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51" r:id="rId1"/>
    <p:sldMasterId id="2147483687" r:id="rId2"/>
  </p:sldMasterIdLst>
  <p:notesMasterIdLst>
    <p:notesMasterId r:id="rId19"/>
  </p:notesMasterIdLst>
  <p:handoutMasterIdLst>
    <p:handoutMasterId r:id="rId20"/>
  </p:handoutMasterIdLst>
  <p:sldIdLst>
    <p:sldId id="479" r:id="rId3"/>
    <p:sldId id="457" r:id="rId4"/>
    <p:sldId id="375" r:id="rId5"/>
    <p:sldId id="484" r:id="rId6"/>
    <p:sldId id="472" r:id="rId7"/>
    <p:sldId id="483" r:id="rId8"/>
    <p:sldId id="474" r:id="rId9"/>
    <p:sldId id="471" r:id="rId10"/>
    <p:sldId id="466" r:id="rId11"/>
    <p:sldId id="467" r:id="rId12"/>
    <p:sldId id="462" r:id="rId13"/>
    <p:sldId id="486" r:id="rId14"/>
    <p:sldId id="477" r:id="rId15"/>
    <p:sldId id="485" r:id="rId16"/>
    <p:sldId id="482" r:id="rId17"/>
    <p:sldId id="481" r:id="rId18"/>
  </p:sldIdLst>
  <p:sldSz cx="9144000" cy="6858000" type="screen4x3"/>
  <p:notesSz cx="6858000" cy="9144000"/>
  <p:embeddedFontLst>
    <p:embeddedFont>
      <p:font typeface="Century Gothic" pitchFamily="34" charset="0"/>
      <p:regular r:id="rId21"/>
      <p:bold r:id="rId22"/>
      <p:italic r:id="rId23"/>
      <p:boldItalic r:id="rId24"/>
    </p:embeddedFont>
    <p:embeddedFont>
      <p:font typeface="Tahoma" pitchFamily="34" charset="0"/>
      <p:regular r:id="rId25"/>
      <p:bold r:id="rId26"/>
    </p:embeddedFont>
    <p:embeddedFont>
      <p:font typeface="Webdings" pitchFamily="18" charset="2"/>
      <p:regular r:id="rId27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4EE00"/>
    <a:srgbClr val="FFE269"/>
    <a:srgbClr val="FFDA3F"/>
    <a:srgbClr val="1C1C1C"/>
    <a:srgbClr val="292929"/>
    <a:srgbClr val="333333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364" autoAdjust="0"/>
    <p:restoredTop sz="91442" autoAdjust="0"/>
  </p:normalViewPr>
  <p:slideViewPr>
    <p:cSldViewPr snapToGrid="0">
      <p:cViewPr>
        <p:scale>
          <a:sx n="100" d="100"/>
          <a:sy n="100" d="100"/>
        </p:scale>
        <p:origin x="-4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08" y="232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253955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253956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253957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pitchFamily="34" charset="0"/>
              </a:defRPr>
            </a:lvl1pPr>
          </a:lstStyle>
          <a:p>
            <a:fld id="{6667E821-3B9F-455A-8B39-C51D422ADA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3E8B9FE4-56B4-490B-A8C8-C8C32A741F1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685390-1D1B-48C3-B52B-F1936CAE20C9}" type="slidenum">
              <a:rPr lang="en-US"/>
              <a:pPr/>
              <a:t>3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300" indent="-114300"/>
            <a:r>
              <a:rPr lang="en-US" smtClean="0">
                <a:latin typeface="Arial" pitchFamily="34" charset="0"/>
              </a:rPr>
              <a:t>At setup: 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address codes to match the site codes; otherwise the system does not know where to send the orders</a:t>
            </a:r>
          </a:p>
          <a:p>
            <a:pPr marL="114300" indent="-114300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78915B-2E33-4025-8264-3F63F9F4F445}" type="slidenum">
              <a:rPr lang="en-US"/>
              <a:pPr/>
              <a:t>4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300" indent="-114300"/>
            <a:r>
              <a:rPr lang="en-US" smtClean="0">
                <a:latin typeface="Arial" pitchFamily="34" charset="0"/>
              </a:rPr>
              <a:t>At setup: 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address codes to match the site codes; otherwise the system does not know where to send the orders</a:t>
            </a:r>
          </a:p>
          <a:p>
            <a:pPr marL="114300" indent="-114300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1CDBFB-B285-41FF-BF4E-2EEF19CC4DC4}" type="slidenum">
              <a:rPr lang="en-US"/>
              <a:pPr/>
              <a:t>5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300" indent="-114300"/>
            <a:r>
              <a:rPr lang="en-US" smtClean="0">
                <a:latin typeface="Arial" pitchFamily="34" charset="0"/>
              </a:rPr>
              <a:t>At setup: 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address codes to match the site codes; otherwise the system does not know where to send the orders</a:t>
            </a:r>
          </a:p>
          <a:p>
            <a:pPr marL="114300" indent="-114300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093338-27D1-4047-8CE0-BBAAC883317E}" type="slidenum">
              <a:rPr lang="en-US"/>
              <a:pPr/>
              <a:t>6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300" indent="-114300"/>
            <a:r>
              <a:rPr lang="en-US" smtClean="0">
                <a:latin typeface="Arial" pitchFamily="34" charset="0"/>
              </a:rPr>
              <a:t>At setup: 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address codes to match the site codes; otherwise the system does not know where to send the orders</a:t>
            </a:r>
          </a:p>
          <a:p>
            <a:pPr marL="114300" indent="-114300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56EDA3-F447-42FB-B027-FEDEA991A2B0}" type="slidenum">
              <a:rPr lang="en-US"/>
              <a:pPr/>
              <a:t>7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300" indent="-114300"/>
            <a:r>
              <a:rPr lang="en-US" smtClean="0">
                <a:latin typeface="Arial" pitchFamily="34" charset="0"/>
              </a:rPr>
              <a:t>At setup: 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address codes to match the site codes; otherwise the system does not know where to send the orders</a:t>
            </a:r>
          </a:p>
          <a:p>
            <a:pPr marL="114300" indent="-114300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D0E227-243B-4762-931B-5418DBF5ED5D}" type="slidenum">
              <a:rPr lang="en-US"/>
              <a:pPr/>
              <a:t>8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300" indent="-114300"/>
            <a:r>
              <a:rPr lang="en-US" smtClean="0">
                <a:latin typeface="Arial" pitchFamily="34" charset="0"/>
              </a:rPr>
              <a:t>At setup: 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address codes to match the site codes; otherwise the system does not know where to send the orders</a:t>
            </a:r>
          </a:p>
          <a:p>
            <a:pPr marL="114300" indent="-114300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1BB032-9B28-48C5-AC06-3F405A6F707E}" type="slidenum">
              <a:rPr lang="en-US"/>
              <a:pPr/>
              <a:t>9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300" indent="-114300"/>
            <a:r>
              <a:rPr lang="en-US" smtClean="0">
                <a:latin typeface="Arial" pitchFamily="34" charset="0"/>
              </a:rPr>
              <a:t>At setup: 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address codes to match the site codes; otherwise the system does not know where to send the orders</a:t>
            </a:r>
          </a:p>
          <a:p>
            <a:pPr marL="114300" indent="-114300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5B02B1-87F3-4DD5-B329-B47D1FC6D230}" type="slidenum">
              <a:rPr lang="en-US"/>
              <a:pPr/>
              <a:t>10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300" indent="-114300"/>
            <a:r>
              <a:rPr lang="en-US" smtClean="0">
                <a:latin typeface="Arial" pitchFamily="34" charset="0"/>
              </a:rPr>
              <a:t>At setup: 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 smtClean="0">
                <a:latin typeface="Arial" pitchFamily="34" charset="0"/>
              </a:rPr>
              <a:t>Create address codes to match the site codes; otherwise the system does not know where to send the orders</a:t>
            </a:r>
          </a:p>
          <a:p>
            <a:pPr marL="114300" indent="-114300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8021FE-7D37-4D42-BED2-CABA8FC2D85D}" type="slidenum">
              <a:rPr lang="en-US"/>
              <a:pPr/>
              <a:t>11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lvl="2"/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Memo items are expensed or capitalized on receipt, depending on the purchases account for the line items. Memo items do not update inventory. </a:t>
            </a:r>
          </a:p>
          <a:p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Non-inventory (memo) items are those items not listed in the item master.</a:t>
            </a:r>
          </a:p>
          <a:p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Memo items have no effect on MRP and do not update inventory.</a:t>
            </a:r>
          </a:p>
          <a:p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You can obtain inventory items through a memo purchase, for example, for as-needed production materials and inventory for non-production departments.</a:t>
            </a:r>
            <a:endParaRPr lang="en-US" dirty="0" smtClean="0">
              <a:latin typeface="Arial" pitchFamily="34" charset="0"/>
            </a:endParaRPr>
          </a:p>
          <a:p>
            <a:r>
              <a:rPr lang="en-US" dirty="0" smtClean="0">
                <a:latin typeface="Arial" pitchFamily="34" charset="0"/>
              </a:rPr>
              <a:t>You can cost or expense these items in the PO Control File (5.24).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Memo items are expensed or capitalized on receipt, depending on the purchases account for the line items.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2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92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eB-WO-BC-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eB-WO-BC-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eB-WO-BC-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eB-WO-BC-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eB-WO-BC-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eB-WO-BC-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eB-WO-BC-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eB-WO-BC-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eB-WO-BC-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eB-WO-BC-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eB-WO-BC-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eB-WO-BC-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eB-WO-BC-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eB-WO-BC-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eB-WO-BC-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eB-WO-BC-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822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eB-WO-BC-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eB-WO-BC-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1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None/>
            </a:pPr>
            <a:r>
              <a:rPr lang="en-US" b="1" dirty="0" smtClean="0"/>
              <a:t>In this section you will learn how to:</a:t>
            </a:r>
            <a:endParaRPr lang="en-US" dirty="0" smtClean="0">
              <a:solidFill>
                <a:schemeClr val="bg2"/>
              </a:solidFill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b="1" dirty="0" smtClean="0"/>
              <a:t>Identify some key business considerations before setting up Work Orders in QAD Enterprise Applications</a:t>
            </a:r>
          </a:p>
          <a:p>
            <a:pPr eaLnBrk="1" hangingPunct="1"/>
            <a:r>
              <a:rPr lang="en-US" dirty="0" smtClean="0"/>
              <a:t>Set up Work Order Control in QAD Enterprise Applications</a:t>
            </a:r>
          </a:p>
          <a:p>
            <a:pPr eaLnBrk="1" hangingPunct="1"/>
            <a:r>
              <a:rPr lang="en-US" dirty="0" smtClean="0"/>
              <a:t>Process Work Orders in QAD Enterprise Applications</a:t>
            </a:r>
          </a:p>
        </p:txBody>
      </p:sp>
      <p:sp>
        <p:nvSpPr>
          <p:cNvPr id="3075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eB-WO-BC-010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Shortages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eB-WO-BC-100</a:t>
            </a:r>
          </a:p>
        </p:txBody>
      </p:sp>
      <p:grpSp>
        <p:nvGrpSpPr>
          <p:cNvPr id="12292" name="Group 478"/>
          <p:cNvGrpSpPr>
            <a:grpSpLocks/>
          </p:cNvGrpSpPr>
          <p:nvPr/>
        </p:nvGrpSpPr>
        <p:grpSpPr bwMode="auto">
          <a:xfrm>
            <a:off x="1493838" y="1287620"/>
            <a:ext cx="4868862" cy="4608513"/>
            <a:chOff x="845" y="1016"/>
            <a:chExt cx="3067" cy="2903"/>
          </a:xfrm>
        </p:grpSpPr>
        <p:grpSp>
          <p:nvGrpSpPr>
            <p:cNvPr id="12294" name="Group 479"/>
            <p:cNvGrpSpPr>
              <a:grpSpLocks/>
            </p:cNvGrpSpPr>
            <p:nvPr/>
          </p:nvGrpSpPr>
          <p:grpSpPr bwMode="auto">
            <a:xfrm>
              <a:off x="1807" y="1016"/>
              <a:ext cx="2105" cy="2900"/>
              <a:chOff x="1807" y="1016"/>
              <a:chExt cx="2105" cy="2900"/>
            </a:xfrm>
          </p:grpSpPr>
          <p:sp>
            <p:nvSpPr>
              <p:cNvPr id="12319" name="Freeform 480"/>
              <p:cNvSpPr>
                <a:spLocks/>
              </p:cNvSpPr>
              <p:nvPr/>
            </p:nvSpPr>
            <p:spPr bwMode="auto">
              <a:xfrm>
                <a:off x="1807" y="2839"/>
                <a:ext cx="2105" cy="1077"/>
              </a:xfrm>
              <a:custGeom>
                <a:avLst/>
                <a:gdLst>
                  <a:gd name="T0" fmla="*/ 799 w 1175"/>
                  <a:gd name="T1" fmla="*/ 7 h 601"/>
                  <a:gd name="T2" fmla="*/ 2105 w 1175"/>
                  <a:gd name="T3" fmla="*/ 609 h 601"/>
                  <a:gd name="T4" fmla="*/ 2105 w 1175"/>
                  <a:gd name="T5" fmla="*/ 1047 h 601"/>
                  <a:gd name="T6" fmla="*/ 0 w 1175"/>
                  <a:gd name="T7" fmla="*/ 1077 h 601"/>
                  <a:gd name="T8" fmla="*/ 0 w 1175"/>
                  <a:gd name="T9" fmla="*/ 489 h 601"/>
                  <a:gd name="T10" fmla="*/ 2 w 1175"/>
                  <a:gd name="T11" fmla="*/ 0 h 601"/>
                  <a:gd name="T12" fmla="*/ 799 w 1175"/>
                  <a:gd name="T13" fmla="*/ 7 h 6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5"/>
                  <a:gd name="T22" fmla="*/ 0 h 601"/>
                  <a:gd name="T23" fmla="*/ 1175 w 1175"/>
                  <a:gd name="T24" fmla="*/ 601 h 6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5" h="601">
                    <a:moveTo>
                      <a:pt x="446" y="4"/>
                    </a:moveTo>
                    <a:lnTo>
                      <a:pt x="1175" y="340"/>
                    </a:lnTo>
                    <a:lnTo>
                      <a:pt x="1175" y="584"/>
                    </a:lnTo>
                    <a:lnTo>
                      <a:pt x="0" y="601"/>
                    </a:lnTo>
                    <a:lnTo>
                      <a:pt x="0" y="273"/>
                    </a:lnTo>
                    <a:lnTo>
                      <a:pt x="1" y="0"/>
                    </a:lnTo>
                    <a:lnTo>
                      <a:pt x="446" y="4"/>
                    </a:lnTo>
                    <a:close/>
                  </a:path>
                </a:pathLst>
              </a:custGeom>
              <a:solidFill>
                <a:srgbClr val="A3949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0" name="Freeform 481"/>
              <p:cNvSpPr>
                <a:spLocks/>
              </p:cNvSpPr>
              <p:nvPr/>
            </p:nvSpPr>
            <p:spPr bwMode="auto">
              <a:xfrm>
                <a:off x="2495" y="3302"/>
                <a:ext cx="923" cy="182"/>
              </a:xfrm>
              <a:custGeom>
                <a:avLst/>
                <a:gdLst>
                  <a:gd name="T0" fmla="*/ 244 w 1031"/>
                  <a:gd name="T1" fmla="*/ 21 h 203"/>
                  <a:gd name="T2" fmla="*/ 0 w 1031"/>
                  <a:gd name="T3" fmla="*/ 40 h 203"/>
                  <a:gd name="T4" fmla="*/ 96 w 1031"/>
                  <a:gd name="T5" fmla="*/ 108 h 203"/>
                  <a:gd name="T6" fmla="*/ 342 w 1031"/>
                  <a:gd name="T7" fmla="*/ 140 h 203"/>
                  <a:gd name="T8" fmla="*/ 580 w 1031"/>
                  <a:gd name="T9" fmla="*/ 102 h 203"/>
                  <a:gd name="T10" fmla="*/ 693 w 1031"/>
                  <a:gd name="T11" fmla="*/ 182 h 203"/>
                  <a:gd name="T12" fmla="*/ 923 w 1031"/>
                  <a:gd name="T13" fmla="*/ 152 h 203"/>
                  <a:gd name="T14" fmla="*/ 644 w 1031"/>
                  <a:gd name="T15" fmla="*/ 21 h 203"/>
                  <a:gd name="T16" fmla="*/ 543 w 1031"/>
                  <a:gd name="T17" fmla="*/ 34 h 203"/>
                  <a:gd name="T18" fmla="*/ 398 w 1031"/>
                  <a:gd name="T19" fmla="*/ 0 h 203"/>
                  <a:gd name="T20" fmla="*/ 244 w 1031"/>
                  <a:gd name="T21" fmla="*/ 21 h 203"/>
                  <a:gd name="T22" fmla="*/ 244 w 1031"/>
                  <a:gd name="T23" fmla="*/ 21 h 20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31"/>
                  <a:gd name="T37" fmla="*/ 0 h 203"/>
                  <a:gd name="T38" fmla="*/ 1031 w 1031"/>
                  <a:gd name="T39" fmla="*/ 203 h 20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31" h="203">
                    <a:moveTo>
                      <a:pt x="272" y="23"/>
                    </a:moveTo>
                    <a:lnTo>
                      <a:pt x="0" y="45"/>
                    </a:lnTo>
                    <a:lnTo>
                      <a:pt x="107" y="120"/>
                    </a:lnTo>
                    <a:lnTo>
                      <a:pt x="382" y="156"/>
                    </a:lnTo>
                    <a:lnTo>
                      <a:pt x="648" y="114"/>
                    </a:lnTo>
                    <a:lnTo>
                      <a:pt x="774" y="203"/>
                    </a:lnTo>
                    <a:lnTo>
                      <a:pt x="1031" y="169"/>
                    </a:lnTo>
                    <a:lnTo>
                      <a:pt x="719" y="23"/>
                    </a:lnTo>
                    <a:lnTo>
                      <a:pt x="607" y="38"/>
                    </a:lnTo>
                    <a:lnTo>
                      <a:pt x="445" y="0"/>
                    </a:lnTo>
                    <a:lnTo>
                      <a:pt x="272" y="23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1" name="Freeform 482"/>
              <p:cNvSpPr>
                <a:spLocks/>
              </p:cNvSpPr>
              <p:nvPr/>
            </p:nvSpPr>
            <p:spPr bwMode="auto">
              <a:xfrm>
                <a:off x="2567" y="2918"/>
                <a:ext cx="1345" cy="753"/>
              </a:xfrm>
              <a:custGeom>
                <a:avLst/>
                <a:gdLst>
                  <a:gd name="T0" fmla="*/ 0 w 1502"/>
                  <a:gd name="T1" fmla="*/ 0 h 840"/>
                  <a:gd name="T2" fmla="*/ 0 w 1502"/>
                  <a:gd name="T3" fmla="*/ 34 h 840"/>
                  <a:gd name="T4" fmla="*/ 1345 w 1502"/>
                  <a:gd name="T5" fmla="*/ 753 h 840"/>
                  <a:gd name="T6" fmla="*/ 1345 w 1502"/>
                  <a:gd name="T7" fmla="*/ 520 h 840"/>
                  <a:gd name="T8" fmla="*/ 0 w 1502"/>
                  <a:gd name="T9" fmla="*/ 0 h 840"/>
                  <a:gd name="T10" fmla="*/ 0 w 1502"/>
                  <a:gd name="T11" fmla="*/ 0 h 8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02"/>
                  <a:gd name="T19" fmla="*/ 0 h 840"/>
                  <a:gd name="T20" fmla="*/ 1502 w 1502"/>
                  <a:gd name="T21" fmla="*/ 840 h 8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02" h="840">
                    <a:moveTo>
                      <a:pt x="0" y="0"/>
                    </a:moveTo>
                    <a:lnTo>
                      <a:pt x="0" y="38"/>
                    </a:lnTo>
                    <a:lnTo>
                      <a:pt x="1502" y="840"/>
                    </a:lnTo>
                    <a:lnTo>
                      <a:pt x="1502" y="5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2" name="Freeform 483"/>
              <p:cNvSpPr>
                <a:spLocks/>
              </p:cNvSpPr>
              <p:nvPr/>
            </p:nvSpPr>
            <p:spPr bwMode="auto">
              <a:xfrm>
                <a:off x="1809" y="2334"/>
                <a:ext cx="860" cy="525"/>
              </a:xfrm>
              <a:custGeom>
                <a:avLst/>
                <a:gdLst>
                  <a:gd name="T0" fmla="*/ 396 w 480"/>
                  <a:gd name="T1" fmla="*/ 521 h 293"/>
                  <a:gd name="T2" fmla="*/ 391 w 480"/>
                  <a:gd name="T3" fmla="*/ 281 h 293"/>
                  <a:gd name="T4" fmla="*/ 564 w 480"/>
                  <a:gd name="T5" fmla="*/ 297 h 293"/>
                  <a:gd name="T6" fmla="*/ 564 w 480"/>
                  <a:gd name="T7" fmla="*/ 516 h 293"/>
                  <a:gd name="T8" fmla="*/ 860 w 480"/>
                  <a:gd name="T9" fmla="*/ 525 h 293"/>
                  <a:gd name="T10" fmla="*/ 844 w 480"/>
                  <a:gd name="T11" fmla="*/ 116 h 293"/>
                  <a:gd name="T12" fmla="*/ 2 w 480"/>
                  <a:gd name="T13" fmla="*/ 0 h 293"/>
                  <a:gd name="T14" fmla="*/ 0 w 480"/>
                  <a:gd name="T15" fmla="*/ 520 h 293"/>
                  <a:gd name="T16" fmla="*/ 396 w 480"/>
                  <a:gd name="T17" fmla="*/ 521 h 293"/>
                  <a:gd name="T18" fmla="*/ 396 w 480"/>
                  <a:gd name="T19" fmla="*/ 521 h 2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0"/>
                  <a:gd name="T31" fmla="*/ 0 h 293"/>
                  <a:gd name="T32" fmla="*/ 480 w 480"/>
                  <a:gd name="T33" fmla="*/ 293 h 2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0" h="293">
                    <a:moveTo>
                      <a:pt x="221" y="291"/>
                    </a:moveTo>
                    <a:lnTo>
                      <a:pt x="218" y="157"/>
                    </a:lnTo>
                    <a:lnTo>
                      <a:pt x="315" y="166"/>
                    </a:lnTo>
                    <a:lnTo>
                      <a:pt x="315" y="288"/>
                    </a:lnTo>
                    <a:lnTo>
                      <a:pt x="480" y="293"/>
                    </a:lnTo>
                    <a:lnTo>
                      <a:pt x="471" y="65"/>
                    </a:lnTo>
                    <a:lnTo>
                      <a:pt x="1" y="0"/>
                    </a:lnTo>
                    <a:lnTo>
                      <a:pt x="0" y="290"/>
                    </a:lnTo>
                    <a:lnTo>
                      <a:pt x="221" y="291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3" name="Freeform 484"/>
              <p:cNvSpPr>
                <a:spLocks/>
              </p:cNvSpPr>
              <p:nvPr/>
            </p:nvSpPr>
            <p:spPr bwMode="auto">
              <a:xfrm>
                <a:off x="1809" y="1016"/>
                <a:ext cx="2074" cy="1469"/>
              </a:xfrm>
              <a:custGeom>
                <a:avLst/>
                <a:gdLst>
                  <a:gd name="T0" fmla="*/ 5 w 1158"/>
                  <a:gd name="T1" fmla="*/ 34 h 820"/>
                  <a:gd name="T2" fmla="*/ 48 w 1158"/>
                  <a:gd name="T3" fmla="*/ 23 h 820"/>
                  <a:gd name="T4" fmla="*/ 79 w 1158"/>
                  <a:gd name="T5" fmla="*/ 20 h 820"/>
                  <a:gd name="T6" fmla="*/ 120 w 1158"/>
                  <a:gd name="T7" fmla="*/ 18 h 820"/>
                  <a:gd name="T8" fmla="*/ 168 w 1158"/>
                  <a:gd name="T9" fmla="*/ 14 h 820"/>
                  <a:gd name="T10" fmla="*/ 227 w 1158"/>
                  <a:gd name="T11" fmla="*/ 13 h 820"/>
                  <a:gd name="T12" fmla="*/ 294 w 1158"/>
                  <a:gd name="T13" fmla="*/ 9 h 820"/>
                  <a:gd name="T14" fmla="*/ 367 w 1158"/>
                  <a:gd name="T15" fmla="*/ 7 h 820"/>
                  <a:gd name="T16" fmla="*/ 444 w 1158"/>
                  <a:gd name="T17" fmla="*/ 4 h 820"/>
                  <a:gd name="T18" fmla="*/ 530 w 1158"/>
                  <a:gd name="T19" fmla="*/ 2 h 820"/>
                  <a:gd name="T20" fmla="*/ 618 w 1158"/>
                  <a:gd name="T21" fmla="*/ 0 h 820"/>
                  <a:gd name="T22" fmla="*/ 711 w 1158"/>
                  <a:gd name="T23" fmla="*/ 2 h 820"/>
                  <a:gd name="T24" fmla="*/ 804 w 1158"/>
                  <a:gd name="T25" fmla="*/ 4 h 820"/>
                  <a:gd name="T26" fmla="*/ 899 w 1158"/>
                  <a:gd name="T27" fmla="*/ 5 h 820"/>
                  <a:gd name="T28" fmla="*/ 996 w 1158"/>
                  <a:gd name="T29" fmla="*/ 9 h 820"/>
                  <a:gd name="T30" fmla="*/ 1094 w 1158"/>
                  <a:gd name="T31" fmla="*/ 16 h 820"/>
                  <a:gd name="T32" fmla="*/ 1189 w 1158"/>
                  <a:gd name="T33" fmla="*/ 25 h 820"/>
                  <a:gd name="T34" fmla="*/ 1282 w 1158"/>
                  <a:gd name="T35" fmla="*/ 32 h 820"/>
                  <a:gd name="T36" fmla="*/ 1372 w 1158"/>
                  <a:gd name="T37" fmla="*/ 41 h 820"/>
                  <a:gd name="T38" fmla="*/ 1461 w 1158"/>
                  <a:gd name="T39" fmla="*/ 50 h 820"/>
                  <a:gd name="T40" fmla="*/ 1546 w 1158"/>
                  <a:gd name="T41" fmla="*/ 57 h 820"/>
                  <a:gd name="T42" fmla="*/ 1628 w 1158"/>
                  <a:gd name="T43" fmla="*/ 66 h 820"/>
                  <a:gd name="T44" fmla="*/ 1703 w 1158"/>
                  <a:gd name="T45" fmla="*/ 75 h 820"/>
                  <a:gd name="T46" fmla="*/ 1775 w 1158"/>
                  <a:gd name="T47" fmla="*/ 82 h 820"/>
                  <a:gd name="T48" fmla="*/ 1839 w 1158"/>
                  <a:gd name="T49" fmla="*/ 90 h 820"/>
                  <a:gd name="T50" fmla="*/ 1897 w 1158"/>
                  <a:gd name="T51" fmla="*/ 97 h 820"/>
                  <a:gd name="T52" fmla="*/ 1949 w 1158"/>
                  <a:gd name="T53" fmla="*/ 104 h 820"/>
                  <a:gd name="T54" fmla="*/ 1992 w 1158"/>
                  <a:gd name="T55" fmla="*/ 109 h 820"/>
                  <a:gd name="T56" fmla="*/ 2026 w 1158"/>
                  <a:gd name="T57" fmla="*/ 113 h 820"/>
                  <a:gd name="T58" fmla="*/ 2053 w 1158"/>
                  <a:gd name="T59" fmla="*/ 116 h 820"/>
                  <a:gd name="T60" fmla="*/ 2069 w 1158"/>
                  <a:gd name="T61" fmla="*/ 118 h 820"/>
                  <a:gd name="T62" fmla="*/ 2074 w 1158"/>
                  <a:gd name="T63" fmla="*/ 120 h 820"/>
                  <a:gd name="T64" fmla="*/ 849 w 1158"/>
                  <a:gd name="T65" fmla="*/ 1469 h 820"/>
                  <a:gd name="T66" fmla="*/ 0 w 1158"/>
                  <a:gd name="T67" fmla="*/ 1383 h 820"/>
                  <a:gd name="T68" fmla="*/ 5 w 1158"/>
                  <a:gd name="T69" fmla="*/ 34 h 82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158"/>
                  <a:gd name="T106" fmla="*/ 0 h 820"/>
                  <a:gd name="T107" fmla="*/ 1158 w 1158"/>
                  <a:gd name="T108" fmla="*/ 820 h 82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158" h="820">
                    <a:moveTo>
                      <a:pt x="3" y="19"/>
                    </a:moveTo>
                    <a:lnTo>
                      <a:pt x="27" y="13"/>
                    </a:lnTo>
                    <a:lnTo>
                      <a:pt x="44" y="11"/>
                    </a:lnTo>
                    <a:lnTo>
                      <a:pt x="67" y="10"/>
                    </a:lnTo>
                    <a:lnTo>
                      <a:pt x="94" y="8"/>
                    </a:lnTo>
                    <a:lnTo>
                      <a:pt x="127" y="7"/>
                    </a:lnTo>
                    <a:lnTo>
                      <a:pt x="164" y="5"/>
                    </a:lnTo>
                    <a:lnTo>
                      <a:pt x="205" y="4"/>
                    </a:lnTo>
                    <a:lnTo>
                      <a:pt x="248" y="2"/>
                    </a:lnTo>
                    <a:lnTo>
                      <a:pt x="296" y="1"/>
                    </a:lnTo>
                    <a:lnTo>
                      <a:pt x="345" y="0"/>
                    </a:lnTo>
                    <a:lnTo>
                      <a:pt x="397" y="1"/>
                    </a:lnTo>
                    <a:lnTo>
                      <a:pt x="449" y="2"/>
                    </a:lnTo>
                    <a:lnTo>
                      <a:pt x="502" y="3"/>
                    </a:lnTo>
                    <a:lnTo>
                      <a:pt x="556" y="5"/>
                    </a:lnTo>
                    <a:lnTo>
                      <a:pt x="611" y="9"/>
                    </a:lnTo>
                    <a:lnTo>
                      <a:pt x="664" y="14"/>
                    </a:lnTo>
                    <a:lnTo>
                      <a:pt x="716" y="18"/>
                    </a:lnTo>
                    <a:lnTo>
                      <a:pt x="766" y="23"/>
                    </a:lnTo>
                    <a:lnTo>
                      <a:pt x="816" y="28"/>
                    </a:lnTo>
                    <a:lnTo>
                      <a:pt x="863" y="32"/>
                    </a:lnTo>
                    <a:lnTo>
                      <a:pt x="909" y="37"/>
                    </a:lnTo>
                    <a:lnTo>
                      <a:pt x="951" y="42"/>
                    </a:lnTo>
                    <a:lnTo>
                      <a:pt x="991" y="46"/>
                    </a:lnTo>
                    <a:lnTo>
                      <a:pt x="1027" y="50"/>
                    </a:lnTo>
                    <a:lnTo>
                      <a:pt x="1059" y="54"/>
                    </a:lnTo>
                    <a:lnTo>
                      <a:pt x="1088" y="58"/>
                    </a:lnTo>
                    <a:lnTo>
                      <a:pt x="1112" y="61"/>
                    </a:lnTo>
                    <a:lnTo>
                      <a:pt x="1131" y="63"/>
                    </a:lnTo>
                    <a:lnTo>
                      <a:pt x="1146" y="65"/>
                    </a:lnTo>
                    <a:lnTo>
                      <a:pt x="1155" y="66"/>
                    </a:lnTo>
                    <a:lnTo>
                      <a:pt x="1158" y="67"/>
                    </a:lnTo>
                    <a:lnTo>
                      <a:pt x="474" y="820"/>
                    </a:lnTo>
                    <a:lnTo>
                      <a:pt x="0" y="772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rgbClr val="B3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4" name="Freeform 485"/>
              <p:cNvSpPr>
                <a:spLocks/>
              </p:cNvSpPr>
              <p:nvPr/>
            </p:nvSpPr>
            <p:spPr bwMode="auto">
              <a:xfrm>
                <a:off x="1823" y="1406"/>
                <a:ext cx="1174" cy="350"/>
              </a:xfrm>
              <a:custGeom>
                <a:avLst/>
                <a:gdLst>
                  <a:gd name="T0" fmla="*/ 4 w 1312"/>
                  <a:gd name="T1" fmla="*/ 0 h 390"/>
                  <a:gd name="T2" fmla="*/ 1169 w 1312"/>
                  <a:gd name="T3" fmla="*/ 316 h 390"/>
                  <a:gd name="T4" fmla="*/ 1174 w 1312"/>
                  <a:gd name="T5" fmla="*/ 350 h 390"/>
                  <a:gd name="T6" fmla="*/ 0 w 1312"/>
                  <a:gd name="T7" fmla="*/ 45 h 390"/>
                  <a:gd name="T8" fmla="*/ 4 w 1312"/>
                  <a:gd name="T9" fmla="*/ 0 h 390"/>
                  <a:gd name="T10" fmla="*/ 4 w 1312"/>
                  <a:gd name="T11" fmla="*/ 0 h 3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2"/>
                  <a:gd name="T19" fmla="*/ 0 h 390"/>
                  <a:gd name="T20" fmla="*/ 1312 w 1312"/>
                  <a:gd name="T21" fmla="*/ 390 h 3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2" h="390">
                    <a:moveTo>
                      <a:pt x="4" y="0"/>
                    </a:moveTo>
                    <a:lnTo>
                      <a:pt x="1306" y="352"/>
                    </a:lnTo>
                    <a:lnTo>
                      <a:pt x="1312" y="390"/>
                    </a:lnTo>
                    <a:lnTo>
                      <a:pt x="0" y="5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5" name="Freeform 486"/>
              <p:cNvSpPr>
                <a:spLocks/>
              </p:cNvSpPr>
              <p:nvPr/>
            </p:nvSpPr>
            <p:spPr bwMode="auto">
              <a:xfrm>
                <a:off x="2036" y="1023"/>
                <a:ext cx="1339" cy="443"/>
              </a:xfrm>
              <a:custGeom>
                <a:avLst/>
                <a:gdLst>
                  <a:gd name="T0" fmla="*/ 172 w 1492"/>
                  <a:gd name="T1" fmla="*/ 0 h 494"/>
                  <a:gd name="T2" fmla="*/ 1339 w 1492"/>
                  <a:gd name="T3" fmla="*/ 394 h 494"/>
                  <a:gd name="T4" fmla="*/ 1339 w 1492"/>
                  <a:gd name="T5" fmla="*/ 443 h 494"/>
                  <a:gd name="T6" fmla="*/ 0 w 1492"/>
                  <a:gd name="T7" fmla="*/ 2 h 494"/>
                  <a:gd name="T8" fmla="*/ 172 w 1492"/>
                  <a:gd name="T9" fmla="*/ 0 h 494"/>
                  <a:gd name="T10" fmla="*/ 172 w 1492"/>
                  <a:gd name="T11" fmla="*/ 0 h 4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92"/>
                  <a:gd name="T19" fmla="*/ 0 h 494"/>
                  <a:gd name="T20" fmla="*/ 1492 w 1492"/>
                  <a:gd name="T21" fmla="*/ 494 h 4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92" h="494">
                    <a:moveTo>
                      <a:pt x="192" y="0"/>
                    </a:moveTo>
                    <a:lnTo>
                      <a:pt x="1492" y="439"/>
                    </a:lnTo>
                    <a:lnTo>
                      <a:pt x="1492" y="494"/>
                    </a:lnTo>
                    <a:lnTo>
                      <a:pt x="0" y="2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6" name="Freeform 487"/>
              <p:cNvSpPr>
                <a:spLocks/>
              </p:cNvSpPr>
              <p:nvPr/>
            </p:nvSpPr>
            <p:spPr bwMode="auto">
              <a:xfrm>
                <a:off x="1814" y="1770"/>
                <a:ext cx="1156" cy="254"/>
              </a:xfrm>
              <a:custGeom>
                <a:avLst/>
                <a:gdLst>
                  <a:gd name="T0" fmla="*/ 8 w 1291"/>
                  <a:gd name="T1" fmla="*/ 0 h 284"/>
                  <a:gd name="T2" fmla="*/ 1156 w 1291"/>
                  <a:gd name="T3" fmla="*/ 228 h 284"/>
                  <a:gd name="T4" fmla="*/ 1128 w 1291"/>
                  <a:gd name="T5" fmla="*/ 254 h 284"/>
                  <a:gd name="T6" fmla="*/ 0 w 1291"/>
                  <a:gd name="T7" fmla="*/ 45 h 284"/>
                  <a:gd name="T8" fmla="*/ 8 w 1291"/>
                  <a:gd name="T9" fmla="*/ 0 h 284"/>
                  <a:gd name="T10" fmla="*/ 8 w 1291"/>
                  <a:gd name="T11" fmla="*/ 0 h 2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1"/>
                  <a:gd name="T19" fmla="*/ 0 h 284"/>
                  <a:gd name="T20" fmla="*/ 1291 w 1291"/>
                  <a:gd name="T21" fmla="*/ 284 h 2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1" h="284">
                    <a:moveTo>
                      <a:pt x="9" y="0"/>
                    </a:moveTo>
                    <a:lnTo>
                      <a:pt x="1291" y="255"/>
                    </a:lnTo>
                    <a:lnTo>
                      <a:pt x="1260" y="284"/>
                    </a:lnTo>
                    <a:lnTo>
                      <a:pt x="0" y="5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7" name="Freeform 488"/>
              <p:cNvSpPr>
                <a:spLocks/>
              </p:cNvSpPr>
              <p:nvPr/>
            </p:nvSpPr>
            <p:spPr bwMode="auto">
              <a:xfrm>
                <a:off x="1809" y="2060"/>
                <a:ext cx="1003" cy="136"/>
              </a:xfrm>
              <a:custGeom>
                <a:avLst/>
                <a:gdLst>
                  <a:gd name="T0" fmla="*/ 0 w 560"/>
                  <a:gd name="T1" fmla="*/ 0 h 76"/>
                  <a:gd name="T2" fmla="*/ 1003 w 560"/>
                  <a:gd name="T3" fmla="*/ 118 h 76"/>
                  <a:gd name="T4" fmla="*/ 956 w 560"/>
                  <a:gd name="T5" fmla="*/ 136 h 76"/>
                  <a:gd name="T6" fmla="*/ 0 w 560"/>
                  <a:gd name="T7" fmla="*/ 41 h 76"/>
                  <a:gd name="T8" fmla="*/ 0 w 560"/>
                  <a:gd name="T9" fmla="*/ 0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76"/>
                  <a:gd name="T17" fmla="*/ 560 w 560"/>
                  <a:gd name="T18" fmla="*/ 76 h 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76">
                    <a:moveTo>
                      <a:pt x="0" y="0"/>
                    </a:moveTo>
                    <a:lnTo>
                      <a:pt x="560" y="66"/>
                    </a:lnTo>
                    <a:lnTo>
                      <a:pt x="534" y="76"/>
                    </a:lnTo>
                    <a:lnTo>
                      <a:pt x="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8" name="Freeform 489"/>
              <p:cNvSpPr>
                <a:spLocks/>
              </p:cNvSpPr>
              <p:nvPr/>
            </p:nvSpPr>
            <p:spPr bwMode="auto">
              <a:xfrm>
                <a:off x="1809" y="2195"/>
                <a:ext cx="958" cy="118"/>
              </a:xfrm>
              <a:custGeom>
                <a:avLst/>
                <a:gdLst>
                  <a:gd name="T0" fmla="*/ 0 w 535"/>
                  <a:gd name="T1" fmla="*/ 0 h 66"/>
                  <a:gd name="T2" fmla="*/ 958 w 535"/>
                  <a:gd name="T3" fmla="*/ 100 h 66"/>
                  <a:gd name="T4" fmla="*/ 906 w 535"/>
                  <a:gd name="T5" fmla="*/ 118 h 66"/>
                  <a:gd name="T6" fmla="*/ 0 w 535"/>
                  <a:gd name="T7" fmla="*/ 27 h 66"/>
                  <a:gd name="T8" fmla="*/ 0 w 535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5"/>
                  <a:gd name="T16" fmla="*/ 0 h 66"/>
                  <a:gd name="T17" fmla="*/ 535 w 53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5" h="66">
                    <a:moveTo>
                      <a:pt x="0" y="0"/>
                    </a:moveTo>
                    <a:lnTo>
                      <a:pt x="535" y="56"/>
                    </a:lnTo>
                    <a:lnTo>
                      <a:pt x="506" y="66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9" name="Freeform 490"/>
              <p:cNvSpPr>
                <a:spLocks/>
              </p:cNvSpPr>
              <p:nvPr/>
            </p:nvSpPr>
            <p:spPr bwMode="auto">
              <a:xfrm>
                <a:off x="1809" y="2322"/>
                <a:ext cx="865" cy="88"/>
              </a:xfrm>
              <a:custGeom>
                <a:avLst/>
                <a:gdLst>
                  <a:gd name="T0" fmla="*/ 865 w 483"/>
                  <a:gd name="T1" fmla="*/ 74 h 49"/>
                  <a:gd name="T2" fmla="*/ 840 w 483"/>
                  <a:gd name="T3" fmla="*/ 88 h 49"/>
                  <a:gd name="T4" fmla="*/ 0 w 483"/>
                  <a:gd name="T5" fmla="*/ 18 h 49"/>
                  <a:gd name="T6" fmla="*/ 0 w 483"/>
                  <a:gd name="T7" fmla="*/ 0 h 49"/>
                  <a:gd name="T8" fmla="*/ 865 w 483"/>
                  <a:gd name="T9" fmla="*/ 74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3"/>
                  <a:gd name="T16" fmla="*/ 0 h 49"/>
                  <a:gd name="T17" fmla="*/ 483 w 483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3" h="49">
                    <a:moveTo>
                      <a:pt x="483" y="41"/>
                    </a:moveTo>
                    <a:lnTo>
                      <a:pt x="469" y="49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483" y="41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0" name="Freeform 491"/>
              <p:cNvSpPr>
                <a:spLocks/>
              </p:cNvSpPr>
              <p:nvPr/>
            </p:nvSpPr>
            <p:spPr bwMode="auto">
              <a:xfrm>
                <a:off x="1809" y="2383"/>
                <a:ext cx="763" cy="68"/>
              </a:xfrm>
              <a:custGeom>
                <a:avLst/>
                <a:gdLst>
                  <a:gd name="T0" fmla="*/ 0 w 426"/>
                  <a:gd name="T1" fmla="*/ 0 h 38"/>
                  <a:gd name="T2" fmla="*/ 763 w 426"/>
                  <a:gd name="T3" fmla="*/ 59 h 38"/>
                  <a:gd name="T4" fmla="*/ 743 w 426"/>
                  <a:gd name="T5" fmla="*/ 68 h 38"/>
                  <a:gd name="T6" fmla="*/ 2 w 426"/>
                  <a:gd name="T7" fmla="*/ 9 h 38"/>
                  <a:gd name="T8" fmla="*/ 0 w 426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"/>
                  <a:gd name="T16" fmla="*/ 0 h 38"/>
                  <a:gd name="T17" fmla="*/ 426 w 426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" h="38">
                    <a:moveTo>
                      <a:pt x="0" y="0"/>
                    </a:moveTo>
                    <a:lnTo>
                      <a:pt x="426" y="33"/>
                    </a:lnTo>
                    <a:lnTo>
                      <a:pt x="415" y="38"/>
                    </a:lnTo>
                    <a:lnTo>
                      <a:pt x="1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1" name="Freeform 492"/>
              <p:cNvSpPr>
                <a:spLocks/>
              </p:cNvSpPr>
              <p:nvPr/>
            </p:nvSpPr>
            <p:spPr bwMode="auto">
              <a:xfrm>
                <a:off x="2545" y="1104"/>
                <a:ext cx="1367" cy="2418"/>
              </a:xfrm>
              <a:custGeom>
                <a:avLst/>
                <a:gdLst>
                  <a:gd name="T0" fmla="*/ 0 w 1527"/>
                  <a:gd name="T1" fmla="*/ 1366 h 2700"/>
                  <a:gd name="T2" fmla="*/ 1110 w 1527"/>
                  <a:gd name="T3" fmla="*/ 0 h 2700"/>
                  <a:gd name="T4" fmla="*/ 1367 w 1527"/>
                  <a:gd name="T5" fmla="*/ 24 h 2700"/>
                  <a:gd name="T6" fmla="*/ 1367 w 1527"/>
                  <a:gd name="T7" fmla="*/ 2352 h 2700"/>
                  <a:gd name="T8" fmla="*/ 1367 w 1527"/>
                  <a:gd name="T9" fmla="*/ 2418 h 2700"/>
                  <a:gd name="T10" fmla="*/ 1258 w 1527"/>
                  <a:gd name="T11" fmla="*/ 2394 h 2700"/>
                  <a:gd name="T12" fmla="*/ 1222 w 1527"/>
                  <a:gd name="T13" fmla="*/ 2314 h 2700"/>
                  <a:gd name="T14" fmla="*/ 717 w 1527"/>
                  <a:gd name="T15" fmla="*/ 2149 h 2700"/>
                  <a:gd name="T16" fmla="*/ 30 w 1527"/>
                  <a:gd name="T17" fmla="*/ 1825 h 2700"/>
                  <a:gd name="T18" fmla="*/ 0 w 1527"/>
                  <a:gd name="T19" fmla="*/ 1366 h 2700"/>
                  <a:gd name="T20" fmla="*/ 0 w 1527"/>
                  <a:gd name="T21" fmla="*/ 1366 h 27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27"/>
                  <a:gd name="T34" fmla="*/ 0 h 2700"/>
                  <a:gd name="T35" fmla="*/ 1527 w 1527"/>
                  <a:gd name="T36" fmla="*/ 2700 h 27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27" h="2700">
                    <a:moveTo>
                      <a:pt x="0" y="1525"/>
                    </a:moveTo>
                    <a:lnTo>
                      <a:pt x="1240" y="0"/>
                    </a:lnTo>
                    <a:lnTo>
                      <a:pt x="1527" y="27"/>
                    </a:lnTo>
                    <a:lnTo>
                      <a:pt x="1527" y="2626"/>
                    </a:lnTo>
                    <a:lnTo>
                      <a:pt x="1527" y="2700"/>
                    </a:lnTo>
                    <a:lnTo>
                      <a:pt x="1405" y="2673"/>
                    </a:lnTo>
                    <a:lnTo>
                      <a:pt x="1365" y="2584"/>
                    </a:lnTo>
                    <a:lnTo>
                      <a:pt x="801" y="2400"/>
                    </a:lnTo>
                    <a:lnTo>
                      <a:pt x="34" y="2038"/>
                    </a:lnTo>
                    <a:lnTo>
                      <a:pt x="0" y="1525"/>
                    </a:lnTo>
                    <a:close/>
                  </a:path>
                </a:pathLst>
              </a:custGeom>
              <a:solidFill>
                <a:srgbClr val="6670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2" name="Freeform 493"/>
              <p:cNvSpPr>
                <a:spLocks/>
              </p:cNvSpPr>
              <p:nvPr/>
            </p:nvSpPr>
            <p:spPr bwMode="auto">
              <a:xfrm>
                <a:off x="3478" y="2949"/>
                <a:ext cx="434" cy="89"/>
              </a:xfrm>
              <a:custGeom>
                <a:avLst/>
                <a:gdLst>
                  <a:gd name="T0" fmla="*/ 0 w 485"/>
                  <a:gd name="T1" fmla="*/ 20 h 101"/>
                  <a:gd name="T2" fmla="*/ 223 w 485"/>
                  <a:gd name="T3" fmla="*/ 0 h 101"/>
                  <a:gd name="T4" fmla="*/ 434 w 485"/>
                  <a:gd name="T5" fmla="*/ 13 h 101"/>
                  <a:gd name="T6" fmla="*/ 434 w 485"/>
                  <a:gd name="T7" fmla="*/ 57 h 101"/>
                  <a:gd name="T8" fmla="*/ 337 w 485"/>
                  <a:gd name="T9" fmla="*/ 89 h 101"/>
                  <a:gd name="T10" fmla="*/ 0 w 485"/>
                  <a:gd name="T11" fmla="*/ 20 h 101"/>
                  <a:gd name="T12" fmla="*/ 0 w 485"/>
                  <a:gd name="T13" fmla="*/ 20 h 1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5"/>
                  <a:gd name="T22" fmla="*/ 0 h 101"/>
                  <a:gd name="T23" fmla="*/ 485 w 485"/>
                  <a:gd name="T24" fmla="*/ 101 h 1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5" h="101">
                    <a:moveTo>
                      <a:pt x="0" y="23"/>
                    </a:moveTo>
                    <a:lnTo>
                      <a:pt x="249" y="0"/>
                    </a:lnTo>
                    <a:lnTo>
                      <a:pt x="485" y="15"/>
                    </a:lnTo>
                    <a:lnTo>
                      <a:pt x="485" y="65"/>
                    </a:lnTo>
                    <a:lnTo>
                      <a:pt x="377" y="101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2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3" name="Freeform 494"/>
              <p:cNvSpPr>
                <a:spLocks/>
              </p:cNvSpPr>
              <p:nvPr/>
            </p:nvSpPr>
            <p:spPr bwMode="auto">
              <a:xfrm>
                <a:off x="3029" y="2877"/>
                <a:ext cx="285" cy="61"/>
              </a:xfrm>
              <a:custGeom>
                <a:avLst/>
                <a:gdLst>
                  <a:gd name="T0" fmla="*/ 0 w 320"/>
                  <a:gd name="T1" fmla="*/ 14 h 69"/>
                  <a:gd name="T2" fmla="*/ 143 w 320"/>
                  <a:gd name="T3" fmla="*/ 0 h 69"/>
                  <a:gd name="T4" fmla="*/ 285 w 320"/>
                  <a:gd name="T5" fmla="*/ 26 h 69"/>
                  <a:gd name="T6" fmla="*/ 117 w 320"/>
                  <a:gd name="T7" fmla="*/ 61 h 69"/>
                  <a:gd name="T8" fmla="*/ 0 w 320"/>
                  <a:gd name="T9" fmla="*/ 14 h 69"/>
                  <a:gd name="T10" fmla="*/ 0 w 320"/>
                  <a:gd name="T11" fmla="*/ 14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0"/>
                  <a:gd name="T19" fmla="*/ 0 h 69"/>
                  <a:gd name="T20" fmla="*/ 320 w 320"/>
                  <a:gd name="T21" fmla="*/ 69 h 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0" h="69">
                    <a:moveTo>
                      <a:pt x="0" y="16"/>
                    </a:moveTo>
                    <a:lnTo>
                      <a:pt x="160" y="0"/>
                    </a:lnTo>
                    <a:lnTo>
                      <a:pt x="320" y="29"/>
                    </a:lnTo>
                    <a:lnTo>
                      <a:pt x="131" y="69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2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4" name="Freeform 495"/>
              <p:cNvSpPr>
                <a:spLocks/>
              </p:cNvSpPr>
              <p:nvPr/>
            </p:nvSpPr>
            <p:spPr bwMode="auto">
              <a:xfrm>
                <a:off x="3013" y="1335"/>
                <a:ext cx="399" cy="519"/>
              </a:xfrm>
              <a:custGeom>
                <a:avLst/>
                <a:gdLst>
                  <a:gd name="T0" fmla="*/ 11 w 447"/>
                  <a:gd name="T1" fmla="*/ 0 h 580"/>
                  <a:gd name="T2" fmla="*/ 202 w 447"/>
                  <a:gd name="T3" fmla="*/ 83 h 580"/>
                  <a:gd name="T4" fmla="*/ 236 w 447"/>
                  <a:gd name="T5" fmla="*/ 20 h 580"/>
                  <a:gd name="T6" fmla="*/ 399 w 447"/>
                  <a:gd name="T7" fmla="*/ 44 h 580"/>
                  <a:gd name="T8" fmla="*/ 0 w 447"/>
                  <a:gd name="T9" fmla="*/ 519 h 580"/>
                  <a:gd name="T10" fmla="*/ 11 w 447"/>
                  <a:gd name="T11" fmla="*/ 0 h 580"/>
                  <a:gd name="T12" fmla="*/ 11 w 447"/>
                  <a:gd name="T13" fmla="*/ 0 h 5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47"/>
                  <a:gd name="T22" fmla="*/ 0 h 580"/>
                  <a:gd name="T23" fmla="*/ 447 w 447"/>
                  <a:gd name="T24" fmla="*/ 580 h 58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47" h="580">
                    <a:moveTo>
                      <a:pt x="12" y="0"/>
                    </a:moveTo>
                    <a:lnTo>
                      <a:pt x="226" y="93"/>
                    </a:lnTo>
                    <a:lnTo>
                      <a:pt x="264" y="22"/>
                    </a:lnTo>
                    <a:lnTo>
                      <a:pt x="447" y="49"/>
                    </a:lnTo>
                    <a:lnTo>
                      <a:pt x="0" y="58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5" name="Freeform 496"/>
              <p:cNvSpPr>
                <a:spLocks/>
              </p:cNvSpPr>
              <p:nvPr/>
            </p:nvSpPr>
            <p:spPr bwMode="auto">
              <a:xfrm>
                <a:off x="3072" y="2877"/>
                <a:ext cx="315" cy="398"/>
              </a:xfrm>
              <a:custGeom>
                <a:avLst/>
                <a:gdLst>
                  <a:gd name="T0" fmla="*/ 68 w 351"/>
                  <a:gd name="T1" fmla="*/ 49 h 443"/>
                  <a:gd name="T2" fmla="*/ 223 w 351"/>
                  <a:gd name="T3" fmla="*/ 26 h 443"/>
                  <a:gd name="T4" fmla="*/ 0 w 351"/>
                  <a:gd name="T5" fmla="*/ 5 h 443"/>
                  <a:gd name="T6" fmla="*/ 99 w 351"/>
                  <a:gd name="T7" fmla="*/ 0 h 443"/>
                  <a:gd name="T8" fmla="*/ 269 w 351"/>
                  <a:gd name="T9" fmla="*/ 22 h 443"/>
                  <a:gd name="T10" fmla="*/ 276 w 351"/>
                  <a:gd name="T11" fmla="*/ 168 h 443"/>
                  <a:gd name="T12" fmla="*/ 315 w 351"/>
                  <a:gd name="T13" fmla="*/ 219 h 443"/>
                  <a:gd name="T14" fmla="*/ 307 w 351"/>
                  <a:gd name="T15" fmla="*/ 373 h 443"/>
                  <a:gd name="T16" fmla="*/ 180 w 351"/>
                  <a:gd name="T17" fmla="*/ 398 h 443"/>
                  <a:gd name="T18" fmla="*/ 114 w 351"/>
                  <a:gd name="T19" fmla="*/ 314 h 443"/>
                  <a:gd name="T20" fmla="*/ 73 w 351"/>
                  <a:gd name="T21" fmla="*/ 318 h 443"/>
                  <a:gd name="T22" fmla="*/ 68 w 351"/>
                  <a:gd name="T23" fmla="*/ 49 h 443"/>
                  <a:gd name="T24" fmla="*/ 68 w 351"/>
                  <a:gd name="T25" fmla="*/ 49 h 4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51"/>
                  <a:gd name="T40" fmla="*/ 0 h 443"/>
                  <a:gd name="T41" fmla="*/ 351 w 351"/>
                  <a:gd name="T42" fmla="*/ 443 h 4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51" h="443">
                    <a:moveTo>
                      <a:pt x="76" y="55"/>
                    </a:moveTo>
                    <a:lnTo>
                      <a:pt x="249" y="29"/>
                    </a:lnTo>
                    <a:lnTo>
                      <a:pt x="0" y="6"/>
                    </a:lnTo>
                    <a:lnTo>
                      <a:pt x="110" y="0"/>
                    </a:lnTo>
                    <a:lnTo>
                      <a:pt x="300" y="25"/>
                    </a:lnTo>
                    <a:lnTo>
                      <a:pt x="308" y="187"/>
                    </a:lnTo>
                    <a:lnTo>
                      <a:pt x="351" y="244"/>
                    </a:lnTo>
                    <a:lnTo>
                      <a:pt x="342" y="415"/>
                    </a:lnTo>
                    <a:lnTo>
                      <a:pt x="201" y="443"/>
                    </a:lnTo>
                    <a:lnTo>
                      <a:pt x="127" y="350"/>
                    </a:lnTo>
                    <a:lnTo>
                      <a:pt x="81" y="354"/>
                    </a:lnTo>
                    <a:lnTo>
                      <a:pt x="76" y="55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6" name="Freeform 497"/>
              <p:cNvSpPr>
                <a:spLocks/>
              </p:cNvSpPr>
              <p:nvPr/>
            </p:nvSpPr>
            <p:spPr bwMode="auto">
              <a:xfrm>
                <a:off x="2746" y="2325"/>
                <a:ext cx="172" cy="160"/>
              </a:xfrm>
              <a:custGeom>
                <a:avLst/>
                <a:gdLst>
                  <a:gd name="T0" fmla="*/ 29 w 192"/>
                  <a:gd name="T1" fmla="*/ 0 h 177"/>
                  <a:gd name="T2" fmla="*/ 87 w 192"/>
                  <a:gd name="T3" fmla="*/ 24 h 177"/>
                  <a:gd name="T4" fmla="*/ 90 w 192"/>
                  <a:gd name="T5" fmla="*/ 13 h 177"/>
                  <a:gd name="T6" fmla="*/ 165 w 192"/>
                  <a:gd name="T7" fmla="*/ 24 h 177"/>
                  <a:gd name="T8" fmla="*/ 172 w 192"/>
                  <a:gd name="T9" fmla="*/ 78 h 177"/>
                  <a:gd name="T10" fmla="*/ 0 w 192"/>
                  <a:gd name="T11" fmla="*/ 160 h 177"/>
                  <a:gd name="T12" fmla="*/ 29 w 192"/>
                  <a:gd name="T13" fmla="*/ 0 h 177"/>
                  <a:gd name="T14" fmla="*/ 29 w 192"/>
                  <a:gd name="T15" fmla="*/ 0 h 1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2"/>
                  <a:gd name="T25" fmla="*/ 0 h 177"/>
                  <a:gd name="T26" fmla="*/ 192 w 192"/>
                  <a:gd name="T27" fmla="*/ 177 h 1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2" h="177">
                    <a:moveTo>
                      <a:pt x="32" y="0"/>
                    </a:moveTo>
                    <a:lnTo>
                      <a:pt x="97" y="27"/>
                    </a:lnTo>
                    <a:lnTo>
                      <a:pt x="100" y="14"/>
                    </a:lnTo>
                    <a:lnTo>
                      <a:pt x="184" y="27"/>
                    </a:lnTo>
                    <a:lnTo>
                      <a:pt x="192" y="86"/>
                    </a:lnTo>
                    <a:lnTo>
                      <a:pt x="0" y="177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7" name="Freeform 498"/>
              <p:cNvSpPr>
                <a:spLocks/>
              </p:cNvSpPr>
              <p:nvPr/>
            </p:nvSpPr>
            <p:spPr bwMode="auto">
              <a:xfrm>
                <a:off x="2724" y="2322"/>
                <a:ext cx="124" cy="197"/>
              </a:xfrm>
              <a:custGeom>
                <a:avLst/>
                <a:gdLst>
                  <a:gd name="T0" fmla="*/ 8 w 137"/>
                  <a:gd name="T1" fmla="*/ 197 h 219"/>
                  <a:gd name="T2" fmla="*/ 6 w 137"/>
                  <a:gd name="T3" fmla="*/ 192 h 219"/>
                  <a:gd name="T4" fmla="*/ 6 w 137"/>
                  <a:gd name="T5" fmla="*/ 187 h 219"/>
                  <a:gd name="T6" fmla="*/ 6 w 137"/>
                  <a:gd name="T7" fmla="*/ 178 h 219"/>
                  <a:gd name="T8" fmla="*/ 6 w 137"/>
                  <a:gd name="T9" fmla="*/ 170 h 219"/>
                  <a:gd name="T10" fmla="*/ 5 w 137"/>
                  <a:gd name="T11" fmla="*/ 157 h 219"/>
                  <a:gd name="T12" fmla="*/ 5 w 137"/>
                  <a:gd name="T13" fmla="*/ 148 h 219"/>
                  <a:gd name="T14" fmla="*/ 4 w 137"/>
                  <a:gd name="T15" fmla="*/ 136 h 219"/>
                  <a:gd name="T16" fmla="*/ 4 w 137"/>
                  <a:gd name="T17" fmla="*/ 123 h 219"/>
                  <a:gd name="T18" fmla="*/ 4 w 137"/>
                  <a:gd name="T19" fmla="*/ 112 h 219"/>
                  <a:gd name="T20" fmla="*/ 2 w 137"/>
                  <a:gd name="T21" fmla="*/ 100 h 219"/>
                  <a:gd name="T22" fmla="*/ 2 w 137"/>
                  <a:gd name="T23" fmla="*/ 87 h 219"/>
                  <a:gd name="T24" fmla="*/ 2 w 137"/>
                  <a:gd name="T25" fmla="*/ 79 h 219"/>
                  <a:gd name="T26" fmla="*/ 0 w 137"/>
                  <a:gd name="T27" fmla="*/ 70 h 219"/>
                  <a:gd name="T28" fmla="*/ 0 w 137"/>
                  <a:gd name="T29" fmla="*/ 66 h 219"/>
                  <a:gd name="T30" fmla="*/ 0 w 137"/>
                  <a:gd name="T31" fmla="*/ 60 h 219"/>
                  <a:gd name="T32" fmla="*/ 0 w 137"/>
                  <a:gd name="T33" fmla="*/ 60 h 219"/>
                  <a:gd name="T34" fmla="*/ 50 w 137"/>
                  <a:gd name="T35" fmla="*/ 0 h 219"/>
                  <a:gd name="T36" fmla="*/ 55 w 137"/>
                  <a:gd name="T37" fmla="*/ 68 h 219"/>
                  <a:gd name="T38" fmla="*/ 115 w 137"/>
                  <a:gd name="T39" fmla="*/ 11 h 219"/>
                  <a:gd name="T40" fmla="*/ 124 w 137"/>
                  <a:gd name="T41" fmla="*/ 117 h 219"/>
                  <a:gd name="T42" fmla="*/ 8 w 137"/>
                  <a:gd name="T43" fmla="*/ 197 h 219"/>
                  <a:gd name="T44" fmla="*/ 8 w 137"/>
                  <a:gd name="T45" fmla="*/ 197 h 21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37"/>
                  <a:gd name="T70" fmla="*/ 0 h 219"/>
                  <a:gd name="T71" fmla="*/ 137 w 137"/>
                  <a:gd name="T72" fmla="*/ 219 h 21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37" h="219">
                    <a:moveTo>
                      <a:pt x="9" y="219"/>
                    </a:moveTo>
                    <a:lnTo>
                      <a:pt x="7" y="213"/>
                    </a:lnTo>
                    <a:lnTo>
                      <a:pt x="7" y="208"/>
                    </a:lnTo>
                    <a:lnTo>
                      <a:pt x="7" y="198"/>
                    </a:lnTo>
                    <a:lnTo>
                      <a:pt x="7" y="189"/>
                    </a:lnTo>
                    <a:lnTo>
                      <a:pt x="5" y="175"/>
                    </a:lnTo>
                    <a:lnTo>
                      <a:pt x="5" y="164"/>
                    </a:lnTo>
                    <a:lnTo>
                      <a:pt x="4" y="151"/>
                    </a:lnTo>
                    <a:lnTo>
                      <a:pt x="4" y="137"/>
                    </a:lnTo>
                    <a:lnTo>
                      <a:pt x="4" y="124"/>
                    </a:lnTo>
                    <a:lnTo>
                      <a:pt x="2" y="111"/>
                    </a:lnTo>
                    <a:lnTo>
                      <a:pt x="2" y="97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73"/>
                    </a:lnTo>
                    <a:lnTo>
                      <a:pt x="0" y="67"/>
                    </a:lnTo>
                    <a:lnTo>
                      <a:pt x="55" y="0"/>
                    </a:lnTo>
                    <a:lnTo>
                      <a:pt x="61" y="76"/>
                    </a:lnTo>
                    <a:lnTo>
                      <a:pt x="127" y="12"/>
                    </a:lnTo>
                    <a:lnTo>
                      <a:pt x="137" y="130"/>
                    </a:lnTo>
                    <a:lnTo>
                      <a:pt x="9" y="219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8" name="Freeform 499"/>
              <p:cNvSpPr>
                <a:spLocks/>
              </p:cNvSpPr>
              <p:nvPr/>
            </p:nvSpPr>
            <p:spPr bwMode="auto">
              <a:xfrm>
                <a:off x="3131" y="1349"/>
                <a:ext cx="136" cy="355"/>
              </a:xfrm>
              <a:custGeom>
                <a:avLst/>
                <a:gdLst>
                  <a:gd name="T0" fmla="*/ 113 w 152"/>
                  <a:gd name="T1" fmla="*/ 0 h 395"/>
                  <a:gd name="T2" fmla="*/ 136 w 152"/>
                  <a:gd name="T3" fmla="*/ 198 h 395"/>
                  <a:gd name="T4" fmla="*/ 19 w 152"/>
                  <a:gd name="T5" fmla="*/ 355 h 395"/>
                  <a:gd name="T6" fmla="*/ 0 w 152"/>
                  <a:gd name="T7" fmla="*/ 155 h 395"/>
                  <a:gd name="T8" fmla="*/ 113 w 152"/>
                  <a:gd name="T9" fmla="*/ 0 h 395"/>
                  <a:gd name="T10" fmla="*/ 113 w 152"/>
                  <a:gd name="T11" fmla="*/ 0 h 3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2"/>
                  <a:gd name="T19" fmla="*/ 0 h 395"/>
                  <a:gd name="T20" fmla="*/ 152 w 152"/>
                  <a:gd name="T21" fmla="*/ 395 h 3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2" h="395">
                    <a:moveTo>
                      <a:pt x="126" y="0"/>
                    </a:moveTo>
                    <a:lnTo>
                      <a:pt x="152" y="220"/>
                    </a:lnTo>
                    <a:lnTo>
                      <a:pt x="21" y="395"/>
                    </a:lnTo>
                    <a:lnTo>
                      <a:pt x="0" y="173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9" name="Freeform 500"/>
              <p:cNvSpPr>
                <a:spLocks/>
              </p:cNvSpPr>
              <p:nvPr/>
            </p:nvSpPr>
            <p:spPr bwMode="auto">
              <a:xfrm>
                <a:off x="3170" y="3065"/>
                <a:ext cx="83" cy="210"/>
              </a:xfrm>
              <a:custGeom>
                <a:avLst/>
                <a:gdLst>
                  <a:gd name="T0" fmla="*/ 56 w 93"/>
                  <a:gd name="T1" fmla="*/ 19 h 234"/>
                  <a:gd name="T2" fmla="*/ 4 w 93"/>
                  <a:gd name="T3" fmla="*/ 0 h 234"/>
                  <a:gd name="T4" fmla="*/ 0 w 93"/>
                  <a:gd name="T5" fmla="*/ 153 h 234"/>
                  <a:gd name="T6" fmla="*/ 83 w 93"/>
                  <a:gd name="T7" fmla="*/ 210 h 234"/>
                  <a:gd name="T8" fmla="*/ 83 w 93"/>
                  <a:gd name="T9" fmla="*/ 38 h 234"/>
                  <a:gd name="T10" fmla="*/ 56 w 93"/>
                  <a:gd name="T11" fmla="*/ 19 h 234"/>
                  <a:gd name="T12" fmla="*/ 56 w 93"/>
                  <a:gd name="T13" fmla="*/ 19 h 2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3"/>
                  <a:gd name="T22" fmla="*/ 0 h 234"/>
                  <a:gd name="T23" fmla="*/ 93 w 93"/>
                  <a:gd name="T24" fmla="*/ 234 h 2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3" h="234">
                    <a:moveTo>
                      <a:pt x="63" y="21"/>
                    </a:moveTo>
                    <a:lnTo>
                      <a:pt x="4" y="0"/>
                    </a:lnTo>
                    <a:lnTo>
                      <a:pt x="0" y="170"/>
                    </a:lnTo>
                    <a:lnTo>
                      <a:pt x="93" y="234"/>
                    </a:lnTo>
                    <a:lnTo>
                      <a:pt x="93" y="42"/>
                    </a:lnTo>
                    <a:lnTo>
                      <a:pt x="63" y="21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0" name="Freeform 501"/>
              <p:cNvSpPr>
                <a:spLocks/>
              </p:cNvSpPr>
              <p:nvPr/>
            </p:nvSpPr>
            <p:spPr bwMode="auto">
              <a:xfrm>
                <a:off x="3263" y="2368"/>
                <a:ext cx="196" cy="375"/>
              </a:xfrm>
              <a:custGeom>
                <a:avLst/>
                <a:gdLst>
                  <a:gd name="T0" fmla="*/ 0 w 218"/>
                  <a:gd name="T1" fmla="*/ 0 h 418"/>
                  <a:gd name="T2" fmla="*/ 196 w 218"/>
                  <a:gd name="T3" fmla="*/ 53 h 418"/>
                  <a:gd name="T4" fmla="*/ 196 w 218"/>
                  <a:gd name="T5" fmla="*/ 356 h 418"/>
                  <a:gd name="T6" fmla="*/ 10 w 218"/>
                  <a:gd name="T7" fmla="*/ 375 h 418"/>
                  <a:gd name="T8" fmla="*/ 0 w 218"/>
                  <a:gd name="T9" fmla="*/ 0 h 418"/>
                  <a:gd name="T10" fmla="*/ 0 w 218"/>
                  <a:gd name="T11" fmla="*/ 0 h 4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8"/>
                  <a:gd name="T19" fmla="*/ 0 h 418"/>
                  <a:gd name="T20" fmla="*/ 218 w 218"/>
                  <a:gd name="T21" fmla="*/ 418 h 4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8" h="418">
                    <a:moveTo>
                      <a:pt x="0" y="0"/>
                    </a:moveTo>
                    <a:lnTo>
                      <a:pt x="218" y="59"/>
                    </a:lnTo>
                    <a:lnTo>
                      <a:pt x="218" y="397"/>
                    </a:lnTo>
                    <a:lnTo>
                      <a:pt x="11" y="4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1" name="Freeform 502"/>
              <p:cNvSpPr>
                <a:spLocks/>
              </p:cNvSpPr>
              <p:nvPr/>
            </p:nvSpPr>
            <p:spPr bwMode="auto">
              <a:xfrm>
                <a:off x="3023" y="2490"/>
                <a:ext cx="131" cy="256"/>
              </a:xfrm>
              <a:custGeom>
                <a:avLst/>
                <a:gdLst>
                  <a:gd name="T0" fmla="*/ 107 w 146"/>
                  <a:gd name="T1" fmla="*/ 27 h 285"/>
                  <a:gd name="T2" fmla="*/ 0 w 146"/>
                  <a:gd name="T3" fmla="*/ 0 h 285"/>
                  <a:gd name="T4" fmla="*/ 10 w 146"/>
                  <a:gd name="T5" fmla="*/ 256 h 285"/>
                  <a:gd name="T6" fmla="*/ 131 w 146"/>
                  <a:gd name="T7" fmla="*/ 249 h 285"/>
                  <a:gd name="T8" fmla="*/ 107 w 146"/>
                  <a:gd name="T9" fmla="*/ 27 h 285"/>
                  <a:gd name="T10" fmla="*/ 107 w 146"/>
                  <a:gd name="T11" fmla="*/ 27 h 2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6"/>
                  <a:gd name="T19" fmla="*/ 0 h 285"/>
                  <a:gd name="T20" fmla="*/ 146 w 146"/>
                  <a:gd name="T21" fmla="*/ 285 h 2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6" h="285">
                    <a:moveTo>
                      <a:pt x="119" y="30"/>
                    </a:moveTo>
                    <a:lnTo>
                      <a:pt x="0" y="0"/>
                    </a:lnTo>
                    <a:lnTo>
                      <a:pt x="11" y="285"/>
                    </a:lnTo>
                    <a:lnTo>
                      <a:pt x="146" y="277"/>
                    </a:lnTo>
                    <a:lnTo>
                      <a:pt x="119" y="3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2" name="Freeform 503"/>
              <p:cNvSpPr>
                <a:spLocks/>
              </p:cNvSpPr>
              <p:nvPr/>
            </p:nvSpPr>
            <p:spPr bwMode="auto">
              <a:xfrm>
                <a:off x="2869" y="2564"/>
                <a:ext cx="101" cy="191"/>
              </a:xfrm>
              <a:custGeom>
                <a:avLst/>
                <a:gdLst>
                  <a:gd name="T0" fmla="*/ 84 w 113"/>
                  <a:gd name="T1" fmla="*/ 19 h 213"/>
                  <a:gd name="T2" fmla="*/ 4 w 113"/>
                  <a:gd name="T3" fmla="*/ 0 h 213"/>
                  <a:gd name="T4" fmla="*/ 2 w 113"/>
                  <a:gd name="T5" fmla="*/ 2 h 213"/>
                  <a:gd name="T6" fmla="*/ 2 w 113"/>
                  <a:gd name="T7" fmla="*/ 7 h 213"/>
                  <a:gd name="T8" fmla="*/ 2 w 113"/>
                  <a:gd name="T9" fmla="*/ 17 h 213"/>
                  <a:gd name="T10" fmla="*/ 2 w 113"/>
                  <a:gd name="T11" fmla="*/ 30 h 213"/>
                  <a:gd name="T12" fmla="*/ 0 w 113"/>
                  <a:gd name="T13" fmla="*/ 45 h 213"/>
                  <a:gd name="T14" fmla="*/ 0 w 113"/>
                  <a:gd name="T15" fmla="*/ 60 h 213"/>
                  <a:gd name="T16" fmla="*/ 0 w 113"/>
                  <a:gd name="T17" fmla="*/ 77 h 213"/>
                  <a:gd name="T18" fmla="*/ 0 w 113"/>
                  <a:gd name="T19" fmla="*/ 96 h 213"/>
                  <a:gd name="T20" fmla="*/ 0 w 113"/>
                  <a:gd name="T21" fmla="*/ 113 h 213"/>
                  <a:gd name="T22" fmla="*/ 0 w 113"/>
                  <a:gd name="T23" fmla="*/ 130 h 213"/>
                  <a:gd name="T24" fmla="*/ 0 w 113"/>
                  <a:gd name="T25" fmla="*/ 145 h 213"/>
                  <a:gd name="T26" fmla="*/ 2 w 113"/>
                  <a:gd name="T27" fmla="*/ 161 h 213"/>
                  <a:gd name="T28" fmla="*/ 2 w 113"/>
                  <a:gd name="T29" fmla="*/ 172 h 213"/>
                  <a:gd name="T30" fmla="*/ 4 w 113"/>
                  <a:gd name="T31" fmla="*/ 183 h 213"/>
                  <a:gd name="T32" fmla="*/ 4 w 113"/>
                  <a:gd name="T33" fmla="*/ 188 h 213"/>
                  <a:gd name="T34" fmla="*/ 7 w 113"/>
                  <a:gd name="T35" fmla="*/ 191 h 213"/>
                  <a:gd name="T36" fmla="*/ 7 w 113"/>
                  <a:gd name="T37" fmla="*/ 189 h 213"/>
                  <a:gd name="T38" fmla="*/ 13 w 113"/>
                  <a:gd name="T39" fmla="*/ 189 h 213"/>
                  <a:gd name="T40" fmla="*/ 17 w 113"/>
                  <a:gd name="T41" fmla="*/ 189 h 213"/>
                  <a:gd name="T42" fmla="*/ 24 w 113"/>
                  <a:gd name="T43" fmla="*/ 189 h 213"/>
                  <a:gd name="T44" fmla="*/ 31 w 113"/>
                  <a:gd name="T45" fmla="*/ 188 h 213"/>
                  <a:gd name="T46" fmla="*/ 39 w 113"/>
                  <a:gd name="T47" fmla="*/ 188 h 213"/>
                  <a:gd name="T48" fmla="*/ 48 w 113"/>
                  <a:gd name="T49" fmla="*/ 187 h 213"/>
                  <a:gd name="T50" fmla="*/ 56 w 113"/>
                  <a:gd name="T51" fmla="*/ 187 h 213"/>
                  <a:gd name="T52" fmla="*/ 65 w 113"/>
                  <a:gd name="T53" fmla="*/ 187 h 213"/>
                  <a:gd name="T54" fmla="*/ 73 w 113"/>
                  <a:gd name="T55" fmla="*/ 185 h 213"/>
                  <a:gd name="T56" fmla="*/ 80 w 113"/>
                  <a:gd name="T57" fmla="*/ 185 h 213"/>
                  <a:gd name="T58" fmla="*/ 87 w 113"/>
                  <a:gd name="T59" fmla="*/ 185 h 213"/>
                  <a:gd name="T60" fmla="*/ 92 w 113"/>
                  <a:gd name="T61" fmla="*/ 183 h 213"/>
                  <a:gd name="T62" fmla="*/ 96 w 113"/>
                  <a:gd name="T63" fmla="*/ 183 h 213"/>
                  <a:gd name="T64" fmla="*/ 99 w 113"/>
                  <a:gd name="T65" fmla="*/ 183 h 213"/>
                  <a:gd name="T66" fmla="*/ 101 w 113"/>
                  <a:gd name="T67" fmla="*/ 183 h 213"/>
                  <a:gd name="T68" fmla="*/ 84 w 113"/>
                  <a:gd name="T69" fmla="*/ 19 h 213"/>
                  <a:gd name="T70" fmla="*/ 84 w 113"/>
                  <a:gd name="T71" fmla="*/ 19 h 2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13"/>
                  <a:gd name="T109" fmla="*/ 0 h 213"/>
                  <a:gd name="T110" fmla="*/ 113 w 113"/>
                  <a:gd name="T111" fmla="*/ 213 h 2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13" h="213">
                    <a:moveTo>
                      <a:pt x="94" y="21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19"/>
                    </a:lnTo>
                    <a:lnTo>
                      <a:pt x="2" y="33"/>
                    </a:lnTo>
                    <a:lnTo>
                      <a:pt x="0" y="50"/>
                    </a:lnTo>
                    <a:lnTo>
                      <a:pt x="0" y="67"/>
                    </a:lnTo>
                    <a:lnTo>
                      <a:pt x="0" y="86"/>
                    </a:lnTo>
                    <a:lnTo>
                      <a:pt x="0" y="107"/>
                    </a:lnTo>
                    <a:lnTo>
                      <a:pt x="0" y="126"/>
                    </a:lnTo>
                    <a:lnTo>
                      <a:pt x="0" y="145"/>
                    </a:lnTo>
                    <a:lnTo>
                      <a:pt x="0" y="162"/>
                    </a:lnTo>
                    <a:lnTo>
                      <a:pt x="2" y="179"/>
                    </a:lnTo>
                    <a:lnTo>
                      <a:pt x="2" y="192"/>
                    </a:lnTo>
                    <a:lnTo>
                      <a:pt x="4" y="204"/>
                    </a:lnTo>
                    <a:lnTo>
                      <a:pt x="4" y="210"/>
                    </a:lnTo>
                    <a:lnTo>
                      <a:pt x="8" y="213"/>
                    </a:lnTo>
                    <a:lnTo>
                      <a:pt x="8" y="211"/>
                    </a:lnTo>
                    <a:lnTo>
                      <a:pt x="14" y="211"/>
                    </a:lnTo>
                    <a:lnTo>
                      <a:pt x="19" y="211"/>
                    </a:lnTo>
                    <a:lnTo>
                      <a:pt x="27" y="211"/>
                    </a:lnTo>
                    <a:lnTo>
                      <a:pt x="35" y="210"/>
                    </a:lnTo>
                    <a:lnTo>
                      <a:pt x="44" y="210"/>
                    </a:lnTo>
                    <a:lnTo>
                      <a:pt x="54" y="208"/>
                    </a:lnTo>
                    <a:lnTo>
                      <a:pt x="63" y="208"/>
                    </a:lnTo>
                    <a:lnTo>
                      <a:pt x="73" y="208"/>
                    </a:lnTo>
                    <a:lnTo>
                      <a:pt x="82" y="206"/>
                    </a:lnTo>
                    <a:lnTo>
                      <a:pt x="90" y="206"/>
                    </a:lnTo>
                    <a:lnTo>
                      <a:pt x="97" y="206"/>
                    </a:lnTo>
                    <a:lnTo>
                      <a:pt x="103" y="204"/>
                    </a:lnTo>
                    <a:lnTo>
                      <a:pt x="107" y="204"/>
                    </a:lnTo>
                    <a:lnTo>
                      <a:pt x="111" y="204"/>
                    </a:lnTo>
                    <a:lnTo>
                      <a:pt x="113" y="204"/>
                    </a:lnTo>
                    <a:lnTo>
                      <a:pt x="94" y="21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3" name="Freeform 504"/>
              <p:cNvSpPr>
                <a:spLocks/>
              </p:cNvSpPr>
              <p:nvPr/>
            </p:nvSpPr>
            <p:spPr bwMode="auto">
              <a:xfrm>
                <a:off x="3770" y="2198"/>
                <a:ext cx="142" cy="507"/>
              </a:xfrm>
              <a:custGeom>
                <a:avLst/>
                <a:gdLst>
                  <a:gd name="T0" fmla="*/ 2 w 158"/>
                  <a:gd name="T1" fmla="*/ 0 h 566"/>
                  <a:gd name="T2" fmla="*/ 137 w 158"/>
                  <a:gd name="T3" fmla="*/ 30 h 566"/>
                  <a:gd name="T4" fmla="*/ 142 w 158"/>
                  <a:gd name="T5" fmla="*/ 501 h 566"/>
                  <a:gd name="T6" fmla="*/ 0 w 158"/>
                  <a:gd name="T7" fmla="*/ 507 h 566"/>
                  <a:gd name="T8" fmla="*/ 2 w 158"/>
                  <a:gd name="T9" fmla="*/ 0 h 566"/>
                  <a:gd name="T10" fmla="*/ 2 w 158"/>
                  <a:gd name="T11" fmla="*/ 0 h 5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"/>
                  <a:gd name="T19" fmla="*/ 0 h 566"/>
                  <a:gd name="T20" fmla="*/ 158 w 158"/>
                  <a:gd name="T21" fmla="*/ 566 h 5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" h="566">
                    <a:moveTo>
                      <a:pt x="2" y="0"/>
                    </a:moveTo>
                    <a:lnTo>
                      <a:pt x="152" y="34"/>
                    </a:lnTo>
                    <a:lnTo>
                      <a:pt x="158" y="559"/>
                    </a:lnTo>
                    <a:lnTo>
                      <a:pt x="0" y="56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4" name="Freeform 505"/>
              <p:cNvSpPr>
                <a:spLocks/>
              </p:cNvSpPr>
              <p:nvPr/>
            </p:nvSpPr>
            <p:spPr bwMode="auto">
              <a:xfrm>
                <a:off x="3805" y="3010"/>
                <a:ext cx="107" cy="496"/>
              </a:xfrm>
              <a:custGeom>
                <a:avLst/>
                <a:gdLst>
                  <a:gd name="T0" fmla="*/ 5 w 120"/>
                  <a:gd name="T1" fmla="*/ 29 h 553"/>
                  <a:gd name="T2" fmla="*/ 107 w 120"/>
                  <a:gd name="T3" fmla="*/ 0 h 553"/>
                  <a:gd name="T4" fmla="*/ 107 w 120"/>
                  <a:gd name="T5" fmla="*/ 450 h 553"/>
                  <a:gd name="T6" fmla="*/ 0 w 120"/>
                  <a:gd name="T7" fmla="*/ 496 h 553"/>
                  <a:gd name="T8" fmla="*/ 5 w 120"/>
                  <a:gd name="T9" fmla="*/ 29 h 553"/>
                  <a:gd name="T10" fmla="*/ 5 w 120"/>
                  <a:gd name="T11" fmla="*/ 29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0"/>
                  <a:gd name="T19" fmla="*/ 0 h 553"/>
                  <a:gd name="T20" fmla="*/ 120 w 120"/>
                  <a:gd name="T21" fmla="*/ 553 h 5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0" h="553">
                    <a:moveTo>
                      <a:pt x="6" y="32"/>
                    </a:moveTo>
                    <a:lnTo>
                      <a:pt x="120" y="0"/>
                    </a:lnTo>
                    <a:lnTo>
                      <a:pt x="120" y="502"/>
                    </a:lnTo>
                    <a:lnTo>
                      <a:pt x="0" y="553"/>
                    </a:lnTo>
                    <a:lnTo>
                      <a:pt x="6" y="32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5" name="Freeform 506"/>
              <p:cNvSpPr>
                <a:spLocks/>
              </p:cNvSpPr>
              <p:nvPr/>
            </p:nvSpPr>
            <p:spPr bwMode="auto">
              <a:xfrm>
                <a:off x="2586" y="2850"/>
                <a:ext cx="83" cy="92"/>
              </a:xfrm>
              <a:custGeom>
                <a:avLst/>
                <a:gdLst>
                  <a:gd name="T0" fmla="*/ 16 w 91"/>
                  <a:gd name="T1" fmla="*/ 0 h 103"/>
                  <a:gd name="T2" fmla="*/ 40 w 91"/>
                  <a:gd name="T3" fmla="*/ 0 h 103"/>
                  <a:gd name="T4" fmla="*/ 40 w 91"/>
                  <a:gd name="T5" fmla="*/ 29 h 103"/>
                  <a:gd name="T6" fmla="*/ 83 w 91"/>
                  <a:gd name="T7" fmla="*/ 38 h 103"/>
                  <a:gd name="T8" fmla="*/ 83 w 91"/>
                  <a:gd name="T9" fmla="*/ 85 h 103"/>
                  <a:gd name="T10" fmla="*/ 33 w 91"/>
                  <a:gd name="T11" fmla="*/ 92 h 103"/>
                  <a:gd name="T12" fmla="*/ 0 w 91"/>
                  <a:gd name="T13" fmla="*/ 30 h 103"/>
                  <a:gd name="T14" fmla="*/ 16 w 91"/>
                  <a:gd name="T15" fmla="*/ 0 h 103"/>
                  <a:gd name="T16" fmla="*/ 16 w 91"/>
                  <a:gd name="T17" fmla="*/ 0 h 10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1"/>
                  <a:gd name="T28" fmla="*/ 0 h 103"/>
                  <a:gd name="T29" fmla="*/ 91 w 91"/>
                  <a:gd name="T30" fmla="*/ 103 h 10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1" h="103">
                    <a:moveTo>
                      <a:pt x="17" y="0"/>
                    </a:moveTo>
                    <a:lnTo>
                      <a:pt x="44" y="0"/>
                    </a:lnTo>
                    <a:lnTo>
                      <a:pt x="44" y="32"/>
                    </a:lnTo>
                    <a:lnTo>
                      <a:pt x="91" y="42"/>
                    </a:lnTo>
                    <a:lnTo>
                      <a:pt x="91" y="95"/>
                    </a:lnTo>
                    <a:lnTo>
                      <a:pt x="36" y="103"/>
                    </a:lnTo>
                    <a:lnTo>
                      <a:pt x="0" y="3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6" name="Freeform 507"/>
              <p:cNvSpPr>
                <a:spLocks/>
              </p:cNvSpPr>
              <p:nvPr/>
            </p:nvSpPr>
            <p:spPr bwMode="auto">
              <a:xfrm>
                <a:off x="2565" y="2198"/>
                <a:ext cx="150" cy="176"/>
              </a:xfrm>
              <a:custGeom>
                <a:avLst/>
                <a:gdLst>
                  <a:gd name="T0" fmla="*/ 68 w 167"/>
                  <a:gd name="T1" fmla="*/ 0 h 195"/>
                  <a:gd name="T2" fmla="*/ 150 w 167"/>
                  <a:gd name="T3" fmla="*/ 10 h 195"/>
                  <a:gd name="T4" fmla="*/ 148 w 167"/>
                  <a:gd name="T5" fmla="*/ 73 h 195"/>
                  <a:gd name="T6" fmla="*/ 49 w 167"/>
                  <a:gd name="T7" fmla="*/ 171 h 195"/>
                  <a:gd name="T8" fmla="*/ 46 w 167"/>
                  <a:gd name="T9" fmla="*/ 171 h 195"/>
                  <a:gd name="T10" fmla="*/ 41 w 167"/>
                  <a:gd name="T11" fmla="*/ 173 h 195"/>
                  <a:gd name="T12" fmla="*/ 36 w 167"/>
                  <a:gd name="T13" fmla="*/ 173 h 195"/>
                  <a:gd name="T14" fmla="*/ 31 w 167"/>
                  <a:gd name="T15" fmla="*/ 175 h 195"/>
                  <a:gd name="T16" fmla="*/ 26 w 167"/>
                  <a:gd name="T17" fmla="*/ 175 h 195"/>
                  <a:gd name="T18" fmla="*/ 22 w 167"/>
                  <a:gd name="T19" fmla="*/ 176 h 195"/>
                  <a:gd name="T20" fmla="*/ 17 w 167"/>
                  <a:gd name="T21" fmla="*/ 176 h 195"/>
                  <a:gd name="T22" fmla="*/ 12 w 167"/>
                  <a:gd name="T23" fmla="*/ 176 h 195"/>
                  <a:gd name="T24" fmla="*/ 9 w 167"/>
                  <a:gd name="T25" fmla="*/ 176 h 195"/>
                  <a:gd name="T26" fmla="*/ 5 w 167"/>
                  <a:gd name="T27" fmla="*/ 176 h 195"/>
                  <a:gd name="T28" fmla="*/ 0 w 167"/>
                  <a:gd name="T29" fmla="*/ 176 h 195"/>
                  <a:gd name="T30" fmla="*/ 0 w 167"/>
                  <a:gd name="T31" fmla="*/ 173 h 195"/>
                  <a:gd name="T32" fmla="*/ 0 w 167"/>
                  <a:gd name="T33" fmla="*/ 171 h 195"/>
                  <a:gd name="T34" fmla="*/ 0 w 167"/>
                  <a:gd name="T35" fmla="*/ 168 h 195"/>
                  <a:gd name="T36" fmla="*/ 2 w 167"/>
                  <a:gd name="T37" fmla="*/ 162 h 195"/>
                  <a:gd name="T38" fmla="*/ 2 w 167"/>
                  <a:gd name="T39" fmla="*/ 159 h 195"/>
                  <a:gd name="T40" fmla="*/ 2 w 167"/>
                  <a:gd name="T41" fmla="*/ 153 h 195"/>
                  <a:gd name="T42" fmla="*/ 4 w 167"/>
                  <a:gd name="T43" fmla="*/ 147 h 195"/>
                  <a:gd name="T44" fmla="*/ 4 w 167"/>
                  <a:gd name="T45" fmla="*/ 142 h 195"/>
                  <a:gd name="T46" fmla="*/ 5 w 167"/>
                  <a:gd name="T47" fmla="*/ 137 h 195"/>
                  <a:gd name="T48" fmla="*/ 5 w 167"/>
                  <a:gd name="T49" fmla="*/ 132 h 195"/>
                  <a:gd name="T50" fmla="*/ 7 w 167"/>
                  <a:gd name="T51" fmla="*/ 126 h 195"/>
                  <a:gd name="T52" fmla="*/ 7 w 167"/>
                  <a:gd name="T53" fmla="*/ 122 h 195"/>
                  <a:gd name="T54" fmla="*/ 7 w 167"/>
                  <a:gd name="T55" fmla="*/ 118 h 195"/>
                  <a:gd name="T56" fmla="*/ 7 w 167"/>
                  <a:gd name="T57" fmla="*/ 113 h 195"/>
                  <a:gd name="T58" fmla="*/ 9 w 167"/>
                  <a:gd name="T59" fmla="*/ 111 h 195"/>
                  <a:gd name="T60" fmla="*/ 9 w 167"/>
                  <a:gd name="T61" fmla="*/ 109 h 195"/>
                  <a:gd name="T62" fmla="*/ 9 w 167"/>
                  <a:gd name="T63" fmla="*/ 109 h 195"/>
                  <a:gd name="T64" fmla="*/ 53 w 167"/>
                  <a:gd name="T65" fmla="*/ 99 h 195"/>
                  <a:gd name="T66" fmla="*/ 68 w 167"/>
                  <a:gd name="T67" fmla="*/ 0 h 195"/>
                  <a:gd name="T68" fmla="*/ 68 w 167"/>
                  <a:gd name="T69" fmla="*/ 0 h 19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67"/>
                  <a:gd name="T106" fmla="*/ 0 h 195"/>
                  <a:gd name="T107" fmla="*/ 167 w 167"/>
                  <a:gd name="T108" fmla="*/ 195 h 19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67" h="195">
                    <a:moveTo>
                      <a:pt x="76" y="0"/>
                    </a:moveTo>
                    <a:lnTo>
                      <a:pt x="167" y="11"/>
                    </a:lnTo>
                    <a:lnTo>
                      <a:pt x="165" y="81"/>
                    </a:lnTo>
                    <a:lnTo>
                      <a:pt x="55" y="190"/>
                    </a:lnTo>
                    <a:lnTo>
                      <a:pt x="51" y="190"/>
                    </a:lnTo>
                    <a:lnTo>
                      <a:pt x="46" y="192"/>
                    </a:lnTo>
                    <a:lnTo>
                      <a:pt x="40" y="192"/>
                    </a:lnTo>
                    <a:lnTo>
                      <a:pt x="34" y="194"/>
                    </a:lnTo>
                    <a:lnTo>
                      <a:pt x="29" y="194"/>
                    </a:lnTo>
                    <a:lnTo>
                      <a:pt x="25" y="195"/>
                    </a:lnTo>
                    <a:lnTo>
                      <a:pt x="19" y="195"/>
                    </a:lnTo>
                    <a:lnTo>
                      <a:pt x="13" y="195"/>
                    </a:lnTo>
                    <a:lnTo>
                      <a:pt x="10" y="195"/>
                    </a:lnTo>
                    <a:lnTo>
                      <a:pt x="6" y="195"/>
                    </a:lnTo>
                    <a:lnTo>
                      <a:pt x="0" y="195"/>
                    </a:lnTo>
                    <a:lnTo>
                      <a:pt x="0" y="192"/>
                    </a:lnTo>
                    <a:lnTo>
                      <a:pt x="0" y="190"/>
                    </a:lnTo>
                    <a:lnTo>
                      <a:pt x="0" y="186"/>
                    </a:lnTo>
                    <a:lnTo>
                      <a:pt x="2" y="180"/>
                    </a:lnTo>
                    <a:lnTo>
                      <a:pt x="2" y="176"/>
                    </a:lnTo>
                    <a:lnTo>
                      <a:pt x="2" y="169"/>
                    </a:lnTo>
                    <a:lnTo>
                      <a:pt x="4" y="163"/>
                    </a:lnTo>
                    <a:lnTo>
                      <a:pt x="4" y="157"/>
                    </a:lnTo>
                    <a:lnTo>
                      <a:pt x="6" y="152"/>
                    </a:lnTo>
                    <a:lnTo>
                      <a:pt x="6" y="146"/>
                    </a:lnTo>
                    <a:lnTo>
                      <a:pt x="8" y="140"/>
                    </a:lnTo>
                    <a:lnTo>
                      <a:pt x="8" y="135"/>
                    </a:lnTo>
                    <a:lnTo>
                      <a:pt x="8" y="131"/>
                    </a:lnTo>
                    <a:lnTo>
                      <a:pt x="8" y="125"/>
                    </a:lnTo>
                    <a:lnTo>
                      <a:pt x="10" y="123"/>
                    </a:lnTo>
                    <a:lnTo>
                      <a:pt x="10" y="121"/>
                    </a:lnTo>
                    <a:lnTo>
                      <a:pt x="59" y="11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7" name="Freeform 508"/>
              <p:cNvSpPr>
                <a:spLocks/>
              </p:cNvSpPr>
              <p:nvPr/>
            </p:nvSpPr>
            <p:spPr bwMode="auto">
              <a:xfrm>
                <a:off x="2807" y="1774"/>
                <a:ext cx="120" cy="342"/>
              </a:xfrm>
              <a:custGeom>
                <a:avLst/>
                <a:gdLst>
                  <a:gd name="T0" fmla="*/ 0 w 133"/>
                  <a:gd name="T1" fmla="*/ 0 h 382"/>
                  <a:gd name="T2" fmla="*/ 105 w 133"/>
                  <a:gd name="T3" fmla="*/ 7 h 382"/>
                  <a:gd name="T4" fmla="*/ 120 w 133"/>
                  <a:gd name="T5" fmla="*/ 218 h 382"/>
                  <a:gd name="T6" fmla="*/ 26 w 133"/>
                  <a:gd name="T7" fmla="*/ 342 h 382"/>
                  <a:gd name="T8" fmla="*/ 0 w 133"/>
                  <a:gd name="T9" fmla="*/ 0 h 382"/>
                  <a:gd name="T10" fmla="*/ 0 w 133"/>
                  <a:gd name="T11" fmla="*/ 0 h 3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3"/>
                  <a:gd name="T19" fmla="*/ 0 h 382"/>
                  <a:gd name="T20" fmla="*/ 133 w 133"/>
                  <a:gd name="T21" fmla="*/ 382 h 3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3" h="382">
                    <a:moveTo>
                      <a:pt x="0" y="0"/>
                    </a:moveTo>
                    <a:lnTo>
                      <a:pt x="116" y="8"/>
                    </a:lnTo>
                    <a:lnTo>
                      <a:pt x="133" y="244"/>
                    </a:lnTo>
                    <a:lnTo>
                      <a:pt x="29" y="3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8" name="Freeform 509"/>
              <p:cNvSpPr>
                <a:spLocks/>
              </p:cNvSpPr>
              <p:nvPr/>
            </p:nvSpPr>
            <p:spPr bwMode="auto">
              <a:xfrm>
                <a:off x="3484" y="2196"/>
                <a:ext cx="301" cy="529"/>
              </a:xfrm>
              <a:custGeom>
                <a:avLst/>
                <a:gdLst>
                  <a:gd name="T0" fmla="*/ 0 w 334"/>
                  <a:gd name="T1" fmla="*/ 135 h 589"/>
                  <a:gd name="T2" fmla="*/ 298 w 334"/>
                  <a:gd name="T3" fmla="*/ 0 h 589"/>
                  <a:gd name="T4" fmla="*/ 301 w 334"/>
                  <a:gd name="T5" fmla="*/ 512 h 589"/>
                  <a:gd name="T6" fmla="*/ 5 w 334"/>
                  <a:gd name="T7" fmla="*/ 529 h 589"/>
                  <a:gd name="T8" fmla="*/ 0 w 334"/>
                  <a:gd name="T9" fmla="*/ 135 h 589"/>
                  <a:gd name="T10" fmla="*/ 0 w 334"/>
                  <a:gd name="T11" fmla="*/ 135 h 5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4"/>
                  <a:gd name="T19" fmla="*/ 0 h 589"/>
                  <a:gd name="T20" fmla="*/ 334 w 334"/>
                  <a:gd name="T21" fmla="*/ 589 h 58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4" h="589">
                    <a:moveTo>
                      <a:pt x="0" y="150"/>
                    </a:moveTo>
                    <a:lnTo>
                      <a:pt x="331" y="0"/>
                    </a:lnTo>
                    <a:lnTo>
                      <a:pt x="334" y="570"/>
                    </a:lnTo>
                    <a:lnTo>
                      <a:pt x="5" y="589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9" name="Freeform 510"/>
              <p:cNvSpPr>
                <a:spLocks/>
              </p:cNvSpPr>
              <p:nvPr/>
            </p:nvSpPr>
            <p:spPr bwMode="auto">
              <a:xfrm>
                <a:off x="3084" y="2365"/>
                <a:ext cx="203" cy="381"/>
              </a:xfrm>
              <a:custGeom>
                <a:avLst/>
                <a:gdLst>
                  <a:gd name="T0" fmla="*/ 203 w 226"/>
                  <a:gd name="T1" fmla="*/ 377 h 426"/>
                  <a:gd name="T2" fmla="*/ 181 w 226"/>
                  <a:gd name="T3" fmla="*/ 0 h 426"/>
                  <a:gd name="T4" fmla="*/ 0 w 226"/>
                  <a:gd name="T5" fmla="*/ 90 h 426"/>
                  <a:gd name="T6" fmla="*/ 19 w 226"/>
                  <a:gd name="T7" fmla="*/ 381 h 426"/>
                  <a:gd name="T8" fmla="*/ 203 w 226"/>
                  <a:gd name="T9" fmla="*/ 377 h 426"/>
                  <a:gd name="T10" fmla="*/ 203 w 226"/>
                  <a:gd name="T11" fmla="*/ 377 h 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6"/>
                  <a:gd name="T19" fmla="*/ 0 h 426"/>
                  <a:gd name="T20" fmla="*/ 226 w 226"/>
                  <a:gd name="T21" fmla="*/ 426 h 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6" h="426">
                    <a:moveTo>
                      <a:pt x="226" y="422"/>
                    </a:moveTo>
                    <a:lnTo>
                      <a:pt x="201" y="0"/>
                    </a:lnTo>
                    <a:lnTo>
                      <a:pt x="0" y="101"/>
                    </a:lnTo>
                    <a:lnTo>
                      <a:pt x="21" y="426"/>
                    </a:lnTo>
                    <a:lnTo>
                      <a:pt x="226" y="422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0" name="Freeform 511"/>
              <p:cNvSpPr>
                <a:spLocks/>
              </p:cNvSpPr>
              <p:nvPr/>
            </p:nvSpPr>
            <p:spPr bwMode="auto">
              <a:xfrm>
                <a:off x="2921" y="2485"/>
                <a:ext cx="124" cy="270"/>
              </a:xfrm>
              <a:custGeom>
                <a:avLst/>
                <a:gdLst>
                  <a:gd name="T0" fmla="*/ 124 w 139"/>
                  <a:gd name="T1" fmla="*/ 266 h 300"/>
                  <a:gd name="T2" fmla="*/ 107 w 139"/>
                  <a:gd name="T3" fmla="*/ 0 h 300"/>
                  <a:gd name="T4" fmla="*/ 0 w 139"/>
                  <a:gd name="T5" fmla="*/ 48 h 300"/>
                  <a:gd name="T6" fmla="*/ 19 w 139"/>
                  <a:gd name="T7" fmla="*/ 270 h 300"/>
                  <a:gd name="T8" fmla="*/ 124 w 139"/>
                  <a:gd name="T9" fmla="*/ 266 h 300"/>
                  <a:gd name="T10" fmla="*/ 124 w 139"/>
                  <a:gd name="T11" fmla="*/ 266 h 3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300"/>
                  <a:gd name="T20" fmla="*/ 139 w 139"/>
                  <a:gd name="T21" fmla="*/ 300 h 3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300">
                    <a:moveTo>
                      <a:pt x="139" y="295"/>
                    </a:moveTo>
                    <a:lnTo>
                      <a:pt x="120" y="0"/>
                    </a:lnTo>
                    <a:lnTo>
                      <a:pt x="0" y="53"/>
                    </a:lnTo>
                    <a:lnTo>
                      <a:pt x="21" y="300"/>
                    </a:lnTo>
                    <a:lnTo>
                      <a:pt x="139" y="295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1" name="Freeform 512"/>
              <p:cNvSpPr>
                <a:spLocks/>
              </p:cNvSpPr>
              <p:nvPr/>
            </p:nvSpPr>
            <p:spPr bwMode="auto">
              <a:xfrm>
                <a:off x="2746" y="2564"/>
                <a:ext cx="141" cy="198"/>
              </a:xfrm>
              <a:custGeom>
                <a:avLst/>
                <a:gdLst>
                  <a:gd name="T0" fmla="*/ 141 w 157"/>
                  <a:gd name="T1" fmla="*/ 193 h 223"/>
                  <a:gd name="T2" fmla="*/ 128 w 157"/>
                  <a:gd name="T3" fmla="*/ 0 h 223"/>
                  <a:gd name="T4" fmla="*/ 49 w 157"/>
                  <a:gd name="T5" fmla="*/ 34 h 223"/>
                  <a:gd name="T6" fmla="*/ 53 w 157"/>
                  <a:gd name="T7" fmla="*/ 93 h 223"/>
                  <a:gd name="T8" fmla="*/ 0 w 157"/>
                  <a:gd name="T9" fmla="*/ 110 h 223"/>
                  <a:gd name="T10" fmla="*/ 0 w 157"/>
                  <a:gd name="T11" fmla="*/ 198 h 223"/>
                  <a:gd name="T12" fmla="*/ 141 w 157"/>
                  <a:gd name="T13" fmla="*/ 193 h 223"/>
                  <a:gd name="T14" fmla="*/ 141 w 157"/>
                  <a:gd name="T15" fmla="*/ 193 h 2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7"/>
                  <a:gd name="T25" fmla="*/ 0 h 223"/>
                  <a:gd name="T26" fmla="*/ 157 w 157"/>
                  <a:gd name="T27" fmla="*/ 223 h 2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7" h="223">
                    <a:moveTo>
                      <a:pt x="157" y="217"/>
                    </a:moveTo>
                    <a:lnTo>
                      <a:pt x="142" y="0"/>
                    </a:lnTo>
                    <a:lnTo>
                      <a:pt x="55" y="38"/>
                    </a:lnTo>
                    <a:lnTo>
                      <a:pt x="59" y="105"/>
                    </a:lnTo>
                    <a:lnTo>
                      <a:pt x="0" y="124"/>
                    </a:lnTo>
                    <a:lnTo>
                      <a:pt x="0" y="223"/>
                    </a:lnTo>
                    <a:lnTo>
                      <a:pt x="157" y="217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2" name="Freeform 513"/>
              <p:cNvSpPr>
                <a:spLocks/>
              </p:cNvSpPr>
              <p:nvPr/>
            </p:nvSpPr>
            <p:spPr bwMode="auto">
              <a:xfrm>
                <a:off x="2877" y="1329"/>
                <a:ext cx="180" cy="695"/>
              </a:xfrm>
              <a:custGeom>
                <a:avLst/>
                <a:gdLst>
                  <a:gd name="T0" fmla="*/ 180 w 202"/>
                  <a:gd name="T1" fmla="*/ 492 h 776"/>
                  <a:gd name="T2" fmla="*/ 147 w 202"/>
                  <a:gd name="T3" fmla="*/ 0 h 776"/>
                  <a:gd name="T4" fmla="*/ 0 w 202"/>
                  <a:gd name="T5" fmla="*/ 257 h 776"/>
                  <a:gd name="T6" fmla="*/ 26 w 202"/>
                  <a:gd name="T7" fmla="*/ 695 h 776"/>
                  <a:gd name="T8" fmla="*/ 180 w 202"/>
                  <a:gd name="T9" fmla="*/ 492 h 776"/>
                  <a:gd name="T10" fmla="*/ 180 w 202"/>
                  <a:gd name="T11" fmla="*/ 492 h 7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2"/>
                  <a:gd name="T19" fmla="*/ 0 h 776"/>
                  <a:gd name="T20" fmla="*/ 202 w 202"/>
                  <a:gd name="T21" fmla="*/ 776 h 7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2" h="776">
                    <a:moveTo>
                      <a:pt x="202" y="549"/>
                    </a:moveTo>
                    <a:lnTo>
                      <a:pt x="165" y="0"/>
                    </a:lnTo>
                    <a:lnTo>
                      <a:pt x="0" y="287"/>
                    </a:lnTo>
                    <a:lnTo>
                      <a:pt x="29" y="776"/>
                    </a:lnTo>
                    <a:lnTo>
                      <a:pt x="202" y="549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3" name="Freeform 514"/>
              <p:cNvSpPr>
                <a:spLocks/>
              </p:cNvSpPr>
              <p:nvPr/>
            </p:nvSpPr>
            <p:spPr bwMode="auto">
              <a:xfrm>
                <a:off x="2688" y="1765"/>
                <a:ext cx="151" cy="485"/>
              </a:xfrm>
              <a:custGeom>
                <a:avLst/>
                <a:gdLst>
                  <a:gd name="T0" fmla="*/ 151 w 167"/>
                  <a:gd name="T1" fmla="*/ 350 h 542"/>
                  <a:gd name="T2" fmla="*/ 120 w 167"/>
                  <a:gd name="T3" fmla="*/ 0 h 542"/>
                  <a:gd name="T4" fmla="*/ 57 w 167"/>
                  <a:gd name="T5" fmla="*/ 138 h 542"/>
                  <a:gd name="T6" fmla="*/ 57 w 167"/>
                  <a:gd name="T7" fmla="*/ 233 h 542"/>
                  <a:gd name="T8" fmla="*/ 0 w 167"/>
                  <a:gd name="T9" fmla="*/ 313 h 542"/>
                  <a:gd name="T10" fmla="*/ 24 w 167"/>
                  <a:gd name="T11" fmla="*/ 485 h 542"/>
                  <a:gd name="T12" fmla="*/ 151 w 167"/>
                  <a:gd name="T13" fmla="*/ 350 h 542"/>
                  <a:gd name="T14" fmla="*/ 151 w 167"/>
                  <a:gd name="T15" fmla="*/ 350 h 5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7"/>
                  <a:gd name="T25" fmla="*/ 0 h 542"/>
                  <a:gd name="T26" fmla="*/ 167 w 167"/>
                  <a:gd name="T27" fmla="*/ 542 h 54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7" h="542">
                    <a:moveTo>
                      <a:pt x="167" y="391"/>
                    </a:moveTo>
                    <a:lnTo>
                      <a:pt x="133" y="0"/>
                    </a:lnTo>
                    <a:lnTo>
                      <a:pt x="63" y="154"/>
                    </a:lnTo>
                    <a:lnTo>
                      <a:pt x="63" y="260"/>
                    </a:lnTo>
                    <a:lnTo>
                      <a:pt x="0" y="350"/>
                    </a:lnTo>
                    <a:lnTo>
                      <a:pt x="26" y="542"/>
                    </a:lnTo>
                    <a:lnTo>
                      <a:pt x="167" y="391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4" name="Freeform 515"/>
              <p:cNvSpPr>
                <a:spLocks/>
              </p:cNvSpPr>
              <p:nvPr/>
            </p:nvSpPr>
            <p:spPr bwMode="auto">
              <a:xfrm>
                <a:off x="2550" y="2191"/>
                <a:ext cx="95" cy="244"/>
              </a:xfrm>
              <a:custGeom>
                <a:avLst/>
                <a:gdLst>
                  <a:gd name="T0" fmla="*/ 95 w 104"/>
                  <a:gd name="T1" fmla="*/ 142 h 272"/>
                  <a:gd name="T2" fmla="*/ 89 w 104"/>
                  <a:gd name="T3" fmla="*/ 0 h 272"/>
                  <a:gd name="T4" fmla="*/ 52 w 104"/>
                  <a:gd name="T5" fmla="*/ 57 h 272"/>
                  <a:gd name="T6" fmla="*/ 52 w 104"/>
                  <a:gd name="T7" fmla="*/ 99 h 272"/>
                  <a:gd name="T8" fmla="*/ 26 w 104"/>
                  <a:gd name="T9" fmla="*/ 138 h 272"/>
                  <a:gd name="T10" fmla="*/ 23 w 104"/>
                  <a:gd name="T11" fmla="*/ 113 h 272"/>
                  <a:gd name="T12" fmla="*/ 0 w 104"/>
                  <a:gd name="T13" fmla="*/ 147 h 272"/>
                  <a:gd name="T14" fmla="*/ 12 w 104"/>
                  <a:gd name="T15" fmla="*/ 244 h 272"/>
                  <a:gd name="T16" fmla="*/ 95 w 104"/>
                  <a:gd name="T17" fmla="*/ 142 h 272"/>
                  <a:gd name="T18" fmla="*/ 95 w 104"/>
                  <a:gd name="T19" fmla="*/ 142 h 27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4"/>
                  <a:gd name="T31" fmla="*/ 0 h 272"/>
                  <a:gd name="T32" fmla="*/ 104 w 104"/>
                  <a:gd name="T33" fmla="*/ 272 h 27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4" h="272">
                    <a:moveTo>
                      <a:pt x="104" y="158"/>
                    </a:moveTo>
                    <a:lnTo>
                      <a:pt x="97" y="0"/>
                    </a:lnTo>
                    <a:lnTo>
                      <a:pt x="57" y="63"/>
                    </a:lnTo>
                    <a:lnTo>
                      <a:pt x="57" y="110"/>
                    </a:lnTo>
                    <a:lnTo>
                      <a:pt x="28" y="154"/>
                    </a:lnTo>
                    <a:lnTo>
                      <a:pt x="25" y="126"/>
                    </a:lnTo>
                    <a:lnTo>
                      <a:pt x="0" y="164"/>
                    </a:lnTo>
                    <a:lnTo>
                      <a:pt x="13" y="272"/>
                    </a:lnTo>
                    <a:lnTo>
                      <a:pt x="104" y="158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5" name="Freeform 516"/>
              <p:cNvSpPr>
                <a:spLocks/>
              </p:cNvSpPr>
              <p:nvPr/>
            </p:nvSpPr>
            <p:spPr bwMode="auto">
              <a:xfrm>
                <a:off x="3477" y="2965"/>
                <a:ext cx="338" cy="541"/>
              </a:xfrm>
              <a:custGeom>
                <a:avLst/>
                <a:gdLst>
                  <a:gd name="T0" fmla="*/ 0 w 379"/>
                  <a:gd name="T1" fmla="*/ 0 h 605"/>
                  <a:gd name="T2" fmla="*/ 338 w 379"/>
                  <a:gd name="T3" fmla="*/ 73 h 605"/>
                  <a:gd name="T4" fmla="*/ 333 w 379"/>
                  <a:gd name="T5" fmla="*/ 541 h 605"/>
                  <a:gd name="T6" fmla="*/ 13 w 379"/>
                  <a:gd name="T7" fmla="*/ 400 h 605"/>
                  <a:gd name="T8" fmla="*/ 0 w 379"/>
                  <a:gd name="T9" fmla="*/ 0 h 605"/>
                  <a:gd name="T10" fmla="*/ 0 w 379"/>
                  <a:gd name="T11" fmla="*/ 0 h 6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9"/>
                  <a:gd name="T19" fmla="*/ 0 h 605"/>
                  <a:gd name="T20" fmla="*/ 379 w 379"/>
                  <a:gd name="T21" fmla="*/ 605 h 60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9" h="605">
                    <a:moveTo>
                      <a:pt x="0" y="0"/>
                    </a:moveTo>
                    <a:lnTo>
                      <a:pt x="379" y="82"/>
                    </a:lnTo>
                    <a:lnTo>
                      <a:pt x="373" y="605"/>
                    </a:lnTo>
                    <a:lnTo>
                      <a:pt x="15" y="4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6" name="Freeform 517"/>
              <p:cNvSpPr>
                <a:spLocks/>
              </p:cNvSpPr>
              <p:nvPr/>
            </p:nvSpPr>
            <p:spPr bwMode="auto">
              <a:xfrm>
                <a:off x="2998" y="2900"/>
                <a:ext cx="153" cy="298"/>
              </a:xfrm>
              <a:custGeom>
                <a:avLst/>
                <a:gdLst>
                  <a:gd name="T0" fmla="*/ 151 w 169"/>
                  <a:gd name="T1" fmla="*/ 298 h 331"/>
                  <a:gd name="T2" fmla="*/ 153 w 169"/>
                  <a:gd name="T3" fmla="*/ 21 h 331"/>
                  <a:gd name="T4" fmla="*/ 0 w 169"/>
                  <a:gd name="T5" fmla="*/ 0 h 331"/>
                  <a:gd name="T6" fmla="*/ 4 w 169"/>
                  <a:gd name="T7" fmla="*/ 233 h 331"/>
                  <a:gd name="T8" fmla="*/ 151 w 169"/>
                  <a:gd name="T9" fmla="*/ 298 h 331"/>
                  <a:gd name="T10" fmla="*/ 151 w 169"/>
                  <a:gd name="T11" fmla="*/ 298 h 3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9"/>
                  <a:gd name="T19" fmla="*/ 0 h 331"/>
                  <a:gd name="T20" fmla="*/ 169 w 169"/>
                  <a:gd name="T21" fmla="*/ 331 h 3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9" h="331">
                    <a:moveTo>
                      <a:pt x="167" y="331"/>
                    </a:moveTo>
                    <a:lnTo>
                      <a:pt x="169" y="23"/>
                    </a:lnTo>
                    <a:lnTo>
                      <a:pt x="0" y="0"/>
                    </a:lnTo>
                    <a:lnTo>
                      <a:pt x="4" y="259"/>
                    </a:lnTo>
                    <a:lnTo>
                      <a:pt x="167" y="331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7" name="Freeform 518"/>
              <p:cNvSpPr>
                <a:spLocks/>
              </p:cNvSpPr>
              <p:nvPr/>
            </p:nvSpPr>
            <p:spPr bwMode="auto">
              <a:xfrm>
                <a:off x="2572" y="2848"/>
                <a:ext cx="61" cy="95"/>
              </a:xfrm>
              <a:custGeom>
                <a:avLst/>
                <a:gdLst>
                  <a:gd name="T0" fmla="*/ 57 w 68"/>
                  <a:gd name="T1" fmla="*/ 95 h 106"/>
                  <a:gd name="T2" fmla="*/ 61 w 68"/>
                  <a:gd name="T3" fmla="*/ 43 h 106"/>
                  <a:gd name="T4" fmla="*/ 36 w 68"/>
                  <a:gd name="T5" fmla="*/ 43 h 106"/>
                  <a:gd name="T6" fmla="*/ 32 w 68"/>
                  <a:gd name="T7" fmla="*/ 0 h 106"/>
                  <a:gd name="T8" fmla="*/ 0 w 68"/>
                  <a:gd name="T9" fmla="*/ 2 h 106"/>
                  <a:gd name="T10" fmla="*/ 0 w 68"/>
                  <a:gd name="T11" fmla="*/ 73 h 106"/>
                  <a:gd name="T12" fmla="*/ 57 w 68"/>
                  <a:gd name="T13" fmla="*/ 95 h 106"/>
                  <a:gd name="T14" fmla="*/ 57 w 68"/>
                  <a:gd name="T15" fmla="*/ 95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8"/>
                  <a:gd name="T25" fmla="*/ 0 h 106"/>
                  <a:gd name="T26" fmla="*/ 68 w 68"/>
                  <a:gd name="T27" fmla="*/ 106 h 10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8" h="106">
                    <a:moveTo>
                      <a:pt x="64" y="106"/>
                    </a:moveTo>
                    <a:lnTo>
                      <a:pt x="68" y="48"/>
                    </a:lnTo>
                    <a:lnTo>
                      <a:pt x="40" y="48"/>
                    </a:lnTo>
                    <a:lnTo>
                      <a:pt x="36" y="0"/>
                    </a:lnTo>
                    <a:lnTo>
                      <a:pt x="0" y="2"/>
                    </a:lnTo>
                    <a:lnTo>
                      <a:pt x="0" y="82"/>
                    </a:lnTo>
                    <a:lnTo>
                      <a:pt x="64" y="106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8" name="Freeform 519"/>
              <p:cNvSpPr>
                <a:spLocks/>
              </p:cNvSpPr>
              <p:nvPr/>
            </p:nvSpPr>
            <p:spPr bwMode="auto">
              <a:xfrm>
                <a:off x="3287" y="1079"/>
                <a:ext cx="181" cy="2343"/>
              </a:xfrm>
              <a:custGeom>
                <a:avLst/>
                <a:gdLst>
                  <a:gd name="T0" fmla="*/ 0 w 202"/>
                  <a:gd name="T1" fmla="*/ 0 h 2617"/>
                  <a:gd name="T2" fmla="*/ 134 w 202"/>
                  <a:gd name="T3" fmla="*/ 2330 h 2617"/>
                  <a:gd name="T4" fmla="*/ 181 w 202"/>
                  <a:gd name="T5" fmla="*/ 2343 h 2617"/>
                  <a:gd name="T6" fmla="*/ 58 w 202"/>
                  <a:gd name="T7" fmla="*/ 0 h 2617"/>
                  <a:gd name="T8" fmla="*/ 0 w 202"/>
                  <a:gd name="T9" fmla="*/ 0 h 2617"/>
                  <a:gd name="T10" fmla="*/ 0 w 202"/>
                  <a:gd name="T11" fmla="*/ 0 h 26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2"/>
                  <a:gd name="T19" fmla="*/ 0 h 2617"/>
                  <a:gd name="T20" fmla="*/ 202 w 202"/>
                  <a:gd name="T21" fmla="*/ 2617 h 26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2" h="2617">
                    <a:moveTo>
                      <a:pt x="0" y="0"/>
                    </a:moveTo>
                    <a:lnTo>
                      <a:pt x="150" y="2603"/>
                    </a:lnTo>
                    <a:lnTo>
                      <a:pt x="202" y="2617"/>
                    </a:lnTo>
                    <a:lnTo>
                      <a:pt x="6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9" name="Freeform 520"/>
              <p:cNvSpPr>
                <a:spLocks/>
              </p:cNvSpPr>
              <p:nvPr/>
            </p:nvSpPr>
            <p:spPr bwMode="auto">
              <a:xfrm>
                <a:off x="2538" y="1102"/>
                <a:ext cx="1182" cy="1847"/>
              </a:xfrm>
              <a:custGeom>
                <a:avLst/>
                <a:gdLst>
                  <a:gd name="T0" fmla="*/ 1065 w 1319"/>
                  <a:gd name="T1" fmla="*/ 0 h 2063"/>
                  <a:gd name="T2" fmla="*/ 0 w 1319"/>
                  <a:gd name="T3" fmla="*/ 1371 h 2063"/>
                  <a:gd name="T4" fmla="*/ 19 w 1319"/>
                  <a:gd name="T5" fmla="*/ 1842 h 2063"/>
                  <a:gd name="T6" fmla="*/ 29 w 1319"/>
                  <a:gd name="T7" fmla="*/ 1847 h 2063"/>
                  <a:gd name="T8" fmla="*/ 15 w 1319"/>
                  <a:gd name="T9" fmla="*/ 1374 h 2063"/>
                  <a:gd name="T10" fmla="*/ 1182 w 1319"/>
                  <a:gd name="T11" fmla="*/ 2 h 2063"/>
                  <a:gd name="T12" fmla="*/ 1065 w 1319"/>
                  <a:gd name="T13" fmla="*/ 0 h 2063"/>
                  <a:gd name="T14" fmla="*/ 1065 w 1319"/>
                  <a:gd name="T15" fmla="*/ 0 h 20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19"/>
                  <a:gd name="T25" fmla="*/ 0 h 2063"/>
                  <a:gd name="T26" fmla="*/ 1319 w 1319"/>
                  <a:gd name="T27" fmla="*/ 2063 h 20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19" h="2063">
                    <a:moveTo>
                      <a:pt x="1188" y="0"/>
                    </a:moveTo>
                    <a:lnTo>
                      <a:pt x="0" y="1531"/>
                    </a:lnTo>
                    <a:lnTo>
                      <a:pt x="21" y="2057"/>
                    </a:lnTo>
                    <a:lnTo>
                      <a:pt x="32" y="2063"/>
                    </a:lnTo>
                    <a:lnTo>
                      <a:pt x="17" y="1535"/>
                    </a:lnTo>
                    <a:lnTo>
                      <a:pt x="1319" y="2"/>
                    </a:lnTo>
                    <a:lnTo>
                      <a:pt x="1188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0" name="Freeform 521"/>
              <p:cNvSpPr>
                <a:spLocks/>
              </p:cNvSpPr>
              <p:nvPr/>
            </p:nvSpPr>
            <p:spPr bwMode="auto">
              <a:xfrm>
                <a:off x="2880" y="2021"/>
                <a:ext cx="75" cy="1137"/>
              </a:xfrm>
              <a:custGeom>
                <a:avLst/>
                <a:gdLst>
                  <a:gd name="T0" fmla="*/ 23 w 83"/>
                  <a:gd name="T1" fmla="*/ 0 h 1270"/>
                  <a:gd name="T2" fmla="*/ 75 w 83"/>
                  <a:gd name="T3" fmla="*/ 1137 h 1270"/>
                  <a:gd name="T4" fmla="*/ 52 w 83"/>
                  <a:gd name="T5" fmla="*/ 1122 h 1270"/>
                  <a:gd name="T6" fmla="*/ 0 w 83"/>
                  <a:gd name="T7" fmla="*/ 36 h 1270"/>
                  <a:gd name="T8" fmla="*/ 23 w 83"/>
                  <a:gd name="T9" fmla="*/ 0 h 1270"/>
                  <a:gd name="T10" fmla="*/ 23 w 83"/>
                  <a:gd name="T11" fmla="*/ 0 h 12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1270"/>
                  <a:gd name="T20" fmla="*/ 83 w 83"/>
                  <a:gd name="T21" fmla="*/ 1270 h 12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1270">
                    <a:moveTo>
                      <a:pt x="26" y="0"/>
                    </a:moveTo>
                    <a:lnTo>
                      <a:pt x="83" y="1270"/>
                    </a:lnTo>
                    <a:lnTo>
                      <a:pt x="57" y="1253"/>
                    </a:lnTo>
                    <a:lnTo>
                      <a:pt x="0" y="4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1" name="Freeform 522"/>
              <p:cNvSpPr>
                <a:spLocks/>
              </p:cNvSpPr>
              <p:nvPr/>
            </p:nvSpPr>
            <p:spPr bwMode="auto">
              <a:xfrm>
                <a:off x="2687" y="2295"/>
                <a:ext cx="41" cy="740"/>
              </a:xfrm>
              <a:custGeom>
                <a:avLst/>
                <a:gdLst>
                  <a:gd name="T0" fmla="*/ 13 w 46"/>
                  <a:gd name="T1" fmla="*/ 0 h 825"/>
                  <a:gd name="T2" fmla="*/ 41 w 46"/>
                  <a:gd name="T3" fmla="*/ 740 h 825"/>
                  <a:gd name="T4" fmla="*/ 22 w 46"/>
                  <a:gd name="T5" fmla="*/ 727 h 825"/>
                  <a:gd name="T6" fmla="*/ 0 w 46"/>
                  <a:gd name="T7" fmla="*/ 17 h 825"/>
                  <a:gd name="T8" fmla="*/ 13 w 46"/>
                  <a:gd name="T9" fmla="*/ 0 h 825"/>
                  <a:gd name="T10" fmla="*/ 13 w 46"/>
                  <a:gd name="T11" fmla="*/ 0 h 8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825"/>
                  <a:gd name="T20" fmla="*/ 46 w 46"/>
                  <a:gd name="T21" fmla="*/ 825 h 8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825">
                    <a:moveTo>
                      <a:pt x="15" y="0"/>
                    </a:moveTo>
                    <a:lnTo>
                      <a:pt x="46" y="825"/>
                    </a:lnTo>
                    <a:lnTo>
                      <a:pt x="25" y="810"/>
                    </a:lnTo>
                    <a:lnTo>
                      <a:pt x="0" y="1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2" name="Freeform 523"/>
              <p:cNvSpPr>
                <a:spLocks/>
              </p:cNvSpPr>
              <p:nvPr/>
            </p:nvSpPr>
            <p:spPr bwMode="auto">
              <a:xfrm>
                <a:off x="2550" y="1725"/>
                <a:ext cx="1362" cy="916"/>
              </a:xfrm>
              <a:custGeom>
                <a:avLst/>
                <a:gdLst>
                  <a:gd name="T0" fmla="*/ 0 w 1519"/>
                  <a:gd name="T1" fmla="*/ 894 h 1023"/>
                  <a:gd name="T2" fmla="*/ 1362 w 1519"/>
                  <a:gd name="T3" fmla="*/ 0 h 1023"/>
                  <a:gd name="T4" fmla="*/ 1362 w 1519"/>
                  <a:gd name="T5" fmla="*/ 128 h 1023"/>
                  <a:gd name="T6" fmla="*/ 2 w 1519"/>
                  <a:gd name="T7" fmla="*/ 916 h 1023"/>
                  <a:gd name="T8" fmla="*/ 0 w 1519"/>
                  <a:gd name="T9" fmla="*/ 894 h 1023"/>
                  <a:gd name="T10" fmla="*/ 0 w 1519"/>
                  <a:gd name="T11" fmla="*/ 894 h 10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9"/>
                  <a:gd name="T19" fmla="*/ 0 h 1023"/>
                  <a:gd name="T20" fmla="*/ 1519 w 1519"/>
                  <a:gd name="T21" fmla="*/ 1023 h 10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9" h="1023">
                    <a:moveTo>
                      <a:pt x="0" y="998"/>
                    </a:moveTo>
                    <a:lnTo>
                      <a:pt x="1519" y="0"/>
                    </a:lnTo>
                    <a:lnTo>
                      <a:pt x="1519" y="143"/>
                    </a:lnTo>
                    <a:lnTo>
                      <a:pt x="2" y="1023"/>
                    </a:lnTo>
                    <a:lnTo>
                      <a:pt x="0" y="998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3" name="Freeform 524"/>
              <p:cNvSpPr>
                <a:spLocks/>
              </p:cNvSpPr>
              <p:nvPr/>
            </p:nvSpPr>
            <p:spPr bwMode="auto">
              <a:xfrm>
                <a:off x="2552" y="2678"/>
                <a:ext cx="1360" cy="113"/>
              </a:xfrm>
              <a:custGeom>
                <a:avLst/>
                <a:gdLst>
                  <a:gd name="T0" fmla="*/ 6 w 1517"/>
                  <a:gd name="T1" fmla="*/ 96 h 125"/>
                  <a:gd name="T2" fmla="*/ 1360 w 1517"/>
                  <a:gd name="T3" fmla="*/ 0 h 125"/>
                  <a:gd name="T4" fmla="*/ 1360 w 1517"/>
                  <a:gd name="T5" fmla="*/ 93 h 125"/>
                  <a:gd name="T6" fmla="*/ 0 w 1517"/>
                  <a:gd name="T7" fmla="*/ 113 h 125"/>
                  <a:gd name="T8" fmla="*/ 6 w 1517"/>
                  <a:gd name="T9" fmla="*/ 96 h 125"/>
                  <a:gd name="T10" fmla="*/ 6 w 1517"/>
                  <a:gd name="T11" fmla="*/ 96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7"/>
                  <a:gd name="T19" fmla="*/ 0 h 125"/>
                  <a:gd name="T20" fmla="*/ 1517 w 1517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7" h="125">
                    <a:moveTo>
                      <a:pt x="7" y="106"/>
                    </a:moveTo>
                    <a:lnTo>
                      <a:pt x="1517" y="0"/>
                    </a:lnTo>
                    <a:lnTo>
                      <a:pt x="1517" y="103"/>
                    </a:lnTo>
                    <a:lnTo>
                      <a:pt x="0" y="125"/>
                    </a:lnTo>
                    <a:lnTo>
                      <a:pt x="7" y="106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4" name="Freeform 525"/>
              <p:cNvSpPr>
                <a:spLocks/>
              </p:cNvSpPr>
              <p:nvPr/>
            </p:nvSpPr>
            <p:spPr bwMode="auto">
              <a:xfrm>
                <a:off x="2936" y="2786"/>
                <a:ext cx="35" cy="374"/>
              </a:xfrm>
              <a:custGeom>
                <a:avLst/>
                <a:gdLst>
                  <a:gd name="T0" fmla="*/ 13 w 39"/>
                  <a:gd name="T1" fmla="*/ 0 h 418"/>
                  <a:gd name="T2" fmla="*/ 0 w 39"/>
                  <a:gd name="T3" fmla="*/ 0 h 418"/>
                  <a:gd name="T4" fmla="*/ 13 w 39"/>
                  <a:gd name="T5" fmla="*/ 374 h 418"/>
                  <a:gd name="T6" fmla="*/ 35 w 39"/>
                  <a:gd name="T7" fmla="*/ 369 h 418"/>
                  <a:gd name="T8" fmla="*/ 13 w 39"/>
                  <a:gd name="T9" fmla="*/ 0 h 418"/>
                  <a:gd name="T10" fmla="*/ 13 w 39"/>
                  <a:gd name="T11" fmla="*/ 0 h 4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"/>
                  <a:gd name="T19" fmla="*/ 0 h 418"/>
                  <a:gd name="T20" fmla="*/ 39 w 39"/>
                  <a:gd name="T21" fmla="*/ 418 h 4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" h="418">
                    <a:moveTo>
                      <a:pt x="15" y="0"/>
                    </a:moveTo>
                    <a:lnTo>
                      <a:pt x="0" y="0"/>
                    </a:lnTo>
                    <a:lnTo>
                      <a:pt x="15" y="418"/>
                    </a:lnTo>
                    <a:lnTo>
                      <a:pt x="39" y="4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5" name="Freeform 526"/>
              <p:cNvSpPr>
                <a:spLocks/>
              </p:cNvSpPr>
              <p:nvPr/>
            </p:nvSpPr>
            <p:spPr bwMode="auto">
              <a:xfrm>
                <a:off x="3418" y="2777"/>
                <a:ext cx="68" cy="646"/>
              </a:xfrm>
              <a:custGeom>
                <a:avLst/>
                <a:gdLst>
                  <a:gd name="T0" fmla="*/ 0 w 76"/>
                  <a:gd name="T1" fmla="*/ 4 h 723"/>
                  <a:gd name="T2" fmla="*/ 37 w 76"/>
                  <a:gd name="T3" fmla="*/ 0 h 723"/>
                  <a:gd name="T4" fmla="*/ 68 w 76"/>
                  <a:gd name="T5" fmla="*/ 646 h 723"/>
                  <a:gd name="T6" fmla="*/ 34 w 76"/>
                  <a:gd name="T7" fmla="*/ 646 h 723"/>
                  <a:gd name="T8" fmla="*/ 0 w 76"/>
                  <a:gd name="T9" fmla="*/ 4 h 723"/>
                  <a:gd name="T10" fmla="*/ 0 w 76"/>
                  <a:gd name="T11" fmla="*/ 4 h 7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6"/>
                  <a:gd name="T19" fmla="*/ 0 h 723"/>
                  <a:gd name="T20" fmla="*/ 76 w 76"/>
                  <a:gd name="T21" fmla="*/ 723 h 7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6" h="723">
                    <a:moveTo>
                      <a:pt x="0" y="4"/>
                    </a:moveTo>
                    <a:lnTo>
                      <a:pt x="41" y="0"/>
                    </a:lnTo>
                    <a:lnTo>
                      <a:pt x="76" y="723"/>
                    </a:lnTo>
                    <a:lnTo>
                      <a:pt x="38" y="72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6" name="Freeform 527"/>
              <p:cNvSpPr>
                <a:spLocks/>
              </p:cNvSpPr>
              <p:nvPr/>
            </p:nvSpPr>
            <p:spPr bwMode="auto">
              <a:xfrm>
                <a:off x="2914" y="2150"/>
                <a:ext cx="434" cy="595"/>
              </a:xfrm>
              <a:custGeom>
                <a:avLst/>
                <a:gdLst>
                  <a:gd name="T0" fmla="*/ 0 w 485"/>
                  <a:gd name="T1" fmla="*/ 268 h 664"/>
                  <a:gd name="T2" fmla="*/ 430 w 485"/>
                  <a:gd name="T3" fmla="*/ 0 h 664"/>
                  <a:gd name="T4" fmla="*/ 434 w 485"/>
                  <a:gd name="T5" fmla="*/ 41 h 664"/>
                  <a:gd name="T6" fmla="*/ 17 w 485"/>
                  <a:gd name="T7" fmla="*/ 276 h 664"/>
                  <a:gd name="T8" fmla="*/ 29 w 485"/>
                  <a:gd name="T9" fmla="*/ 595 h 664"/>
                  <a:gd name="T10" fmla="*/ 15 w 485"/>
                  <a:gd name="T11" fmla="*/ 595 h 664"/>
                  <a:gd name="T12" fmla="*/ 0 w 485"/>
                  <a:gd name="T13" fmla="*/ 268 h 664"/>
                  <a:gd name="T14" fmla="*/ 0 w 485"/>
                  <a:gd name="T15" fmla="*/ 268 h 6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5"/>
                  <a:gd name="T25" fmla="*/ 0 h 664"/>
                  <a:gd name="T26" fmla="*/ 485 w 485"/>
                  <a:gd name="T27" fmla="*/ 664 h 6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5" h="664">
                    <a:moveTo>
                      <a:pt x="0" y="299"/>
                    </a:moveTo>
                    <a:lnTo>
                      <a:pt x="481" y="0"/>
                    </a:lnTo>
                    <a:lnTo>
                      <a:pt x="485" y="46"/>
                    </a:lnTo>
                    <a:lnTo>
                      <a:pt x="19" y="308"/>
                    </a:lnTo>
                    <a:lnTo>
                      <a:pt x="32" y="664"/>
                    </a:lnTo>
                    <a:lnTo>
                      <a:pt x="17" y="664"/>
                    </a:lnTo>
                    <a:lnTo>
                      <a:pt x="0" y="299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7" name="Freeform 528"/>
              <p:cNvSpPr>
                <a:spLocks/>
              </p:cNvSpPr>
              <p:nvPr/>
            </p:nvSpPr>
            <p:spPr bwMode="auto">
              <a:xfrm>
                <a:off x="2900" y="1548"/>
                <a:ext cx="415" cy="831"/>
              </a:xfrm>
              <a:custGeom>
                <a:avLst/>
                <a:gdLst>
                  <a:gd name="T0" fmla="*/ 13 w 464"/>
                  <a:gd name="T1" fmla="*/ 831 h 928"/>
                  <a:gd name="T2" fmla="*/ 0 w 464"/>
                  <a:gd name="T3" fmla="*/ 496 h 928"/>
                  <a:gd name="T4" fmla="*/ 413 w 464"/>
                  <a:gd name="T5" fmla="*/ 0 h 928"/>
                  <a:gd name="T6" fmla="*/ 415 w 464"/>
                  <a:gd name="T7" fmla="*/ 64 h 928"/>
                  <a:gd name="T8" fmla="*/ 13 w 464"/>
                  <a:gd name="T9" fmla="*/ 513 h 928"/>
                  <a:gd name="T10" fmla="*/ 30 w 464"/>
                  <a:gd name="T11" fmla="*/ 825 h 928"/>
                  <a:gd name="T12" fmla="*/ 13 w 464"/>
                  <a:gd name="T13" fmla="*/ 831 h 928"/>
                  <a:gd name="T14" fmla="*/ 13 w 464"/>
                  <a:gd name="T15" fmla="*/ 831 h 9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64"/>
                  <a:gd name="T25" fmla="*/ 0 h 928"/>
                  <a:gd name="T26" fmla="*/ 464 w 464"/>
                  <a:gd name="T27" fmla="*/ 928 h 92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64" h="928">
                    <a:moveTo>
                      <a:pt x="15" y="928"/>
                    </a:moveTo>
                    <a:lnTo>
                      <a:pt x="0" y="554"/>
                    </a:lnTo>
                    <a:lnTo>
                      <a:pt x="462" y="0"/>
                    </a:lnTo>
                    <a:lnTo>
                      <a:pt x="464" y="71"/>
                    </a:lnTo>
                    <a:lnTo>
                      <a:pt x="15" y="573"/>
                    </a:lnTo>
                    <a:lnTo>
                      <a:pt x="34" y="921"/>
                    </a:lnTo>
                    <a:lnTo>
                      <a:pt x="15" y="928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8" name="Freeform 529"/>
              <p:cNvSpPr>
                <a:spLocks/>
              </p:cNvSpPr>
              <p:nvPr/>
            </p:nvSpPr>
            <p:spPr bwMode="auto">
              <a:xfrm>
                <a:off x="2696" y="2071"/>
                <a:ext cx="188" cy="446"/>
              </a:xfrm>
              <a:custGeom>
                <a:avLst/>
                <a:gdLst>
                  <a:gd name="T0" fmla="*/ 188 w 210"/>
                  <a:gd name="T1" fmla="*/ 0 h 498"/>
                  <a:gd name="T2" fmla="*/ 0 w 210"/>
                  <a:gd name="T3" fmla="*/ 234 h 498"/>
                  <a:gd name="T4" fmla="*/ 11 w 210"/>
                  <a:gd name="T5" fmla="*/ 446 h 498"/>
                  <a:gd name="T6" fmla="*/ 24 w 210"/>
                  <a:gd name="T7" fmla="*/ 438 h 498"/>
                  <a:gd name="T8" fmla="*/ 13 w 210"/>
                  <a:gd name="T9" fmla="*/ 234 h 498"/>
                  <a:gd name="T10" fmla="*/ 188 w 210"/>
                  <a:gd name="T11" fmla="*/ 24 h 498"/>
                  <a:gd name="T12" fmla="*/ 188 w 210"/>
                  <a:gd name="T13" fmla="*/ 0 h 498"/>
                  <a:gd name="T14" fmla="*/ 188 w 210"/>
                  <a:gd name="T15" fmla="*/ 0 h 49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0"/>
                  <a:gd name="T25" fmla="*/ 0 h 498"/>
                  <a:gd name="T26" fmla="*/ 210 w 210"/>
                  <a:gd name="T27" fmla="*/ 498 h 49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0" h="498">
                    <a:moveTo>
                      <a:pt x="210" y="0"/>
                    </a:moveTo>
                    <a:lnTo>
                      <a:pt x="0" y="261"/>
                    </a:lnTo>
                    <a:lnTo>
                      <a:pt x="12" y="498"/>
                    </a:lnTo>
                    <a:lnTo>
                      <a:pt x="27" y="489"/>
                    </a:lnTo>
                    <a:lnTo>
                      <a:pt x="14" y="261"/>
                    </a:lnTo>
                    <a:lnTo>
                      <a:pt x="210" y="27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9" name="Freeform 530"/>
              <p:cNvSpPr>
                <a:spLocks/>
              </p:cNvSpPr>
              <p:nvPr/>
            </p:nvSpPr>
            <p:spPr bwMode="auto">
              <a:xfrm>
                <a:off x="2549" y="2316"/>
                <a:ext cx="139" cy="301"/>
              </a:xfrm>
              <a:custGeom>
                <a:avLst/>
                <a:gdLst>
                  <a:gd name="T0" fmla="*/ 137 w 156"/>
                  <a:gd name="T1" fmla="*/ 0 h 334"/>
                  <a:gd name="T2" fmla="*/ 0 w 156"/>
                  <a:gd name="T3" fmla="*/ 160 h 334"/>
                  <a:gd name="T4" fmla="*/ 4 w 156"/>
                  <a:gd name="T5" fmla="*/ 301 h 334"/>
                  <a:gd name="T6" fmla="*/ 15 w 156"/>
                  <a:gd name="T7" fmla="*/ 295 h 334"/>
                  <a:gd name="T8" fmla="*/ 7 w 156"/>
                  <a:gd name="T9" fmla="*/ 162 h 334"/>
                  <a:gd name="T10" fmla="*/ 139 w 156"/>
                  <a:gd name="T11" fmla="*/ 8 h 334"/>
                  <a:gd name="T12" fmla="*/ 137 w 156"/>
                  <a:gd name="T13" fmla="*/ 0 h 334"/>
                  <a:gd name="T14" fmla="*/ 137 w 156"/>
                  <a:gd name="T15" fmla="*/ 0 h 3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6"/>
                  <a:gd name="T25" fmla="*/ 0 h 334"/>
                  <a:gd name="T26" fmla="*/ 156 w 156"/>
                  <a:gd name="T27" fmla="*/ 334 h 3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6" h="334">
                    <a:moveTo>
                      <a:pt x="154" y="0"/>
                    </a:moveTo>
                    <a:lnTo>
                      <a:pt x="0" y="177"/>
                    </a:lnTo>
                    <a:lnTo>
                      <a:pt x="4" y="334"/>
                    </a:lnTo>
                    <a:lnTo>
                      <a:pt x="17" y="327"/>
                    </a:lnTo>
                    <a:lnTo>
                      <a:pt x="8" y="180"/>
                    </a:lnTo>
                    <a:lnTo>
                      <a:pt x="156" y="9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0" name="Freeform 531"/>
              <p:cNvSpPr>
                <a:spLocks/>
              </p:cNvSpPr>
              <p:nvPr/>
            </p:nvSpPr>
            <p:spPr bwMode="auto">
              <a:xfrm>
                <a:off x="2708" y="2426"/>
                <a:ext cx="188" cy="335"/>
              </a:xfrm>
              <a:custGeom>
                <a:avLst/>
                <a:gdLst>
                  <a:gd name="T0" fmla="*/ 184 w 211"/>
                  <a:gd name="T1" fmla="*/ 0 h 373"/>
                  <a:gd name="T2" fmla="*/ 0 w 211"/>
                  <a:gd name="T3" fmla="*/ 115 h 373"/>
                  <a:gd name="T4" fmla="*/ 6 w 211"/>
                  <a:gd name="T5" fmla="*/ 335 h 373"/>
                  <a:gd name="T6" fmla="*/ 23 w 211"/>
                  <a:gd name="T7" fmla="*/ 335 h 373"/>
                  <a:gd name="T8" fmla="*/ 13 w 211"/>
                  <a:gd name="T9" fmla="*/ 123 h 373"/>
                  <a:gd name="T10" fmla="*/ 188 w 211"/>
                  <a:gd name="T11" fmla="*/ 19 h 373"/>
                  <a:gd name="T12" fmla="*/ 184 w 211"/>
                  <a:gd name="T13" fmla="*/ 0 h 373"/>
                  <a:gd name="T14" fmla="*/ 184 w 211"/>
                  <a:gd name="T15" fmla="*/ 0 h 3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1"/>
                  <a:gd name="T25" fmla="*/ 0 h 373"/>
                  <a:gd name="T26" fmla="*/ 211 w 211"/>
                  <a:gd name="T27" fmla="*/ 373 h 37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1" h="373">
                    <a:moveTo>
                      <a:pt x="207" y="0"/>
                    </a:moveTo>
                    <a:lnTo>
                      <a:pt x="0" y="128"/>
                    </a:lnTo>
                    <a:lnTo>
                      <a:pt x="7" y="373"/>
                    </a:lnTo>
                    <a:lnTo>
                      <a:pt x="26" y="373"/>
                    </a:lnTo>
                    <a:lnTo>
                      <a:pt x="15" y="137"/>
                    </a:lnTo>
                    <a:lnTo>
                      <a:pt x="211" y="21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1" name="Freeform 532"/>
              <p:cNvSpPr>
                <a:spLocks/>
              </p:cNvSpPr>
              <p:nvPr/>
            </p:nvSpPr>
            <p:spPr bwMode="auto">
              <a:xfrm>
                <a:off x="2552" y="2553"/>
                <a:ext cx="144" cy="217"/>
              </a:xfrm>
              <a:custGeom>
                <a:avLst/>
                <a:gdLst>
                  <a:gd name="T0" fmla="*/ 143 w 159"/>
                  <a:gd name="T1" fmla="*/ 0 h 244"/>
                  <a:gd name="T2" fmla="*/ 0 w 159"/>
                  <a:gd name="T3" fmla="*/ 79 h 244"/>
                  <a:gd name="T4" fmla="*/ 6 w 159"/>
                  <a:gd name="T5" fmla="*/ 217 h 244"/>
                  <a:gd name="T6" fmla="*/ 17 w 159"/>
                  <a:gd name="T7" fmla="*/ 217 h 244"/>
                  <a:gd name="T8" fmla="*/ 12 w 159"/>
                  <a:gd name="T9" fmla="*/ 86 h 244"/>
                  <a:gd name="T10" fmla="*/ 144 w 159"/>
                  <a:gd name="T11" fmla="*/ 13 h 244"/>
                  <a:gd name="T12" fmla="*/ 143 w 159"/>
                  <a:gd name="T13" fmla="*/ 0 h 244"/>
                  <a:gd name="T14" fmla="*/ 143 w 159"/>
                  <a:gd name="T15" fmla="*/ 0 h 2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9"/>
                  <a:gd name="T25" fmla="*/ 0 h 244"/>
                  <a:gd name="T26" fmla="*/ 159 w 159"/>
                  <a:gd name="T27" fmla="*/ 244 h 2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9" h="244">
                    <a:moveTo>
                      <a:pt x="158" y="0"/>
                    </a:moveTo>
                    <a:lnTo>
                      <a:pt x="0" y="89"/>
                    </a:lnTo>
                    <a:lnTo>
                      <a:pt x="7" y="244"/>
                    </a:lnTo>
                    <a:lnTo>
                      <a:pt x="19" y="244"/>
                    </a:lnTo>
                    <a:lnTo>
                      <a:pt x="13" y="97"/>
                    </a:lnTo>
                    <a:lnTo>
                      <a:pt x="159" y="15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2" name="Freeform 533"/>
              <p:cNvSpPr>
                <a:spLocks/>
              </p:cNvSpPr>
              <p:nvPr/>
            </p:nvSpPr>
            <p:spPr bwMode="auto">
              <a:xfrm>
                <a:off x="2559" y="2789"/>
                <a:ext cx="20" cy="160"/>
              </a:xfrm>
              <a:custGeom>
                <a:avLst/>
                <a:gdLst>
                  <a:gd name="T0" fmla="*/ 0 w 21"/>
                  <a:gd name="T1" fmla="*/ 0 h 179"/>
                  <a:gd name="T2" fmla="*/ 15 w 21"/>
                  <a:gd name="T3" fmla="*/ 0 h 179"/>
                  <a:gd name="T4" fmla="*/ 20 w 21"/>
                  <a:gd name="T5" fmla="*/ 160 h 179"/>
                  <a:gd name="T6" fmla="*/ 6 w 21"/>
                  <a:gd name="T7" fmla="*/ 160 h 179"/>
                  <a:gd name="T8" fmla="*/ 0 w 21"/>
                  <a:gd name="T9" fmla="*/ 0 h 179"/>
                  <a:gd name="T10" fmla="*/ 0 w 21"/>
                  <a:gd name="T11" fmla="*/ 0 h 1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"/>
                  <a:gd name="T19" fmla="*/ 0 h 179"/>
                  <a:gd name="T20" fmla="*/ 21 w 21"/>
                  <a:gd name="T21" fmla="*/ 179 h 1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" h="179">
                    <a:moveTo>
                      <a:pt x="0" y="0"/>
                    </a:moveTo>
                    <a:lnTo>
                      <a:pt x="16" y="0"/>
                    </a:lnTo>
                    <a:lnTo>
                      <a:pt x="21" y="179"/>
                    </a:lnTo>
                    <a:lnTo>
                      <a:pt x="6" y="17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3" name="Freeform 534"/>
              <p:cNvSpPr>
                <a:spLocks/>
              </p:cNvSpPr>
              <p:nvPr/>
            </p:nvSpPr>
            <p:spPr bwMode="auto">
              <a:xfrm>
                <a:off x="2717" y="2788"/>
                <a:ext cx="32" cy="247"/>
              </a:xfrm>
              <a:custGeom>
                <a:avLst/>
                <a:gdLst>
                  <a:gd name="T0" fmla="*/ 0 w 36"/>
                  <a:gd name="T1" fmla="*/ 0 h 275"/>
                  <a:gd name="T2" fmla="*/ 19 w 36"/>
                  <a:gd name="T3" fmla="*/ 0 h 275"/>
                  <a:gd name="T4" fmla="*/ 32 w 36"/>
                  <a:gd name="T5" fmla="*/ 247 h 275"/>
                  <a:gd name="T6" fmla="*/ 9 w 36"/>
                  <a:gd name="T7" fmla="*/ 247 h 275"/>
                  <a:gd name="T8" fmla="*/ 0 w 36"/>
                  <a:gd name="T9" fmla="*/ 0 h 275"/>
                  <a:gd name="T10" fmla="*/ 0 w 36"/>
                  <a:gd name="T11" fmla="*/ 0 h 2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"/>
                  <a:gd name="T19" fmla="*/ 0 h 275"/>
                  <a:gd name="T20" fmla="*/ 36 w 36"/>
                  <a:gd name="T21" fmla="*/ 275 h 2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" h="275">
                    <a:moveTo>
                      <a:pt x="0" y="0"/>
                    </a:moveTo>
                    <a:lnTo>
                      <a:pt x="21" y="0"/>
                    </a:lnTo>
                    <a:lnTo>
                      <a:pt x="36" y="275"/>
                    </a:lnTo>
                    <a:lnTo>
                      <a:pt x="10" y="2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4" name="Freeform 535"/>
              <p:cNvSpPr>
                <a:spLocks/>
              </p:cNvSpPr>
              <p:nvPr/>
            </p:nvSpPr>
            <p:spPr bwMode="auto">
              <a:xfrm>
                <a:off x="3333" y="1073"/>
                <a:ext cx="49" cy="351"/>
              </a:xfrm>
              <a:custGeom>
                <a:avLst/>
                <a:gdLst>
                  <a:gd name="T0" fmla="*/ 0 w 55"/>
                  <a:gd name="T1" fmla="*/ 0 h 391"/>
                  <a:gd name="T2" fmla="*/ 15 w 55"/>
                  <a:gd name="T3" fmla="*/ 351 h 391"/>
                  <a:gd name="T4" fmla="*/ 49 w 55"/>
                  <a:gd name="T5" fmla="*/ 311 h 391"/>
                  <a:gd name="T6" fmla="*/ 34 w 55"/>
                  <a:gd name="T7" fmla="*/ 4 h 391"/>
                  <a:gd name="T8" fmla="*/ 0 w 55"/>
                  <a:gd name="T9" fmla="*/ 0 h 391"/>
                  <a:gd name="T10" fmla="*/ 0 w 55"/>
                  <a:gd name="T11" fmla="*/ 0 h 3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391"/>
                  <a:gd name="T20" fmla="*/ 55 w 55"/>
                  <a:gd name="T21" fmla="*/ 391 h 3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391">
                    <a:moveTo>
                      <a:pt x="0" y="0"/>
                    </a:moveTo>
                    <a:lnTo>
                      <a:pt x="17" y="391"/>
                    </a:lnTo>
                    <a:lnTo>
                      <a:pt x="55" y="346"/>
                    </a:lnTo>
                    <a:lnTo>
                      <a:pt x="38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5" name="Freeform 536"/>
              <p:cNvSpPr>
                <a:spLocks/>
              </p:cNvSpPr>
              <p:nvPr/>
            </p:nvSpPr>
            <p:spPr bwMode="auto">
              <a:xfrm>
                <a:off x="3348" y="1104"/>
                <a:ext cx="406" cy="980"/>
              </a:xfrm>
              <a:custGeom>
                <a:avLst/>
                <a:gdLst>
                  <a:gd name="T0" fmla="*/ 340 w 452"/>
                  <a:gd name="T1" fmla="*/ 0 h 1093"/>
                  <a:gd name="T2" fmla="*/ 0 w 452"/>
                  <a:gd name="T3" fmla="*/ 424 h 1093"/>
                  <a:gd name="T4" fmla="*/ 29 w 452"/>
                  <a:gd name="T5" fmla="*/ 980 h 1093"/>
                  <a:gd name="T6" fmla="*/ 78 w 452"/>
                  <a:gd name="T7" fmla="*/ 950 h 1093"/>
                  <a:gd name="T8" fmla="*/ 34 w 452"/>
                  <a:gd name="T9" fmla="*/ 428 h 1093"/>
                  <a:gd name="T10" fmla="*/ 406 w 452"/>
                  <a:gd name="T11" fmla="*/ 10 h 1093"/>
                  <a:gd name="T12" fmla="*/ 340 w 452"/>
                  <a:gd name="T13" fmla="*/ 0 h 1093"/>
                  <a:gd name="T14" fmla="*/ 340 w 452"/>
                  <a:gd name="T15" fmla="*/ 0 h 109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2"/>
                  <a:gd name="T25" fmla="*/ 0 h 1093"/>
                  <a:gd name="T26" fmla="*/ 452 w 452"/>
                  <a:gd name="T27" fmla="*/ 1093 h 109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2" h="1093">
                    <a:moveTo>
                      <a:pt x="378" y="0"/>
                    </a:moveTo>
                    <a:lnTo>
                      <a:pt x="0" y="473"/>
                    </a:lnTo>
                    <a:lnTo>
                      <a:pt x="32" y="1093"/>
                    </a:lnTo>
                    <a:lnTo>
                      <a:pt x="87" y="1059"/>
                    </a:lnTo>
                    <a:lnTo>
                      <a:pt x="38" y="477"/>
                    </a:lnTo>
                    <a:lnTo>
                      <a:pt x="452" y="11"/>
                    </a:lnTo>
                    <a:lnTo>
                      <a:pt x="378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6" name="Freeform 537"/>
              <p:cNvSpPr>
                <a:spLocks/>
              </p:cNvSpPr>
              <p:nvPr/>
            </p:nvSpPr>
            <p:spPr bwMode="auto">
              <a:xfrm>
                <a:off x="3385" y="1804"/>
                <a:ext cx="527" cy="912"/>
              </a:xfrm>
              <a:custGeom>
                <a:avLst/>
                <a:gdLst>
                  <a:gd name="T0" fmla="*/ 527 w 588"/>
                  <a:gd name="T1" fmla="*/ 0 h 1018"/>
                  <a:gd name="T2" fmla="*/ 0 w 588"/>
                  <a:gd name="T3" fmla="*/ 329 h 1018"/>
                  <a:gd name="T4" fmla="*/ 33 w 588"/>
                  <a:gd name="T5" fmla="*/ 912 h 1018"/>
                  <a:gd name="T6" fmla="*/ 69 w 588"/>
                  <a:gd name="T7" fmla="*/ 907 h 1018"/>
                  <a:gd name="T8" fmla="*/ 45 w 588"/>
                  <a:gd name="T9" fmla="*/ 346 h 1018"/>
                  <a:gd name="T10" fmla="*/ 527 w 588"/>
                  <a:gd name="T11" fmla="*/ 79 h 1018"/>
                  <a:gd name="T12" fmla="*/ 527 w 588"/>
                  <a:gd name="T13" fmla="*/ 0 h 1018"/>
                  <a:gd name="T14" fmla="*/ 527 w 588"/>
                  <a:gd name="T15" fmla="*/ 0 h 10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88"/>
                  <a:gd name="T25" fmla="*/ 0 h 1018"/>
                  <a:gd name="T26" fmla="*/ 588 w 588"/>
                  <a:gd name="T27" fmla="*/ 1018 h 101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88" h="1018">
                    <a:moveTo>
                      <a:pt x="588" y="0"/>
                    </a:moveTo>
                    <a:lnTo>
                      <a:pt x="0" y="367"/>
                    </a:lnTo>
                    <a:lnTo>
                      <a:pt x="37" y="1018"/>
                    </a:lnTo>
                    <a:lnTo>
                      <a:pt x="77" y="1012"/>
                    </a:lnTo>
                    <a:lnTo>
                      <a:pt x="50" y="386"/>
                    </a:lnTo>
                    <a:lnTo>
                      <a:pt x="588" y="88"/>
                    </a:lnTo>
                    <a:lnTo>
                      <a:pt x="588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7" name="Freeform 538"/>
              <p:cNvSpPr>
                <a:spLocks/>
              </p:cNvSpPr>
              <p:nvPr/>
            </p:nvSpPr>
            <p:spPr bwMode="auto">
              <a:xfrm>
                <a:off x="2683" y="3092"/>
                <a:ext cx="306" cy="90"/>
              </a:xfrm>
              <a:custGeom>
                <a:avLst/>
                <a:gdLst>
                  <a:gd name="T0" fmla="*/ 0 w 342"/>
                  <a:gd name="T1" fmla="*/ 0 h 101"/>
                  <a:gd name="T2" fmla="*/ 221 w 342"/>
                  <a:gd name="T3" fmla="*/ 6 h 101"/>
                  <a:gd name="T4" fmla="*/ 306 w 342"/>
                  <a:gd name="T5" fmla="*/ 66 h 101"/>
                  <a:gd name="T6" fmla="*/ 36 w 342"/>
                  <a:gd name="T7" fmla="*/ 90 h 101"/>
                  <a:gd name="T8" fmla="*/ 0 w 342"/>
                  <a:gd name="T9" fmla="*/ 0 h 101"/>
                  <a:gd name="T10" fmla="*/ 0 w 342"/>
                  <a:gd name="T11" fmla="*/ 0 h 1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2"/>
                  <a:gd name="T19" fmla="*/ 0 h 101"/>
                  <a:gd name="T20" fmla="*/ 342 w 342"/>
                  <a:gd name="T21" fmla="*/ 101 h 1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2" h="101">
                    <a:moveTo>
                      <a:pt x="0" y="0"/>
                    </a:moveTo>
                    <a:lnTo>
                      <a:pt x="247" y="7"/>
                    </a:lnTo>
                    <a:lnTo>
                      <a:pt x="342" y="74"/>
                    </a:lnTo>
                    <a:lnTo>
                      <a:pt x="40" y="1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8" name="Freeform 539"/>
              <p:cNvSpPr>
                <a:spLocks/>
              </p:cNvSpPr>
              <p:nvPr/>
            </p:nvSpPr>
            <p:spPr bwMode="auto">
              <a:xfrm>
                <a:off x="2511" y="2981"/>
                <a:ext cx="168" cy="407"/>
              </a:xfrm>
              <a:custGeom>
                <a:avLst/>
                <a:gdLst>
                  <a:gd name="T0" fmla="*/ 30 w 188"/>
                  <a:gd name="T1" fmla="*/ 0 h 455"/>
                  <a:gd name="T2" fmla="*/ 30 w 188"/>
                  <a:gd name="T3" fmla="*/ 81 h 455"/>
                  <a:gd name="T4" fmla="*/ 4 w 188"/>
                  <a:gd name="T5" fmla="*/ 87 h 455"/>
                  <a:gd name="T6" fmla="*/ 4 w 188"/>
                  <a:gd name="T7" fmla="*/ 89 h 455"/>
                  <a:gd name="T8" fmla="*/ 4 w 188"/>
                  <a:gd name="T9" fmla="*/ 90 h 455"/>
                  <a:gd name="T10" fmla="*/ 4 w 188"/>
                  <a:gd name="T11" fmla="*/ 96 h 455"/>
                  <a:gd name="T12" fmla="*/ 4 w 188"/>
                  <a:gd name="T13" fmla="*/ 102 h 455"/>
                  <a:gd name="T14" fmla="*/ 4 w 188"/>
                  <a:gd name="T15" fmla="*/ 106 h 455"/>
                  <a:gd name="T16" fmla="*/ 4 w 188"/>
                  <a:gd name="T17" fmla="*/ 111 h 455"/>
                  <a:gd name="T18" fmla="*/ 4 w 188"/>
                  <a:gd name="T19" fmla="*/ 114 h 455"/>
                  <a:gd name="T20" fmla="*/ 4 w 188"/>
                  <a:gd name="T21" fmla="*/ 121 h 455"/>
                  <a:gd name="T22" fmla="*/ 4 w 188"/>
                  <a:gd name="T23" fmla="*/ 124 h 455"/>
                  <a:gd name="T24" fmla="*/ 4 w 188"/>
                  <a:gd name="T25" fmla="*/ 131 h 455"/>
                  <a:gd name="T26" fmla="*/ 4 w 188"/>
                  <a:gd name="T27" fmla="*/ 136 h 455"/>
                  <a:gd name="T28" fmla="*/ 4 w 188"/>
                  <a:gd name="T29" fmla="*/ 143 h 455"/>
                  <a:gd name="T30" fmla="*/ 2 w 188"/>
                  <a:gd name="T31" fmla="*/ 148 h 455"/>
                  <a:gd name="T32" fmla="*/ 2 w 188"/>
                  <a:gd name="T33" fmla="*/ 153 h 455"/>
                  <a:gd name="T34" fmla="*/ 0 w 188"/>
                  <a:gd name="T35" fmla="*/ 160 h 455"/>
                  <a:gd name="T36" fmla="*/ 0 w 188"/>
                  <a:gd name="T37" fmla="*/ 167 h 455"/>
                  <a:gd name="T38" fmla="*/ 0 w 188"/>
                  <a:gd name="T39" fmla="*/ 172 h 455"/>
                  <a:gd name="T40" fmla="*/ 0 w 188"/>
                  <a:gd name="T41" fmla="*/ 179 h 455"/>
                  <a:gd name="T42" fmla="*/ 0 w 188"/>
                  <a:gd name="T43" fmla="*/ 186 h 455"/>
                  <a:gd name="T44" fmla="*/ 0 w 188"/>
                  <a:gd name="T45" fmla="*/ 194 h 455"/>
                  <a:gd name="T46" fmla="*/ 0 w 188"/>
                  <a:gd name="T47" fmla="*/ 201 h 455"/>
                  <a:gd name="T48" fmla="*/ 0 w 188"/>
                  <a:gd name="T49" fmla="*/ 208 h 455"/>
                  <a:gd name="T50" fmla="*/ 0 w 188"/>
                  <a:gd name="T51" fmla="*/ 215 h 455"/>
                  <a:gd name="T52" fmla="*/ 0 w 188"/>
                  <a:gd name="T53" fmla="*/ 221 h 455"/>
                  <a:gd name="T54" fmla="*/ 0 w 188"/>
                  <a:gd name="T55" fmla="*/ 230 h 455"/>
                  <a:gd name="T56" fmla="*/ 0 w 188"/>
                  <a:gd name="T57" fmla="*/ 237 h 455"/>
                  <a:gd name="T58" fmla="*/ 2 w 188"/>
                  <a:gd name="T59" fmla="*/ 243 h 455"/>
                  <a:gd name="T60" fmla="*/ 4 w 188"/>
                  <a:gd name="T61" fmla="*/ 252 h 455"/>
                  <a:gd name="T62" fmla="*/ 4 w 188"/>
                  <a:gd name="T63" fmla="*/ 259 h 455"/>
                  <a:gd name="T64" fmla="*/ 4 w 188"/>
                  <a:gd name="T65" fmla="*/ 267 h 455"/>
                  <a:gd name="T66" fmla="*/ 4 w 188"/>
                  <a:gd name="T67" fmla="*/ 274 h 455"/>
                  <a:gd name="T68" fmla="*/ 5 w 188"/>
                  <a:gd name="T69" fmla="*/ 281 h 455"/>
                  <a:gd name="T70" fmla="*/ 5 w 188"/>
                  <a:gd name="T71" fmla="*/ 288 h 455"/>
                  <a:gd name="T72" fmla="*/ 7 w 188"/>
                  <a:gd name="T73" fmla="*/ 294 h 455"/>
                  <a:gd name="T74" fmla="*/ 7 w 188"/>
                  <a:gd name="T75" fmla="*/ 301 h 455"/>
                  <a:gd name="T76" fmla="*/ 9 w 188"/>
                  <a:gd name="T77" fmla="*/ 308 h 455"/>
                  <a:gd name="T78" fmla="*/ 9 w 188"/>
                  <a:gd name="T79" fmla="*/ 313 h 455"/>
                  <a:gd name="T80" fmla="*/ 11 w 188"/>
                  <a:gd name="T81" fmla="*/ 318 h 455"/>
                  <a:gd name="T82" fmla="*/ 11 w 188"/>
                  <a:gd name="T83" fmla="*/ 322 h 455"/>
                  <a:gd name="T84" fmla="*/ 13 w 188"/>
                  <a:gd name="T85" fmla="*/ 325 h 455"/>
                  <a:gd name="T86" fmla="*/ 13 w 188"/>
                  <a:gd name="T87" fmla="*/ 330 h 455"/>
                  <a:gd name="T88" fmla="*/ 13 w 188"/>
                  <a:gd name="T89" fmla="*/ 334 h 455"/>
                  <a:gd name="T90" fmla="*/ 105 w 188"/>
                  <a:gd name="T91" fmla="*/ 407 h 455"/>
                  <a:gd name="T92" fmla="*/ 168 w 188"/>
                  <a:gd name="T93" fmla="*/ 158 h 455"/>
                  <a:gd name="T94" fmla="*/ 160 w 188"/>
                  <a:gd name="T95" fmla="*/ 47 h 455"/>
                  <a:gd name="T96" fmla="*/ 30 w 188"/>
                  <a:gd name="T97" fmla="*/ 0 h 455"/>
                  <a:gd name="T98" fmla="*/ 30 w 188"/>
                  <a:gd name="T99" fmla="*/ 0 h 4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8"/>
                  <a:gd name="T151" fmla="*/ 0 h 455"/>
                  <a:gd name="T152" fmla="*/ 188 w 188"/>
                  <a:gd name="T153" fmla="*/ 455 h 4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8" h="455">
                    <a:moveTo>
                      <a:pt x="34" y="0"/>
                    </a:moveTo>
                    <a:lnTo>
                      <a:pt x="34" y="90"/>
                    </a:lnTo>
                    <a:lnTo>
                      <a:pt x="4" y="97"/>
                    </a:lnTo>
                    <a:lnTo>
                      <a:pt x="4" y="99"/>
                    </a:lnTo>
                    <a:lnTo>
                      <a:pt x="4" y="101"/>
                    </a:lnTo>
                    <a:lnTo>
                      <a:pt x="4" y="107"/>
                    </a:lnTo>
                    <a:lnTo>
                      <a:pt x="4" y="114"/>
                    </a:lnTo>
                    <a:lnTo>
                      <a:pt x="4" y="118"/>
                    </a:lnTo>
                    <a:lnTo>
                      <a:pt x="4" y="124"/>
                    </a:lnTo>
                    <a:lnTo>
                      <a:pt x="4" y="128"/>
                    </a:lnTo>
                    <a:lnTo>
                      <a:pt x="4" y="135"/>
                    </a:lnTo>
                    <a:lnTo>
                      <a:pt x="4" y="139"/>
                    </a:lnTo>
                    <a:lnTo>
                      <a:pt x="4" y="147"/>
                    </a:lnTo>
                    <a:lnTo>
                      <a:pt x="4" y="152"/>
                    </a:lnTo>
                    <a:lnTo>
                      <a:pt x="4" y="160"/>
                    </a:lnTo>
                    <a:lnTo>
                      <a:pt x="2" y="166"/>
                    </a:lnTo>
                    <a:lnTo>
                      <a:pt x="2" y="171"/>
                    </a:lnTo>
                    <a:lnTo>
                      <a:pt x="0" y="179"/>
                    </a:lnTo>
                    <a:lnTo>
                      <a:pt x="0" y="187"/>
                    </a:lnTo>
                    <a:lnTo>
                      <a:pt x="0" y="192"/>
                    </a:lnTo>
                    <a:lnTo>
                      <a:pt x="0" y="200"/>
                    </a:lnTo>
                    <a:lnTo>
                      <a:pt x="0" y="208"/>
                    </a:lnTo>
                    <a:lnTo>
                      <a:pt x="0" y="217"/>
                    </a:lnTo>
                    <a:lnTo>
                      <a:pt x="0" y="225"/>
                    </a:lnTo>
                    <a:lnTo>
                      <a:pt x="0" y="232"/>
                    </a:lnTo>
                    <a:lnTo>
                      <a:pt x="0" y="240"/>
                    </a:lnTo>
                    <a:lnTo>
                      <a:pt x="0" y="247"/>
                    </a:lnTo>
                    <a:lnTo>
                      <a:pt x="0" y="257"/>
                    </a:lnTo>
                    <a:lnTo>
                      <a:pt x="0" y="265"/>
                    </a:lnTo>
                    <a:lnTo>
                      <a:pt x="2" y="272"/>
                    </a:lnTo>
                    <a:lnTo>
                      <a:pt x="4" y="282"/>
                    </a:lnTo>
                    <a:lnTo>
                      <a:pt x="4" y="289"/>
                    </a:lnTo>
                    <a:lnTo>
                      <a:pt x="4" y="299"/>
                    </a:lnTo>
                    <a:lnTo>
                      <a:pt x="4" y="306"/>
                    </a:lnTo>
                    <a:lnTo>
                      <a:pt x="6" y="314"/>
                    </a:lnTo>
                    <a:lnTo>
                      <a:pt x="6" y="322"/>
                    </a:lnTo>
                    <a:lnTo>
                      <a:pt x="8" y="329"/>
                    </a:lnTo>
                    <a:lnTo>
                      <a:pt x="8" y="337"/>
                    </a:lnTo>
                    <a:lnTo>
                      <a:pt x="10" y="344"/>
                    </a:lnTo>
                    <a:lnTo>
                      <a:pt x="10" y="350"/>
                    </a:lnTo>
                    <a:lnTo>
                      <a:pt x="12" y="356"/>
                    </a:lnTo>
                    <a:lnTo>
                      <a:pt x="12" y="360"/>
                    </a:lnTo>
                    <a:lnTo>
                      <a:pt x="14" y="363"/>
                    </a:lnTo>
                    <a:lnTo>
                      <a:pt x="14" y="369"/>
                    </a:lnTo>
                    <a:lnTo>
                      <a:pt x="15" y="373"/>
                    </a:lnTo>
                    <a:lnTo>
                      <a:pt x="118" y="455"/>
                    </a:lnTo>
                    <a:lnTo>
                      <a:pt x="188" y="177"/>
                    </a:lnTo>
                    <a:lnTo>
                      <a:pt x="179" y="5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9" name="Freeform 540"/>
              <p:cNvSpPr>
                <a:spLocks/>
              </p:cNvSpPr>
              <p:nvPr/>
            </p:nvSpPr>
            <p:spPr bwMode="auto">
              <a:xfrm>
                <a:off x="3108" y="1589"/>
                <a:ext cx="456" cy="534"/>
              </a:xfrm>
              <a:custGeom>
                <a:avLst/>
                <a:gdLst>
                  <a:gd name="T0" fmla="*/ 456 w 509"/>
                  <a:gd name="T1" fmla="*/ 135 h 595"/>
                  <a:gd name="T2" fmla="*/ 0 w 509"/>
                  <a:gd name="T3" fmla="*/ 0 h 595"/>
                  <a:gd name="T4" fmla="*/ 15 w 509"/>
                  <a:gd name="T5" fmla="*/ 428 h 595"/>
                  <a:gd name="T6" fmla="*/ 397 w 509"/>
                  <a:gd name="T7" fmla="*/ 534 h 595"/>
                  <a:gd name="T8" fmla="*/ 456 w 509"/>
                  <a:gd name="T9" fmla="*/ 135 h 595"/>
                  <a:gd name="T10" fmla="*/ 456 w 509"/>
                  <a:gd name="T11" fmla="*/ 135 h 5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9"/>
                  <a:gd name="T19" fmla="*/ 0 h 595"/>
                  <a:gd name="T20" fmla="*/ 509 w 509"/>
                  <a:gd name="T21" fmla="*/ 595 h 5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9" h="595">
                    <a:moveTo>
                      <a:pt x="509" y="150"/>
                    </a:moveTo>
                    <a:lnTo>
                      <a:pt x="0" y="0"/>
                    </a:lnTo>
                    <a:lnTo>
                      <a:pt x="17" y="477"/>
                    </a:lnTo>
                    <a:lnTo>
                      <a:pt x="443" y="595"/>
                    </a:lnTo>
                    <a:lnTo>
                      <a:pt x="509" y="15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0" name="Freeform 541"/>
              <p:cNvSpPr>
                <a:spLocks/>
              </p:cNvSpPr>
              <p:nvPr/>
            </p:nvSpPr>
            <p:spPr bwMode="auto">
              <a:xfrm>
                <a:off x="2859" y="1591"/>
                <a:ext cx="283" cy="546"/>
              </a:xfrm>
              <a:custGeom>
                <a:avLst/>
                <a:gdLst>
                  <a:gd name="T0" fmla="*/ 253 w 316"/>
                  <a:gd name="T1" fmla="*/ 0 h 608"/>
                  <a:gd name="T2" fmla="*/ 0 w 316"/>
                  <a:gd name="T3" fmla="*/ 210 h 608"/>
                  <a:gd name="T4" fmla="*/ 0 w 316"/>
                  <a:gd name="T5" fmla="*/ 213 h 608"/>
                  <a:gd name="T6" fmla="*/ 0 w 316"/>
                  <a:gd name="T7" fmla="*/ 225 h 608"/>
                  <a:gd name="T8" fmla="*/ 2 w 316"/>
                  <a:gd name="T9" fmla="*/ 241 h 608"/>
                  <a:gd name="T10" fmla="*/ 2 w 316"/>
                  <a:gd name="T11" fmla="*/ 263 h 608"/>
                  <a:gd name="T12" fmla="*/ 4 w 316"/>
                  <a:gd name="T13" fmla="*/ 286 h 608"/>
                  <a:gd name="T14" fmla="*/ 5 w 316"/>
                  <a:gd name="T15" fmla="*/ 315 h 608"/>
                  <a:gd name="T16" fmla="*/ 7 w 316"/>
                  <a:gd name="T17" fmla="*/ 347 h 608"/>
                  <a:gd name="T18" fmla="*/ 10 w 316"/>
                  <a:gd name="T19" fmla="*/ 379 h 608"/>
                  <a:gd name="T20" fmla="*/ 12 w 316"/>
                  <a:gd name="T21" fmla="*/ 408 h 608"/>
                  <a:gd name="T22" fmla="*/ 13 w 316"/>
                  <a:gd name="T23" fmla="*/ 440 h 608"/>
                  <a:gd name="T24" fmla="*/ 15 w 316"/>
                  <a:gd name="T25" fmla="*/ 468 h 608"/>
                  <a:gd name="T26" fmla="*/ 19 w 316"/>
                  <a:gd name="T27" fmla="*/ 493 h 608"/>
                  <a:gd name="T28" fmla="*/ 21 w 316"/>
                  <a:gd name="T29" fmla="*/ 515 h 608"/>
                  <a:gd name="T30" fmla="*/ 22 w 316"/>
                  <a:gd name="T31" fmla="*/ 533 h 608"/>
                  <a:gd name="T32" fmla="*/ 26 w 316"/>
                  <a:gd name="T33" fmla="*/ 542 h 608"/>
                  <a:gd name="T34" fmla="*/ 27 w 316"/>
                  <a:gd name="T35" fmla="*/ 546 h 608"/>
                  <a:gd name="T36" fmla="*/ 30 w 316"/>
                  <a:gd name="T37" fmla="*/ 544 h 608"/>
                  <a:gd name="T38" fmla="*/ 41 w 316"/>
                  <a:gd name="T39" fmla="*/ 541 h 608"/>
                  <a:gd name="T40" fmla="*/ 55 w 316"/>
                  <a:gd name="T41" fmla="*/ 536 h 608"/>
                  <a:gd name="T42" fmla="*/ 72 w 316"/>
                  <a:gd name="T43" fmla="*/ 529 h 608"/>
                  <a:gd name="T44" fmla="*/ 90 w 316"/>
                  <a:gd name="T45" fmla="*/ 519 h 608"/>
                  <a:gd name="T46" fmla="*/ 112 w 316"/>
                  <a:gd name="T47" fmla="*/ 508 h 608"/>
                  <a:gd name="T48" fmla="*/ 134 w 316"/>
                  <a:gd name="T49" fmla="*/ 498 h 608"/>
                  <a:gd name="T50" fmla="*/ 159 w 316"/>
                  <a:gd name="T51" fmla="*/ 489 h 608"/>
                  <a:gd name="T52" fmla="*/ 182 w 316"/>
                  <a:gd name="T53" fmla="*/ 478 h 608"/>
                  <a:gd name="T54" fmla="*/ 204 w 316"/>
                  <a:gd name="T55" fmla="*/ 468 h 608"/>
                  <a:gd name="T56" fmla="*/ 225 w 316"/>
                  <a:gd name="T57" fmla="*/ 457 h 608"/>
                  <a:gd name="T58" fmla="*/ 244 w 316"/>
                  <a:gd name="T59" fmla="*/ 449 h 608"/>
                  <a:gd name="T60" fmla="*/ 259 w 316"/>
                  <a:gd name="T61" fmla="*/ 440 h 608"/>
                  <a:gd name="T62" fmla="*/ 270 w 316"/>
                  <a:gd name="T63" fmla="*/ 436 h 608"/>
                  <a:gd name="T64" fmla="*/ 279 w 316"/>
                  <a:gd name="T65" fmla="*/ 432 h 608"/>
                  <a:gd name="T66" fmla="*/ 283 w 316"/>
                  <a:gd name="T67" fmla="*/ 430 h 608"/>
                  <a:gd name="T68" fmla="*/ 253 w 316"/>
                  <a:gd name="T69" fmla="*/ 0 h 608"/>
                  <a:gd name="T70" fmla="*/ 253 w 316"/>
                  <a:gd name="T71" fmla="*/ 0 h 60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6"/>
                  <a:gd name="T109" fmla="*/ 0 h 608"/>
                  <a:gd name="T110" fmla="*/ 316 w 316"/>
                  <a:gd name="T111" fmla="*/ 608 h 60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6" h="608">
                    <a:moveTo>
                      <a:pt x="283" y="0"/>
                    </a:moveTo>
                    <a:lnTo>
                      <a:pt x="0" y="234"/>
                    </a:lnTo>
                    <a:lnTo>
                      <a:pt x="0" y="237"/>
                    </a:lnTo>
                    <a:lnTo>
                      <a:pt x="0" y="251"/>
                    </a:lnTo>
                    <a:lnTo>
                      <a:pt x="2" y="268"/>
                    </a:lnTo>
                    <a:lnTo>
                      <a:pt x="2" y="293"/>
                    </a:lnTo>
                    <a:lnTo>
                      <a:pt x="4" y="319"/>
                    </a:lnTo>
                    <a:lnTo>
                      <a:pt x="6" y="351"/>
                    </a:lnTo>
                    <a:lnTo>
                      <a:pt x="8" y="386"/>
                    </a:lnTo>
                    <a:lnTo>
                      <a:pt x="11" y="422"/>
                    </a:lnTo>
                    <a:lnTo>
                      <a:pt x="13" y="454"/>
                    </a:lnTo>
                    <a:lnTo>
                      <a:pt x="15" y="490"/>
                    </a:lnTo>
                    <a:lnTo>
                      <a:pt x="17" y="521"/>
                    </a:lnTo>
                    <a:lnTo>
                      <a:pt x="21" y="549"/>
                    </a:lnTo>
                    <a:lnTo>
                      <a:pt x="23" y="574"/>
                    </a:lnTo>
                    <a:lnTo>
                      <a:pt x="25" y="593"/>
                    </a:lnTo>
                    <a:lnTo>
                      <a:pt x="29" y="604"/>
                    </a:lnTo>
                    <a:lnTo>
                      <a:pt x="30" y="608"/>
                    </a:lnTo>
                    <a:lnTo>
                      <a:pt x="34" y="606"/>
                    </a:lnTo>
                    <a:lnTo>
                      <a:pt x="46" y="602"/>
                    </a:lnTo>
                    <a:lnTo>
                      <a:pt x="61" y="597"/>
                    </a:lnTo>
                    <a:lnTo>
                      <a:pt x="80" y="589"/>
                    </a:lnTo>
                    <a:lnTo>
                      <a:pt x="101" y="578"/>
                    </a:lnTo>
                    <a:lnTo>
                      <a:pt x="125" y="566"/>
                    </a:lnTo>
                    <a:lnTo>
                      <a:pt x="150" y="555"/>
                    </a:lnTo>
                    <a:lnTo>
                      <a:pt x="177" y="544"/>
                    </a:lnTo>
                    <a:lnTo>
                      <a:pt x="203" y="532"/>
                    </a:lnTo>
                    <a:lnTo>
                      <a:pt x="228" y="521"/>
                    </a:lnTo>
                    <a:lnTo>
                      <a:pt x="251" y="509"/>
                    </a:lnTo>
                    <a:lnTo>
                      <a:pt x="272" y="500"/>
                    </a:lnTo>
                    <a:lnTo>
                      <a:pt x="289" y="490"/>
                    </a:lnTo>
                    <a:lnTo>
                      <a:pt x="302" y="485"/>
                    </a:lnTo>
                    <a:lnTo>
                      <a:pt x="312" y="481"/>
                    </a:lnTo>
                    <a:lnTo>
                      <a:pt x="316" y="479"/>
                    </a:ln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1" name="Freeform 542"/>
              <p:cNvSpPr>
                <a:spLocks/>
              </p:cNvSpPr>
              <p:nvPr/>
            </p:nvSpPr>
            <p:spPr bwMode="auto">
              <a:xfrm>
                <a:off x="3034" y="1707"/>
                <a:ext cx="65" cy="364"/>
              </a:xfrm>
              <a:custGeom>
                <a:avLst/>
                <a:gdLst>
                  <a:gd name="T0" fmla="*/ 19 w 70"/>
                  <a:gd name="T1" fmla="*/ 0 h 405"/>
                  <a:gd name="T2" fmla="*/ 44 w 70"/>
                  <a:gd name="T3" fmla="*/ 27 h 405"/>
                  <a:gd name="T4" fmla="*/ 65 w 70"/>
                  <a:gd name="T5" fmla="*/ 338 h 405"/>
                  <a:gd name="T6" fmla="*/ 0 w 70"/>
                  <a:gd name="T7" fmla="*/ 364 h 405"/>
                  <a:gd name="T8" fmla="*/ 19 w 70"/>
                  <a:gd name="T9" fmla="*/ 0 h 405"/>
                  <a:gd name="T10" fmla="*/ 19 w 70"/>
                  <a:gd name="T11" fmla="*/ 0 h 4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"/>
                  <a:gd name="T19" fmla="*/ 0 h 405"/>
                  <a:gd name="T20" fmla="*/ 70 w 70"/>
                  <a:gd name="T21" fmla="*/ 405 h 40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" h="405">
                    <a:moveTo>
                      <a:pt x="21" y="0"/>
                    </a:moveTo>
                    <a:lnTo>
                      <a:pt x="47" y="30"/>
                    </a:lnTo>
                    <a:lnTo>
                      <a:pt x="70" y="376"/>
                    </a:lnTo>
                    <a:lnTo>
                      <a:pt x="0" y="40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2" name="Freeform 543"/>
              <p:cNvSpPr>
                <a:spLocks/>
              </p:cNvSpPr>
              <p:nvPr/>
            </p:nvSpPr>
            <p:spPr bwMode="auto">
              <a:xfrm>
                <a:off x="2923" y="1799"/>
                <a:ext cx="47" cy="322"/>
              </a:xfrm>
              <a:custGeom>
                <a:avLst/>
                <a:gdLst>
                  <a:gd name="T0" fmla="*/ 2 w 54"/>
                  <a:gd name="T1" fmla="*/ 0 h 359"/>
                  <a:gd name="T2" fmla="*/ 20 w 54"/>
                  <a:gd name="T3" fmla="*/ 25 h 359"/>
                  <a:gd name="T4" fmla="*/ 47 w 54"/>
                  <a:gd name="T5" fmla="*/ 309 h 359"/>
                  <a:gd name="T6" fmla="*/ 0 w 54"/>
                  <a:gd name="T7" fmla="*/ 322 h 359"/>
                  <a:gd name="T8" fmla="*/ 2 w 54"/>
                  <a:gd name="T9" fmla="*/ 0 h 359"/>
                  <a:gd name="T10" fmla="*/ 2 w 54"/>
                  <a:gd name="T11" fmla="*/ 0 h 3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"/>
                  <a:gd name="T19" fmla="*/ 0 h 359"/>
                  <a:gd name="T20" fmla="*/ 54 w 54"/>
                  <a:gd name="T21" fmla="*/ 359 h 3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" h="359">
                    <a:moveTo>
                      <a:pt x="2" y="0"/>
                    </a:moveTo>
                    <a:lnTo>
                      <a:pt x="23" y="28"/>
                    </a:lnTo>
                    <a:lnTo>
                      <a:pt x="54" y="344"/>
                    </a:lnTo>
                    <a:lnTo>
                      <a:pt x="0" y="35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3" name="Freeform 544"/>
              <p:cNvSpPr>
                <a:spLocks/>
              </p:cNvSpPr>
              <p:nvPr/>
            </p:nvSpPr>
            <p:spPr bwMode="auto">
              <a:xfrm>
                <a:off x="2891" y="2007"/>
                <a:ext cx="620" cy="177"/>
              </a:xfrm>
              <a:custGeom>
                <a:avLst/>
                <a:gdLst>
                  <a:gd name="T0" fmla="*/ 620 w 692"/>
                  <a:gd name="T1" fmla="*/ 112 h 197"/>
                  <a:gd name="T2" fmla="*/ 391 w 692"/>
                  <a:gd name="T3" fmla="*/ 177 h 197"/>
                  <a:gd name="T4" fmla="*/ 0 w 692"/>
                  <a:gd name="T5" fmla="*/ 128 h 197"/>
                  <a:gd name="T6" fmla="*/ 254 w 692"/>
                  <a:gd name="T7" fmla="*/ 0 h 197"/>
                  <a:gd name="T8" fmla="*/ 620 w 692"/>
                  <a:gd name="T9" fmla="*/ 112 h 197"/>
                  <a:gd name="T10" fmla="*/ 620 w 692"/>
                  <a:gd name="T11" fmla="*/ 112 h 1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2"/>
                  <a:gd name="T19" fmla="*/ 0 h 197"/>
                  <a:gd name="T20" fmla="*/ 692 w 692"/>
                  <a:gd name="T21" fmla="*/ 197 h 19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2" h="197">
                    <a:moveTo>
                      <a:pt x="692" y="125"/>
                    </a:moveTo>
                    <a:lnTo>
                      <a:pt x="436" y="197"/>
                    </a:lnTo>
                    <a:lnTo>
                      <a:pt x="0" y="142"/>
                    </a:lnTo>
                    <a:lnTo>
                      <a:pt x="284" y="0"/>
                    </a:lnTo>
                    <a:lnTo>
                      <a:pt x="692" y="125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4" name="Freeform 545"/>
              <p:cNvSpPr>
                <a:spLocks/>
              </p:cNvSpPr>
              <p:nvPr/>
            </p:nvSpPr>
            <p:spPr bwMode="auto">
              <a:xfrm>
                <a:off x="2889" y="1818"/>
                <a:ext cx="70" cy="1077"/>
              </a:xfrm>
              <a:custGeom>
                <a:avLst/>
                <a:gdLst>
                  <a:gd name="T0" fmla="*/ 15 w 78"/>
                  <a:gd name="T1" fmla="*/ 0 h 1201"/>
                  <a:gd name="T2" fmla="*/ 0 w 78"/>
                  <a:gd name="T3" fmla="*/ 25 h 1201"/>
                  <a:gd name="T4" fmla="*/ 45 w 78"/>
                  <a:gd name="T5" fmla="*/ 1077 h 1201"/>
                  <a:gd name="T6" fmla="*/ 70 w 78"/>
                  <a:gd name="T7" fmla="*/ 1077 h 1201"/>
                  <a:gd name="T8" fmla="*/ 26 w 78"/>
                  <a:gd name="T9" fmla="*/ 0 h 1201"/>
                  <a:gd name="T10" fmla="*/ 15 w 78"/>
                  <a:gd name="T11" fmla="*/ 0 h 1201"/>
                  <a:gd name="T12" fmla="*/ 15 w 78"/>
                  <a:gd name="T13" fmla="*/ 0 h 12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8"/>
                  <a:gd name="T22" fmla="*/ 0 h 1201"/>
                  <a:gd name="T23" fmla="*/ 78 w 78"/>
                  <a:gd name="T24" fmla="*/ 1201 h 12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8" h="1201">
                    <a:moveTo>
                      <a:pt x="17" y="0"/>
                    </a:moveTo>
                    <a:lnTo>
                      <a:pt x="0" y="28"/>
                    </a:lnTo>
                    <a:lnTo>
                      <a:pt x="50" y="1201"/>
                    </a:lnTo>
                    <a:lnTo>
                      <a:pt x="78" y="1201"/>
                    </a:lnTo>
                    <a:lnTo>
                      <a:pt x="29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78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5" name="Freeform 546"/>
              <p:cNvSpPr>
                <a:spLocks/>
              </p:cNvSpPr>
              <p:nvPr/>
            </p:nvSpPr>
            <p:spPr bwMode="auto">
              <a:xfrm>
                <a:off x="2907" y="1801"/>
                <a:ext cx="362" cy="1101"/>
              </a:xfrm>
              <a:custGeom>
                <a:avLst/>
                <a:gdLst>
                  <a:gd name="T0" fmla="*/ 17 w 403"/>
                  <a:gd name="T1" fmla="*/ 0 h 1230"/>
                  <a:gd name="T2" fmla="*/ 0 w 403"/>
                  <a:gd name="T3" fmla="*/ 17 h 1230"/>
                  <a:gd name="T4" fmla="*/ 45 w 403"/>
                  <a:gd name="T5" fmla="*/ 1101 h 1230"/>
                  <a:gd name="T6" fmla="*/ 72 w 403"/>
                  <a:gd name="T7" fmla="*/ 1101 h 1230"/>
                  <a:gd name="T8" fmla="*/ 41 w 403"/>
                  <a:gd name="T9" fmla="*/ 331 h 1230"/>
                  <a:gd name="T10" fmla="*/ 313 w 403"/>
                  <a:gd name="T11" fmla="*/ 363 h 1230"/>
                  <a:gd name="T12" fmla="*/ 352 w 403"/>
                  <a:gd name="T13" fmla="*/ 361 h 1230"/>
                  <a:gd name="T14" fmla="*/ 362 w 403"/>
                  <a:gd name="T15" fmla="*/ 352 h 1230"/>
                  <a:gd name="T16" fmla="*/ 45 w 403"/>
                  <a:gd name="T17" fmla="*/ 299 h 1230"/>
                  <a:gd name="T18" fmla="*/ 17 w 403"/>
                  <a:gd name="T19" fmla="*/ 0 h 1230"/>
                  <a:gd name="T20" fmla="*/ 17 w 403"/>
                  <a:gd name="T21" fmla="*/ 0 h 12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03"/>
                  <a:gd name="T34" fmla="*/ 0 h 1230"/>
                  <a:gd name="T35" fmla="*/ 403 w 403"/>
                  <a:gd name="T36" fmla="*/ 1230 h 123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03" h="1230">
                    <a:moveTo>
                      <a:pt x="19" y="0"/>
                    </a:moveTo>
                    <a:lnTo>
                      <a:pt x="0" y="19"/>
                    </a:lnTo>
                    <a:lnTo>
                      <a:pt x="50" y="1230"/>
                    </a:lnTo>
                    <a:lnTo>
                      <a:pt x="80" y="1230"/>
                    </a:lnTo>
                    <a:lnTo>
                      <a:pt x="46" y="370"/>
                    </a:lnTo>
                    <a:lnTo>
                      <a:pt x="348" y="406"/>
                    </a:lnTo>
                    <a:lnTo>
                      <a:pt x="392" y="403"/>
                    </a:lnTo>
                    <a:lnTo>
                      <a:pt x="403" y="393"/>
                    </a:lnTo>
                    <a:lnTo>
                      <a:pt x="50" y="33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525C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6" name="Freeform 547"/>
              <p:cNvSpPr>
                <a:spLocks/>
              </p:cNvSpPr>
              <p:nvPr/>
            </p:nvSpPr>
            <p:spPr bwMode="auto">
              <a:xfrm>
                <a:off x="2946" y="2119"/>
                <a:ext cx="314" cy="47"/>
              </a:xfrm>
              <a:custGeom>
                <a:avLst/>
                <a:gdLst>
                  <a:gd name="T0" fmla="*/ 4 w 350"/>
                  <a:gd name="T1" fmla="*/ 0 h 51"/>
                  <a:gd name="T2" fmla="*/ 314 w 350"/>
                  <a:gd name="T3" fmla="*/ 44 h 51"/>
                  <a:gd name="T4" fmla="*/ 269 w 350"/>
                  <a:gd name="T5" fmla="*/ 47 h 51"/>
                  <a:gd name="T6" fmla="*/ 0 w 350"/>
                  <a:gd name="T7" fmla="*/ 16 h 51"/>
                  <a:gd name="T8" fmla="*/ 4 w 350"/>
                  <a:gd name="T9" fmla="*/ 0 h 51"/>
                  <a:gd name="T10" fmla="*/ 4 w 350"/>
                  <a:gd name="T11" fmla="*/ 0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0"/>
                  <a:gd name="T19" fmla="*/ 0 h 51"/>
                  <a:gd name="T20" fmla="*/ 350 w 350"/>
                  <a:gd name="T21" fmla="*/ 51 h 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0" h="51">
                    <a:moveTo>
                      <a:pt x="4" y="0"/>
                    </a:moveTo>
                    <a:lnTo>
                      <a:pt x="350" y="48"/>
                    </a:lnTo>
                    <a:lnTo>
                      <a:pt x="300" y="51"/>
                    </a:lnTo>
                    <a:lnTo>
                      <a:pt x="0" y="1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0474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7" name="Freeform 548"/>
              <p:cNvSpPr>
                <a:spLocks/>
              </p:cNvSpPr>
              <p:nvPr/>
            </p:nvSpPr>
            <p:spPr bwMode="auto">
              <a:xfrm>
                <a:off x="3065" y="2062"/>
                <a:ext cx="326" cy="74"/>
              </a:xfrm>
              <a:custGeom>
                <a:avLst/>
                <a:gdLst>
                  <a:gd name="T0" fmla="*/ 0 w 365"/>
                  <a:gd name="T1" fmla="*/ 20 h 81"/>
                  <a:gd name="T2" fmla="*/ 4 w 365"/>
                  <a:gd name="T3" fmla="*/ 0 h 81"/>
                  <a:gd name="T4" fmla="*/ 326 w 365"/>
                  <a:gd name="T5" fmla="*/ 64 h 81"/>
                  <a:gd name="T6" fmla="*/ 290 w 365"/>
                  <a:gd name="T7" fmla="*/ 74 h 81"/>
                  <a:gd name="T8" fmla="*/ 0 w 365"/>
                  <a:gd name="T9" fmla="*/ 20 h 81"/>
                  <a:gd name="T10" fmla="*/ 0 w 365"/>
                  <a:gd name="T11" fmla="*/ 2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5"/>
                  <a:gd name="T19" fmla="*/ 0 h 81"/>
                  <a:gd name="T20" fmla="*/ 365 w 365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5" h="81">
                    <a:moveTo>
                      <a:pt x="0" y="22"/>
                    </a:moveTo>
                    <a:lnTo>
                      <a:pt x="4" y="0"/>
                    </a:lnTo>
                    <a:lnTo>
                      <a:pt x="365" y="70"/>
                    </a:lnTo>
                    <a:lnTo>
                      <a:pt x="325" y="81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40474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8" name="Freeform 549"/>
              <p:cNvSpPr>
                <a:spLocks/>
              </p:cNvSpPr>
              <p:nvPr/>
            </p:nvSpPr>
            <p:spPr bwMode="auto">
              <a:xfrm>
                <a:off x="2998" y="1690"/>
                <a:ext cx="68" cy="1226"/>
              </a:xfrm>
              <a:custGeom>
                <a:avLst/>
                <a:gdLst>
                  <a:gd name="T0" fmla="*/ 44 w 76"/>
                  <a:gd name="T1" fmla="*/ 0 h 1371"/>
                  <a:gd name="T2" fmla="*/ 27 w 76"/>
                  <a:gd name="T3" fmla="*/ 4 h 1371"/>
                  <a:gd name="T4" fmla="*/ 0 w 76"/>
                  <a:gd name="T5" fmla="*/ 38 h 1371"/>
                  <a:gd name="T6" fmla="*/ 25 w 76"/>
                  <a:gd name="T7" fmla="*/ 1190 h 1371"/>
                  <a:gd name="T8" fmla="*/ 68 w 76"/>
                  <a:gd name="T9" fmla="*/ 1226 h 1371"/>
                  <a:gd name="T10" fmla="*/ 44 w 76"/>
                  <a:gd name="T11" fmla="*/ 0 h 1371"/>
                  <a:gd name="T12" fmla="*/ 44 w 76"/>
                  <a:gd name="T13" fmla="*/ 0 h 13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6"/>
                  <a:gd name="T22" fmla="*/ 0 h 1371"/>
                  <a:gd name="T23" fmla="*/ 76 w 76"/>
                  <a:gd name="T24" fmla="*/ 1371 h 137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6" h="1371">
                    <a:moveTo>
                      <a:pt x="49" y="0"/>
                    </a:moveTo>
                    <a:lnTo>
                      <a:pt x="30" y="4"/>
                    </a:lnTo>
                    <a:lnTo>
                      <a:pt x="0" y="42"/>
                    </a:lnTo>
                    <a:lnTo>
                      <a:pt x="28" y="1331"/>
                    </a:lnTo>
                    <a:lnTo>
                      <a:pt x="76" y="137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78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9" name="Freeform 550"/>
              <p:cNvSpPr>
                <a:spLocks/>
              </p:cNvSpPr>
              <p:nvPr/>
            </p:nvSpPr>
            <p:spPr bwMode="auto">
              <a:xfrm>
                <a:off x="3027" y="1682"/>
                <a:ext cx="364" cy="1242"/>
              </a:xfrm>
              <a:custGeom>
                <a:avLst/>
                <a:gdLst>
                  <a:gd name="T0" fmla="*/ 24 w 407"/>
                  <a:gd name="T1" fmla="*/ 0 h 1387"/>
                  <a:gd name="T2" fmla="*/ 0 w 407"/>
                  <a:gd name="T3" fmla="*/ 11 h 1387"/>
                  <a:gd name="T4" fmla="*/ 19 w 407"/>
                  <a:gd name="T5" fmla="*/ 1212 h 1387"/>
                  <a:gd name="T6" fmla="*/ 49 w 407"/>
                  <a:gd name="T7" fmla="*/ 1242 h 1387"/>
                  <a:gd name="T8" fmla="*/ 38 w 407"/>
                  <a:gd name="T9" fmla="*/ 400 h 1387"/>
                  <a:gd name="T10" fmla="*/ 322 w 407"/>
                  <a:gd name="T11" fmla="*/ 453 h 1387"/>
                  <a:gd name="T12" fmla="*/ 362 w 407"/>
                  <a:gd name="T13" fmla="*/ 445 h 1387"/>
                  <a:gd name="T14" fmla="*/ 364 w 407"/>
                  <a:gd name="T15" fmla="*/ 432 h 1387"/>
                  <a:gd name="T16" fmla="*/ 51 w 407"/>
                  <a:gd name="T17" fmla="*/ 358 h 1387"/>
                  <a:gd name="T18" fmla="*/ 24 w 407"/>
                  <a:gd name="T19" fmla="*/ 0 h 1387"/>
                  <a:gd name="T20" fmla="*/ 24 w 407"/>
                  <a:gd name="T21" fmla="*/ 0 h 138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07"/>
                  <a:gd name="T34" fmla="*/ 0 h 1387"/>
                  <a:gd name="T35" fmla="*/ 407 w 407"/>
                  <a:gd name="T36" fmla="*/ 1387 h 138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07" h="1387">
                    <a:moveTo>
                      <a:pt x="27" y="0"/>
                    </a:moveTo>
                    <a:lnTo>
                      <a:pt x="0" y="12"/>
                    </a:lnTo>
                    <a:lnTo>
                      <a:pt x="21" y="1354"/>
                    </a:lnTo>
                    <a:lnTo>
                      <a:pt x="55" y="1387"/>
                    </a:lnTo>
                    <a:lnTo>
                      <a:pt x="42" y="447"/>
                    </a:lnTo>
                    <a:lnTo>
                      <a:pt x="360" y="506"/>
                    </a:lnTo>
                    <a:lnTo>
                      <a:pt x="405" y="497"/>
                    </a:lnTo>
                    <a:lnTo>
                      <a:pt x="407" y="482"/>
                    </a:lnTo>
                    <a:lnTo>
                      <a:pt x="57" y="40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525C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0" name="Freeform 551"/>
              <p:cNvSpPr>
                <a:spLocks/>
              </p:cNvSpPr>
              <p:nvPr/>
            </p:nvSpPr>
            <p:spPr bwMode="auto">
              <a:xfrm>
                <a:off x="3195" y="1661"/>
                <a:ext cx="303" cy="104"/>
              </a:xfrm>
              <a:custGeom>
                <a:avLst/>
                <a:gdLst>
                  <a:gd name="T0" fmla="*/ 0 w 338"/>
                  <a:gd name="T1" fmla="*/ 0 h 116"/>
                  <a:gd name="T2" fmla="*/ 303 w 338"/>
                  <a:gd name="T3" fmla="*/ 93 h 116"/>
                  <a:gd name="T4" fmla="*/ 267 w 338"/>
                  <a:gd name="T5" fmla="*/ 104 h 116"/>
                  <a:gd name="T6" fmla="*/ 4 w 338"/>
                  <a:gd name="T7" fmla="*/ 27 h 116"/>
                  <a:gd name="T8" fmla="*/ 0 w 338"/>
                  <a:gd name="T9" fmla="*/ 0 h 116"/>
                  <a:gd name="T10" fmla="*/ 0 w 338"/>
                  <a:gd name="T11" fmla="*/ 0 h 1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8"/>
                  <a:gd name="T19" fmla="*/ 0 h 116"/>
                  <a:gd name="T20" fmla="*/ 338 w 338"/>
                  <a:gd name="T21" fmla="*/ 116 h 1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8" h="116">
                    <a:moveTo>
                      <a:pt x="0" y="0"/>
                    </a:moveTo>
                    <a:lnTo>
                      <a:pt x="338" y="104"/>
                    </a:lnTo>
                    <a:lnTo>
                      <a:pt x="298" y="116"/>
                    </a:lnTo>
                    <a:lnTo>
                      <a:pt x="5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1" name="Freeform 552"/>
              <p:cNvSpPr>
                <a:spLocks/>
              </p:cNvSpPr>
              <p:nvPr/>
            </p:nvSpPr>
            <p:spPr bwMode="auto">
              <a:xfrm>
                <a:off x="3240" y="1792"/>
                <a:ext cx="253" cy="240"/>
              </a:xfrm>
              <a:custGeom>
                <a:avLst/>
                <a:gdLst>
                  <a:gd name="T0" fmla="*/ 253 w 281"/>
                  <a:gd name="T1" fmla="*/ 0 h 268"/>
                  <a:gd name="T2" fmla="*/ 0 w 281"/>
                  <a:gd name="T3" fmla="*/ 149 h 268"/>
                  <a:gd name="T4" fmla="*/ 228 w 281"/>
                  <a:gd name="T5" fmla="*/ 38 h 268"/>
                  <a:gd name="T6" fmla="*/ 203 w 281"/>
                  <a:gd name="T7" fmla="*/ 227 h 268"/>
                  <a:gd name="T8" fmla="*/ 222 w 281"/>
                  <a:gd name="T9" fmla="*/ 240 h 268"/>
                  <a:gd name="T10" fmla="*/ 253 w 281"/>
                  <a:gd name="T11" fmla="*/ 0 h 268"/>
                  <a:gd name="T12" fmla="*/ 253 w 281"/>
                  <a:gd name="T13" fmla="*/ 0 h 2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1"/>
                  <a:gd name="T22" fmla="*/ 0 h 268"/>
                  <a:gd name="T23" fmla="*/ 281 w 281"/>
                  <a:gd name="T24" fmla="*/ 268 h 26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1" h="268">
                    <a:moveTo>
                      <a:pt x="281" y="0"/>
                    </a:moveTo>
                    <a:lnTo>
                      <a:pt x="0" y="166"/>
                    </a:lnTo>
                    <a:lnTo>
                      <a:pt x="253" y="42"/>
                    </a:lnTo>
                    <a:lnTo>
                      <a:pt x="226" y="253"/>
                    </a:lnTo>
                    <a:lnTo>
                      <a:pt x="247" y="268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2" name="Freeform 553"/>
              <p:cNvSpPr>
                <a:spLocks/>
              </p:cNvSpPr>
              <p:nvPr/>
            </p:nvSpPr>
            <p:spPr bwMode="auto">
              <a:xfrm>
                <a:off x="2862" y="2857"/>
                <a:ext cx="222" cy="94"/>
              </a:xfrm>
              <a:custGeom>
                <a:avLst/>
                <a:gdLst>
                  <a:gd name="T0" fmla="*/ 222 w 247"/>
                  <a:gd name="T1" fmla="*/ 14 h 105"/>
                  <a:gd name="T2" fmla="*/ 68 w 247"/>
                  <a:gd name="T3" fmla="*/ 0 h 105"/>
                  <a:gd name="T4" fmla="*/ 0 w 247"/>
                  <a:gd name="T5" fmla="*/ 43 h 105"/>
                  <a:gd name="T6" fmla="*/ 101 w 247"/>
                  <a:gd name="T7" fmla="*/ 94 h 105"/>
                  <a:gd name="T8" fmla="*/ 222 w 247"/>
                  <a:gd name="T9" fmla="*/ 14 h 105"/>
                  <a:gd name="T10" fmla="*/ 222 w 247"/>
                  <a:gd name="T11" fmla="*/ 14 h 1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7"/>
                  <a:gd name="T19" fmla="*/ 0 h 105"/>
                  <a:gd name="T20" fmla="*/ 247 w 247"/>
                  <a:gd name="T21" fmla="*/ 105 h 10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7" h="105">
                    <a:moveTo>
                      <a:pt x="247" y="16"/>
                    </a:moveTo>
                    <a:lnTo>
                      <a:pt x="76" y="0"/>
                    </a:lnTo>
                    <a:lnTo>
                      <a:pt x="0" y="48"/>
                    </a:lnTo>
                    <a:lnTo>
                      <a:pt x="112" y="105"/>
                    </a:lnTo>
                    <a:lnTo>
                      <a:pt x="247" y="16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3" name="Freeform 554"/>
              <p:cNvSpPr>
                <a:spLocks/>
              </p:cNvSpPr>
              <p:nvPr/>
            </p:nvSpPr>
            <p:spPr bwMode="auto">
              <a:xfrm>
                <a:off x="2533" y="2972"/>
                <a:ext cx="184" cy="81"/>
              </a:xfrm>
              <a:custGeom>
                <a:avLst/>
                <a:gdLst>
                  <a:gd name="T0" fmla="*/ 111 w 205"/>
                  <a:gd name="T1" fmla="*/ 0 h 89"/>
                  <a:gd name="T2" fmla="*/ 0 w 205"/>
                  <a:gd name="T3" fmla="*/ 15 h 89"/>
                  <a:gd name="T4" fmla="*/ 144 w 205"/>
                  <a:gd name="T5" fmla="*/ 81 h 89"/>
                  <a:gd name="T6" fmla="*/ 184 w 205"/>
                  <a:gd name="T7" fmla="*/ 60 h 89"/>
                  <a:gd name="T8" fmla="*/ 111 w 205"/>
                  <a:gd name="T9" fmla="*/ 0 h 89"/>
                  <a:gd name="T10" fmla="*/ 111 w 205"/>
                  <a:gd name="T11" fmla="*/ 0 h 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5"/>
                  <a:gd name="T19" fmla="*/ 0 h 89"/>
                  <a:gd name="T20" fmla="*/ 205 w 205"/>
                  <a:gd name="T21" fmla="*/ 89 h 8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5" h="89">
                    <a:moveTo>
                      <a:pt x="124" y="0"/>
                    </a:moveTo>
                    <a:lnTo>
                      <a:pt x="0" y="17"/>
                    </a:lnTo>
                    <a:lnTo>
                      <a:pt x="160" y="89"/>
                    </a:lnTo>
                    <a:lnTo>
                      <a:pt x="205" y="66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4" name="Freeform 555"/>
              <p:cNvSpPr>
                <a:spLocks/>
              </p:cNvSpPr>
              <p:nvPr/>
            </p:nvSpPr>
            <p:spPr bwMode="auto">
              <a:xfrm>
                <a:off x="2516" y="3056"/>
                <a:ext cx="151" cy="79"/>
              </a:xfrm>
              <a:custGeom>
                <a:avLst/>
                <a:gdLst>
                  <a:gd name="T0" fmla="*/ 33 w 167"/>
                  <a:gd name="T1" fmla="*/ 0 h 87"/>
                  <a:gd name="T2" fmla="*/ 151 w 167"/>
                  <a:gd name="T3" fmla="*/ 69 h 87"/>
                  <a:gd name="T4" fmla="*/ 77 w 167"/>
                  <a:gd name="T5" fmla="*/ 79 h 87"/>
                  <a:gd name="T6" fmla="*/ 0 w 167"/>
                  <a:gd name="T7" fmla="*/ 14 h 87"/>
                  <a:gd name="T8" fmla="*/ 33 w 167"/>
                  <a:gd name="T9" fmla="*/ 0 h 87"/>
                  <a:gd name="T10" fmla="*/ 33 w 167"/>
                  <a:gd name="T11" fmla="*/ 0 h 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7"/>
                  <a:gd name="T19" fmla="*/ 0 h 87"/>
                  <a:gd name="T20" fmla="*/ 167 w 167"/>
                  <a:gd name="T21" fmla="*/ 87 h 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7" h="87">
                    <a:moveTo>
                      <a:pt x="36" y="0"/>
                    </a:moveTo>
                    <a:lnTo>
                      <a:pt x="167" y="76"/>
                    </a:lnTo>
                    <a:lnTo>
                      <a:pt x="85" y="87"/>
                    </a:lnTo>
                    <a:lnTo>
                      <a:pt x="0" y="1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5" name="Freeform 556"/>
              <p:cNvSpPr>
                <a:spLocks/>
              </p:cNvSpPr>
              <p:nvPr/>
            </p:nvSpPr>
            <p:spPr bwMode="auto">
              <a:xfrm>
                <a:off x="2687" y="2899"/>
                <a:ext cx="342" cy="320"/>
              </a:xfrm>
              <a:custGeom>
                <a:avLst/>
                <a:gdLst>
                  <a:gd name="T0" fmla="*/ 187 w 382"/>
                  <a:gd name="T1" fmla="*/ 0 h 359"/>
                  <a:gd name="T2" fmla="*/ 177 w 382"/>
                  <a:gd name="T3" fmla="*/ 71 h 359"/>
                  <a:gd name="T4" fmla="*/ 181 w 382"/>
                  <a:gd name="T5" fmla="*/ 92 h 359"/>
                  <a:gd name="T6" fmla="*/ 201 w 382"/>
                  <a:gd name="T7" fmla="*/ 109 h 359"/>
                  <a:gd name="T8" fmla="*/ 191 w 382"/>
                  <a:gd name="T9" fmla="*/ 200 h 359"/>
                  <a:gd name="T10" fmla="*/ 227 w 382"/>
                  <a:gd name="T11" fmla="*/ 241 h 359"/>
                  <a:gd name="T12" fmla="*/ 148 w 382"/>
                  <a:gd name="T13" fmla="*/ 261 h 359"/>
                  <a:gd name="T14" fmla="*/ 89 w 382"/>
                  <a:gd name="T15" fmla="*/ 203 h 359"/>
                  <a:gd name="T16" fmla="*/ 0 w 382"/>
                  <a:gd name="T17" fmla="*/ 193 h 359"/>
                  <a:gd name="T18" fmla="*/ 9 w 382"/>
                  <a:gd name="T19" fmla="*/ 320 h 359"/>
                  <a:gd name="T20" fmla="*/ 321 w 382"/>
                  <a:gd name="T21" fmla="*/ 320 h 359"/>
                  <a:gd name="T22" fmla="*/ 342 w 382"/>
                  <a:gd name="T23" fmla="*/ 180 h 359"/>
                  <a:gd name="T24" fmla="*/ 313 w 382"/>
                  <a:gd name="T25" fmla="*/ 32 h 359"/>
                  <a:gd name="T26" fmla="*/ 187 w 382"/>
                  <a:gd name="T27" fmla="*/ 0 h 359"/>
                  <a:gd name="T28" fmla="*/ 187 w 382"/>
                  <a:gd name="T29" fmla="*/ 0 h 3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82"/>
                  <a:gd name="T46" fmla="*/ 0 h 359"/>
                  <a:gd name="T47" fmla="*/ 382 w 382"/>
                  <a:gd name="T48" fmla="*/ 359 h 3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82" h="359">
                    <a:moveTo>
                      <a:pt x="209" y="0"/>
                    </a:moveTo>
                    <a:lnTo>
                      <a:pt x="198" y="80"/>
                    </a:lnTo>
                    <a:lnTo>
                      <a:pt x="202" y="103"/>
                    </a:lnTo>
                    <a:lnTo>
                      <a:pt x="224" y="122"/>
                    </a:lnTo>
                    <a:lnTo>
                      <a:pt x="213" y="224"/>
                    </a:lnTo>
                    <a:lnTo>
                      <a:pt x="253" y="270"/>
                    </a:lnTo>
                    <a:lnTo>
                      <a:pt x="165" y="293"/>
                    </a:lnTo>
                    <a:lnTo>
                      <a:pt x="99" y="228"/>
                    </a:lnTo>
                    <a:lnTo>
                      <a:pt x="0" y="217"/>
                    </a:lnTo>
                    <a:lnTo>
                      <a:pt x="10" y="359"/>
                    </a:lnTo>
                    <a:lnTo>
                      <a:pt x="359" y="359"/>
                    </a:lnTo>
                    <a:lnTo>
                      <a:pt x="382" y="202"/>
                    </a:lnTo>
                    <a:lnTo>
                      <a:pt x="350" y="36"/>
                    </a:lnTo>
                    <a:lnTo>
                      <a:pt x="209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6" name="Freeform 557"/>
              <p:cNvSpPr>
                <a:spLocks/>
              </p:cNvSpPr>
              <p:nvPr/>
            </p:nvSpPr>
            <p:spPr bwMode="auto">
              <a:xfrm>
                <a:off x="2593" y="2875"/>
                <a:ext cx="502" cy="514"/>
              </a:xfrm>
              <a:custGeom>
                <a:avLst/>
                <a:gdLst>
                  <a:gd name="T0" fmla="*/ 388 w 559"/>
                  <a:gd name="T1" fmla="*/ 51 h 575"/>
                  <a:gd name="T2" fmla="*/ 294 w 559"/>
                  <a:gd name="T3" fmla="*/ 131 h 575"/>
                  <a:gd name="T4" fmla="*/ 388 w 559"/>
                  <a:gd name="T5" fmla="*/ 265 h 575"/>
                  <a:gd name="T6" fmla="*/ 151 w 559"/>
                  <a:gd name="T7" fmla="*/ 322 h 575"/>
                  <a:gd name="T8" fmla="*/ 57 w 559"/>
                  <a:gd name="T9" fmla="*/ 122 h 575"/>
                  <a:gd name="T10" fmla="*/ 53 w 559"/>
                  <a:gd name="T11" fmla="*/ 122 h 575"/>
                  <a:gd name="T12" fmla="*/ 47 w 559"/>
                  <a:gd name="T13" fmla="*/ 121 h 575"/>
                  <a:gd name="T14" fmla="*/ 40 w 559"/>
                  <a:gd name="T15" fmla="*/ 122 h 575"/>
                  <a:gd name="T16" fmla="*/ 40 w 559"/>
                  <a:gd name="T17" fmla="*/ 128 h 575"/>
                  <a:gd name="T18" fmla="*/ 50 w 559"/>
                  <a:gd name="T19" fmla="*/ 137 h 575"/>
                  <a:gd name="T20" fmla="*/ 57 w 559"/>
                  <a:gd name="T21" fmla="*/ 143 h 575"/>
                  <a:gd name="T22" fmla="*/ 64 w 559"/>
                  <a:gd name="T23" fmla="*/ 148 h 575"/>
                  <a:gd name="T24" fmla="*/ 77 w 559"/>
                  <a:gd name="T25" fmla="*/ 156 h 575"/>
                  <a:gd name="T26" fmla="*/ 83 w 559"/>
                  <a:gd name="T27" fmla="*/ 162 h 575"/>
                  <a:gd name="T28" fmla="*/ 45 w 559"/>
                  <a:gd name="T29" fmla="*/ 243 h 575"/>
                  <a:gd name="T30" fmla="*/ 0 w 559"/>
                  <a:gd name="T31" fmla="*/ 260 h 575"/>
                  <a:gd name="T32" fmla="*/ 0 w 559"/>
                  <a:gd name="T33" fmla="*/ 267 h 575"/>
                  <a:gd name="T34" fmla="*/ 0 w 559"/>
                  <a:gd name="T35" fmla="*/ 274 h 575"/>
                  <a:gd name="T36" fmla="*/ 0 w 559"/>
                  <a:gd name="T37" fmla="*/ 286 h 575"/>
                  <a:gd name="T38" fmla="*/ 0 w 559"/>
                  <a:gd name="T39" fmla="*/ 299 h 575"/>
                  <a:gd name="T40" fmla="*/ 0 w 559"/>
                  <a:gd name="T41" fmla="*/ 316 h 575"/>
                  <a:gd name="T42" fmla="*/ 2 w 559"/>
                  <a:gd name="T43" fmla="*/ 337 h 575"/>
                  <a:gd name="T44" fmla="*/ 4 w 559"/>
                  <a:gd name="T45" fmla="*/ 362 h 575"/>
                  <a:gd name="T46" fmla="*/ 5 w 559"/>
                  <a:gd name="T47" fmla="*/ 390 h 575"/>
                  <a:gd name="T48" fmla="*/ 11 w 559"/>
                  <a:gd name="T49" fmla="*/ 417 h 575"/>
                  <a:gd name="T50" fmla="*/ 13 w 559"/>
                  <a:gd name="T51" fmla="*/ 444 h 575"/>
                  <a:gd name="T52" fmla="*/ 16 w 559"/>
                  <a:gd name="T53" fmla="*/ 468 h 575"/>
                  <a:gd name="T54" fmla="*/ 17 w 559"/>
                  <a:gd name="T55" fmla="*/ 488 h 575"/>
                  <a:gd name="T56" fmla="*/ 19 w 559"/>
                  <a:gd name="T57" fmla="*/ 503 h 575"/>
                  <a:gd name="T58" fmla="*/ 21 w 559"/>
                  <a:gd name="T59" fmla="*/ 512 h 575"/>
                  <a:gd name="T60" fmla="*/ 475 w 559"/>
                  <a:gd name="T61" fmla="*/ 451 h 575"/>
                  <a:gd name="T62" fmla="*/ 487 w 559"/>
                  <a:gd name="T63" fmla="*/ 0 h 57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59"/>
                  <a:gd name="T97" fmla="*/ 0 h 575"/>
                  <a:gd name="T98" fmla="*/ 559 w 559"/>
                  <a:gd name="T99" fmla="*/ 575 h 57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59" h="575">
                    <a:moveTo>
                      <a:pt x="542" y="0"/>
                    </a:moveTo>
                    <a:lnTo>
                      <a:pt x="432" y="57"/>
                    </a:lnTo>
                    <a:lnTo>
                      <a:pt x="430" y="194"/>
                    </a:lnTo>
                    <a:lnTo>
                      <a:pt x="327" y="147"/>
                    </a:lnTo>
                    <a:lnTo>
                      <a:pt x="320" y="240"/>
                    </a:lnTo>
                    <a:lnTo>
                      <a:pt x="432" y="297"/>
                    </a:lnTo>
                    <a:lnTo>
                      <a:pt x="438" y="329"/>
                    </a:lnTo>
                    <a:lnTo>
                      <a:pt x="168" y="360"/>
                    </a:lnTo>
                    <a:lnTo>
                      <a:pt x="154" y="168"/>
                    </a:lnTo>
                    <a:lnTo>
                      <a:pt x="63" y="137"/>
                    </a:lnTo>
                    <a:lnTo>
                      <a:pt x="59" y="137"/>
                    </a:lnTo>
                    <a:lnTo>
                      <a:pt x="56" y="135"/>
                    </a:lnTo>
                    <a:lnTo>
                      <a:pt x="52" y="135"/>
                    </a:lnTo>
                    <a:lnTo>
                      <a:pt x="48" y="135"/>
                    </a:lnTo>
                    <a:lnTo>
                      <a:pt x="44" y="137"/>
                    </a:lnTo>
                    <a:lnTo>
                      <a:pt x="44" y="139"/>
                    </a:lnTo>
                    <a:lnTo>
                      <a:pt x="44" y="143"/>
                    </a:lnTo>
                    <a:lnTo>
                      <a:pt x="48" y="147"/>
                    </a:lnTo>
                    <a:lnTo>
                      <a:pt x="56" y="153"/>
                    </a:lnTo>
                    <a:lnTo>
                      <a:pt x="57" y="156"/>
                    </a:lnTo>
                    <a:lnTo>
                      <a:pt x="63" y="160"/>
                    </a:lnTo>
                    <a:lnTo>
                      <a:pt x="67" y="162"/>
                    </a:lnTo>
                    <a:lnTo>
                      <a:pt x="71" y="166"/>
                    </a:lnTo>
                    <a:lnTo>
                      <a:pt x="78" y="170"/>
                    </a:lnTo>
                    <a:lnTo>
                      <a:pt x="86" y="175"/>
                    </a:lnTo>
                    <a:lnTo>
                      <a:pt x="90" y="179"/>
                    </a:lnTo>
                    <a:lnTo>
                      <a:pt x="92" y="181"/>
                    </a:lnTo>
                    <a:lnTo>
                      <a:pt x="50" y="179"/>
                    </a:lnTo>
                    <a:lnTo>
                      <a:pt x="50" y="272"/>
                    </a:lnTo>
                    <a:lnTo>
                      <a:pt x="0" y="291"/>
                    </a:lnTo>
                    <a:lnTo>
                      <a:pt x="0" y="295"/>
                    </a:lnTo>
                    <a:lnTo>
                      <a:pt x="0" y="299"/>
                    </a:lnTo>
                    <a:lnTo>
                      <a:pt x="0" y="303"/>
                    </a:lnTo>
                    <a:lnTo>
                      <a:pt x="0" y="307"/>
                    </a:lnTo>
                    <a:lnTo>
                      <a:pt x="0" y="314"/>
                    </a:lnTo>
                    <a:lnTo>
                      <a:pt x="0" y="320"/>
                    </a:lnTo>
                    <a:lnTo>
                      <a:pt x="0" y="327"/>
                    </a:lnTo>
                    <a:lnTo>
                      <a:pt x="0" y="335"/>
                    </a:lnTo>
                    <a:lnTo>
                      <a:pt x="0" y="345"/>
                    </a:lnTo>
                    <a:lnTo>
                      <a:pt x="0" y="354"/>
                    </a:lnTo>
                    <a:lnTo>
                      <a:pt x="2" y="365"/>
                    </a:lnTo>
                    <a:lnTo>
                      <a:pt x="2" y="377"/>
                    </a:lnTo>
                    <a:lnTo>
                      <a:pt x="4" y="392"/>
                    </a:lnTo>
                    <a:lnTo>
                      <a:pt x="4" y="405"/>
                    </a:lnTo>
                    <a:lnTo>
                      <a:pt x="6" y="421"/>
                    </a:lnTo>
                    <a:lnTo>
                      <a:pt x="6" y="436"/>
                    </a:lnTo>
                    <a:lnTo>
                      <a:pt x="10" y="451"/>
                    </a:lnTo>
                    <a:lnTo>
                      <a:pt x="12" y="466"/>
                    </a:lnTo>
                    <a:lnTo>
                      <a:pt x="12" y="481"/>
                    </a:lnTo>
                    <a:lnTo>
                      <a:pt x="14" y="497"/>
                    </a:lnTo>
                    <a:lnTo>
                      <a:pt x="16" y="510"/>
                    </a:lnTo>
                    <a:lnTo>
                      <a:pt x="18" y="523"/>
                    </a:lnTo>
                    <a:lnTo>
                      <a:pt x="19" y="535"/>
                    </a:lnTo>
                    <a:lnTo>
                      <a:pt x="19" y="546"/>
                    </a:lnTo>
                    <a:lnTo>
                      <a:pt x="21" y="556"/>
                    </a:lnTo>
                    <a:lnTo>
                      <a:pt x="21" y="563"/>
                    </a:lnTo>
                    <a:lnTo>
                      <a:pt x="23" y="569"/>
                    </a:lnTo>
                    <a:lnTo>
                      <a:pt x="23" y="573"/>
                    </a:lnTo>
                    <a:lnTo>
                      <a:pt x="25" y="575"/>
                    </a:lnTo>
                    <a:lnTo>
                      <a:pt x="529" y="504"/>
                    </a:lnTo>
                    <a:lnTo>
                      <a:pt x="559" y="14"/>
                    </a:lnTo>
                    <a:lnTo>
                      <a:pt x="542" y="0"/>
                    </a:lnTo>
                    <a:close/>
                  </a:path>
                </a:pathLst>
              </a:custGeom>
              <a:solidFill>
                <a:srgbClr val="FF6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7" name="Freeform 558"/>
              <p:cNvSpPr>
                <a:spLocks/>
              </p:cNvSpPr>
              <p:nvPr/>
            </p:nvSpPr>
            <p:spPr bwMode="auto">
              <a:xfrm>
                <a:off x="2640" y="2775"/>
                <a:ext cx="211" cy="390"/>
              </a:xfrm>
              <a:custGeom>
                <a:avLst/>
                <a:gdLst>
                  <a:gd name="T0" fmla="*/ 25 w 235"/>
                  <a:gd name="T1" fmla="*/ 13 h 436"/>
                  <a:gd name="T2" fmla="*/ 15 w 235"/>
                  <a:gd name="T3" fmla="*/ 28 h 436"/>
                  <a:gd name="T4" fmla="*/ 10 w 235"/>
                  <a:gd name="T5" fmla="*/ 45 h 436"/>
                  <a:gd name="T6" fmla="*/ 4 w 235"/>
                  <a:gd name="T7" fmla="*/ 70 h 436"/>
                  <a:gd name="T8" fmla="*/ 2 w 235"/>
                  <a:gd name="T9" fmla="*/ 98 h 436"/>
                  <a:gd name="T10" fmla="*/ 0 w 235"/>
                  <a:gd name="T11" fmla="*/ 128 h 436"/>
                  <a:gd name="T12" fmla="*/ 0 w 235"/>
                  <a:gd name="T13" fmla="*/ 151 h 436"/>
                  <a:gd name="T14" fmla="*/ 0 w 235"/>
                  <a:gd name="T15" fmla="*/ 164 h 436"/>
                  <a:gd name="T16" fmla="*/ 85 w 235"/>
                  <a:gd name="T17" fmla="*/ 243 h 436"/>
                  <a:gd name="T18" fmla="*/ 131 w 235"/>
                  <a:gd name="T19" fmla="*/ 383 h 436"/>
                  <a:gd name="T20" fmla="*/ 145 w 235"/>
                  <a:gd name="T21" fmla="*/ 386 h 436"/>
                  <a:gd name="T22" fmla="*/ 157 w 235"/>
                  <a:gd name="T23" fmla="*/ 388 h 436"/>
                  <a:gd name="T24" fmla="*/ 172 w 235"/>
                  <a:gd name="T25" fmla="*/ 390 h 436"/>
                  <a:gd name="T26" fmla="*/ 186 w 235"/>
                  <a:gd name="T27" fmla="*/ 388 h 436"/>
                  <a:gd name="T28" fmla="*/ 186 w 235"/>
                  <a:gd name="T29" fmla="*/ 373 h 436"/>
                  <a:gd name="T30" fmla="*/ 177 w 235"/>
                  <a:gd name="T31" fmla="*/ 368 h 436"/>
                  <a:gd name="T32" fmla="*/ 165 w 235"/>
                  <a:gd name="T33" fmla="*/ 360 h 436"/>
                  <a:gd name="T34" fmla="*/ 154 w 235"/>
                  <a:gd name="T35" fmla="*/ 358 h 436"/>
                  <a:gd name="T36" fmla="*/ 138 w 235"/>
                  <a:gd name="T37" fmla="*/ 356 h 436"/>
                  <a:gd name="T38" fmla="*/ 129 w 235"/>
                  <a:gd name="T39" fmla="*/ 343 h 436"/>
                  <a:gd name="T40" fmla="*/ 159 w 235"/>
                  <a:gd name="T41" fmla="*/ 330 h 436"/>
                  <a:gd name="T42" fmla="*/ 159 w 235"/>
                  <a:gd name="T43" fmla="*/ 323 h 436"/>
                  <a:gd name="T44" fmla="*/ 159 w 235"/>
                  <a:gd name="T45" fmla="*/ 306 h 436"/>
                  <a:gd name="T46" fmla="*/ 162 w 235"/>
                  <a:gd name="T47" fmla="*/ 294 h 436"/>
                  <a:gd name="T48" fmla="*/ 163 w 235"/>
                  <a:gd name="T49" fmla="*/ 279 h 436"/>
                  <a:gd name="T50" fmla="*/ 169 w 235"/>
                  <a:gd name="T51" fmla="*/ 264 h 436"/>
                  <a:gd name="T52" fmla="*/ 174 w 235"/>
                  <a:gd name="T53" fmla="*/ 250 h 436"/>
                  <a:gd name="T54" fmla="*/ 177 w 235"/>
                  <a:gd name="T55" fmla="*/ 237 h 436"/>
                  <a:gd name="T56" fmla="*/ 180 w 235"/>
                  <a:gd name="T57" fmla="*/ 228 h 436"/>
                  <a:gd name="T58" fmla="*/ 167 w 235"/>
                  <a:gd name="T59" fmla="*/ 219 h 436"/>
                  <a:gd name="T60" fmla="*/ 150 w 235"/>
                  <a:gd name="T61" fmla="*/ 201 h 436"/>
                  <a:gd name="T62" fmla="*/ 101 w 235"/>
                  <a:gd name="T63" fmla="*/ 179 h 436"/>
                  <a:gd name="T64" fmla="*/ 191 w 235"/>
                  <a:gd name="T65" fmla="*/ 143 h 436"/>
                  <a:gd name="T66" fmla="*/ 182 w 235"/>
                  <a:gd name="T67" fmla="*/ 136 h 436"/>
                  <a:gd name="T68" fmla="*/ 171 w 235"/>
                  <a:gd name="T69" fmla="*/ 126 h 436"/>
                  <a:gd name="T70" fmla="*/ 159 w 235"/>
                  <a:gd name="T71" fmla="*/ 117 h 436"/>
                  <a:gd name="T72" fmla="*/ 146 w 235"/>
                  <a:gd name="T73" fmla="*/ 107 h 436"/>
                  <a:gd name="T74" fmla="*/ 133 w 235"/>
                  <a:gd name="T75" fmla="*/ 98 h 436"/>
                  <a:gd name="T76" fmla="*/ 121 w 235"/>
                  <a:gd name="T77" fmla="*/ 87 h 436"/>
                  <a:gd name="T78" fmla="*/ 106 w 235"/>
                  <a:gd name="T79" fmla="*/ 75 h 436"/>
                  <a:gd name="T80" fmla="*/ 99 w 235"/>
                  <a:gd name="T81" fmla="*/ 70 h 436"/>
                  <a:gd name="T82" fmla="*/ 106 w 235"/>
                  <a:gd name="T83" fmla="*/ 64 h 436"/>
                  <a:gd name="T84" fmla="*/ 118 w 235"/>
                  <a:gd name="T85" fmla="*/ 56 h 436"/>
                  <a:gd name="T86" fmla="*/ 129 w 235"/>
                  <a:gd name="T87" fmla="*/ 53 h 436"/>
                  <a:gd name="T88" fmla="*/ 145 w 235"/>
                  <a:gd name="T89" fmla="*/ 51 h 436"/>
                  <a:gd name="T90" fmla="*/ 160 w 235"/>
                  <a:gd name="T91" fmla="*/ 49 h 436"/>
                  <a:gd name="T92" fmla="*/ 177 w 235"/>
                  <a:gd name="T93" fmla="*/ 51 h 436"/>
                  <a:gd name="T94" fmla="*/ 193 w 235"/>
                  <a:gd name="T95" fmla="*/ 53 h 436"/>
                  <a:gd name="T96" fmla="*/ 205 w 235"/>
                  <a:gd name="T97" fmla="*/ 55 h 436"/>
                  <a:gd name="T98" fmla="*/ 208 w 235"/>
                  <a:gd name="T99" fmla="*/ 28 h 436"/>
                  <a:gd name="T100" fmla="*/ 196 w 235"/>
                  <a:gd name="T101" fmla="*/ 22 h 436"/>
                  <a:gd name="T102" fmla="*/ 179 w 235"/>
                  <a:gd name="T103" fmla="*/ 19 h 436"/>
                  <a:gd name="T104" fmla="*/ 159 w 235"/>
                  <a:gd name="T105" fmla="*/ 13 h 436"/>
                  <a:gd name="T106" fmla="*/ 138 w 235"/>
                  <a:gd name="T107" fmla="*/ 7 h 436"/>
                  <a:gd name="T108" fmla="*/ 118 w 235"/>
                  <a:gd name="T109" fmla="*/ 4 h 436"/>
                  <a:gd name="T110" fmla="*/ 101 w 235"/>
                  <a:gd name="T111" fmla="*/ 2 h 436"/>
                  <a:gd name="T112" fmla="*/ 85 w 235"/>
                  <a:gd name="T113" fmla="*/ 0 h 436"/>
                  <a:gd name="T114" fmla="*/ 72 w 235"/>
                  <a:gd name="T115" fmla="*/ 0 h 436"/>
                  <a:gd name="T116" fmla="*/ 34 w 235"/>
                  <a:gd name="T117" fmla="*/ 11 h 4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35"/>
                  <a:gd name="T178" fmla="*/ 0 h 436"/>
                  <a:gd name="T179" fmla="*/ 235 w 235"/>
                  <a:gd name="T180" fmla="*/ 436 h 4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35" h="436">
                    <a:moveTo>
                      <a:pt x="38" y="12"/>
                    </a:moveTo>
                    <a:lnTo>
                      <a:pt x="34" y="12"/>
                    </a:lnTo>
                    <a:lnTo>
                      <a:pt x="28" y="15"/>
                    </a:lnTo>
                    <a:lnTo>
                      <a:pt x="24" y="19"/>
                    </a:lnTo>
                    <a:lnTo>
                      <a:pt x="19" y="27"/>
                    </a:lnTo>
                    <a:lnTo>
                      <a:pt x="17" y="31"/>
                    </a:lnTo>
                    <a:lnTo>
                      <a:pt x="15" y="36"/>
                    </a:lnTo>
                    <a:lnTo>
                      <a:pt x="13" y="42"/>
                    </a:lnTo>
                    <a:lnTo>
                      <a:pt x="11" y="50"/>
                    </a:lnTo>
                    <a:lnTo>
                      <a:pt x="9" y="59"/>
                    </a:lnTo>
                    <a:lnTo>
                      <a:pt x="7" y="69"/>
                    </a:lnTo>
                    <a:lnTo>
                      <a:pt x="5" y="78"/>
                    </a:lnTo>
                    <a:lnTo>
                      <a:pt x="5" y="90"/>
                    </a:lnTo>
                    <a:lnTo>
                      <a:pt x="4" y="99"/>
                    </a:lnTo>
                    <a:lnTo>
                      <a:pt x="2" y="110"/>
                    </a:lnTo>
                    <a:lnTo>
                      <a:pt x="2" y="122"/>
                    </a:lnTo>
                    <a:lnTo>
                      <a:pt x="2" y="133"/>
                    </a:lnTo>
                    <a:lnTo>
                      <a:pt x="0" y="143"/>
                    </a:lnTo>
                    <a:lnTo>
                      <a:pt x="0" y="152"/>
                    </a:lnTo>
                    <a:lnTo>
                      <a:pt x="0" y="162"/>
                    </a:lnTo>
                    <a:lnTo>
                      <a:pt x="0" y="169"/>
                    </a:lnTo>
                    <a:lnTo>
                      <a:pt x="0" y="175"/>
                    </a:lnTo>
                    <a:lnTo>
                      <a:pt x="0" y="179"/>
                    </a:lnTo>
                    <a:lnTo>
                      <a:pt x="0" y="183"/>
                    </a:lnTo>
                    <a:lnTo>
                      <a:pt x="0" y="185"/>
                    </a:lnTo>
                    <a:lnTo>
                      <a:pt x="34" y="249"/>
                    </a:lnTo>
                    <a:lnTo>
                      <a:pt x="95" y="272"/>
                    </a:lnTo>
                    <a:lnTo>
                      <a:pt x="110" y="432"/>
                    </a:lnTo>
                    <a:lnTo>
                      <a:pt x="139" y="434"/>
                    </a:lnTo>
                    <a:lnTo>
                      <a:pt x="146" y="428"/>
                    </a:lnTo>
                    <a:lnTo>
                      <a:pt x="148" y="428"/>
                    </a:lnTo>
                    <a:lnTo>
                      <a:pt x="154" y="432"/>
                    </a:lnTo>
                    <a:lnTo>
                      <a:pt x="161" y="432"/>
                    </a:lnTo>
                    <a:lnTo>
                      <a:pt x="167" y="434"/>
                    </a:lnTo>
                    <a:lnTo>
                      <a:pt x="169" y="434"/>
                    </a:lnTo>
                    <a:lnTo>
                      <a:pt x="175" y="434"/>
                    </a:lnTo>
                    <a:lnTo>
                      <a:pt x="178" y="434"/>
                    </a:lnTo>
                    <a:lnTo>
                      <a:pt x="186" y="436"/>
                    </a:lnTo>
                    <a:lnTo>
                      <a:pt x="192" y="436"/>
                    </a:lnTo>
                    <a:lnTo>
                      <a:pt x="196" y="436"/>
                    </a:lnTo>
                    <a:lnTo>
                      <a:pt x="201" y="434"/>
                    </a:lnTo>
                    <a:lnTo>
                      <a:pt x="207" y="434"/>
                    </a:lnTo>
                    <a:lnTo>
                      <a:pt x="211" y="428"/>
                    </a:lnTo>
                    <a:lnTo>
                      <a:pt x="209" y="422"/>
                    </a:lnTo>
                    <a:lnTo>
                      <a:pt x="207" y="417"/>
                    </a:lnTo>
                    <a:lnTo>
                      <a:pt x="203" y="413"/>
                    </a:lnTo>
                    <a:lnTo>
                      <a:pt x="197" y="411"/>
                    </a:lnTo>
                    <a:lnTo>
                      <a:pt x="192" y="407"/>
                    </a:lnTo>
                    <a:lnTo>
                      <a:pt x="188" y="405"/>
                    </a:lnTo>
                    <a:lnTo>
                      <a:pt x="184" y="403"/>
                    </a:lnTo>
                    <a:lnTo>
                      <a:pt x="180" y="403"/>
                    </a:lnTo>
                    <a:lnTo>
                      <a:pt x="175" y="401"/>
                    </a:lnTo>
                    <a:lnTo>
                      <a:pt x="171" y="400"/>
                    </a:lnTo>
                    <a:lnTo>
                      <a:pt x="165" y="400"/>
                    </a:lnTo>
                    <a:lnTo>
                      <a:pt x="161" y="400"/>
                    </a:lnTo>
                    <a:lnTo>
                      <a:pt x="154" y="398"/>
                    </a:lnTo>
                    <a:lnTo>
                      <a:pt x="148" y="396"/>
                    </a:lnTo>
                    <a:lnTo>
                      <a:pt x="144" y="390"/>
                    </a:lnTo>
                    <a:lnTo>
                      <a:pt x="144" y="384"/>
                    </a:lnTo>
                    <a:lnTo>
                      <a:pt x="142" y="379"/>
                    </a:lnTo>
                    <a:lnTo>
                      <a:pt x="142" y="377"/>
                    </a:lnTo>
                    <a:lnTo>
                      <a:pt x="177" y="369"/>
                    </a:lnTo>
                    <a:lnTo>
                      <a:pt x="177" y="367"/>
                    </a:lnTo>
                    <a:lnTo>
                      <a:pt x="177" y="365"/>
                    </a:lnTo>
                    <a:lnTo>
                      <a:pt x="177" y="361"/>
                    </a:lnTo>
                    <a:lnTo>
                      <a:pt x="177" y="358"/>
                    </a:lnTo>
                    <a:lnTo>
                      <a:pt x="177" y="350"/>
                    </a:lnTo>
                    <a:lnTo>
                      <a:pt x="177" y="342"/>
                    </a:lnTo>
                    <a:lnTo>
                      <a:pt x="177" y="339"/>
                    </a:lnTo>
                    <a:lnTo>
                      <a:pt x="178" y="333"/>
                    </a:lnTo>
                    <a:lnTo>
                      <a:pt x="180" y="329"/>
                    </a:lnTo>
                    <a:lnTo>
                      <a:pt x="182" y="323"/>
                    </a:lnTo>
                    <a:lnTo>
                      <a:pt x="182" y="318"/>
                    </a:lnTo>
                    <a:lnTo>
                      <a:pt x="182" y="312"/>
                    </a:lnTo>
                    <a:lnTo>
                      <a:pt x="184" y="306"/>
                    </a:lnTo>
                    <a:lnTo>
                      <a:pt x="186" y="301"/>
                    </a:lnTo>
                    <a:lnTo>
                      <a:pt x="188" y="295"/>
                    </a:lnTo>
                    <a:lnTo>
                      <a:pt x="190" y="289"/>
                    </a:lnTo>
                    <a:lnTo>
                      <a:pt x="192" y="284"/>
                    </a:lnTo>
                    <a:lnTo>
                      <a:pt x="194" y="280"/>
                    </a:lnTo>
                    <a:lnTo>
                      <a:pt x="194" y="274"/>
                    </a:lnTo>
                    <a:lnTo>
                      <a:pt x="196" y="268"/>
                    </a:lnTo>
                    <a:lnTo>
                      <a:pt x="197" y="265"/>
                    </a:lnTo>
                    <a:lnTo>
                      <a:pt x="199" y="263"/>
                    </a:lnTo>
                    <a:lnTo>
                      <a:pt x="199" y="257"/>
                    </a:lnTo>
                    <a:lnTo>
                      <a:pt x="201" y="255"/>
                    </a:lnTo>
                    <a:lnTo>
                      <a:pt x="199" y="255"/>
                    </a:lnTo>
                    <a:lnTo>
                      <a:pt x="194" y="249"/>
                    </a:lnTo>
                    <a:lnTo>
                      <a:pt x="186" y="245"/>
                    </a:lnTo>
                    <a:lnTo>
                      <a:pt x="180" y="240"/>
                    </a:lnTo>
                    <a:lnTo>
                      <a:pt x="173" y="230"/>
                    </a:lnTo>
                    <a:lnTo>
                      <a:pt x="167" y="225"/>
                    </a:lnTo>
                    <a:lnTo>
                      <a:pt x="161" y="221"/>
                    </a:lnTo>
                    <a:lnTo>
                      <a:pt x="161" y="219"/>
                    </a:lnTo>
                    <a:lnTo>
                      <a:pt x="112" y="200"/>
                    </a:lnTo>
                    <a:lnTo>
                      <a:pt x="127" y="160"/>
                    </a:lnTo>
                    <a:lnTo>
                      <a:pt x="205" y="190"/>
                    </a:lnTo>
                    <a:lnTo>
                      <a:pt x="213" y="160"/>
                    </a:lnTo>
                    <a:lnTo>
                      <a:pt x="211" y="158"/>
                    </a:lnTo>
                    <a:lnTo>
                      <a:pt x="209" y="156"/>
                    </a:lnTo>
                    <a:lnTo>
                      <a:pt x="203" y="152"/>
                    </a:lnTo>
                    <a:lnTo>
                      <a:pt x="197" y="149"/>
                    </a:lnTo>
                    <a:lnTo>
                      <a:pt x="194" y="145"/>
                    </a:lnTo>
                    <a:lnTo>
                      <a:pt x="190" y="141"/>
                    </a:lnTo>
                    <a:lnTo>
                      <a:pt x="186" y="139"/>
                    </a:lnTo>
                    <a:lnTo>
                      <a:pt x="182" y="135"/>
                    </a:lnTo>
                    <a:lnTo>
                      <a:pt x="177" y="131"/>
                    </a:lnTo>
                    <a:lnTo>
                      <a:pt x="173" y="128"/>
                    </a:lnTo>
                    <a:lnTo>
                      <a:pt x="167" y="124"/>
                    </a:lnTo>
                    <a:lnTo>
                      <a:pt x="163" y="120"/>
                    </a:lnTo>
                    <a:lnTo>
                      <a:pt x="158" y="116"/>
                    </a:lnTo>
                    <a:lnTo>
                      <a:pt x="154" y="112"/>
                    </a:lnTo>
                    <a:lnTo>
                      <a:pt x="148" y="109"/>
                    </a:lnTo>
                    <a:lnTo>
                      <a:pt x="144" y="105"/>
                    </a:lnTo>
                    <a:lnTo>
                      <a:pt x="139" y="101"/>
                    </a:lnTo>
                    <a:lnTo>
                      <a:pt x="135" y="97"/>
                    </a:lnTo>
                    <a:lnTo>
                      <a:pt x="129" y="93"/>
                    </a:lnTo>
                    <a:lnTo>
                      <a:pt x="127" y="91"/>
                    </a:lnTo>
                    <a:lnTo>
                      <a:pt x="118" y="84"/>
                    </a:lnTo>
                    <a:lnTo>
                      <a:pt x="114" y="80"/>
                    </a:lnTo>
                    <a:lnTo>
                      <a:pt x="110" y="78"/>
                    </a:lnTo>
                    <a:lnTo>
                      <a:pt x="110" y="76"/>
                    </a:lnTo>
                    <a:lnTo>
                      <a:pt x="112" y="74"/>
                    </a:lnTo>
                    <a:lnTo>
                      <a:pt x="118" y="71"/>
                    </a:lnTo>
                    <a:lnTo>
                      <a:pt x="123" y="69"/>
                    </a:lnTo>
                    <a:lnTo>
                      <a:pt x="127" y="65"/>
                    </a:lnTo>
                    <a:lnTo>
                      <a:pt x="131" y="63"/>
                    </a:lnTo>
                    <a:lnTo>
                      <a:pt x="135" y="63"/>
                    </a:lnTo>
                    <a:lnTo>
                      <a:pt x="140" y="61"/>
                    </a:lnTo>
                    <a:lnTo>
                      <a:pt x="144" y="59"/>
                    </a:lnTo>
                    <a:lnTo>
                      <a:pt x="148" y="59"/>
                    </a:lnTo>
                    <a:lnTo>
                      <a:pt x="154" y="57"/>
                    </a:lnTo>
                    <a:lnTo>
                      <a:pt x="161" y="57"/>
                    </a:lnTo>
                    <a:lnTo>
                      <a:pt x="167" y="55"/>
                    </a:lnTo>
                    <a:lnTo>
                      <a:pt x="173" y="55"/>
                    </a:lnTo>
                    <a:lnTo>
                      <a:pt x="178" y="55"/>
                    </a:lnTo>
                    <a:lnTo>
                      <a:pt x="186" y="55"/>
                    </a:lnTo>
                    <a:lnTo>
                      <a:pt x="192" y="55"/>
                    </a:lnTo>
                    <a:lnTo>
                      <a:pt x="197" y="57"/>
                    </a:lnTo>
                    <a:lnTo>
                      <a:pt x="203" y="57"/>
                    </a:lnTo>
                    <a:lnTo>
                      <a:pt x="209" y="59"/>
                    </a:lnTo>
                    <a:lnTo>
                      <a:pt x="215" y="59"/>
                    </a:lnTo>
                    <a:lnTo>
                      <a:pt x="218" y="59"/>
                    </a:lnTo>
                    <a:lnTo>
                      <a:pt x="222" y="59"/>
                    </a:lnTo>
                    <a:lnTo>
                      <a:pt x="228" y="61"/>
                    </a:lnTo>
                    <a:lnTo>
                      <a:pt x="232" y="63"/>
                    </a:lnTo>
                    <a:lnTo>
                      <a:pt x="235" y="63"/>
                    </a:lnTo>
                    <a:lnTo>
                      <a:pt x="232" y="31"/>
                    </a:lnTo>
                    <a:lnTo>
                      <a:pt x="230" y="29"/>
                    </a:lnTo>
                    <a:lnTo>
                      <a:pt x="222" y="27"/>
                    </a:lnTo>
                    <a:lnTo>
                      <a:pt x="218" y="25"/>
                    </a:lnTo>
                    <a:lnTo>
                      <a:pt x="213" y="23"/>
                    </a:lnTo>
                    <a:lnTo>
                      <a:pt x="205" y="21"/>
                    </a:lnTo>
                    <a:lnTo>
                      <a:pt x="199" y="21"/>
                    </a:lnTo>
                    <a:lnTo>
                      <a:pt x="192" y="17"/>
                    </a:lnTo>
                    <a:lnTo>
                      <a:pt x="184" y="17"/>
                    </a:lnTo>
                    <a:lnTo>
                      <a:pt x="177" y="14"/>
                    </a:lnTo>
                    <a:lnTo>
                      <a:pt x="169" y="12"/>
                    </a:lnTo>
                    <a:lnTo>
                      <a:pt x="161" y="10"/>
                    </a:lnTo>
                    <a:lnTo>
                      <a:pt x="154" y="8"/>
                    </a:lnTo>
                    <a:lnTo>
                      <a:pt x="146" y="6"/>
                    </a:lnTo>
                    <a:lnTo>
                      <a:pt x="139" y="6"/>
                    </a:lnTo>
                    <a:lnTo>
                      <a:pt x="131" y="4"/>
                    </a:lnTo>
                    <a:lnTo>
                      <a:pt x="123" y="4"/>
                    </a:lnTo>
                    <a:lnTo>
                      <a:pt x="118" y="2"/>
                    </a:lnTo>
                    <a:lnTo>
                      <a:pt x="112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6" y="2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4A69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8" name="Freeform 559"/>
              <p:cNvSpPr>
                <a:spLocks/>
              </p:cNvSpPr>
              <p:nvPr/>
            </p:nvSpPr>
            <p:spPr bwMode="auto">
              <a:xfrm>
                <a:off x="2638" y="2668"/>
                <a:ext cx="90" cy="139"/>
              </a:xfrm>
              <a:custGeom>
                <a:avLst/>
                <a:gdLst>
                  <a:gd name="T0" fmla="*/ 19 w 101"/>
                  <a:gd name="T1" fmla="*/ 0 h 156"/>
                  <a:gd name="T2" fmla="*/ 78 w 101"/>
                  <a:gd name="T3" fmla="*/ 28 h 156"/>
                  <a:gd name="T4" fmla="*/ 71 w 101"/>
                  <a:gd name="T5" fmla="*/ 39 h 156"/>
                  <a:gd name="T6" fmla="*/ 90 w 101"/>
                  <a:gd name="T7" fmla="*/ 65 h 156"/>
                  <a:gd name="T8" fmla="*/ 90 w 101"/>
                  <a:gd name="T9" fmla="*/ 65 h 156"/>
                  <a:gd name="T10" fmla="*/ 88 w 101"/>
                  <a:gd name="T11" fmla="*/ 68 h 156"/>
                  <a:gd name="T12" fmla="*/ 85 w 101"/>
                  <a:gd name="T13" fmla="*/ 73 h 156"/>
                  <a:gd name="T14" fmla="*/ 81 w 101"/>
                  <a:gd name="T15" fmla="*/ 78 h 156"/>
                  <a:gd name="T16" fmla="*/ 76 w 101"/>
                  <a:gd name="T17" fmla="*/ 82 h 156"/>
                  <a:gd name="T18" fmla="*/ 73 w 101"/>
                  <a:gd name="T19" fmla="*/ 86 h 156"/>
                  <a:gd name="T20" fmla="*/ 71 w 101"/>
                  <a:gd name="T21" fmla="*/ 88 h 156"/>
                  <a:gd name="T22" fmla="*/ 71 w 101"/>
                  <a:gd name="T23" fmla="*/ 90 h 156"/>
                  <a:gd name="T24" fmla="*/ 71 w 101"/>
                  <a:gd name="T25" fmla="*/ 139 h 156"/>
                  <a:gd name="T26" fmla="*/ 32 w 101"/>
                  <a:gd name="T27" fmla="*/ 118 h 156"/>
                  <a:gd name="T28" fmla="*/ 32 w 101"/>
                  <a:gd name="T29" fmla="*/ 116 h 156"/>
                  <a:gd name="T30" fmla="*/ 34 w 101"/>
                  <a:gd name="T31" fmla="*/ 112 h 156"/>
                  <a:gd name="T32" fmla="*/ 34 w 101"/>
                  <a:gd name="T33" fmla="*/ 109 h 156"/>
                  <a:gd name="T34" fmla="*/ 34 w 101"/>
                  <a:gd name="T35" fmla="*/ 105 h 156"/>
                  <a:gd name="T36" fmla="*/ 32 w 101"/>
                  <a:gd name="T37" fmla="*/ 102 h 156"/>
                  <a:gd name="T38" fmla="*/ 30 w 101"/>
                  <a:gd name="T39" fmla="*/ 97 h 156"/>
                  <a:gd name="T40" fmla="*/ 25 w 101"/>
                  <a:gd name="T41" fmla="*/ 92 h 156"/>
                  <a:gd name="T42" fmla="*/ 22 w 101"/>
                  <a:gd name="T43" fmla="*/ 85 h 156"/>
                  <a:gd name="T44" fmla="*/ 15 w 101"/>
                  <a:gd name="T45" fmla="*/ 80 h 156"/>
                  <a:gd name="T46" fmla="*/ 12 w 101"/>
                  <a:gd name="T47" fmla="*/ 75 h 156"/>
                  <a:gd name="T48" fmla="*/ 6 w 101"/>
                  <a:gd name="T49" fmla="*/ 68 h 156"/>
                  <a:gd name="T50" fmla="*/ 4 w 101"/>
                  <a:gd name="T51" fmla="*/ 65 h 156"/>
                  <a:gd name="T52" fmla="*/ 0 w 101"/>
                  <a:gd name="T53" fmla="*/ 63 h 156"/>
                  <a:gd name="T54" fmla="*/ 19 w 101"/>
                  <a:gd name="T55" fmla="*/ 0 h 156"/>
                  <a:gd name="T56" fmla="*/ 19 w 101"/>
                  <a:gd name="T57" fmla="*/ 0 h 15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01"/>
                  <a:gd name="T88" fmla="*/ 0 h 156"/>
                  <a:gd name="T89" fmla="*/ 101 w 101"/>
                  <a:gd name="T90" fmla="*/ 156 h 15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01" h="156">
                    <a:moveTo>
                      <a:pt x="21" y="0"/>
                    </a:moveTo>
                    <a:lnTo>
                      <a:pt x="87" y="31"/>
                    </a:lnTo>
                    <a:lnTo>
                      <a:pt x="80" y="44"/>
                    </a:lnTo>
                    <a:lnTo>
                      <a:pt x="101" y="73"/>
                    </a:lnTo>
                    <a:lnTo>
                      <a:pt x="99" y="76"/>
                    </a:lnTo>
                    <a:lnTo>
                      <a:pt x="95" y="82"/>
                    </a:lnTo>
                    <a:lnTo>
                      <a:pt x="91" y="88"/>
                    </a:lnTo>
                    <a:lnTo>
                      <a:pt x="85" y="92"/>
                    </a:lnTo>
                    <a:lnTo>
                      <a:pt x="82" y="97"/>
                    </a:lnTo>
                    <a:lnTo>
                      <a:pt x="80" y="99"/>
                    </a:lnTo>
                    <a:lnTo>
                      <a:pt x="80" y="101"/>
                    </a:lnTo>
                    <a:lnTo>
                      <a:pt x="80" y="156"/>
                    </a:lnTo>
                    <a:lnTo>
                      <a:pt x="36" y="132"/>
                    </a:lnTo>
                    <a:lnTo>
                      <a:pt x="36" y="130"/>
                    </a:lnTo>
                    <a:lnTo>
                      <a:pt x="38" y="126"/>
                    </a:lnTo>
                    <a:lnTo>
                      <a:pt x="38" y="122"/>
                    </a:lnTo>
                    <a:lnTo>
                      <a:pt x="38" y="118"/>
                    </a:lnTo>
                    <a:lnTo>
                      <a:pt x="36" y="115"/>
                    </a:lnTo>
                    <a:lnTo>
                      <a:pt x="34" y="109"/>
                    </a:lnTo>
                    <a:lnTo>
                      <a:pt x="28" y="103"/>
                    </a:lnTo>
                    <a:lnTo>
                      <a:pt x="25" y="95"/>
                    </a:lnTo>
                    <a:lnTo>
                      <a:pt x="17" y="90"/>
                    </a:lnTo>
                    <a:lnTo>
                      <a:pt x="13" y="84"/>
                    </a:lnTo>
                    <a:lnTo>
                      <a:pt x="7" y="76"/>
                    </a:lnTo>
                    <a:lnTo>
                      <a:pt x="4" y="73"/>
                    </a:lnTo>
                    <a:lnTo>
                      <a:pt x="0" y="7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9" name="Freeform 560"/>
              <p:cNvSpPr>
                <a:spLocks/>
              </p:cNvSpPr>
              <p:nvPr/>
            </p:nvSpPr>
            <p:spPr bwMode="auto">
              <a:xfrm>
                <a:off x="2842" y="2782"/>
                <a:ext cx="58" cy="49"/>
              </a:xfrm>
              <a:custGeom>
                <a:avLst/>
                <a:gdLst>
                  <a:gd name="T0" fmla="*/ 0 w 65"/>
                  <a:gd name="T1" fmla="*/ 29 h 55"/>
                  <a:gd name="T2" fmla="*/ 30 w 65"/>
                  <a:gd name="T3" fmla="*/ 0 h 55"/>
                  <a:gd name="T4" fmla="*/ 51 w 65"/>
                  <a:gd name="T5" fmla="*/ 0 h 55"/>
                  <a:gd name="T6" fmla="*/ 58 w 65"/>
                  <a:gd name="T7" fmla="*/ 8 h 55"/>
                  <a:gd name="T8" fmla="*/ 41 w 65"/>
                  <a:gd name="T9" fmla="*/ 22 h 55"/>
                  <a:gd name="T10" fmla="*/ 46 w 65"/>
                  <a:gd name="T11" fmla="*/ 34 h 55"/>
                  <a:gd name="T12" fmla="*/ 37 w 65"/>
                  <a:gd name="T13" fmla="*/ 44 h 55"/>
                  <a:gd name="T14" fmla="*/ 24 w 65"/>
                  <a:gd name="T15" fmla="*/ 34 h 55"/>
                  <a:gd name="T16" fmla="*/ 5 w 65"/>
                  <a:gd name="T17" fmla="*/ 49 h 55"/>
                  <a:gd name="T18" fmla="*/ 0 w 65"/>
                  <a:gd name="T19" fmla="*/ 45 h 55"/>
                  <a:gd name="T20" fmla="*/ 0 w 65"/>
                  <a:gd name="T21" fmla="*/ 29 h 55"/>
                  <a:gd name="T22" fmla="*/ 0 w 65"/>
                  <a:gd name="T23" fmla="*/ 29 h 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5"/>
                  <a:gd name="T37" fmla="*/ 0 h 55"/>
                  <a:gd name="T38" fmla="*/ 65 w 65"/>
                  <a:gd name="T39" fmla="*/ 55 h 5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5" h="55">
                    <a:moveTo>
                      <a:pt x="0" y="32"/>
                    </a:moveTo>
                    <a:lnTo>
                      <a:pt x="34" y="0"/>
                    </a:lnTo>
                    <a:lnTo>
                      <a:pt x="57" y="0"/>
                    </a:lnTo>
                    <a:lnTo>
                      <a:pt x="65" y="9"/>
                    </a:lnTo>
                    <a:lnTo>
                      <a:pt x="46" y="25"/>
                    </a:lnTo>
                    <a:lnTo>
                      <a:pt x="51" y="38"/>
                    </a:lnTo>
                    <a:lnTo>
                      <a:pt x="42" y="49"/>
                    </a:lnTo>
                    <a:lnTo>
                      <a:pt x="27" y="38"/>
                    </a:lnTo>
                    <a:lnTo>
                      <a:pt x="6" y="55"/>
                    </a:lnTo>
                    <a:lnTo>
                      <a:pt x="0" y="51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0" name="Freeform 561"/>
              <p:cNvSpPr>
                <a:spLocks/>
              </p:cNvSpPr>
              <p:nvPr/>
            </p:nvSpPr>
            <p:spPr bwMode="auto">
              <a:xfrm>
                <a:off x="2817" y="2915"/>
                <a:ext cx="68" cy="46"/>
              </a:xfrm>
              <a:custGeom>
                <a:avLst/>
                <a:gdLst>
                  <a:gd name="T0" fmla="*/ 14 w 77"/>
                  <a:gd name="T1" fmla="*/ 9 h 51"/>
                  <a:gd name="T2" fmla="*/ 20 w 77"/>
                  <a:gd name="T3" fmla="*/ 11 h 51"/>
                  <a:gd name="T4" fmla="*/ 52 w 77"/>
                  <a:gd name="T5" fmla="*/ 0 h 51"/>
                  <a:gd name="T6" fmla="*/ 66 w 77"/>
                  <a:gd name="T7" fmla="*/ 11 h 51"/>
                  <a:gd name="T8" fmla="*/ 68 w 77"/>
                  <a:gd name="T9" fmla="*/ 34 h 51"/>
                  <a:gd name="T10" fmla="*/ 64 w 77"/>
                  <a:gd name="T11" fmla="*/ 46 h 51"/>
                  <a:gd name="T12" fmla="*/ 59 w 77"/>
                  <a:gd name="T13" fmla="*/ 43 h 51"/>
                  <a:gd name="T14" fmla="*/ 52 w 77"/>
                  <a:gd name="T15" fmla="*/ 34 h 51"/>
                  <a:gd name="T16" fmla="*/ 49 w 77"/>
                  <a:gd name="T17" fmla="*/ 34 h 51"/>
                  <a:gd name="T18" fmla="*/ 44 w 77"/>
                  <a:gd name="T19" fmla="*/ 36 h 51"/>
                  <a:gd name="T20" fmla="*/ 37 w 77"/>
                  <a:gd name="T21" fmla="*/ 36 h 51"/>
                  <a:gd name="T22" fmla="*/ 31 w 77"/>
                  <a:gd name="T23" fmla="*/ 38 h 51"/>
                  <a:gd name="T24" fmla="*/ 27 w 77"/>
                  <a:gd name="T25" fmla="*/ 34 h 51"/>
                  <a:gd name="T26" fmla="*/ 26 w 77"/>
                  <a:gd name="T27" fmla="*/ 31 h 51"/>
                  <a:gd name="T28" fmla="*/ 24 w 77"/>
                  <a:gd name="T29" fmla="*/ 28 h 51"/>
                  <a:gd name="T30" fmla="*/ 24 w 77"/>
                  <a:gd name="T31" fmla="*/ 28 h 51"/>
                  <a:gd name="T32" fmla="*/ 0 w 77"/>
                  <a:gd name="T33" fmla="*/ 21 h 51"/>
                  <a:gd name="T34" fmla="*/ 14 w 77"/>
                  <a:gd name="T35" fmla="*/ 9 h 51"/>
                  <a:gd name="T36" fmla="*/ 14 w 77"/>
                  <a:gd name="T37" fmla="*/ 9 h 5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7"/>
                  <a:gd name="T58" fmla="*/ 0 h 51"/>
                  <a:gd name="T59" fmla="*/ 77 w 77"/>
                  <a:gd name="T60" fmla="*/ 51 h 5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7" h="51">
                    <a:moveTo>
                      <a:pt x="16" y="10"/>
                    </a:moveTo>
                    <a:lnTo>
                      <a:pt x="23" y="12"/>
                    </a:lnTo>
                    <a:lnTo>
                      <a:pt x="59" y="0"/>
                    </a:lnTo>
                    <a:lnTo>
                      <a:pt x="75" y="12"/>
                    </a:lnTo>
                    <a:lnTo>
                      <a:pt x="77" y="38"/>
                    </a:lnTo>
                    <a:lnTo>
                      <a:pt x="73" y="51"/>
                    </a:lnTo>
                    <a:lnTo>
                      <a:pt x="67" y="48"/>
                    </a:lnTo>
                    <a:lnTo>
                      <a:pt x="59" y="38"/>
                    </a:lnTo>
                    <a:lnTo>
                      <a:pt x="56" y="38"/>
                    </a:lnTo>
                    <a:lnTo>
                      <a:pt x="50" y="40"/>
                    </a:lnTo>
                    <a:lnTo>
                      <a:pt x="42" y="40"/>
                    </a:lnTo>
                    <a:lnTo>
                      <a:pt x="35" y="42"/>
                    </a:lnTo>
                    <a:lnTo>
                      <a:pt x="31" y="38"/>
                    </a:lnTo>
                    <a:lnTo>
                      <a:pt x="29" y="34"/>
                    </a:lnTo>
                    <a:lnTo>
                      <a:pt x="27" y="31"/>
                    </a:lnTo>
                    <a:lnTo>
                      <a:pt x="0" y="23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1" name="Freeform 562"/>
              <p:cNvSpPr>
                <a:spLocks/>
              </p:cNvSpPr>
              <p:nvPr/>
            </p:nvSpPr>
            <p:spPr bwMode="auto">
              <a:xfrm>
                <a:off x="2717" y="2786"/>
                <a:ext cx="125" cy="55"/>
              </a:xfrm>
              <a:custGeom>
                <a:avLst/>
                <a:gdLst>
                  <a:gd name="T0" fmla="*/ 0 w 141"/>
                  <a:gd name="T1" fmla="*/ 0 h 62"/>
                  <a:gd name="T2" fmla="*/ 19 w 141"/>
                  <a:gd name="T3" fmla="*/ 10 h 62"/>
                  <a:gd name="T4" fmla="*/ 5 w 141"/>
                  <a:gd name="T5" fmla="*/ 17 h 62"/>
                  <a:gd name="T6" fmla="*/ 17 w 141"/>
                  <a:gd name="T7" fmla="*/ 25 h 62"/>
                  <a:gd name="T8" fmla="*/ 5 w 141"/>
                  <a:gd name="T9" fmla="*/ 34 h 62"/>
                  <a:gd name="T10" fmla="*/ 22 w 141"/>
                  <a:gd name="T11" fmla="*/ 55 h 62"/>
                  <a:gd name="T12" fmla="*/ 22 w 141"/>
                  <a:gd name="T13" fmla="*/ 55 h 62"/>
                  <a:gd name="T14" fmla="*/ 24 w 141"/>
                  <a:gd name="T15" fmla="*/ 53 h 62"/>
                  <a:gd name="T16" fmla="*/ 24 w 141"/>
                  <a:gd name="T17" fmla="*/ 52 h 62"/>
                  <a:gd name="T18" fmla="*/ 29 w 141"/>
                  <a:gd name="T19" fmla="*/ 51 h 62"/>
                  <a:gd name="T20" fmla="*/ 32 w 141"/>
                  <a:gd name="T21" fmla="*/ 47 h 62"/>
                  <a:gd name="T22" fmla="*/ 39 w 141"/>
                  <a:gd name="T23" fmla="*/ 45 h 62"/>
                  <a:gd name="T24" fmla="*/ 41 w 141"/>
                  <a:gd name="T25" fmla="*/ 43 h 62"/>
                  <a:gd name="T26" fmla="*/ 46 w 141"/>
                  <a:gd name="T27" fmla="*/ 43 h 62"/>
                  <a:gd name="T28" fmla="*/ 49 w 141"/>
                  <a:gd name="T29" fmla="*/ 43 h 62"/>
                  <a:gd name="T30" fmla="*/ 54 w 141"/>
                  <a:gd name="T31" fmla="*/ 43 h 62"/>
                  <a:gd name="T32" fmla="*/ 59 w 141"/>
                  <a:gd name="T33" fmla="*/ 42 h 62"/>
                  <a:gd name="T34" fmla="*/ 65 w 141"/>
                  <a:gd name="T35" fmla="*/ 42 h 62"/>
                  <a:gd name="T36" fmla="*/ 69 w 141"/>
                  <a:gd name="T37" fmla="*/ 42 h 62"/>
                  <a:gd name="T38" fmla="*/ 76 w 141"/>
                  <a:gd name="T39" fmla="*/ 43 h 62"/>
                  <a:gd name="T40" fmla="*/ 82 w 141"/>
                  <a:gd name="T41" fmla="*/ 43 h 62"/>
                  <a:gd name="T42" fmla="*/ 86 w 141"/>
                  <a:gd name="T43" fmla="*/ 43 h 62"/>
                  <a:gd name="T44" fmla="*/ 91 w 141"/>
                  <a:gd name="T45" fmla="*/ 45 h 62"/>
                  <a:gd name="T46" fmla="*/ 98 w 141"/>
                  <a:gd name="T47" fmla="*/ 45 h 62"/>
                  <a:gd name="T48" fmla="*/ 101 w 141"/>
                  <a:gd name="T49" fmla="*/ 45 h 62"/>
                  <a:gd name="T50" fmla="*/ 106 w 141"/>
                  <a:gd name="T51" fmla="*/ 45 h 62"/>
                  <a:gd name="T52" fmla="*/ 110 w 141"/>
                  <a:gd name="T53" fmla="*/ 47 h 62"/>
                  <a:gd name="T54" fmla="*/ 115 w 141"/>
                  <a:gd name="T55" fmla="*/ 47 h 62"/>
                  <a:gd name="T56" fmla="*/ 120 w 141"/>
                  <a:gd name="T57" fmla="*/ 49 h 62"/>
                  <a:gd name="T58" fmla="*/ 121 w 141"/>
                  <a:gd name="T59" fmla="*/ 49 h 62"/>
                  <a:gd name="T60" fmla="*/ 125 w 141"/>
                  <a:gd name="T61" fmla="*/ 30 h 62"/>
                  <a:gd name="T62" fmla="*/ 110 w 141"/>
                  <a:gd name="T63" fmla="*/ 28 h 62"/>
                  <a:gd name="T64" fmla="*/ 99 w 141"/>
                  <a:gd name="T65" fmla="*/ 36 h 62"/>
                  <a:gd name="T66" fmla="*/ 93 w 141"/>
                  <a:gd name="T67" fmla="*/ 34 h 62"/>
                  <a:gd name="T68" fmla="*/ 97 w 141"/>
                  <a:gd name="T69" fmla="*/ 21 h 62"/>
                  <a:gd name="T70" fmla="*/ 54 w 141"/>
                  <a:gd name="T71" fmla="*/ 8 h 62"/>
                  <a:gd name="T72" fmla="*/ 48 w 141"/>
                  <a:gd name="T73" fmla="*/ 20 h 62"/>
                  <a:gd name="T74" fmla="*/ 43 w 141"/>
                  <a:gd name="T75" fmla="*/ 4 h 62"/>
                  <a:gd name="T76" fmla="*/ 39 w 141"/>
                  <a:gd name="T77" fmla="*/ 4 h 62"/>
                  <a:gd name="T78" fmla="*/ 32 w 141"/>
                  <a:gd name="T79" fmla="*/ 4 h 62"/>
                  <a:gd name="T80" fmla="*/ 29 w 141"/>
                  <a:gd name="T81" fmla="*/ 3 h 62"/>
                  <a:gd name="T82" fmla="*/ 24 w 141"/>
                  <a:gd name="T83" fmla="*/ 3 h 62"/>
                  <a:gd name="T84" fmla="*/ 20 w 141"/>
                  <a:gd name="T85" fmla="*/ 2 h 62"/>
                  <a:gd name="T86" fmla="*/ 17 w 141"/>
                  <a:gd name="T87" fmla="*/ 2 h 62"/>
                  <a:gd name="T88" fmla="*/ 12 w 141"/>
                  <a:gd name="T89" fmla="*/ 2 h 62"/>
                  <a:gd name="T90" fmla="*/ 9 w 141"/>
                  <a:gd name="T91" fmla="*/ 2 h 62"/>
                  <a:gd name="T92" fmla="*/ 7 w 141"/>
                  <a:gd name="T93" fmla="*/ 0 h 62"/>
                  <a:gd name="T94" fmla="*/ 4 w 141"/>
                  <a:gd name="T95" fmla="*/ 0 h 62"/>
                  <a:gd name="T96" fmla="*/ 0 w 141"/>
                  <a:gd name="T97" fmla="*/ 0 h 62"/>
                  <a:gd name="T98" fmla="*/ 0 w 141"/>
                  <a:gd name="T99" fmla="*/ 0 h 62"/>
                  <a:gd name="T100" fmla="*/ 0 w 141"/>
                  <a:gd name="T101" fmla="*/ 0 h 6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41"/>
                  <a:gd name="T154" fmla="*/ 0 h 62"/>
                  <a:gd name="T155" fmla="*/ 141 w 141"/>
                  <a:gd name="T156" fmla="*/ 62 h 6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41" h="62">
                    <a:moveTo>
                      <a:pt x="0" y="0"/>
                    </a:moveTo>
                    <a:lnTo>
                      <a:pt x="21" y="11"/>
                    </a:lnTo>
                    <a:lnTo>
                      <a:pt x="6" y="19"/>
                    </a:lnTo>
                    <a:lnTo>
                      <a:pt x="19" y="28"/>
                    </a:lnTo>
                    <a:lnTo>
                      <a:pt x="6" y="38"/>
                    </a:lnTo>
                    <a:lnTo>
                      <a:pt x="25" y="62"/>
                    </a:lnTo>
                    <a:lnTo>
                      <a:pt x="27" y="60"/>
                    </a:lnTo>
                    <a:lnTo>
                      <a:pt x="27" y="59"/>
                    </a:lnTo>
                    <a:lnTo>
                      <a:pt x="33" y="57"/>
                    </a:lnTo>
                    <a:lnTo>
                      <a:pt x="36" y="53"/>
                    </a:lnTo>
                    <a:lnTo>
                      <a:pt x="44" y="51"/>
                    </a:lnTo>
                    <a:lnTo>
                      <a:pt x="46" y="49"/>
                    </a:lnTo>
                    <a:lnTo>
                      <a:pt x="52" y="49"/>
                    </a:lnTo>
                    <a:lnTo>
                      <a:pt x="55" y="49"/>
                    </a:lnTo>
                    <a:lnTo>
                      <a:pt x="61" y="49"/>
                    </a:lnTo>
                    <a:lnTo>
                      <a:pt x="67" y="47"/>
                    </a:lnTo>
                    <a:lnTo>
                      <a:pt x="73" y="47"/>
                    </a:lnTo>
                    <a:lnTo>
                      <a:pt x="78" y="47"/>
                    </a:lnTo>
                    <a:lnTo>
                      <a:pt x="86" y="49"/>
                    </a:lnTo>
                    <a:lnTo>
                      <a:pt x="92" y="49"/>
                    </a:lnTo>
                    <a:lnTo>
                      <a:pt x="97" y="49"/>
                    </a:lnTo>
                    <a:lnTo>
                      <a:pt x="103" y="51"/>
                    </a:lnTo>
                    <a:lnTo>
                      <a:pt x="111" y="51"/>
                    </a:lnTo>
                    <a:lnTo>
                      <a:pt x="114" y="51"/>
                    </a:lnTo>
                    <a:lnTo>
                      <a:pt x="120" y="51"/>
                    </a:lnTo>
                    <a:lnTo>
                      <a:pt x="124" y="53"/>
                    </a:lnTo>
                    <a:lnTo>
                      <a:pt x="130" y="53"/>
                    </a:lnTo>
                    <a:lnTo>
                      <a:pt x="135" y="55"/>
                    </a:lnTo>
                    <a:lnTo>
                      <a:pt x="137" y="55"/>
                    </a:lnTo>
                    <a:lnTo>
                      <a:pt x="141" y="34"/>
                    </a:lnTo>
                    <a:lnTo>
                      <a:pt x="124" y="32"/>
                    </a:lnTo>
                    <a:lnTo>
                      <a:pt x="112" y="41"/>
                    </a:lnTo>
                    <a:lnTo>
                      <a:pt x="105" y="38"/>
                    </a:lnTo>
                    <a:lnTo>
                      <a:pt x="109" y="24"/>
                    </a:lnTo>
                    <a:lnTo>
                      <a:pt x="61" y="9"/>
                    </a:lnTo>
                    <a:lnTo>
                      <a:pt x="54" y="22"/>
                    </a:lnTo>
                    <a:lnTo>
                      <a:pt x="48" y="5"/>
                    </a:lnTo>
                    <a:lnTo>
                      <a:pt x="44" y="5"/>
                    </a:lnTo>
                    <a:lnTo>
                      <a:pt x="36" y="5"/>
                    </a:lnTo>
                    <a:lnTo>
                      <a:pt x="33" y="3"/>
                    </a:lnTo>
                    <a:lnTo>
                      <a:pt x="27" y="3"/>
                    </a:lnTo>
                    <a:lnTo>
                      <a:pt x="23" y="2"/>
                    </a:lnTo>
                    <a:lnTo>
                      <a:pt x="19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4F6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2" name="Freeform 563"/>
              <p:cNvSpPr>
                <a:spLocks/>
              </p:cNvSpPr>
              <p:nvPr/>
            </p:nvSpPr>
            <p:spPr bwMode="auto">
              <a:xfrm>
                <a:off x="2683" y="2848"/>
                <a:ext cx="147" cy="106"/>
              </a:xfrm>
              <a:custGeom>
                <a:avLst/>
                <a:gdLst>
                  <a:gd name="T0" fmla="*/ 4 w 166"/>
                  <a:gd name="T1" fmla="*/ 2 h 118"/>
                  <a:gd name="T2" fmla="*/ 4 w 166"/>
                  <a:gd name="T3" fmla="*/ 4 h 118"/>
                  <a:gd name="T4" fmla="*/ 5 w 166"/>
                  <a:gd name="T5" fmla="*/ 5 h 118"/>
                  <a:gd name="T6" fmla="*/ 7 w 166"/>
                  <a:gd name="T7" fmla="*/ 10 h 118"/>
                  <a:gd name="T8" fmla="*/ 11 w 166"/>
                  <a:gd name="T9" fmla="*/ 13 h 118"/>
                  <a:gd name="T10" fmla="*/ 13 w 166"/>
                  <a:gd name="T11" fmla="*/ 21 h 118"/>
                  <a:gd name="T12" fmla="*/ 17 w 166"/>
                  <a:gd name="T13" fmla="*/ 22 h 118"/>
                  <a:gd name="T14" fmla="*/ 20 w 166"/>
                  <a:gd name="T15" fmla="*/ 25 h 118"/>
                  <a:gd name="T16" fmla="*/ 24 w 166"/>
                  <a:gd name="T17" fmla="*/ 29 h 118"/>
                  <a:gd name="T18" fmla="*/ 29 w 166"/>
                  <a:gd name="T19" fmla="*/ 32 h 118"/>
                  <a:gd name="T20" fmla="*/ 32 w 166"/>
                  <a:gd name="T21" fmla="*/ 34 h 118"/>
                  <a:gd name="T22" fmla="*/ 35 w 166"/>
                  <a:gd name="T23" fmla="*/ 38 h 118"/>
                  <a:gd name="T24" fmla="*/ 41 w 166"/>
                  <a:gd name="T25" fmla="*/ 41 h 118"/>
                  <a:gd name="T26" fmla="*/ 46 w 166"/>
                  <a:gd name="T27" fmla="*/ 46 h 118"/>
                  <a:gd name="T28" fmla="*/ 49 w 166"/>
                  <a:gd name="T29" fmla="*/ 48 h 118"/>
                  <a:gd name="T30" fmla="*/ 56 w 166"/>
                  <a:gd name="T31" fmla="*/ 51 h 118"/>
                  <a:gd name="T32" fmla="*/ 59 w 166"/>
                  <a:gd name="T33" fmla="*/ 55 h 118"/>
                  <a:gd name="T34" fmla="*/ 66 w 166"/>
                  <a:gd name="T35" fmla="*/ 58 h 118"/>
                  <a:gd name="T36" fmla="*/ 69 w 166"/>
                  <a:gd name="T37" fmla="*/ 60 h 118"/>
                  <a:gd name="T38" fmla="*/ 74 w 166"/>
                  <a:gd name="T39" fmla="*/ 63 h 118"/>
                  <a:gd name="T40" fmla="*/ 78 w 166"/>
                  <a:gd name="T41" fmla="*/ 65 h 118"/>
                  <a:gd name="T42" fmla="*/ 81 w 166"/>
                  <a:gd name="T43" fmla="*/ 68 h 118"/>
                  <a:gd name="T44" fmla="*/ 86 w 166"/>
                  <a:gd name="T45" fmla="*/ 70 h 118"/>
                  <a:gd name="T46" fmla="*/ 88 w 166"/>
                  <a:gd name="T47" fmla="*/ 72 h 118"/>
                  <a:gd name="T48" fmla="*/ 106 w 166"/>
                  <a:gd name="T49" fmla="*/ 60 h 118"/>
                  <a:gd name="T50" fmla="*/ 115 w 166"/>
                  <a:gd name="T51" fmla="*/ 60 h 118"/>
                  <a:gd name="T52" fmla="*/ 112 w 166"/>
                  <a:gd name="T53" fmla="*/ 75 h 118"/>
                  <a:gd name="T54" fmla="*/ 128 w 166"/>
                  <a:gd name="T55" fmla="*/ 85 h 118"/>
                  <a:gd name="T56" fmla="*/ 145 w 166"/>
                  <a:gd name="T57" fmla="*/ 70 h 118"/>
                  <a:gd name="T58" fmla="*/ 147 w 166"/>
                  <a:gd name="T59" fmla="*/ 85 h 118"/>
                  <a:gd name="T60" fmla="*/ 140 w 166"/>
                  <a:gd name="T61" fmla="*/ 101 h 118"/>
                  <a:gd name="T62" fmla="*/ 69 w 166"/>
                  <a:gd name="T63" fmla="*/ 74 h 118"/>
                  <a:gd name="T64" fmla="*/ 58 w 166"/>
                  <a:gd name="T65" fmla="*/ 106 h 118"/>
                  <a:gd name="T66" fmla="*/ 26 w 166"/>
                  <a:gd name="T67" fmla="*/ 102 h 118"/>
                  <a:gd name="T68" fmla="*/ 26 w 166"/>
                  <a:gd name="T69" fmla="*/ 93 h 118"/>
                  <a:gd name="T70" fmla="*/ 37 w 166"/>
                  <a:gd name="T71" fmla="*/ 87 h 118"/>
                  <a:gd name="T72" fmla="*/ 35 w 166"/>
                  <a:gd name="T73" fmla="*/ 87 h 118"/>
                  <a:gd name="T74" fmla="*/ 34 w 166"/>
                  <a:gd name="T75" fmla="*/ 85 h 118"/>
                  <a:gd name="T76" fmla="*/ 30 w 166"/>
                  <a:gd name="T77" fmla="*/ 84 h 118"/>
                  <a:gd name="T78" fmla="*/ 27 w 166"/>
                  <a:gd name="T79" fmla="*/ 82 h 118"/>
                  <a:gd name="T80" fmla="*/ 22 w 166"/>
                  <a:gd name="T81" fmla="*/ 77 h 118"/>
                  <a:gd name="T82" fmla="*/ 17 w 166"/>
                  <a:gd name="T83" fmla="*/ 74 h 118"/>
                  <a:gd name="T84" fmla="*/ 13 w 166"/>
                  <a:gd name="T85" fmla="*/ 66 h 118"/>
                  <a:gd name="T86" fmla="*/ 11 w 166"/>
                  <a:gd name="T87" fmla="*/ 60 h 118"/>
                  <a:gd name="T88" fmla="*/ 9 w 166"/>
                  <a:gd name="T89" fmla="*/ 55 h 118"/>
                  <a:gd name="T90" fmla="*/ 5 w 166"/>
                  <a:gd name="T91" fmla="*/ 51 h 118"/>
                  <a:gd name="T92" fmla="*/ 5 w 166"/>
                  <a:gd name="T93" fmla="*/ 46 h 118"/>
                  <a:gd name="T94" fmla="*/ 4 w 166"/>
                  <a:gd name="T95" fmla="*/ 41 h 118"/>
                  <a:gd name="T96" fmla="*/ 2 w 166"/>
                  <a:gd name="T97" fmla="*/ 34 h 118"/>
                  <a:gd name="T98" fmla="*/ 2 w 166"/>
                  <a:gd name="T99" fmla="*/ 29 h 118"/>
                  <a:gd name="T100" fmla="*/ 2 w 166"/>
                  <a:gd name="T101" fmla="*/ 24 h 118"/>
                  <a:gd name="T102" fmla="*/ 2 w 166"/>
                  <a:gd name="T103" fmla="*/ 21 h 118"/>
                  <a:gd name="T104" fmla="*/ 0 w 166"/>
                  <a:gd name="T105" fmla="*/ 15 h 118"/>
                  <a:gd name="T106" fmla="*/ 0 w 166"/>
                  <a:gd name="T107" fmla="*/ 12 h 118"/>
                  <a:gd name="T108" fmla="*/ 0 w 166"/>
                  <a:gd name="T109" fmla="*/ 7 h 118"/>
                  <a:gd name="T110" fmla="*/ 0 w 166"/>
                  <a:gd name="T111" fmla="*/ 5 h 118"/>
                  <a:gd name="T112" fmla="*/ 2 w 166"/>
                  <a:gd name="T113" fmla="*/ 0 h 118"/>
                  <a:gd name="T114" fmla="*/ 4 w 166"/>
                  <a:gd name="T115" fmla="*/ 2 h 118"/>
                  <a:gd name="T116" fmla="*/ 4 w 166"/>
                  <a:gd name="T117" fmla="*/ 2 h 11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66"/>
                  <a:gd name="T178" fmla="*/ 0 h 118"/>
                  <a:gd name="T179" fmla="*/ 166 w 166"/>
                  <a:gd name="T180" fmla="*/ 118 h 11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66" h="118">
                    <a:moveTo>
                      <a:pt x="4" y="2"/>
                    </a:moveTo>
                    <a:lnTo>
                      <a:pt x="4" y="4"/>
                    </a:lnTo>
                    <a:lnTo>
                      <a:pt x="6" y="6"/>
                    </a:lnTo>
                    <a:lnTo>
                      <a:pt x="8" y="11"/>
                    </a:lnTo>
                    <a:lnTo>
                      <a:pt x="12" y="15"/>
                    </a:lnTo>
                    <a:lnTo>
                      <a:pt x="15" y="23"/>
                    </a:lnTo>
                    <a:lnTo>
                      <a:pt x="19" y="25"/>
                    </a:lnTo>
                    <a:lnTo>
                      <a:pt x="23" y="28"/>
                    </a:lnTo>
                    <a:lnTo>
                      <a:pt x="27" y="32"/>
                    </a:lnTo>
                    <a:lnTo>
                      <a:pt x="33" y="36"/>
                    </a:lnTo>
                    <a:lnTo>
                      <a:pt x="36" y="38"/>
                    </a:lnTo>
                    <a:lnTo>
                      <a:pt x="40" y="42"/>
                    </a:lnTo>
                    <a:lnTo>
                      <a:pt x="46" y="46"/>
                    </a:lnTo>
                    <a:lnTo>
                      <a:pt x="52" y="51"/>
                    </a:lnTo>
                    <a:lnTo>
                      <a:pt x="55" y="53"/>
                    </a:lnTo>
                    <a:lnTo>
                      <a:pt x="63" y="57"/>
                    </a:lnTo>
                    <a:lnTo>
                      <a:pt x="67" y="61"/>
                    </a:lnTo>
                    <a:lnTo>
                      <a:pt x="74" y="65"/>
                    </a:lnTo>
                    <a:lnTo>
                      <a:pt x="78" y="67"/>
                    </a:lnTo>
                    <a:lnTo>
                      <a:pt x="84" y="70"/>
                    </a:lnTo>
                    <a:lnTo>
                      <a:pt x="88" y="72"/>
                    </a:lnTo>
                    <a:lnTo>
                      <a:pt x="92" y="76"/>
                    </a:lnTo>
                    <a:lnTo>
                      <a:pt x="97" y="78"/>
                    </a:lnTo>
                    <a:lnTo>
                      <a:pt x="99" y="80"/>
                    </a:lnTo>
                    <a:lnTo>
                      <a:pt x="120" y="67"/>
                    </a:lnTo>
                    <a:lnTo>
                      <a:pt x="130" y="67"/>
                    </a:lnTo>
                    <a:lnTo>
                      <a:pt x="126" y="84"/>
                    </a:lnTo>
                    <a:lnTo>
                      <a:pt x="145" y="95"/>
                    </a:lnTo>
                    <a:lnTo>
                      <a:pt x="164" y="78"/>
                    </a:lnTo>
                    <a:lnTo>
                      <a:pt x="166" y="95"/>
                    </a:lnTo>
                    <a:lnTo>
                      <a:pt x="158" y="112"/>
                    </a:lnTo>
                    <a:lnTo>
                      <a:pt x="78" y="82"/>
                    </a:lnTo>
                    <a:lnTo>
                      <a:pt x="65" y="118"/>
                    </a:lnTo>
                    <a:lnTo>
                      <a:pt x="29" y="114"/>
                    </a:lnTo>
                    <a:lnTo>
                      <a:pt x="29" y="103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38" y="95"/>
                    </a:lnTo>
                    <a:lnTo>
                      <a:pt x="34" y="93"/>
                    </a:lnTo>
                    <a:lnTo>
                      <a:pt x="31" y="91"/>
                    </a:lnTo>
                    <a:lnTo>
                      <a:pt x="25" y="86"/>
                    </a:lnTo>
                    <a:lnTo>
                      <a:pt x="19" y="82"/>
                    </a:lnTo>
                    <a:lnTo>
                      <a:pt x="15" y="74"/>
                    </a:lnTo>
                    <a:lnTo>
                      <a:pt x="12" y="67"/>
                    </a:lnTo>
                    <a:lnTo>
                      <a:pt x="10" y="61"/>
                    </a:lnTo>
                    <a:lnTo>
                      <a:pt x="6" y="57"/>
                    </a:lnTo>
                    <a:lnTo>
                      <a:pt x="6" y="51"/>
                    </a:lnTo>
                    <a:lnTo>
                      <a:pt x="4" y="46"/>
                    </a:lnTo>
                    <a:lnTo>
                      <a:pt x="2" y="38"/>
                    </a:lnTo>
                    <a:lnTo>
                      <a:pt x="2" y="32"/>
                    </a:lnTo>
                    <a:lnTo>
                      <a:pt x="2" y="27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2E4F6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3" name="Freeform 564"/>
              <p:cNvSpPr>
                <a:spLocks/>
              </p:cNvSpPr>
              <p:nvPr/>
            </p:nvSpPr>
            <p:spPr bwMode="auto">
              <a:xfrm>
                <a:off x="2721" y="2990"/>
                <a:ext cx="64" cy="158"/>
              </a:xfrm>
              <a:custGeom>
                <a:avLst/>
                <a:gdLst>
                  <a:gd name="T0" fmla="*/ 0 w 72"/>
                  <a:gd name="T1" fmla="*/ 0 h 177"/>
                  <a:gd name="T2" fmla="*/ 54 w 72"/>
                  <a:gd name="T3" fmla="*/ 21 h 177"/>
                  <a:gd name="T4" fmla="*/ 47 w 72"/>
                  <a:gd name="T5" fmla="*/ 32 h 177"/>
                  <a:gd name="T6" fmla="*/ 64 w 72"/>
                  <a:gd name="T7" fmla="*/ 37 h 177"/>
                  <a:gd name="T8" fmla="*/ 62 w 72"/>
                  <a:gd name="T9" fmla="*/ 37 h 177"/>
                  <a:gd name="T10" fmla="*/ 61 w 72"/>
                  <a:gd name="T11" fmla="*/ 39 h 177"/>
                  <a:gd name="T12" fmla="*/ 58 w 72"/>
                  <a:gd name="T13" fmla="*/ 42 h 177"/>
                  <a:gd name="T14" fmla="*/ 52 w 72"/>
                  <a:gd name="T15" fmla="*/ 46 h 177"/>
                  <a:gd name="T16" fmla="*/ 49 w 72"/>
                  <a:gd name="T17" fmla="*/ 49 h 177"/>
                  <a:gd name="T18" fmla="*/ 44 w 72"/>
                  <a:gd name="T19" fmla="*/ 54 h 177"/>
                  <a:gd name="T20" fmla="*/ 41 w 72"/>
                  <a:gd name="T21" fmla="*/ 59 h 177"/>
                  <a:gd name="T22" fmla="*/ 37 w 72"/>
                  <a:gd name="T23" fmla="*/ 68 h 177"/>
                  <a:gd name="T24" fmla="*/ 34 w 72"/>
                  <a:gd name="T25" fmla="*/ 71 h 177"/>
                  <a:gd name="T26" fmla="*/ 34 w 72"/>
                  <a:gd name="T27" fmla="*/ 74 h 177"/>
                  <a:gd name="T28" fmla="*/ 32 w 72"/>
                  <a:gd name="T29" fmla="*/ 79 h 177"/>
                  <a:gd name="T30" fmla="*/ 32 w 72"/>
                  <a:gd name="T31" fmla="*/ 83 h 177"/>
                  <a:gd name="T32" fmla="*/ 30 w 72"/>
                  <a:gd name="T33" fmla="*/ 88 h 177"/>
                  <a:gd name="T34" fmla="*/ 30 w 72"/>
                  <a:gd name="T35" fmla="*/ 91 h 177"/>
                  <a:gd name="T36" fmla="*/ 30 w 72"/>
                  <a:gd name="T37" fmla="*/ 95 h 177"/>
                  <a:gd name="T38" fmla="*/ 30 w 72"/>
                  <a:gd name="T39" fmla="*/ 100 h 177"/>
                  <a:gd name="T40" fmla="*/ 28 w 72"/>
                  <a:gd name="T41" fmla="*/ 107 h 177"/>
                  <a:gd name="T42" fmla="*/ 28 w 72"/>
                  <a:gd name="T43" fmla="*/ 113 h 177"/>
                  <a:gd name="T44" fmla="*/ 28 w 72"/>
                  <a:gd name="T45" fmla="*/ 117 h 177"/>
                  <a:gd name="T46" fmla="*/ 28 w 72"/>
                  <a:gd name="T47" fmla="*/ 119 h 177"/>
                  <a:gd name="T48" fmla="*/ 45 w 72"/>
                  <a:gd name="T49" fmla="*/ 121 h 177"/>
                  <a:gd name="T50" fmla="*/ 47 w 72"/>
                  <a:gd name="T51" fmla="*/ 134 h 177"/>
                  <a:gd name="T52" fmla="*/ 28 w 72"/>
                  <a:gd name="T53" fmla="*/ 146 h 177"/>
                  <a:gd name="T54" fmla="*/ 19 w 72"/>
                  <a:gd name="T55" fmla="*/ 158 h 177"/>
                  <a:gd name="T56" fmla="*/ 5 w 72"/>
                  <a:gd name="T57" fmla="*/ 23 h 177"/>
                  <a:gd name="T58" fmla="*/ 0 w 72"/>
                  <a:gd name="T59" fmla="*/ 0 h 177"/>
                  <a:gd name="T60" fmla="*/ 0 w 72"/>
                  <a:gd name="T61" fmla="*/ 0 h 17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72"/>
                  <a:gd name="T94" fmla="*/ 0 h 177"/>
                  <a:gd name="T95" fmla="*/ 72 w 72"/>
                  <a:gd name="T96" fmla="*/ 177 h 17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72" h="177">
                    <a:moveTo>
                      <a:pt x="0" y="0"/>
                    </a:moveTo>
                    <a:lnTo>
                      <a:pt x="61" y="23"/>
                    </a:lnTo>
                    <a:lnTo>
                      <a:pt x="53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9" y="44"/>
                    </a:lnTo>
                    <a:lnTo>
                      <a:pt x="65" y="47"/>
                    </a:lnTo>
                    <a:lnTo>
                      <a:pt x="59" y="51"/>
                    </a:lnTo>
                    <a:lnTo>
                      <a:pt x="55" y="55"/>
                    </a:lnTo>
                    <a:lnTo>
                      <a:pt x="50" y="61"/>
                    </a:lnTo>
                    <a:lnTo>
                      <a:pt x="46" y="66"/>
                    </a:lnTo>
                    <a:lnTo>
                      <a:pt x="42" y="76"/>
                    </a:lnTo>
                    <a:lnTo>
                      <a:pt x="38" y="80"/>
                    </a:lnTo>
                    <a:lnTo>
                      <a:pt x="38" y="83"/>
                    </a:lnTo>
                    <a:lnTo>
                      <a:pt x="36" y="89"/>
                    </a:lnTo>
                    <a:lnTo>
                      <a:pt x="36" y="93"/>
                    </a:lnTo>
                    <a:lnTo>
                      <a:pt x="34" y="99"/>
                    </a:lnTo>
                    <a:lnTo>
                      <a:pt x="34" y="102"/>
                    </a:lnTo>
                    <a:lnTo>
                      <a:pt x="34" y="106"/>
                    </a:lnTo>
                    <a:lnTo>
                      <a:pt x="34" y="112"/>
                    </a:lnTo>
                    <a:lnTo>
                      <a:pt x="32" y="120"/>
                    </a:lnTo>
                    <a:lnTo>
                      <a:pt x="32" y="127"/>
                    </a:lnTo>
                    <a:lnTo>
                      <a:pt x="32" y="131"/>
                    </a:lnTo>
                    <a:lnTo>
                      <a:pt x="32" y="133"/>
                    </a:lnTo>
                    <a:lnTo>
                      <a:pt x="51" y="135"/>
                    </a:lnTo>
                    <a:lnTo>
                      <a:pt x="53" y="150"/>
                    </a:lnTo>
                    <a:lnTo>
                      <a:pt x="31" y="163"/>
                    </a:lnTo>
                    <a:lnTo>
                      <a:pt x="21" y="177"/>
                    </a:lnTo>
                    <a:lnTo>
                      <a:pt x="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4F6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4" name="Freeform 565"/>
              <p:cNvSpPr>
                <a:spLocks/>
              </p:cNvSpPr>
              <p:nvPr/>
            </p:nvSpPr>
            <p:spPr bwMode="auto">
              <a:xfrm>
                <a:off x="2610" y="2922"/>
                <a:ext cx="143" cy="104"/>
              </a:xfrm>
              <a:custGeom>
                <a:avLst/>
                <a:gdLst>
                  <a:gd name="T0" fmla="*/ 90 w 159"/>
                  <a:gd name="T1" fmla="*/ 102 h 116"/>
                  <a:gd name="T2" fmla="*/ 85 w 159"/>
                  <a:gd name="T3" fmla="*/ 100 h 116"/>
                  <a:gd name="T4" fmla="*/ 75 w 159"/>
                  <a:gd name="T5" fmla="*/ 99 h 116"/>
                  <a:gd name="T6" fmla="*/ 61 w 159"/>
                  <a:gd name="T7" fmla="*/ 95 h 116"/>
                  <a:gd name="T8" fmla="*/ 48 w 159"/>
                  <a:gd name="T9" fmla="*/ 91 h 116"/>
                  <a:gd name="T10" fmla="*/ 32 w 159"/>
                  <a:gd name="T11" fmla="*/ 85 h 116"/>
                  <a:gd name="T12" fmla="*/ 20 w 159"/>
                  <a:gd name="T13" fmla="*/ 78 h 116"/>
                  <a:gd name="T14" fmla="*/ 10 w 159"/>
                  <a:gd name="T15" fmla="*/ 70 h 116"/>
                  <a:gd name="T16" fmla="*/ 3 w 159"/>
                  <a:gd name="T17" fmla="*/ 59 h 116"/>
                  <a:gd name="T18" fmla="*/ 0 w 159"/>
                  <a:gd name="T19" fmla="*/ 49 h 116"/>
                  <a:gd name="T20" fmla="*/ 1 w 159"/>
                  <a:gd name="T21" fmla="*/ 39 h 116"/>
                  <a:gd name="T22" fmla="*/ 4 w 159"/>
                  <a:gd name="T23" fmla="*/ 27 h 116"/>
                  <a:gd name="T24" fmla="*/ 10 w 159"/>
                  <a:gd name="T25" fmla="*/ 17 h 116"/>
                  <a:gd name="T26" fmla="*/ 15 w 159"/>
                  <a:gd name="T27" fmla="*/ 8 h 116"/>
                  <a:gd name="T28" fmla="*/ 20 w 159"/>
                  <a:gd name="T29" fmla="*/ 2 h 116"/>
                  <a:gd name="T30" fmla="*/ 25 w 159"/>
                  <a:gd name="T31" fmla="*/ 0 h 116"/>
                  <a:gd name="T32" fmla="*/ 35 w 159"/>
                  <a:gd name="T33" fmla="*/ 2 h 116"/>
                  <a:gd name="T34" fmla="*/ 42 w 159"/>
                  <a:gd name="T35" fmla="*/ 6 h 116"/>
                  <a:gd name="T36" fmla="*/ 46 w 159"/>
                  <a:gd name="T37" fmla="*/ 17 h 116"/>
                  <a:gd name="T38" fmla="*/ 48 w 159"/>
                  <a:gd name="T39" fmla="*/ 27 h 116"/>
                  <a:gd name="T40" fmla="*/ 51 w 159"/>
                  <a:gd name="T41" fmla="*/ 39 h 116"/>
                  <a:gd name="T42" fmla="*/ 58 w 159"/>
                  <a:gd name="T43" fmla="*/ 51 h 116"/>
                  <a:gd name="T44" fmla="*/ 68 w 159"/>
                  <a:gd name="T45" fmla="*/ 57 h 116"/>
                  <a:gd name="T46" fmla="*/ 76 w 159"/>
                  <a:gd name="T47" fmla="*/ 61 h 116"/>
                  <a:gd name="T48" fmla="*/ 85 w 159"/>
                  <a:gd name="T49" fmla="*/ 65 h 116"/>
                  <a:gd name="T50" fmla="*/ 97 w 159"/>
                  <a:gd name="T51" fmla="*/ 65 h 116"/>
                  <a:gd name="T52" fmla="*/ 107 w 159"/>
                  <a:gd name="T53" fmla="*/ 66 h 116"/>
                  <a:gd name="T54" fmla="*/ 118 w 159"/>
                  <a:gd name="T55" fmla="*/ 68 h 116"/>
                  <a:gd name="T56" fmla="*/ 128 w 159"/>
                  <a:gd name="T57" fmla="*/ 70 h 116"/>
                  <a:gd name="T58" fmla="*/ 135 w 159"/>
                  <a:gd name="T59" fmla="*/ 73 h 116"/>
                  <a:gd name="T60" fmla="*/ 141 w 159"/>
                  <a:gd name="T61" fmla="*/ 78 h 116"/>
                  <a:gd name="T62" fmla="*/ 143 w 159"/>
                  <a:gd name="T63" fmla="*/ 87 h 116"/>
                  <a:gd name="T64" fmla="*/ 139 w 159"/>
                  <a:gd name="T65" fmla="*/ 97 h 116"/>
                  <a:gd name="T66" fmla="*/ 135 w 159"/>
                  <a:gd name="T67" fmla="*/ 102 h 116"/>
                  <a:gd name="T68" fmla="*/ 92 w 159"/>
                  <a:gd name="T69" fmla="*/ 102 h 11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59"/>
                  <a:gd name="T106" fmla="*/ 0 h 116"/>
                  <a:gd name="T107" fmla="*/ 159 w 159"/>
                  <a:gd name="T108" fmla="*/ 116 h 11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59" h="116">
                    <a:moveTo>
                      <a:pt x="102" y="114"/>
                    </a:moveTo>
                    <a:lnTo>
                      <a:pt x="100" y="114"/>
                    </a:lnTo>
                    <a:lnTo>
                      <a:pt x="98" y="114"/>
                    </a:lnTo>
                    <a:lnTo>
                      <a:pt x="95" y="112"/>
                    </a:lnTo>
                    <a:lnTo>
                      <a:pt x="91" y="112"/>
                    </a:lnTo>
                    <a:lnTo>
                      <a:pt x="83" y="110"/>
                    </a:lnTo>
                    <a:lnTo>
                      <a:pt x="77" y="108"/>
                    </a:lnTo>
                    <a:lnTo>
                      <a:pt x="68" y="106"/>
                    </a:lnTo>
                    <a:lnTo>
                      <a:pt x="62" y="104"/>
                    </a:lnTo>
                    <a:lnTo>
                      <a:pt x="53" y="101"/>
                    </a:lnTo>
                    <a:lnTo>
                      <a:pt x="45" y="99"/>
                    </a:lnTo>
                    <a:lnTo>
                      <a:pt x="36" y="95"/>
                    </a:lnTo>
                    <a:lnTo>
                      <a:pt x="30" y="91"/>
                    </a:lnTo>
                    <a:lnTo>
                      <a:pt x="22" y="87"/>
                    </a:lnTo>
                    <a:lnTo>
                      <a:pt x="17" y="83"/>
                    </a:lnTo>
                    <a:lnTo>
                      <a:pt x="11" y="78"/>
                    </a:lnTo>
                    <a:lnTo>
                      <a:pt x="7" y="74"/>
                    </a:lnTo>
                    <a:lnTo>
                      <a:pt x="3" y="66"/>
                    </a:lnTo>
                    <a:lnTo>
                      <a:pt x="1" y="61"/>
                    </a:lnTo>
                    <a:lnTo>
                      <a:pt x="0" y="55"/>
                    </a:lnTo>
                    <a:lnTo>
                      <a:pt x="1" y="49"/>
                    </a:lnTo>
                    <a:lnTo>
                      <a:pt x="1" y="43"/>
                    </a:lnTo>
                    <a:lnTo>
                      <a:pt x="3" y="36"/>
                    </a:lnTo>
                    <a:lnTo>
                      <a:pt x="5" y="30"/>
                    </a:lnTo>
                    <a:lnTo>
                      <a:pt x="9" y="24"/>
                    </a:lnTo>
                    <a:lnTo>
                      <a:pt x="11" y="19"/>
                    </a:lnTo>
                    <a:lnTo>
                      <a:pt x="13" y="15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2" y="2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6" y="2"/>
                    </a:lnTo>
                    <a:lnTo>
                      <a:pt x="39" y="2"/>
                    </a:lnTo>
                    <a:lnTo>
                      <a:pt x="43" y="5"/>
                    </a:lnTo>
                    <a:lnTo>
                      <a:pt x="47" y="7"/>
                    </a:lnTo>
                    <a:lnTo>
                      <a:pt x="49" y="13"/>
                    </a:lnTo>
                    <a:lnTo>
                      <a:pt x="51" y="19"/>
                    </a:lnTo>
                    <a:lnTo>
                      <a:pt x="53" y="24"/>
                    </a:lnTo>
                    <a:lnTo>
                      <a:pt x="53" y="30"/>
                    </a:lnTo>
                    <a:lnTo>
                      <a:pt x="55" y="38"/>
                    </a:lnTo>
                    <a:lnTo>
                      <a:pt x="57" y="43"/>
                    </a:lnTo>
                    <a:lnTo>
                      <a:pt x="60" y="49"/>
                    </a:lnTo>
                    <a:lnTo>
                      <a:pt x="64" y="57"/>
                    </a:lnTo>
                    <a:lnTo>
                      <a:pt x="72" y="62"/>
                    </a:lnTo>
                    <a:lnTo>
                      <a:pt x="76" y="64"/>
                    </a:lnTo>
                    <a:lnTo>
                      <a:pt x="79" y="66"/>
                    </a:lnTo>
                    <a:lnTo>
                      <a:pt x="85" y="68"/>
                    </a:lnTo>
                    <a:lnTo>
                      <a:pt x="91" y="70"/>
                    </a:lnTo>
                    <a:lnTo>
                      <a:pt x="95" y="72"/>
                    </a:lnTo>
                    <a:lnTo>
                      <a:pt x="100" y="72"/>
                    </a:lnTo>
                    <a:lnTo>
                      <a:pt x="108" y="72"/>
                    </a:lnTo>
                    <a:lnTo>
                      <a:pt x="114" y="74"/>
                    </a:lnTo>
                    <a:lnTo>
                      <a:pt x="119" y="74"/>
                    </a:lnTo>
                    <a:lnTo>
                      <a:pt x="125" y="76"/>
                    </a:lnTo>
                    <a:lnTo>
                      <a:pt x="131" y="76"/>
                    </a:lnTo>
                    <a:lnTo>
                      <a:pt x="136" y="78"/>
                    </a:lnTo>
                    <a:lnTo>
                      <a:pt x="142" y="78"/>
                    </a:lnTo>
                    <a:lnTo>
                      <a:pt x="146" y="80"/>
                    </a:lnTo>
                    <a:lnTo>
                      <a:pt x="150" y="81"/>
                    </a:lnTo>
                    <a:lnTo>
                      <a:pt x="154" y="83"/>
                    </a:lnTo>
                    <a:lnTo>
                      <a:pt x="157" y="87"/>
                    </a:lnTo>
                    <a:lnTo>
                      <a:pt x="159" y="93"/>
                    </a:lnTo>
                    <a:lnTo>
                      <a:pt x="159" y="97"/>
                    </a:lnTo>
                    <a:lnTo>
                      <a:pt x="157" y="104"/>
                    </a:lnTo>
                    <a:lnTo>
                      <a:pt x="155" y="108"/>
                    </a:lnTo>
                    <a:lnTo>
                      <a:pt x="152" y="112"/>
                    </a:lnTo>
                    <a:lnTo>
                      <a:pt x="150" y="114"/>
                    </a:lnTo>
                    <a:lnTo>
                      <a:pt x="150" y="116"/>
                    </a:lnTo>
                    <a:lnTo>
                      <a:pt x="102" y="114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5" name="Freeform 566"/>
              <p:cNvSpPr>
                <a:spLocks/>
              </p:cNvSpPr>
              <p:nvPr/>
            </p:nvSpPr>
            <p:spPr bwMode="auto">
              <a:xfrm>
                <a:off x="2622" y="3323"/>
                <a:ext cx="409" cy="99"/>
              </a:xfrm>
              <a:custGeom>
                <a:avLst/>
                <a:gdLst>
                  <a:gd name="T0" fmla="*/ 0 w 454"/>
                  <a:gd name="T1" fmla="*/ 50 h 111"/>
                  <a:gd name="T2" fmla="*/ 409 w 454"/>
                  <a:gd name="T3" fmla="*/ 0 h 111"/>
                  <a:gd name="T4" fmla="*/ 404 w 454"/>
                  <a:gd name="T5" fmla="*/ 26 h 111"/>
                  <a:gd name="T6" fmla="*/ 380 w 454"/>
                  <a:gd name="T7" fmla="*/ 37 h 111"/>
                  <a:gd name="T8" fmla="*/ 380 w 454"/>
                  <a:gd name="T9" fmla="*/ 37 h 111"/>
                  <a:gd name="T10" fmla="*/ 378 w 454"/>
                  <a:gd name="T11" fmla="*/ 39 h 111"/>
                  <a:gd name="T12" fmla="*/ 377 w 454"/>
                  <a:gd name="T13" fmla="*/ 43 h 111"/>
                  <a:gd name="T14" fmla="*/ 375 w 454"/>
                  <a:gd name="T15" fmla="*/ 50 h 111"/>
                  <a:gd name="T16" fmla="*/ 371 w 454"/>
                  <a:gd name="T17" fmla="*/ 54 h 111"/>
                  <a:gd name="T18" fmla="*/ 368 w 454"/>
                  <a:gd name="T19" fmla="*/ 60 h 111"/>
                  <a:gd name="T20" fmla="*/ 363 w 454"/>
                  <a:gd name="T21" fmla="*/ 65 h 111"/>
                  <a:gd name="T22" fmla="*/ 359 w 454"/>
                  <a:gd name="T23" fmla="*/ 70 h 111"/>
                  <a:gd name="T24" fmla="*/ 354 w 454"/>
                  <a:gd name="T25" fmla="*/ 71 h 111"/>
                  <a:gd name="T26" fmla="*/ 348 w 454"/>
                  <a:gd name="T27" fmla="*/ 75 h 111"/>
                  <a:gd name="T28" fmla="*/ 342 w 454"/>
                  <a:gd name="T29" fmla="*/ 75 h 111"/>
                  <a:gd name="T30" fmla="*/ 335 w 454"/>
                  <a:gd name="T31" fmla="*/ 75 h 111"/>
                  <a:gd name="T32" fmla="*/ 329 w 454"/>
                  <a:gd name="T33" fmla="*/ 75 h 111"/>
                  <a:gd name="T34" fmla="*/ 322 w 454"/>
                  <a:gd name="T35" fmla="*/ 73 h 111"/>
                  <a:gd name="T36" fmla="*/ 316 w 454"/>
                  <a:gd name="T37" fmla="*/ 71 h 111"/>
                  <a:gd name="T38" fmla="*/ 312 w 454"/>
                  <a:gd name="T39" fmla="*/ 70 h 111"/>
                  <a:gd name="T40" fmla="*/ 306 w 454"/>
                  <a:gd name="T41" fmla="*/ 67 h 111"/>
                  <a:gd name="T42" fmla="*/ 303 w 454"/>
                  <a:gd name="T43" fmla="*/ 63 h 111"/>
                  <a:gd name="T44" fmla="*/ 301 w 454"/>
                  <a:gd name="T45" fmla="*/ 60 h 111"/>
                  <a:gd name="T46" fmla="*/ 298 w 454"/>
                  <a:gd name="T47" fmla="*/ 56 h 111"/>
                  <a:gd name="T48" fmla="*/ 296 w 454"/>
                  <a:gd name="T49" fmla="*/ 52 h 111"/>
                  <a:gd name="T50" fmla="*/ 295 w 454"/>
                  <a:gd name="T51" fmla="*/ 50 h 111"/>
                  <a:gd name="T52" fmla="*/ 152 w 454"/>
                  <a:gd name="T53" fmla="*/ 67 h 111"/>
                  <a:gd name="T54" fmla="*/ 152 w 454"/>
                  <a:gd name="T55" fmla="*/ 67 h 111"/>
                  <a:gd name="T56" fmla="*/ 150 w 454"/>
                  <a:gd name="T57" fmla="*/ 70 h 111"/>
                  <a:gd name="T58" fmla="*/ 149 w 454"/>
                  <a:gd name="T59" fmla="*/ 71 h 111"/>
                  <a:gd name="T60" fmla="*/ 147 w 454"/>
                  <a:gd name="T61" fmla="*/ 77 h 111"/>
                  <a:gd name="T62" fmla="*/ 143 w 454"/>
                  <a:gd name="T63" fmla="*/ 80 h 111"/>
                  <a:gd name="T64" fmla="*/ 141 w 454"/>
                  <a:gd name="T65" fmla="*/ 86 h 111"/>
                  <a:gd name="T66" fmla="*/ 137 w 454"/>
                  <a:gd name="T67" fmla="*/ 88 h 111"/>
                  <a:gd name="T68" fmla="*/ 133 w 454"/>
                  <a:gd name="T69" fmla="*/ 94 h 111"/>
                  <a:gd name="T70" fmla="*/ 126 w 454"/>
                  <a:gd name="T71" fmla="*/ 95 h 111"/>
                  <a:gd name="T72" fmla="*/ 123 w 454"/>
                  <a:gd name="T73" fmla="*/ 97 h 111"/>
                  <a:gd name="T74" fmla="*/ 118 w 454"/>
                  <a:gd name="T75" fmla="*/ 99 h 111"/>
                  <a:gd name="T76" fmla="*/ 113 w 454"/>
                  <a:gd name="T77" fmla="*/ 99 h 111"/>
                  <a:gd name="T78" fmla="*/ 106 w 454"/>
                  <a:gd name="T79" fmla="*/ 97 h 111"/>
                  <a:gd name="T80" fmla="*/ 101 w 454"/>
                  <a:gd name="T81" fmla="*/ 97 h 111"/>
                  <a:gd name="T82" fmla="*/ 97 w 454"/>
                  <a:gd name="T83" fmla="*/ 95 h 111"/>
                  <a:gd name="T84" fmla="*/ 92 w 454"/>
                  <a:gd name="T85" fmla="*/ 94 h 111"/>
                  <a:gd name="T86" fmla="*/ 87 w 454"/>
                  <a:gd name="T87" fmla="*/ 92 h 111"/>
                  <a:gd name="T88" fmla="*/ 84 w 454"/>
                  <a:gd name="T89" fmla="*/ 88 h 111"/>
                  <a:gd name="T90" fmla="*/ 78 w 454"/>
                  <a:gd name="T91" fmla="*/ 86 h 111"/>
                  <a:gd name="T92" fmla="*/ 77 w 454"/>
                  <a:gd name="T93" fmla="*/ 84 h 111"/>
                  <a:gd name="T94" fmla="*/ 72 w 454"/>
                  <a:gd name="T95" fmla="*/ 78 h 111"/>
                  <a:gd name="T96" fmla="*/ 72 w 454"/>
                  <a:gd name="T97" fmla="*/ 77 h 111"/>
                  <a:gd name="T98" fmla="*/ 6 w 454"/>
                  <a:gd name="T99" fmla="*/ 77 h 111"/>
                  <a:gd name="T100" fmla="*/ 0 w 454"/>
                  <a:gd name="T101" fmla="*/ 50 h 111"/>
                  <a:gd name="T102" fmla="*/ 0 w 454"/>
                  <a:gd name="T103" fmla="*/ 50 h 11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54"/>
                  <a:gd name="T157" fmla="*/ 0 h 111"/>
                  <a:gd name="T158" fmla="*/ 454 w 454"/>
                  <a:gd name="T159" fmla="*/ 111 h 11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54" h="111">
                    <a:moveTo>
                      <a:pt x="0" y="56"/>
                    </a:moveTo>
                    <a:lnTo>
                      <a:pt x="454" y="0"/>
                    </a:lnTo>
                    <a:lnTo>
                      <a:pt x="448" y="29"/>
                    </a:lnTo>
                    <a:lnTo>
                      <a:pt x="422" y="42"/>
                    </a:lnTo>
                    <a:lnTo>
                      <a:pt x="420" y="44"/>
                    </a:lnTo>
                    <a:lnTo>
                      <a:pt x="418" y="48"/>
                    </a:lnTo>
                    <a:lnTo>
                      <a:pt x="416" y="56"/>
                    </a:lnTo>
                    <a:lnTo>
                      <a:pt x="412" y="61"/>
                    </a:lnTo>
                    <a:lnTo>
                      <a:pt x="408" y="67"/>
                    </a:lnTo>
                    <a:lnTo>
                      <a:pt x="403" y="73"/>
                    </a:lnTo>
                    <a:lnTo>
                      <a:pt x="399" y="78"/>
                    </a:lnTo>
                    <a:lnTo>
                      <a:pt x="393" y="80"/>
                    </a:lnTo>
                    <a:lnTo>
                      <a:pt x="386" y="84"/>
                    </a:lnTo>
                    <a:lnTo>
                      <a:pt x="380" y="84"/>
                    </a:lnTo>
                    <a:lnTo>
                      <a:pt x="372" y="84"/>
                    </a:lnTo>
                    <a:lnTo>
                      <a:pt x="365" y="84"/>
                    </a:lnTo>
                    <a:lnTo>
                      <a:pt x="357" y="82"/>
                    </a:lnTo>
                    <a:lnTo>
                      <a:pt x="351" y="80"/>
                    </a:lnTo>
                    <a:lnTo>
                      <a:pt x="346" y="78"/>
                    </a:lnTo>
                    <a:lnTo>
                      <a:pt x="340" y="75"/>
                    </a:lnTo>
                    <a:lnTo>
                      <a:pt x="336" y="71"/>
                    </a:lnTo>
                    <a:lnTo>
                      <a:pt x="334" y="67"/>
                    </a:lnTo>
                    <a:lnTo>
                      <a:pt x="331" y="63"/>
                    </a:lnTo>
                    <a:lnTo>
                      <a:pt x="329" y="58"/>
                    </a:lnTo>
                    <a:lnTo>
                      <a:pt x="327" y="56"/>
                    </a:lnTo>
                    <a:lnTo>
                      <a:pt x="169" y="75"/>
                    </a:lnTo>
                    <a:lnTo>
                      <a:pt x="167" y="78"/>
                    </a:lnTo>
                    <a:lnTo>
                      <a:pt x="165" y="80"/>
                    </a:lnTo>
                    <a:lnTo>
                      <a:pt x="163" y="86"/>
                    </a:lnTo>
                    <a:lnTo>
                      <a:pt x="159" y="90"/>
                    </a:lnTo>
                    <a:lnTo>
                      <a:pt x="156" y="96"/>
                    </a:lnTo>
                    <a:lnTo>
                      <a:pt x="152" y="99"/>
                    </a:lnTo>
                    <a:lnTo>
                      <a:pt x="148" y="105"/>
                    </a:lnTo>
                    <a:lnTo>
                      <a:pt x="140" y="107"/>
                    </a:lnTo>
                    <a:lnTo>
                      <a:pt x="137" y="109"/>
                    </a:lnTo>
                    <a:lnTo>
                      <a:pt x="131" y="111"/>
                    </a:lnTo>
                    <a:lnTo>
                      <a:pt x="125" y="111"/>
                    </a:lnTo>
                    <a:lnTo>
                      <a:pt x="118" y="109"/>
                    </a:lnTo>
                    <a:lnTo>
                      <a:pt x="112" y="109"/>
                    </a:lnTo>
                    <a:lnTo>
                      <a:pt x="108" y="107"/>
                    </a:lnTo>
                    <a:lnTo>
                      <a:pt x="102" y="105"/>
                    </a:lnTo>
                    <a:lnTo>
                      <a:pt x="97" y="103"/>
                    </a:lnTo>
                    <a:lnTo>
                      <a:pt x="93" y="99"/>
                    </a:lnTo>
                    <a:lnTo>
                      <a:pt x="87" y="96"/>
                    </a:lnTo>
                    <a:lnTo>
                      <a:pt x="85" y="94"/>
                    </a:lnTo>
                    <a:lnTo>
                      <a:pt x="80" y="88"/>
                    </a:lnTo>
                    <a:lnTo>
                      <a:pt x="80" y="86"/>
                    </a:lnTo>
                    <a:lnTo>
                      <a:pt x="7" y="86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6" name="Freeform 567"/>
              <p:cNvSpPr>
                <a:spLocks/>
              </p:cNvSpPr>
              <p:nvPr/>
            </p:nvSpPr>
            <p:spPr bwMode="auto">
              <a:xfrm>
                <a:off x="2651" y="2700"/>
                <a:ext cx="37" cy="66"/>
              </a:xfrm>
              <a:custGeom>
                <a:avLst/>
                <a:gdLst>
                  <a:gd name="T0" fmla="*/ 27 w 44"/>
                  <a:gd name="T1" fmla="*/ 0 h 74"/>
                  <a:gd name="T2" fmla="*/ 37 w 44"/>
                  <a:gd name="T3" fmla="*/ 15 h 74"/>
                  <a:gd name="T4" fmla="*/ 35 w 44"/>
                  <a:gd name="T5" fmla="*/ 23 h 74"/>
                  <a:gd name="T6" fmla="*/ 34 w 44"/>
                  <a:gd name="T7" fmla="*/ 23 h 74"/>
                  <a:gd name="T8" fmla="*/ 30 w 44"/>
                  <a:gd name="T9" fmla="*/ 23 h 74"/>
                  <a:gd name="T10" fmla="*/ 26 w 44"/>
                  <a:gd name="T11" fmla="*/ 21 h 74"/>
                  <a:gd name="T12" fmla="*/ 23 w 44"/>
                  <a:gd name="T13" fmla="*/ 23 h 74"/>
                  <a:gd name="T14" fmla="*/ 19 w 44"/>
                  <a:gd name="T15" fmla="*/ 27 h 74"/>
                  <a:gd name="T16" fmla="*/ 18 w 44"/>
                  <a:gd name="T17" fmla="*/ 34 h 74"/>
                  <a:gd name="T18" fmla="*/ 18 w 44"/>
                  <a:gd name="T19" fmla="*/ 38 h 74"/>
                  <a:gd name="T20" fmla="*/ 19 w 44"/>
                  <a:gd name="T21" fmla="*/ 42 h 74"/>
                  <a:gd name="T22" fmla="*/ 23 w 44"/>
                  <a:gd name="T23" fmla="*/ 44 h 74"/>
                  <a:gd name="T24" fmla="*/ 27 w 44"/>
                  <a:gd name="T25" fmla="*/ 45 h 74"/>
                  <a:gd name="T26" fmla="*/ 30 w 44"/>
                  <a:gd name="T27" fmla="*/ 44 h 74"/>
                  <a:gd name="T28" fmla="*/ 30 w 44"/>
                  <a:gd name="T29" fmla="*/ 44 h 74"/>
                  <a:gd name="T30" fmla="*/ 34 w 44"/>
                  <a:gd name="T31" fmla="*/ 55 h 74"/>
                  <a:gd name="T32" fmla="*/ 32 w 44"/>
                  <a:gd name="T33" fmla="*/ 55 h 74"/>
                  <a:gd name="T34" fmla="*/ 30 w 44"/>
                  <a:gd name="T35" fmla="*/ 59 h 74"/>
                  <a:gd name="T36" fmla="*/ 27 w 44"/>
                  <a:gd name="T37" fmla="*/ 62 h 74"/>
                  <a:gd name="T38" fmla="*/ 21 w 44"/>
                  <a:gd name="T39" fmla="*/ 66 h 74"/>
                  <a:gd name="T40" fmla="*/ 18 w 44"/>
                  <a:gd name="T41" fmla="*/ 66 h 74"/>
                  <a:gd name="T42" fmla="*/ 13 w 44"/>
                  <a:gd name="T43" fmla="*/ 66 h 74"/>
                  <a:gd name="T44" fmla="*/ 8 w 44"/>
                  <a:gd name="T45" fmla="*/ 64 h 74"/>
                  <a:gd name="T46" fmla="*/ 5 w 44"/>
                  <a:gd name="T47" fmla="*/ 62 h 74"/>
                  <a:gd name="T48" fmla="*/ 2 w 44"/>
                  <a:gd name="T49" fmla="*/ 59 h 74"/>
                  <a:gd name="T50" fmla="*/ 0 w 44"/>
                  <a:gd name="T51" fmla="*/ 55 h 74"/>
                  <a:gd name="T52" fmla="*/ 0 w 44"/>
                  <a:gd name="T53" fmla="*/ 51 h 74"/>
                  <a:gd name="T54" fmla="*/ 0 w 44"/>
                  <a:gd name="T55" fmla="*/ 44 h 74"/>
                  <a:gd name="T56" fmla="*/ 0 w 44"/>
                  <a:gd name="T57" fmla="*/ 40 h 74"/>
                  <a:gd name="T58" fmla="*/ 2 w 44"/>
                  <a:gd name="T59" fmla="*/ 37 h 74"/>
                  <a:gd name="T60" fmla="*/ 3 w 44"/>
                  <a:gd name="T61" fmla="*/ 34 h 74"/>
                  <a:gd name="T62" fmla="*/ 7 w 44"/>
                  <a:gd name="T63" fmla="*/ 30 h 74"/>
                  <a:gd name="T64" fmla="*/ 10 w 44"/>
                  <a:gd name="T65" fmla="*/ 21 h 74"/>
                  <a:gd name="T66" fmla="*/ 14 w 44"/>
                  <a:gd name="T67" fmla="*/ 15 h 74"/>
                  <a:gd name="T68" fmla="*/ 19 w 44"/>
                  <a:gd name="T69" fmla="*/ 8 h 74"/>
                  <a:gd name="T70" fmla="*/ 24 w 44"/>
                  <a:gd name="T71" fmla="*/ 4 h 74"/>
                  <a:gd name="T72" fmla="*/ 27 w 44"/>
                  <a:gd name="T73" fmla="*/ 1 h 74"/>
                  <a:gd name="T74" fmla="*/ 27 w 44"/>
                  <a:gd name="T75" fmla="*/ 0 h 74"/>
                  <a:gd name="T76" fmla="*/ 27 w 44"/>
                  <a:gd name="T77" fmla="*/ 0 h 7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4"/>
                  <a:gd name="T118" fmla="*/ 0 h 74"/>
                  <a:gd name="T119" fmla="*/ 44 w 44"/>
                  <a:gd name="T120" fmla="*/ 74 h 74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4" h="74">
                    <a:moveTo>
                      <a:pt x="32" y="0"/>
                    </a:moveTo>
                    <a:lnTo>
                      <a:pt x="44" y="17"/>
                    </a:lnTo>
                    <a:lnTo>
                      <a:pt x="42" y="26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1" y="24"/>
                    </a:lnTo>
                    <a:lnTo>
                      <a:pt x="27" y="26"/>
                    </a:lnTo>
                    <a:lnTo>
                      <a:pt x="23" y="30"/>
                    </a:lnTo>
                    <a:lnTo>
                      <a:pt x="21" y="38"/>
                    </a:lnTo>
                    <a:lnTo>
                      <a:pt x="21" y="43"/>
                    </a:lnTo>
                    <a:lnTo>
                      <a:pt x="23" y="47"/>
                    </a:lnTo>
                    <a:lnTo>
                      <a:pt x="27" y="49"/>
                    </a:lnTo>
                    <a:lnTo>
                      <a:pt x="32" y="51"/>
                    </a:lnTo>
                    <a:lnTo>
                      <a:pt x="36" y="49"/>
                    </a:lnTo>
                    <a:lnTo>
                      <a:pt x="40" y="62"/>
                    </a:lnTo>
                    <a:lnTo>
                      <a:pt x="38" y="62"/>
                    </a:lnTo>
                    <a:lnTo>
                      <a:pt x="36" y="66"/>
                    </a:lnTo>
                    <a:lnTo>
                      <a:pt x="32" y="70"/>
                    </a:lnTo>
                    <a:lnTo>
                      <a:pt x="25" y="74"/>
                    </a:lnTo>
                    <a:lnTo>
                      <a:pt x="21" y="74"/>
                    </a:lnTo>
                    <a:lnTo>
                      <a:pt x="15" y="74"/>
                    </a:lnTo>
                    <a:lnTo>
                      <a:pt x="10" y="72"/>
                    </a:lnTo>
                    <a:lnTo>
                      <a:pt x="6" y="70"/>
                    </a:lnTo>
                    <a:lnTo>
                      <a:pt x="2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0" y="45"/>
                    </a:lnTo>
                    <a:lnTo>
                      <a:pt x="2" y="41"/>
                    </a:lnTo>
                    <a:lnTo>
                      <a:pt x="4" y="38"/>
                    </a:lnTo>
                    <a:lnTo>
                      <a:pt x="8" y="34"/>
                    </a:lnTo>
                    <a:lnTo>
                      <a:pt x="12" y="24"/>
                    </a:lnTo>
                    <a:lnTo>
                      <a:pt x="17" y="17"/>
                    </a:lnTo>
                    <a:lnTo>
                      <a:pt x="23" y="9"/>
                    </a:lnTo>
                    <a:lnTo>
                      <a:pt x="29" y="5"/>
                    </a:lnTo>
                    <a:lnTo>
                      <a:pt x="32" y="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7" name="Freeform 568"/>
              <p:cNvSpPr>
                <a:spLocks/>
              </p:cNvSpPr>
              <p:nvPr/>
            </p:nvSpPr>
            <p:spPr bwMode="auto">
              <a:xfrm>
                <a:off x="2615" y="2648"/>
                <a:ext cx="93" cy="109"/>
              </a:xfrm>
              <a:custGeom>
                <a:avLst/>
                <a:gdLst>
                  <a:gd name="T0" fmla="*/ 67 w 105"/>
                  <a:gd name="T1" fmla="*/ 19 h 121"/>
                  <a:gd name="T2" fmla="*/ 84 w 105"/>
                  <a:gd name="T3" fmla="*/ 0 h 121"/>
                  <a:gd name="T4" fmla="*/ 93 w 105"/>
                  <a:gd name="T5" fmla="*/ 12 h 121"/>
                  <a:gd name="T6" fmla="*/ 81 w 105"/>
                  <a:gd name="T7" fmla="*/ 31 h 121"/>
                  <a:gd name="T8" fmla="*/ 81 w 105"/>
                  <a:gd name="T9" fmla="*/ 31 h 121"/>
                  <a:gd name="T10" fmla="*/ 81 w 105"/>
                  <a:gd name="T11" fmla="*/ 34 h 121"/>
                  <a:gd name="T12" fmla="*/ 80 w 105"/>
                  <a:gd name="T13" fmla="*/ 36 h 121"/>
                  <a:gd name="T14" fmla="*/ 80 w 105"/>
                  <a:gd name="T15" fmla="*/ 41 h 121"/>
                  <a:gd name="T16" fmla="*/ 76 w 105"/>
                  <a:gd name="T17" fmla="*/ 46 h 121"/>
                  <a:gd name="T18" fmla="*/ 73 w 105"/>
                  <a:gd name="T19" fmla="*/ 53 h 121"/>
                  <a:gd name="T20" fmla="*/ 69 w 105"/>
                  <a:gd name="T21" fmla="*/ 56 h 121"/>
                  <a:gd name="T22" fmla="*/ 66 w 105"/>
                  <a:gd name="T23" fmla="*/ 61 h 121"/>
                  <a:gd name="T24" fmla="*/ 63 w 105"/>
                  <a:gd name="T25" fmla="*/ 65 h 121"/>
                  <a:gd name="T26" fmla="*/ 59 w 105"/>
                  <a:gd name="T27" fmla="*/ 70 h 121"/>
                  <a:gd name="T28" fmla="*/ 56 w 105"/>
                  <a:gd name="T29" fmla="*/ 75 h 121"/>
                  <a:gd name="T30" fmla="*/ 52 w 105"/>
                  <a:gd name="T31" fmla="*/ 78 h 121"/>
                  <a:gd name="T32" fmla="*/ 49 w 105"/>
                  <a:gd name="T33" fmla="*/ 84 h 121"/>
                  <a:gd name="T34" fmla="*/ 46 w 105"/>
                  <a:gd name="T35" fmla="*/ 88 h 121"/>
                  <a:gd name="T36" fmla="*/ 43 w 105"/>
                  <a:gd name="T37" fmla="*/ 92 h 121"/>
                  <a:gd name="T38" fmla="*/ 39 w 105"/>
                  <a:gd name="T39" fmla="*/ 95 h 121"/>
                  <a:gd name="T40" fmla="*/ 37 w 105"/>
                  <a:gd name="T41" fmla="*/ 99 h 121"/>
                  <a:gd name="T42" fmla="*/ 35 w 105"/>
                  <a:gd name="T43" fmla="*/ 103 h 121"/>
                  <a:gd name="T44" fmla="*/ 30 w 105"/>
                  <a:gd name="T45" fmla="*/ 105 h 121"/>
                  <a:gd name="T46" fmla="*/ 30 w 105"/>
                  <a:gd name="T47" fmla="*/ 109 h 121"/>
                  <a:gd name="T48" fmla="*/ 19 w 105"/>
                  <a:gd name="T49" fmla="*/ 104 h 121"/>
                  <a:gd name="T50" fmla="*/ 19 w 105"/>
                  <a:gd name="T51" fmla="*/ 95 h 121"/>
                  <a:gd name="T52" fmla="*/ 19 w 105"/>
                  <a:gd name="T53" fmla="*/ 94 h 121"/>
                  <a:gd name="T54" fmla="*/ 17 w 105"/>
                  <a:gd name="T55" fmla="*/ 92 h 121"/>
                  <a:gd name="T56" fmla="*/ 13 w 105"/>
                  <a:gd name="T57" fmla="*/ 90 h 121"/>
                  <a:gd name="T58" fmla="*/ 12 w 105"/>
                  <a:gd name="T59" fmla="*/ 87 h 121"/>
                  <a:gd name="T60" fmla="*/ 9 w 105"/>
                  <a:gd name="T61" fmla="*/ 82 h 121"/>
                  <a:gd name="T62" fmla="*/ 5 w 105"/>
                  <a:gd name="T63" fmla="*/ 77 h 121"/>
                  <a:gd name="T64" fmla="*/ 2 w 105"/>
                  <a:gd name="T65" fmla="*/ 70 h 121"/>
                  <a:gd name="T66" fmla="*/ 2 w 105"/>
                  <a:gd name="T67" fmla="*/ 65 h 121"/>
                  <a:gd name="T68" fmla="*/ 0 w 105"/>
                  <a:gd name="T69" fmla="*/ 59 h 121"/>
                  <a:gd name="T70" fmla="*/ 0 w 105"/>
                  <a:gd name="T71" fmla="*/ 56 h 121"/>
                  <a:gd name="T72" fmla="*/ 0 w 105"/>
                  <a:gd name="T73" fmla="*/ 51 h 121"/>
                  <a:gd name="T74" fmla="*/ 0 w 105"/>
                  <a:gd name="T75" fmla="*/ 48 h 121"/>
                  <a:gd name="T76" fmla="*/ 0 w 105"/>
                  <a:gd name="T77" fmla="*/ 44 h 121"/>
                  <a:gd name="T78" fmla="*/ 2 w 105"/>
                  <a:gd name="T79" fmla="*/ 39 h 121"/>
                  <a:gd name="T80" fmla="*/ 2 w 105"/>
                  <a:gd name="T81" fmla="*/ 36 h 121"/>
                  <a:gd name="T82" fmla="*/ 5 w 105"/>
                  <a:gd name="T83" fmla="*/ 32 h 121"/>
                  <a:gd name="T84" fmla="*/ 7 w 105"/>
                  <a:gd name="T85" fmla="*/ 25 h 121"/>
                  <a:gd name="T86" fmla="*/ 12 w 105"/>
                  <a:gd name="T87" fmla="*/ 20 h 121"/>
                  <a:gd name="T88" fmla="*/ 17 w 105"/>
                  <a:gd name="T89" fmla="*/ 15 h 121"/>
                  <a:gd name="T90" fmla="*/ 24 w 105"/>
                  <a:gd name="T91" fmla="*/ 14 h 121"/>
                  <a:gd name="T92" fmla="*/ 30 w 105"/>
                  <a:gd name="T93" fmla="*/ 10 h 121"/>
                  <a:gd name="T94" fmla="*/ 37 w 105"/>
                  <a:gd name="T95" fmla="*/ 10 h 121"/>
                  <a:gd name="T96" fmla="*/ 41 w 105"/>
                  <a:gd name="T97" fmla="*/ 10 h 121"/>
                  <a:gd name="T98" fmla="*/ 46 w 105"/>
                  <a:gd name="T99" fmla="*/ 10 h 121"/>
                  <a:gd name="T100" fmla="*/ 49 w 105"/>
                  <a:gd name="T101" fmla="*/ 12 h 121"/>
                  <a:gd name="T102" fmla="*/ 52 w 105"/>
                  <a:gd name="T103" fmla="*/ 14 h 121"/>
                  <a:gd name="T104" fmla="*/ 58 w 105"/>
                  <a:gd name="T105" fmla="*/ 14 h 121"/>
                  <a:gd name="T106" fmla="*/ 64 w 105"/>
                  <a:gd name="T107" fmla="*/ 17 h 121"/>
                  <a:gd name="T108" fmla="*/ 67 w 105"/>
                  <a:gd name="T109" fmla="*/ 17 h 121"/>
                  <a:gd name="T110" fmla="*/ 67 w 105"/>
                  <a:gd name="T111" fmla="*/ 19 h 121"/>
                  <a:gd name="T112" fmla="*/ 67 w 105"/>
                  <a:gd name="T113" fmla="*/ 19 h 12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05"/>
                  <a:gd name="T172" fmla="*/ 0 h 121"/>
                  <a:gd name="T173" fmla="*/ 105 w 105"/>
                  <a:gd name="T174" fmla="*/ 121 h 12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05" h="121">
                    <a:moveTo>
                      <a:pt x="76" y="21"/>
                    </a:moveTo>
                    <a:lnTo>
                      <a:pt x="95" y="0"/>
                    </a:lnTo>
                    <a:lnTo>
                      <a:pt x="105" y="13"/>
                    </a:lnTo>
                    <a:lnTo>
                      <a:pt x="91" y="34"/>
                    </a:lnTo>
                    <a:lnTo>
                      <a:pt x="91" y="38"/>
                    </a:lnTo>
                    <a:lnTo>
                      <a:pt x="90" y="40"/>
                    </a:lnTo>
                    <a:lnTo>
                      <a:pt x="90" y="45"/>
                    </a:lnTo>
                    <a:lnTo>
                      <a:pt x="86" y="51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8"/>
                    </a:lnTo>
                    <a:lnTo>
                      <a:pt x="71" y="72"/>
                    </a:lnTo>
                    <a:lnTo>
                      <a:pt x="67" y="78"/>
                    </a:lnTo>
                    <a:lnTo>
                      <a:pt x="63" y="83"/>
                    </a:lnTo>
                    <a:lnTo>
                      <a:pt x="59" y="87"/>
                    </a:lnTo>
                    <a:lnTo>
                      <a:pt x="55" y="93"/>
                    </a:lnTo>
                    <a:lnTo>
                      <a:pt x="52" y="98"/>
                    </a:lnTo>
                    <a:lnTo>
                      <a:pt x="48" y="102"/>
                    </a:lnTo>
                    <a:lnTo>
                      <a:pt x="44" y="106"/>
                    </a:lnTo>
                    <a:lnTo>
                      <a:pt x="42" y="110"/>
                    </a:lnTo>
                    <a:lnTo>
                      <a:pt x="40" y="114"/>
                    </a:lnTo>
                    <a:lnTo>
                      <a:pt x="34" y="117"/>
                    </a:lnTo>
                    <a:lnTo>
                      <a:pt x="34" y="121"/>
                    </a:lnTo>
                    <a:lnTo>
                      <a:pt x="21" y="116"/>
                    </a:lnTo>
                    <a:lnTo>
                      <a:pt x="21" y="106"/>
                    </a:lnTo>
                    <a:lnTo>
                      <a:pt x="21" y="104"/>
                    </a:lnTo>
                    <a:lnTo>
                      <a:pt x="19" y="102"/>
                    </a:lnTo>
                    <a:lnTo>
                      <a:pt x="15" y="100"/>
                    </a:lnTo>
                    <a:lnTo>
                      <a:pt x="14" y="97"/>
                    </a:lnTo>
                    <a:lnTo>
                      <a:pt x="10" y="91"/>
                    </a:lnTo>
                    <a:lnTo>
                      <a:pt x="6" y="85"/>
                    </a:lnTo>
                    <a:lnTo>
                      <a:pt x="2" y="78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53"/>
                    </a:lnTo>
                    <a:lnTo>
                      <a:pt x="0" y="49"/>
                    </a:lnTo>
                    <a:lnTo>
                      <a:pt x="2" y="43"/>
                    </a:lnTo>
                    <a:lnTo>
                      <a:pt x="2" y="40"/>
                    </a:lnTo>
                    <a:lnTo>
                      <a:pt x="6" y="36"/>
                    </a:lnTo>
                    <a:lnTo>
                      <a:pt x="8" y="28"/>
                    </a:lnTo>
                    <a:lnTo>
                      <a:pt x="14" y="22"/>
                    </a:lnTo>
                    <a:lnTo>
                      <a:pt x="19" y="17"/>
                    </a:lnTo>
                    <a:lnTo>
                      <a:pt x="27" y="15"/>
                    </a:lnTo>
                    <a:lnTo>
                      <a:pt x="34" y="11"/>
                    </a:lnTo>
                    <a:lnTo>
                      <a:pt x="42" y="11"/>
                    </a:lnTo>
                    <a:lnTo>
                      <a:pt x="46" y="11"/>
                    </a:lnTo>
                    <a:lnTo>
                      <a:pt x="52" y="11"/>
                    </a:lnTo>
                    <a:lnTo>
                      <a:pt x="55" y="13"/>
                    </a:lnTo>
                    <a:lnTo>
                      <a:pt x="59" y="15"/>
                    </a:lnTo>
                    <a:lnTo>
                      <a:pt x="65" y="15"/>
                    </a:lnTo>
                    <a:lnTo>
                      <a:pt x="72" y="19"/>
                    </a:lnTo>
                    <a:lnTo>
                      <a:pt x="76" y="19"/>
                    </a:lnTo>
                    <a:lnTo>
                      <a:pt x="76" y="21"/>
                    </a:lnTo>
                    <a:close/>
                  </a:path>
                </a:pathLst>
              </a:custGeom>
              <a:solidFill>
                <a:srgbClr val="8A99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8" name="Freeform 569"/>
              <p:cNvSpPr>
                <a:spLocks/>
              </p:cNvSpPr>
              <p:nvPr/>
            </p:nvSpPr>
            <p:spPr bwMode="auto">
              <a:xfrm>
                <a:off x="2624" y="2666"/>
                <a:ext cx="55" cy="75"/>
              </a:xfrm>
              <a:custGeom>
                <a:avLst/>
                <a:gdLst>
                  <a:gd name="T0" fmla="*/ 52 w 60"/>
                  <a:gd name="T1" fmla="*/ 5 h 83"/>
                  <a:gd name="T2" fmla="*/ 50 w 60"/>
                  <a:gd name="T3" fmla="*/ 5 h 83"/>
                  <a:gd name="T4" fmla="*/ 49 w 60"/>
                  <a:gd name="T5" fmla="*/ 3 h 83"/>
                  <a:gd name="T6" fmla="*/ 43 w 60"/>
                  <a:gd name="T7" fmla="*/ 3 h 83"/>
                  <a:gd name="T8" fmla="*/ 39 w 60"/>
                  <a:gd name="T9" fmla="*/ 1 h 83"/>
                  <a:gd name="T10" fmla="*/ 33 w 60"/>
                  <a:gd name="T11" fmla="*/ 0 h 83"/>
                  <a:gd name="T12" fmla="*/ 28 w 60"/>
                  <a:gd name="T13" fmla="*/ 0 h 83"/>
                  <a:gd name="T14" fmla="*/ 20 w 60"/>
                  <a:gd name="T15" fmla="*/ 1 h 83"/>
                  <a:gd name="T16" fmla="*/ 17 w 60"/>
                  <a:gd name="T17" fmla="*/ 3 h 83"/>
                  <a:gd name="T18" fmla="*/ 12 w 60"/>
                  <a:gd name="T19" fmla="*/ 5 h 83"/>
                  <a:gd name="T20" fmla="*/ 8 w 60"/>
                  <a:gd name="T21" fmla="*/ 8 h 83"/>
                  <a:gd name="T22" fmla="*/ 5 w 60"/>
                  <a:gd name="T23" fmla="*/ 12 h 83"/>
                  <a:gd name="T24" fmla="*/ 3 w 60"/>
                  <a:gd name="T25" fmla="*/ 17 h 83"/>
                  <a:gd name="T26" fmla="*/ 0 w 60"/>
                  <a:gd name="T27" fmla="*/ 20 h 83"/>
                  <a:gd name="T28" fmla="*/ 0 w 60"/>
                  <a:gd name="T29" fmla="*/ 27 h 83"/>
                  <a:gd name="T30" fmla="*/ 0 w 60"/>
                  <a:gd name="T31" fmla="*/ 34 h 83"/>
                  <a:gd name="T32" fmla="*/ 0 w 60"/>
                  <a:gd name="T33" fmla="*/ 41 h 83"/>
                  <a:gd name="T34" fmla="*/ 2 w 60"/>
                  <a:gd name="T35" fmla="*/ 46 h 83"/>
                  <a:gd name="T36" fmla="*/ 3 w 60"/>
                  <a:gd name="T37" fmla="*/ 52 h 83"/>
                  <a:gd name="T38" fmla="*/ 5 w 60"/>
                  <a:gd name="T39" fmla="*/ 58 h 83"/>
                  <a:gd name="T40" fmla="*/ 8 w 60"/>
                  <a:gd name="T41" fmla="*/ 65 h 83"/>
                  <a:gd name="T42" fmla="*/ 8 w 60"/>
                  <a:gd name="T43" fmla="*/ 69 h 83"/>
                  <a:gd name="T44" fmla="*/ 12 w 60"/>
                  <a:gd name="T45" fmla="*/ 71 h 83"/>
                  <a:gd name="T46" fmla="*/ 12 w 60"/>
                  <a:gd name="T47" fmla="*/ 73 h 83"/>
                  <a:gd name="T48" fmla="*/ 14 w 60"/>
                  <a:gd name="T49" fmla="*/ 75 h 83"/>
                  <a:gd name="T50" fmla="*/ 33 w 60"/>
                  <a:gd name="T51" fmla="*/ 46 h 83"/>
                  <a:gd name="T52" fmla="*/ 31 w 60"/>
                  <a:gd name="T53" fmla="*/ 46 h 83"/>
                  <a:gd name="T54" fmla="*/ 24 w 60"/>
                  <a:gd name="T55" fmla="*/ 42 h 83"/>
                  <a:gd name="T56" fmla="*/ 17 w 60"/>
                  <a:gd name="T57" fmla="*/ 39 h 83"/>
                  <a:gd name="T58" fmla="*/ 12 w 60"/>
                  <a:gd name="T59" fmla="*/ 34 h 83"/>
                  <a:gd name="T60" fmla="*/ 10 w 60"/>
                  <a:gd name="T61" fmla="*/ 31 h 83"/>
                  <a:gd name="T62" fmla="*/ 10 w 60"/>
                  <a:gd name="T63" fmla="*/ 25 h 83"/>
                  <a:gd name="T64" fmla="*/ 10 w 60"/>
                  <a:gd name="T65" fmla="*/ 22 h 83"/>
                  <a:gd name="T66" fmla="*/ 12 w 60"/>
                  <a:gd name="T67" fmla="*/ 18 h 83"/>
                  <a:gd name="T68" fmla="*/ 17 w 60"/>
                  <a:gd name="T69" fmla="*/ 12 h 83"/>
                  <a:gd name="T70" fmla="*/ 24 w 60"/>
                  <a:gd name="T71" fmla="*/ 12 h 83"/>
                  <a:gd name="T72" fmla="*/ 28 w 60"/>
                  <a:gd name="T73" fmla="*/ 12 h 83"/>
                  <a:gd name="T74" fmla="*/ 33 w 60"/>
                  <a:gd name="T75" fmla="*/ 14 h 83"/>
                  <a:gd name="T76" fmla="*/ 35 w 60"/>
                  <a:gd name="T77" fmla="*/ 15 h 83"/>
                  <a:gd name="T78" fmla="*/ 38 w 60"/>
                  <a:gd name="T79" fmla="*/ 18 h 83"/>
                  <a:gd name="T80" fmla="*/ 43 w 60"/>
                  <a:gd name="T81" fmla="*/ 23 h 83"/>
                  <a:gd name="T82" fmla="*/ 45 w 60"/>
                  <a:gd name="T83" fmla="*/ 27 h 83"/>
                  <a:gd name="T84" fmla="*/ 55 w 60"/>
                  <a:gd name="T85" fmla="*/ 15 h 83"/>
                  <a:gd name="T86" fmla="*/ 52 w 60"/>
                  <a:gd name="T87" fmla="*/ 5 h 83"/>
                  <a:gd name="T88" fmla="*/ 52 w 60"/>
                  <a:gd name="T89" fmla="*/ 5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60"/>
                  <a:gd name="T136" fmla="*/ 0 h 83"/>
                  <a:gd name="T137" fmla="*/ 60 w 60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60" h="83">
                    <a:moveTo>
                      <a:pt x="57" y="5"/>
                    </a:moveTo>
                    <a:lnTo>
                      <a:pt x="55" y="5"/>
                    </a:lnTo>
                    <a:lnTo>
                      <a:pt x="53" y="3"/>
                    </a:lnTo>
                    <a:lnTo>
                      <a:pt x="47" y="3"/>
                    </a:lnTo>
                    <a:lnTo>
                      <a:pt x="43" y="1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2" y="1"/>
                    </a:lnTo>
                    <a:lnTo>
                      <a:pt x="19" y="3"/>
                    </a:lnTo>
                    <a:lnTo>
                      <a:pt x="13" y="5"/>
                    </a:lnTo>
                    <a:lnTo>
                      <a:pt x="9" y="9"/>
                    </a:lnTo>
                    <a:lnTo>
                      <a:pt x="5" y="13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0" y="45"/>
                    </a:lnTo>
                    <a:lnTo>
                      <a:pt x="2" y="51"/>
                    </a:lnTo>
                    <a:lnTo>
                      <a:pt x="3" y="58"/>
                    </a:lnTo>
                    <a:lnTo>
                      <a:pt x="5" y="64"/>
                    </a:lnTo>
                    <a:lnTo>
                      <a:pt x="9" y="72"/>
                    </a:lnTo>
                    <a:lnTo>
                      <a:pt x="9" y="76"/>
                    </a:lnTo>
                    <a:lnTo>
                      <a:pt x="13" y="79"/>
                    </a:lnTo>
                    <a:lnTo>
                      <a:pt x="13" y="81"/>
                    </a:lnTo>
                    <a:lnTo>
                      <a:pt x="15" y="83"/>
                    </a:lnTo>
                    <a:lnTo>
                      <a:pt x="36" y="51"/>
                    </a:lnTo>
                    <a:lnTo>
                      <a:pt x="34" y="51"/>
                    </a:lnTo>
                    <a:lnTo>
                      <a:pt x="26" y="47"/>
                    </a:lnTo>
                    <a:lnTo>
                      <a:pt x="19" y="43"/>
                    </a:lnTo>
                    <a:lnTo>
                      <a:pt x="13" y="38"/>
                    </a:lnTo>
                    <a:lnTo>
                      <a:pt x="11" y="34"/>
                    </a:lnTo>
                    <a:lnTo>
                      <a:pt x="11" y="28"/>
                    </a:lnTo>
                    <a:lnTo>
                      <a:pt x="11" y="24"/>
                    </a:lnTo>
                    <a:lnTo>
                      <a:pt x="13" y="20"/>
                    </a:lnTo>
                    <a:lnTo>
                      <a:pt x="19" y="13"/>
                    </a:lnTo>
                    <a:lnTo>
                      <a:pt x="26" y="13"/>
                    </a:lnTo>
                    <a:lnTo>
                      <a:pt x="30" y="13"/>
                    </a:lnTo>
                    <a:lnTo>
                      <a:pt x="36" y="15"/>
                    </a:lnTo>
                    <a:lnTo>
                      <a:pt x="38" y="17"/>
                    </a:lnTo>
                    <a:lnTo>
                      <a:pt x="41" y="20"/>
                    </a:lnTo>
                    <a:lnTo>
                      <a:pt x="47" y="26"/>
                    </a:lnTo>
                    <a:lnTo>
                      <a:pt x="49" y="30"/>
                    </a:lnTo>
                    <a:lnTo>
                      <a:pt x="60" y="17"/>
                    </a:lnTo>
                    <a:lnTo>
                      <a:pt x="57" y="5"/>
                    </a:lnTo>
                    <a:close/>
                  </a:path>
                </a:pathLst>
              </a:custGeom>
              <a:solidFill>
                <a:srgbClr val="525C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9" name="Freeform 570"/>
              <p:cNvSpPr>
                <a:spLocks/>
              </p:cNvSpPr>
              <p:nvPr/>
            </p:nvSpPr>
            <p:spPr bwMode="auto">
              <a:xfrm>
                <a:off x="2642" y="2680"/>
                <a:ext cx="20" cy="18"/>
              </a:xfrm>
              <a:custGeom>
                <a:avLst/>
                <a:gdLst>
                  <a:gd name="T0" fmla="*/ 0 w 22"/>
                  <a:gd name="T1" fmla="*/ 9 h 21"/>
                  <a:gd name="T2" fmla="*/ 0 w 22"/>
                  <a:gd name="T3" fmla="*/ 8 h 21"/>
                  <a:gd name="T4" fmla="*/ 2 w 22"/>
                  <a:gd name="T5" fmla="*/ 4 h 21"/>
                  <a:gd name="T6" fmla="*/ 3 w 22"/>
                  <a:gd name="T7" fmla="*/ 2 h 21"/>
                  <a:gd name="T8" fmla="*/ 6 w 22"/>
                  <a:gd name="T9" fmla="*/ 2 h 21"/>
                  <a:gd name="T10" fmla="*/ 8 w 22"/>
                  <a:gd name="T11" fmla="*/ 0 h 21"/>
                  <a:gd name="T12" fmla="*/ 12 w 22"/>
                  <a:gd name="T13" fmla="*/ 2 h 21"/>
                  <a:gd name="T14" fmla="*/ 15 w 22"/>
                  <a:gd name="T15" fmla="*/ 6 h 21"/>
                  <a:gd name="T16" fmla="*/ 19 w 22"/>
                  <a:gd name="T17" fmla="*/ 9 h 21"/>
                  <a:gd name="T18" fmla="*/ 20 w 22"/>
                  <a:gd name="T19" fmla="*/ 11 h 21"/>
                  <a:gd name="T20" fmla="*/ 20 w 22"/>
                  <a:gd name="T21" fmla="*/ 15 h 21"/>
                  <a:gd name="T22" fmla="*/ 20 w 22"/>
                  <a:gd name="T23" fmla="*/ 18 h 21"/>
                  <a:gd name="T24" fmla="*/ 20 w 22"/>
                  <a:gd name="T25" fmla="*/ 18 h 21"/>
                  <a:gd name="T26" fmla="*/ 10 w 22"/>
                  <a:gd name="T27" fmla="*/ 9 h 21"/>
                  <a:gd name="T28" fmla="*/ 0 w 22"/>
                  <a:gd name="T29" fmla="*/ 9 h 21"/>
                  <a:gd name="T30" fmla="*/ 0 w 22"/>
                  <a:gd name="T31" fmla="*/ 9 h 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2"/>
                  <a:gd name="T49" fmla="*/ 0 h 21"/>
                  <a:gd name="T50" fmla="*/ 22 w 22"/>
                  <a:gd name="T51" fmla="*/ 21 h 2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2" h="21">
                    <a:moveTo>
                      <a:pt x="0" y="11"/>
                    </a:moveTo>
                    <a:lnTo>
                      <a:pt x="0" y="9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7" y="7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7"/>
                    </a:lnTo>
                    <a:lnTo>
                      <a:pt x="22" y="21"/>
                    </a:lnTo>
                    <a:lnTo>
                      <a:pt x="11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D4EBD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0" name="Freeform 571"/>
              <p:cNvSpPr>
                <a:spLocks/>
              </p:cNvSpPr>
              <p:nvPr/>
            </p:nvSpPr>
            <p:spPr bwMode="auto">
              <a:xfrm>
                <a:off x="2848" y="2771"/>
                <a:ext cx="113" cy="128"/>
              </a:xfrm>
              <a:custGeom>
                <a:avLst/>
                <a:gdLst>
                  <a:gd name="T0" fmla="*/ 31 w 125"/>
                  <a:gd name="T1" fmla="*/ 30 h 141"/>
                  <a:gd name="T2" fmla="*/ 38 w 125"/>
                  <a:gd name="T3" fmla="*/ 21 h 141"/>
                  <a:gd name="T4" fmla="*/ 48 w 125"/>
                  <a:gd name="T5" fmla="*/ 11 h 141"/>
                  <a:gd name="T6" fmla="*/ 58 w 125"/>
                  <a:gd name="T7" fmla="*/ 5 h 141"/>
                  <a:gd name="T8" fmla="*/ 67 w 125"/>
                  <a:gd name="T9" fmla="*/ 2 h 141"/>
                  <a:gd name="T10" fmla="*/ 79 w 125"/>
                  <a:gd name="T11" fmla="*/ 0 h 141"/>
                  <a:gd name="T12" fmla="*/ 92 w 125"/>
                  <a:gd name="T13" fmla="*/ 2 h 141"/>
                  <a:gd name="T14" fmla="*/ 103 w 125"/>
                  <a:gd name="T15" fmla="*/ 11 h 141"/>
                  <a:gd name="T16" fmla="*/ 108 w 125"/>
                  <a:gd name="T17" fmla="*/ 23 h 141"/>
                  <a:gd name="T18" fmla="*/ 108 w 125"/>
                  <a:gd name="T19" fmla="*/ 36 h 141"/>
                  <a:gd name="T20" fmla="*/ 103 w 125"/>
                  <a:gd name="T21" fmla="*/ 51 h 141"/>
                  <a:gd name="T22" fmla="*/ 94 w 125"/>
                  <a:gd name="T23" fmla="*/ 63 h 141"/>
                  <a:gd name="T24" fmla="*/ 89 w 125"/>
                  <a:gd name="T25" fmla="*/ 69 h 141"/>
                  <a:gd name="T26" fmla="*/ 113 w 125"/>
                  <a:gd name="T27" fmla="*/ 118 h 141"/>
                  <a:gd name="T28" fmla="*/ 65 w 125"/>
                  <a:gd name="T29" fmla="*/ 90 h 141"/>
                  <a:gd name="T30" fmla="*/ 61 w 125"/>
                  <a:gd name="T31" fmla="*/ 92 h 141"/>
                  <a:gd name="T32" fmla="*/ 53 w 125"/>
                  <a:gd name="T33" fmla="*/ 97 h 141"/>
                  <a:gd name="T34" fmla="*/ 41 w 125"/>
                  <a:gd name="T35" fmla="*/ 103 h 141"/>
                  <a:gd name="T36" fmla="*/ 29 w 125"/>
                  <a:gd name="T37" fmla="*/ 105 h 141"/>
                  <a:gd name="T38" fmla="*/ 17 w 125"/>
                  <a:gd name="T39" fmla="*/ 103 h 141"/>
                  <a:gd name="T40" fmla="*/ 8 w 125"/>
                  <a:gd name="T41" fmla="*/ 101 h 141"/>
                  <a:gd name="T42" fmla="*/ 2 w 125"/>
                  <a:gd name="T43" fmla="*/ 94 h 141"/>
                  <a:gd name="T44" fmla="*/ 0 w 125"/>
                  <a:gd name="T45" fmla="*/ 84 h 141"/>
                  <a:gd name="T46" fmla="*/ 2 w 125"/>
                  <a:gd name="T47" fmla="*/ 69 h 141"/>
                  <a:gd name="T48" fmla="*/ 6 w 125"/>
                  <a:gd name="T49" fmla="*/ 55 h 141"/>
                  <a:gd name="T50" fmla="*/ 12 w 125"/>
                  <a:gd name="T51" fmla="*/ 45 h 141"/>
                  <a:gd name="T52" fmla="*/ 14 w 125"/>
                  <a:gd name="T53" fmla="*/ 42 h 141"/>
                  <a:gd name="T54" fmla="*/ 27 w 125"/>
                  <a:gd name="T55" fmla="*/ 49 h 141"/>
                  <a:gd name="T56" fmla="*/ 24 w 125"/>
                  <a:gd name="T57" fmla="*/ 55 h 141"/>
                  <a:gd name="T58" fmla="*/ 20 w 125"/>
                  <a:gd name="T59" fmla="*/ 68 h 141"/>
                  <a:gd name="T60" fmla="*/ 19 w 125"/>
                  <a:gd name="T61" fmla="*/ 78 h 141"/>
                  <a:gd name="T62" fmla="*/ 19 w 125"/>
                  <a:gd name="T63" fmla="*/ 85 h 141"/>
                  <a:gd name="T64" fmla="*/ 24 w 125"/>
                  <a:gd name="T65" fmla="*/ 88 h 141"/>
                  <a:gd name="T66" fmla="*/ 31 w 125"/>
                  <a:gd name="T67" fmla="*/ 88 h 141"/>
                  <a:gd name="T68" fmla="*/ 42 w 125"/>
                  <a:gd name="T69" fmla="*/ 85 h 141"/>
                  <a:gd name="T70" fmla="*/ 55 w 125"/>
                  <a:gd name="T71" fmla="*/ 80 h 141"/>
                  <a:gd name="T72" fmla="*/ 67 w 125"/>
                  <a:gd name="T73" fmla="*/ 69 h 141"/>
                  <a:gd name="T74" fmla="*/ 79 w 125"/>
                  <a:gd name="T75" fmla="*/ 59 h 141"/>
                  <a:gd name="T76" fmla="*/ 88 w 125"/>
                  <a:gd name="T77" fmla="*/ 49 h 141"/>
                  <a:gd name="T78" fmla="*/ 94 w 125"/>
                  <a:gd name="T79" fmla="*/ 36 h 141"/>
                  <a:gd name="T80" fmla="*/ 96 w 125"/>
                  <a:gd name="T81" fmla="*/ 26 h 141"/>
                  <a:gd name="T82" fmla="*/ 92 w 125"/>
                  <a:gd name="T83" fmla="*/ 17 h 141"/>
                  <a:gd name="T84" fmla="*/ 88 w 125"/>
                  <a:gd name="T85" fmla="*/ 15 h 141"/>
                  <a:gd name="T86" fmla="*/ 79 w 125"/>
                  <a:gd name="T87" fmla="*/ 16 h 141"/>
                  <a:gd name="T88" fmla="*/ 71 w 125"/>
                  <a:gd name="T89" fmla="*/ 19 h 141"/>
                  <a:gd name="T90" fmla="*/ 63 w 125"/>
                  <a:gd name="T91" fmla="*/ 23 h 141"/>
                  <a:gd name="T92" fmla="*/ 55 w 125"/>
                  <a:gd name="T93" fmla="*/ 28 h 141"/>
                  <a:gd name="T94" fmla="*/ 46 w 125"/>
                  <a:gd name="T95" fmla="*/ 34 h 141"/>
                  <a:gd name="T96" fmla="*/ 38 w 125"/>
                  <a:gd name="T97" fmla="*/ 38 h 141"/>
                  <a:gd name="T98" fmla="*/ 31 w 125"/>
                  <a:gd name="T99" fmla="*/ 32 h 14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25"/>
                  <a:gd name="T151" fmla="*/ 0 h 141"/>
                  <a:gd name="T152" fmla="*/ 125 w 125"/>
                  <a:gd name="T153" fmla="*/ 141 h 14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25" h="141">
                    <a:moveTo>
                      <a:pt x="34" y="35"/>
                    </a:moveTo>
                    <a:lnTo>
                      <a:pt x="34" y="33"/>
                    </a:lnTo>
                    <a:lnTo>
                      <a:pt x="38" y="29"/>
                    </a:lnTo>
                    <a:lnTo>
                      <a:pt x="42" y="23"/>
                    </a:lnTo>
                    <a:lnTo>
                      <a:pt x="47" y="19"/>
                    </a:lnTo>
                    <a:lnTo>
                      <a:pt x="53" y="12"/>
                    </a:lnTo>
                    <a:lnTo>
                      <a:pt x="61" y="8"/>
                    </a:lnTo>
                    <a:lnTo>
                      <a:pt x="64" y="6"/>
                    </a:lnTo>
                    <a:lnTo>
                      <a:pt x="68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7" y="0"/>
                    </a:lnTo>
                    <a:lnTo>
                      <a:pt x="95" y="0"/>
                    </a:lnTo>
                    <a:lnTo>
                      <a:pt x="102" y="2"/>
                    </a:lnTo>
                    <a:lnTo>
                      <a:pt x="108" y="8"/>
                    </a:lnTo>
                    <a:lnTo>
                      <a:pt x="114" y="12"/>
                    </a:lnTo>
                    <a:lnTo>
                      <a:pt x="118" y="19"/>
                    </a:lnTo>
                    <a:lnTo>
                      <a:pt x="119" y="25"/>
                    </a:lnTo>
                    <a:lnTo>
                      <a:pt x="121" y="35"/>
                    </a:lnTo>
                    <a:lnTo>
                      <a:pt x="119" y="40"/>
                    </a:lnTo>
                    <a:lnTo>
                      <a:pt x="118" y="50"/>
                    </a:lnTo>
                    <a:lnTo>
                      <a:pt x="114" y="56"/>
                    </a:lnTo>
                    <a:lnTo>
                      <a:pt x="110" y="63"/>
                    </a:lnTo>
                    <a:lnTo>
                      <a:pt x="104" y="69"/>
                    </a:lnTo>
                    <a:lnTo>
                      <a:pt x="100" y="75"/>
                    </a:lnTo>
                    <a:lnTo>
                      <a:pt x="99" y="76"/>
                    </a:lnTo>
                    <a:lnTo>
                      <a:pt x="97" y="78"/>
                    </a:lnTo>
                    <a:lnTo>
                      <a:pt x="125" y="130"/>
                    </a:lnTo>
                    <a:lnTo>
                      <a:pt x="118" y="141"/>
                    </a:lnTo>
                    <a:lnTo>
                      <a:pt x="72" y="99"/>
                    </a:lnTo>
                    <a:lnTo>
                      <a:pt x="70" y="99"/>
                    </a:lnTo>
                    <a:lnTo>
                      <a:pt x="68" y="101"/>
                    </a:lnTo>
                    <a:lnTo>
                      <a:pt x="64" y="103"/>
                    </a:lnTo>
                    <a:lnTo>
                      <a:pt x="59" y="107"/>
                    </a:lnTo>
                    <a:lnTo>
                      <a:pt x="51" y="109"/>
                    </a:lnTo>
                    <a:lnTo>
                      <a:pt x="45" y="113"/>
                    </a:lnTo>
                    <a:lnTo>
                      <a:pt x="38" y="114"/>
                    </a:lnTo>
                    <a:lnTo>
                      <a:pt x="32" y="116"/>
                    </a:lnTo>
                    <a:lnTo>
                      <a:pt x="24" y="114"/>
                    </a:lnTo>
                    <a:lnTo>
                      <a:pt x="19" y="114"/>
                    </a:lnTo>
                    <a:lnTo>
                      <a:pt x="13" y="113"/>
                    </a:lnTo>
                    <a:lnTo>
                      <a:pt x="9" y="111"/>
                    </a:lnTo>
                    <a:lnTo>
                      <a:pt x="5" y="107"/>
                    </a:lnTo>
                    <a:lnTo>
                      <a:pt x="2" y="103"/>
                    </a:lnTo>
                    <a:lnTo>
                      <a:pt x="0" y="97"/>
                    </a:lnTo>
                    <a:lnTo>
                      <a:pt x="0" y="92"/>
                    </a:lnTo>
                    <a:lnTo>
                      <a:pt x="0" y="84"/>
                    </a:lnTo>
                    <a:lnTo>
                      <a:pt x="2" y="76"/>
                    </a:lnTo>
                    <a:lnTo>
                      <a:pt x="5" y="69"/>
                    </a:lnTo>
                    <a:lnTo>
                      <a:pt x="7" y="61"/>
                    </a:lnTo>
                    <a:lnTo>
                      <a:pt x="9" y="54"/>
                    </a:lnTo>
                    <a:lnTo>
                      <a:pt x="13" y="50"/>
                    </a:lnTo>
                    <a:lnTo>
                      <a:pt x="13" y="48"/>
                    </a:lnTo>
                    <a:lnTo>
                      <a:pt x="15" y="46"/>
                    </a:lnTo>
                    <a:lnTo>
                      <a:pt x="32" y="54"/>
                    </a:lnTo>
                    <a:lnTo>
                      <a:pt x="30" y="54"/>
                    </a:lnTo>
                    <a:lnTo>
                      <a:pt x="28" y="57"/>
                    </a:lnTo>
                    <a:lnTo>
                      <a:pt x="26" y="61"/>
                    </a:lnTo>
                    <a:lnTo>
                      <a:pt x="24" y="67"/>
                    </a:lnTo>
                    <a:lnTo>
                      <a:pt x="22" y="75"/>
                    </a:lnTo>
                    <a:lnTo>
                      <a:pt x="22" y="80"/>
                    </a:lnTo>
                    <a:lnTo>
                      <a:pt x="21" y="86"/>
                    </a:lnTo>
                    <a:lnTo>
                      <a:pt x="21" y="92"/>
                    </a:lnTo>
                    <a:lnTo>
                      <a:pt x="21" y="94"/>
                    </a:lnTo>
                    <a:lnTo>
                      <a:pt x="24" y="95"/>
                    </a:lnTo>
                    <a:lnTo>
                      <a:pt x="26" y="97"/>
                    </a:lnTo>
                    <a:lnTo>
                      <a:pt x="30" y="97"/>
                    </a:lnTo>
                    <a:lnTo>
                      <a:pt x="34" y="97"/>
                    </a:lnTo>
                    <a:lnTo>
                      <a:pt x="42" y="95"/>
                    </a:lnTo>
                    <a:lnTo>
                      <a:pt x="47" y="94"/>
                    </a:lnTo>
                    <a:lnTo>
                      <a:pt x="55" y="92"/>
                    </a:lnTo>
                    <a:lnTo>
                      <a:pt x="61" y="88"/>
                    </a:lnTo>
                    <a:lnTo>
                      <a:pt x="68" y="82"/>
                    </a:lnTo>
                    <a:lnTo>
                      <a:pt x="74" y="76"/>
                    </a:lnTo>
                    <a:lnTo>
                      <a:pt x="81" y="73"/>
                    </a:lnTo>
                    <a:lnTo>
                      <a:pt x="87" y="65"/>
                    </a:lnTo>
                    <a:lnTo>
                      <a:pt x="93" y="59"/>
                    </a:lnTo>
                    <a:lnTo>
                      <a:pt x="97" y="54"/>
                    </a:lnTo>
                    <a:lnTo>
                      <a:pt x="102" y="46"/>
                    </a:lnTo>
                    <a:lnTo>
                      <a:pt x="104" y="40"/>
                    </a:lnTo>
                    <a:lnTo>
                      <a:pt x="106" y="35"/>
                    </a:lnTo>
                    <a:lnTo>
                      <a:pt x="106" y="29"/>
                    </a:lnTo>
                    <a:lnTo>
                      <a:pt x="106" y="23"/>
                    </a:lnTo>
                    <a:lnTo>
                      <a:pt x="102" y="19"/>
                    </a:lnTo>
                    <a:lnTo>
                      <a:pt x="100" y="18"/>
                    </a:lnTo>
                    <a:lnTo>
                      <a:pt x="97" y="16"/>
                    </a:lnTo>
                    <a:lnTo>
                      <a:pt x="91" y="18"/>
                    </a:lnTo>
                    <a:lnTo>
                      <a:pt x="87" y="18"/>
                    </a:lnTo>
                    <a:lnTo>
                      <a:pt x="83" y="19"/>
                    </a:lnTo>
                    <a:lnTo>
                      <a:pt x="78" y="21"/>
                    </a:lnTo>
                    <a:lnTo>
                      <a:pt x="74" y="23"/>
                    </a:lnTo>
                    <a:lnTo>
                      <a:pt x="70" y="25"/>
                    </a:lnTo>
                    <a:lnTo>
                      <a:pt x="66" y="27"/>
                    </a:lnTo>
                    <a:lnTo>
                      <a:pt x="61" y="31"/>
                    </a:lnTo>
                    <a:lnTo>
                      <a:pt x="59" y="33"/>
                    </a:lnTo>
                    <a:lnTo>
                      <a:pt x="51" y="37"/>
                    </a:lnTo>
                    <a:lnTo>
                      <a:pt x="45" y="40"/>
                    </a:lnTo>
                    <a:lnTo>
                      <a:pt x="42" y="42"/>
                    </a:lnTo>
                    <a:lnTo>
                      <a:pt x="40" y="44"/>
                    </a:lnTo>
                    <a:lnTo>
                      <a:pt x="34" y="3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1" name="Freeform 572"/>
              <p:cNvSpPr>
                <a:spLocks/>
              </p:cNvSpPr>
              <p:nvPr/>
            </p:nvSpPr>
            <p:spPr bwMode="auto">
              <a:xfrm>
                <a:off x="2855" y="3115"/>
                <a:ext cx="131" cy="68"/>
              </a:xfrm>
              <a:custGeom>
                <a:avLst/>
                <a:gdLst>
                  <a:gd name="T0" fmla="*/ 22 w 147"/>
                  <a:gd name="T1" fmla="*/ 68 h 77"/>
                  <a:gd name="T2" fmla="*/ 0 w 147"/>
                  <a:gd name="T3" fmla="*/ 41 h 77"/>
                  <a:gd name="T4" fmla="*/ 0 w 147"/>
                  <a:gd name="T5" fmla="*/ 9 h 77"/>
                  <a:gd name="T6" fmla="*/ 82 w 147"/>
                  <a:gd name="T7" fmla="*/ 0 h 77"/>
                  <a:gd name="T8" fmla="*/ 131 w 147"/>
                  <a:gd name="T9" fmla="*/ 16 h 77"/>
                  <a:gd name="T10" fmla="*/ 129 w 147"/>
                  <a:gd name="T11" fmla="*/ 63 h 77"/>
                  <a:gd name="T12" fmla="*/ 22 w 147"/>
                  <a:gd name="T13" fmla="*/ 68 h 77"/>
                  <a:gd name="T14" fmla="*/ 22 w 147"/>
                  <a:gd name="T15" fmla="*/ 68 h 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7"/>
                  <a:gd name="T25" fmla="*/ 0 h 77"/>
                  <a:gd name="T26" fmla="*/ 147 w 147"/>
                  <a:gd name="T27" fmla="*/ 77 h 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7" h="77">
                    <a:moveTo>
                      <a:pt x="25" y="77"/>
                    </a:moveTo>
                    <a:lnTo>
                      <a:pt x="0" y="46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147" y="18"/>
                    </a:lnTo>
                    <a:lnTo>
                      <a:pt x="145" y="71"/>
                    </a:lnTo>
                    <a:lnTo>
                      <a:pt x="25" y="77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2" name="Freeform 573"/>
              <p:cNvSpPr>
                <a:spLocks/>
              </p:cNvSpPr>
              <p:nvPr/>
            </p:nvSpPr>
            <p:spPr bwMode="auto">
              <a:xfrm>
                <a:off x="2848" y="2931"/>
                <a:ext cx="145" cy="254"/>
              </a:xfrm>
              <a:custGeom>
                <a:avLst/>
                <a:gdLst>
                  <a:gd name="T0" fmla="*/ 36 w 161"/>
                  <a:gd name="T1" fmla="*/ 205 h 285"/>
                  <a:gd name="T2" fmla="*/ 36 w 161"/>
                  <a:gd name="T3" fmla="*/ 254 h 285"/>
                  <a:gd name="T4" fmla="*/ 145 w 161"/>
                  <a:gd name="T5" fmla="*/ 250 h 285"/>
                  <a:gd name="T6" fmla="*/ 145 w 161"/>
                  <a:gd name="T7" fmla="*/ 202 h 285"/>
                  <a:gd name="T8" fmla="*/ 106 w 161"/>
                  <a:gd name="T9" fmla="*/ 201 h 285"/>
                  <a:gd name="T10" fmla="*/ 104 w 161"/>
                  <a:gd name="T11" fmla="*/ 53 h 285"/>
                  <a:gd name="T12" fmla="*/ 114 w 161"/>
                  <a:gd name="T13" fmla="*/ 49 h 285"/>
                  <a:gd name="T14" fmla="*/ 114 w 161"/>
                  <a:gd name="T15" fmla="*/ 26 h 285"/>
                  <a:gd name="T16" fmla="*/ 99 w 161"/>
                  <a:gd name="T17" fmla="*/ 24 h 285"/>
                  <a:gd name="T18" fmla="*/ 89 w 161"/>
                  <a:gd name="T19" fmla="*/ 39 h 285"/>
                  <a:gd name="T20" fmla="*/ 89 w 161"/>
                  <a:gd name="T21" fmla="*/ 199 h 285"/>
                  <a:gd name="T22" fmla="*/ 68 w 161"/>
                  <a:gd name="T23" fmla="*/ 197 h 285"/>
                  <a:gd name="T24" fmla="*/ 32 w 161"/>
                  <a:gd name="T25" fmla="*/ 22 h 285"/>
                  <a:gd name="T26" fmla="*/ 31 w 161"/>
                  <a:gd name="T27" fmla="*/ 0 h 285"/>
                  <a:gd name="T28" fmla="*/ 0 w 161"/>
                  <a:gd name="T29" fmla="*/ 13 h 285"/>
                  <a:gd name="T30" fmla="*/ 5 w 161"/>
                  <a:gd name="T31" fmla="*/ 30 h 285"/>
                  <a:gd name="T32" fmla="*/ 27 w 161"/>
                  <a:gd name="T33" fmla="*/ 39 h 285"/>
                  <a:gd name="T34" fmla="*/ 56 w 161"/>
                  <a:gd name="T35" fmla="*/ 193 h 285"/>
                  <a:gd name="T36" fmla="*/ 75 w 161"/>
                  <a:gd name="T37" fmla="*/ 209 h 285"/>
                  <a:gd name="T38" fmla="*/ 36 w 161"/>
                  <a:gd name="T39" fmla="*/ 205 h 285"/>
                  <a:gd name="T40" fmla="*/ 36 w 161"/>
                  <a:gd name="T41" fmla="*/ 205 h 28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61"/>
                  <a:gd name="T64" fmla="*/ 0 h 285"/>
                  <a:gd name="T65" fmla="*/ 161 w 161"/>
                  <a:gd name="T66" fmla="*/ 285 h 28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61" h="285">
                    <a:moveTo>
                      <a:pt x="40" y="230"/>
                    </a:moveTo>
                    <a:lnTo>
                      <a:pt x="40" y="285"/>
                    </a:lnTo>
                    <a:lnTo>
                      <a:pt x="161" y="280"/>
                    </a:lnTo>
                    <a:lnTo>
                      <a:pt x="161" y="227"/>
                    </a:lnTo>
                    <a:lnTo>
                      <a:pt x="118" y="225"/>
                    </a:lnTo>
                    <a:lnTo>
                      <a:pt x="116" y="59"/>
                    </a:lnTo>
                    <a:lnTo>
                      <a:pt x="127" y="55"/>
                    </a:lnTo>
                    <a:lnTo>
                      <a:pt x="127" y="29"/>
                    </a:lnTo>
                    <a:lnTo>
                      <a:pt x="110" y="27"/>
                    </a:lnTo>
                    <a:lnTo>
                      <a:pt x="99" y="44"/>
                    </a:lnTo>
                    <a:lnTo>
                      <a:pt x="99" y="223"/>
                    </a:lnTo>
                    <a:lnTo>
                      <a:pt x="76" y="221"/>
                    </a:lnTo>
                    <a:lnTo>
                      <a:pt x="36" y="25"/>
                    </a:lnTo>
                    <a:lnTo>
                      <a:pt x="34" y="0"/>
                    </a:lnTo>
                    <a:lnTo>
                      <a:pt x="0" y="15"/>
                    </a:lnTo>
                    <a:lnTo>
                      <a:pt x="5" y="34"/>
                    </a:lnTo>
                    <a:lnTo>
                      <a:pt x="30" y="44"/>
                    </a:lnTo>
                    <a:lnTo>
                      <a:pt x="62" y="217"/>
                    </a:lnTo>
                    <a:lnTo>
                      <a:pt x="83" y="234"/>
                    </a:lnTo>
                    <a:lnTo>
                      <a:pt x="40" y="230"/>
                    </a:lnTo>
                    <a:close/>
                  </a:path>
                </a:pathLst>
              </a:custGeom>
              <a:solidFill>
                <a:srgbClr val="2E2E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3" name="Freeform 574"/>
              <p:cNvSpPr>
                <a:spLocks/>
              </p:cNvSpPr>
              <p:nvPr/>
            </p:nvSpPr>
            <p:spPr bwMode="auto">
              <a:xfrm>
                <a:off x="3582" y="2257"/>
                <a:ext cx="67" cy="446"/>
              </a:xfrm>
              <a:custGeom>
                <a:avLst/>
                <a:gdLst>
                  <a:gd name="T0" fmla="*/ 0 w 74"/>
                  <a:gd name="T1" fmla="*/ 446 h 498"/>
                  <a:gd name="T2" fmla="*/ 11 w 74"/>
                  <a:gd name="T3" fmla="*/ 24 h 498"/>
                  <a:gd name="T4" fmla="*/ 61 w 74"/>
                  <a:gd name="T5" fmla="*/ 0 h 498"/>
                  <a:gd name="T6" fmla="*/ 67 w 74"/>
                  <a:gd name="T7" fmla="*/ 436 h 498"/>
                  <a:gd name="T8" fmla="*/ 0 w 74"/>
                  <a:gd name="T9" fmla="*/ 446 h 498"/>
                  <a:gd name="T10" fmla="*/ 0 w 74"/>
                  <a:gd name="T11" fmla="*/ 446 h 4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4"/>
                  <a:gd name="T19" fmla="*/ 0 h 498"/>
                  <a:gd name="T20" fmla="*/ 74 w 74"/>
                  <a:gd name="T21" fmla="*/ 498 h 4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4" h="498">
                    <a:moveTo>
                      <a:pt x="0" y="498"/>
                    </a:moveTo>
                    <a:lnTo>
                      <a:pt x="12" y="27"/>
                    </a:lnTo>
                    <a:lnTo>
                      <a:pt x="67" y="0"/>
                    </a:lnTo>
                    <a:lnTo>
                      <a:pt x="74" y="487"/>
                    </a:lnTo>
                    <a:lnTo>
                      <a:pt x="0" y="498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4" name="Freeform 575"/>
              <p:cNvSpPr>
                <a:spLocks/>
              </p:cNvSpPr>
              <p:nvPr/>
            </p:nvSpPr>
            <p:spPr bwMode="auto">
              <a:xfrm>
                <a:off x="3511" y="2972"/>
                <a:ext cx="59" cy="414"/>
              </a:xfrm>
              <a:custGeom>
                <a:avLst/>
                <a:gdLst>
                  <a:gd name="T0" fmla="*/ 59 w 67"/>
                  <a:gd name="T1" fmla="*/ 15 h 462"/>
                  <a:gd name="T2" fmla="*/ 52 w 67"/>
                  <a:gd name="T3" fmla="*/ 414 h 462"/>
                  <a:gd name="T4" fmla="*/ 0 w 67"/>
                  <a:gd name="T5" fmla="*/ 393 h 462"/>
                  <a:gd name="T6" fmla="*/ 0 w 67"/>
                  <a:gd name="T7" fmla="*/ 0 h 462"/>
                  <a:gd name="T8" fmla="*/ 59 w 67"/>
                  <a:gd name="T9" fmla="*/ 15 h 462"/>
                  <a:gd name="T10" fmla="*/ 59 w 67"/>
                  <a:gd name="T11" fmla="*/ 15 h 4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462"/>
                  <a:gd name="T20" fmla="*/ 67 w 67"/>
                  <a:gd name="T21" fmla="*/ 462 h 4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462">
                    <a:moveTo>
                      <a:pt x="67" y="17"/>
                    </a:moveTo>
                    <a:lnTo>
                      <a:pt x="59" y="462"/>
                    </a:lnTo>
                    <a:lnTo>
                      <a:pt x="0" y="439"/>
                    </a:lnTo>
                    <a:lnTo>
                      <a:pt x="0" y="0"/>
                    </a:lnTo>
                    <a:lnTo>
                      <a:pt x="67" y="17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5" name="Freeform 576"/>
              <p:cNvSpPr>
                <a:spLocks/>
              </p:cNvSpPr>
              <p:nvPr/>
            </p:nvSpPr>
            <p:spPr bwMode="auto">
              <a:xfrm>
                <a:off x="3520" y="2947"/>
                <a:ext cx="392" cy="66"/>
              </a:xfrm>
              <a:custGeom>
                <a:avLst/>
                <a:gdLst>
                  <a:gd name="T0" fmla="*/ 0 w 437"/>
                  <a:gd name="T1" fmla="*/ 26 h 74"/>
                  <a:gd name="T2" fmla="*/ 148 w 437"/>
                  <a:gd name="T3" fmla="*/ 22 h 74"/>
                  <a:gd name="T4" fmla="*/ 59 w 437"/>
                  <a:gd name="T5" fmla="*/ 11 h 74"/>
                  <a:gd name="T6" fmla="*/ 220 w 437"/>
                  <a:gd name="T7" fmla="*/ 0 h 74"/>
                  <a:gd name="T8" fmla="*/ 392 w 437"/>
                  <a:gd name="T9" fmla="*/ 11 h 74"/>
                  <a:gd name="T10" fmla="*/ 392 w 437"/>
                  <a:gd name="T11" fmla="*/ 66 h 74"/>
                  <a:gd name="T12" fmla="*/ 184 w 437"/>
                  <a:gd name="T13" fmla="*/ 29 h 74"/>
                  <a:gd name="T14" fmla="*/ 48 w 437"/>
                  <a:gd name="T15" fmla="*/ 43 h 74"/>
                  <a:gd name="T16" fmla="*/ 0 w 437"/>
                  <a:gd name="T17" fmla="*/ 26 h 74"/>
                  <a:gd name="T18" fmla="*/ 0 w 437"/>
                  <a:gd name="T19" fmla="*/ 26 h 7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37"/>
                  <a:gd name="T31" fmla="*/ 0 h 74"/>
                  <a:gd name="T32" fmla="*/ 437 w 437"/>
                  <a:gd name="T33" fmla="*/ 74 h 7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37" h="74">
                    <a:moveTo>
                      <a:pt x="0" y="29"/>
                    </a:moveTo>
                    <a:lnTo>
                      <a:pt x="165" y="25"/>
                    </a:lnTo>
                    <a:lnTo>
                      <a:pt x="66" y="12"/>
                    </a:lnTo>
                    <a:lnTo>
                      <a:pt x="245" y="0"/>
                    </a:lnTo>
                    <a:lnTo>
                      <a:pt x="437" y="12"/>
                    </a:lnTo>
                    <a:lnTo>
                      <a:pt x="437" y="74"/>
                    </a:lnTo>
                    <a:lnTo>
                      <a:pt x="205" y="33"/>
                    </a:lnTo>
                    <a:lnTo>
                      <a:pt x="53" y="48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6" name="Freeform 577"/>
              <p:cNvSpPr>
                <a:spLocks/>
              </p:cNvSpPr>
              <p:nvPr/>
            </p:nvSpPr>
            <p:spPr bwMode="auto">
              <a:xfrm>
                <a:off x="3115" y="2426"/>
                <a:ext cx="34" cy="301"/>
              </a:xfrm>
              <a:custGeom>
                <a:avLst/>
                <a:gdLst>
                  <a:gd name="T0" fmla="*/ 28 w 38"/>
                  <a:gd name="T1" fmla="*/ 0 h 337"/>
                  <a:gd name="T2" fmla="*/ 34 w 38"/>
                  <a:gd name="T3" fmla="*/ 301 h 337"/>
                  <a:gd name="T4" fmla="*/ 5 w 38"/>
                  <a:gd name="T5" fmla="*/ 301 h 337"/>
                  <a:gd name="T6" fmla="*/ 0 w 38"/>
                  <a:gd name="T7" fmla="*/ 16 h 337"/>
                  <a:gd name="T8" fmla="*/ 28 w 38"/>
                  <a:gd name="T9" fmla="*/ 0 h 337"/>
                  <a:gd name="T10" fmla="*/ 28 w 38"/>
                  <a:gd name="T11" fmla="*/ 0 h 3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37"/>
                  <a:gd name="T20" fmla="*/ 38 w 38"/>
                  <a:gd name="T21" fmla="*/ 337 h 3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37">
                    <a:moveTo>
                      <a:pt x="31" y="0"/>
                    </a:moveTo>
                    <a:lnTo>
                      <a:pt x="38" y="337"/>
                    </a:lnTo>
                    <a:lnTo>
                      <a:pt x="6" y="337"/>
                    </a:lnTo>
                    <a:lnTo>
                      <a:pt x="0" y="18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7" name="Freeform 578"/>
              <p:cNvSpPr>
                <a:spLocks/>
              </p:cNvSpPr>
              <p:nvPr/>
            </p:nvSpPr>
            <p:spPr bwMode="auto">
              <a:xfrm>
                <a:off x="2767" y="2662"/>
                <a:ext cx="20" cy="97"/>
              </a:xfrm>
              <a:custGeom>
                <a:avLst/>
                <a:gdLst>
                  <a:gd name="T0" fmla="*/ 18 w 21"/>
                  <a:gd name="T1" fmla="*/ 0 h 106"/>
                  <a:gd name="T2" fmla="*/ 20 w 21"/>
                  <a:gd name="T3" fmla="*/ 93 h 106"/>
                  <a:gd name="T4" fmla="*/ 0 w 21"/>
                  <a:gd name="T5" fmla="*/ 97 h 106"/>
                  <a:gd name="T6" fmla="*/ 0 w 21"/>
                  <a:gd name="T7" fmla="*/ 5 h 106"/>
                  <a:gd name="T8" fmla="*/ 18 w 21"/>
                  <a:gd name="T9" fmla="*/ 0 h 106"/>
                  <a:gd name="T10" fmla="*/ 18 w 21"/>
                  <a:gd name="T11" fmla="*/ 0 h 1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"/>
                  <a:gd name="T19" fmla="*/ 0 h 106"/>
                  <a:gd name="T20" fmla="*/ 21 w 21"/>
                  <a:gd name="T21" fmla="*/ 106 h 1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" h="106">
                    <a:moveTo>
                      <a:pt x="19" y="0"/>
                    </a:moveTo>
                    <a:lnTo>
                      <a:pt x="21" y="102"/>
                    </a:lnTo>
                    <a:lnTo>
                      <a:pt x="0" y="106"/>
                    </a:lnTo>
                    <a:lnTo>
                      <a:pt x="0" y="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8" name="Freeform 579"/>
              <p:cNvSpPr>
                <a:spLocks/>
              </p:cNvSpPr>
              <p:nvPr/>
            </p:nvSpPr>
            <p:spPr bwMode="auto">
              <a:xfrm>
                <a:off x="2749" y="2333"/>
                <a:ext cx="18" cy="161"/>
              </a:xfrm>
              <a:custGeom>
                <a:avLst/>
                <a:gdLst>
                  <a:gd name="T0" fmla="*/ 15 w 21"/>
                  <a:gd name="T1" fmla="*/ 0 h 180"/>
                  <a:gd name="T2" fmla="*/ 18 w 21"/>
                  <a:gd name="T3" fmla="*/ 143 h 180"/>
                  <a:gd name="T4" fmla="*/ 0 w 21"/>
                  <a:gd name="T5" fmla="*/ 161 h 180"/>
                  <a:gd name="T6" fmla="*/ 0 w 21"/>
                  <a:gd name="T7" fmla="*/ 17 h 180"/>
                  <a:gd name="T8" fmla="*/ 15 w 21"/>
                  <a:gd name="T9" fmla="*/ 0 h 180"/>
                  <a:gd name="T10" fmla="*/ 15 w 21"/>
                  <a:gd name="T11" fmla="*/ 0 h 18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"/>
                  <a:gd name="T19" fmla="*/ 0 h 180"/>
                  <a:gd name="T20" fmla="*/ 21 w 21"/>
                  <a:gd name="T21" fmla="*/ 180 h 18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" h="180">
                    <a:moveTo>
                      <a:pt x="18" y="0"/>
                    </a:moveTo>
                    <a:lnTo>
                      <a:pt x="21" y="160"/>
                    </a:lnTo>
                    <a:lnTo>
                      <a:pt x="0" y="180"/>
                    </a:lnTo>
                    <a:lnTo>
                      <a:pt x="0" y="1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9" name="Freeform 580"/>
              <p:cNvSpPr>
                <a:spLocks/>
              </p:cNvSpPr>
              <p:nvPr/>
            </p:nvSpPr>
            <p:spPr bwMode="auto">
              <a:xfrm>
                <a:off x="2189" y="2608"/>
                <a:ext cx="202" cy="251"/>
              </a:xfrm>
              <a:custGeom>
                <a:avLst/>
                <a:gdLst>
                  <a:gd name="T0" fmla="*/ 5 w 226"/>
                  <a:gd name="T1" fmla="*/ 0 h 279"/>
                  <a:gd name="T2" fmla="*/ 202 w 226"/>
                  <a:gd name="T3" fmla="*/ 6 h 279"/>
                  <a:gd name="T4" fmla="*/ 202 w 226"/>
                  <a:gd name="T5" fmla="*/ 251 h 279"/>
                  <a:gd name="T6" fmla="*/ 0 w 226"/>
                  <a:gd name="T7" fmla="*/ 251 h 279"/>
                  <a:gd name="T8" fmla="*/ 5 w 226"/>
                  <a:gd name="T9" fmla="*/ 0 h 279"/>
                  <a:gd name="T10" fmla="*/ 5 w 226"/>
                  <a:gd name="T11" fmla="*/ 0 h 2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6"/>
                  <a:gd name="T19" fmla="*/ 0 h 279"/>
                  <a:gd name="T20" fmla="*/ 226 w 226"/>
                  <a:gd name="T21" fmla="*/ 279 h 2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6" h="279">
                    <a:moveTo>
                      <a:pt x="6" y="0"/>
                    </a:moveTo>
                    <a:lnTo>
                      <a:pt x="226" y="7"/>
                    </a:lnTo>
                    <a:lnTo>
                      <a:pt x="226" y="279"/>
                    </a:lnTo>
                    <a:lnTo>
                      <a:pt x="0" y="27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0" name="Freeform 581"/>
              <p:cNvSpPr>
                <a:spLocks/>
              </p:cNvSpPr>
              <p:nvPr/>
            </p:nvSpPr>
            <p:spPr bwMode="auto">
              <a:xfrm>
                <a:off x="2436" y="2746"/>
                <a:ext cx="43" cy="104"/>
              </a:xfrm>
              <a:custGeom>
                <a:avLst/>
                <a:gdLst>
                  <a:gd name="T0" fmla="*/ 0 w 47"/>
                  <a:gd name="T1" fmla="*/ 0 h 116"/>
                  <a:gd name="T2" fmla="*/ 43 w 47"/>
                  <a:gd name="T3" fmla="*/ 0 h 116"/>
                  <a:gd name="T4" fmla="*/ 43 w 47"/>
                  <a:gd name="T5" fmla="*/ 104 h 116"/>
                  <a:gd name="T6" fmla="*/ 0 w 47"/>
                  <a:gd name="T7" fmla="*/ 104 h 116"/>
                  <a:gd name="T8" fmla="*/ 0 w 47"/>
                  <a:gd name="T9" fmla="*/ 0 h 116"/>
                  <a:gd name="T10" fmla="*/ 0 w 47"/>
                  <a:gd name="T11" fmla="*/ 0 h 1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116"/>
                  <a:gd name="T20" fmla="*/ 47 w 47"/>
                  <a:gd name="T21" fmla="*/ 116 h 1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116">
                    <a:moveTo>
                      <a:pt x="0" y="0"/>
                    </a:moveTo>
                    <a:lnTo>
                      <a:pt x="47" y="0"/>
                    </a:lnTo>
                    <a:lnTo>
                      <a:pt x="47" y="116"/>
                    </a:lnTo>
                    <a:lnTo>
                      <a:pt x="0" y="1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1" name="Freeform 582"/>
              <p:cNvSpPr>
                <a:spLocks/>
              </p:cNvSpPr>
              <p:nvPr/>
            </p:nvSpPr>
            <p:spPr bwMode="auto">
              <a:xfrm>
                <a:off x="2069" y="2445"/>
                <a:ext cx="367" cy="260"/>
              </a:xfrm>
              <a:custGeom>
                <a:avLst/>
                <a:gdLst>
                  <a:gd name="T0" fmla="*/ 162 w 409"/>
                  <a:gd name="T1" fmla="*/ 7 h 291"/>
                  <a:gd name="T2" fmla="*/ 0 w 409"/>
                  <a:gd name="T3" fmla="*/ 260 h 291"/>
                  <a:gd name="T4" fmla="*/ 159 w 409"/>
                  <a:gd name="T5" fmla="*/ 56 h 291"/>
                  <a:gd name="T6" fmla="*/ 218 w 409"/>
                  <a:gd name="T7" fmla="*/ 38 h 291"/>
                  <a:gd name="T8" fmla="*/ 367 w 409"/>
                  <a:gd name="T9" fmla="*/ 207 h 291"/>
                  <a:gd name="T10" fmla="*/ 212 w 409"/>
                  <a:gd name="T11" fmla="*/ 0 h 291"/>
                  <a:gd name="T12" fmla="*/ 162 w 409"/>
                  <a:gd name="T13" fmla="*/ 7 h 291"/>
                  <a:gd name="T14" fmla="*/ 162 w 409"/>
                  <a:gd name="T15" fmla="*/ 7 h 29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9"/>
                  <a:gd name="T25" fmla="*/ 0 h 291"/>
                  <a:gd name="T26" fmla="*/ 409 w 409"/>
                  <a:gd name="T27" fmla="*/ 291 h 29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9" h="291">
                    <a:moveTo>
                      <a:pt x="180" y="8"/>
                    </a:moveTo>
                    <a:lnTo>
                      <a:pt x="0" y="291"/>
                    </a:lnTo>
                    <a:lnTo>
                      <a:pt x="177" y="63"/>
                    </a:lnTo>
                    <a:lnTo>
                      <a:pt x="243" y="42"/>
                    </a:lnTo>
                    <a:lnTo>
                      <a:pt x="409" y="232"/>
                    </a:lnTo>
                    <a:lnTo>
                      <a:pt x="236" y="0"/>
                    </a:lnTo>
                    <a:lnTo>
                      <a:pt x="180" y="8"/>
                    </a:lnTo>
                    <a:close/>
                  </a:path>
                </a:pathLst>
              </a:custGeom>
              <a:solidFill>
                <a:srgbClr val="E8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2" name="Freeform 583"/>
              <p:cNvSpPr>
                <a:spLocks/>
              </p:cNvSpPr>
              <p:nvPr/>
            </p:nvSpPr>
            <p:spPr bwMode="auto">
              <a:xfrm>
                <a:off x="2241" y="2410"/>
                <a:ext cx="30" cy="35"/>
              </a:xfrm>
              <a:custGeom>
                <a:avLst/>
                <a:gdLst>
                  <a:gd name="T0" fmla="*/ 12 w 32"/>
                  <a:gd name="T1" fmla="*/ 0 h 40"/>
                  <a:gd name="T2" fmla="*/ 10 w 32"/>
                  <a:gd name="T3" fmla="*/ 0 h 40"/>
                  <a:gd name="T4" fmla="*/ 8 w 32"/>
                  <a:gd name="T5" fmla="*/ 2 h 40"/>
                  <a:gd name="T6" fmla="*/ 7 w 32"/>
                  <a:gd name="T7" fmla="*/ 5 h 40"/>
                  <a:gd name="T8" fmla="*/ 4 w 32"/>
                  <a:gd name="T9" fmla="*/ 12 h 40"/>
                  <a:gd name="T10" fmla="*/ 4 w 32"/>
                  <a:gd name="T11" fmla="*/ 14 h 40"/>
                  <a:gd name="T12" fmla="*/ 2 w 32"/>
                  <a:gd name="T13" fmla="*/ 17 h 40"/>
                  <a:gd name="T14" fmla="*/ 2 w 32"/>
                  <a:gd name="T15" fmla="*/ 20 h 40"/>
                  <a:gd name="T16" fmla="*/ 0 w 32"/>
                  <a:gd name="T17" fmla="*/ 25 h 40"/>
                  <a:gd name="T18" fmla="*/ 0 w 32"/>
                  <a:gd name="T19" fmla="*/ 29 h 40"/>
                  <a:gd name="T20" fmla="*/ 0 w 32"/>
                  <a:gd name="T21" fmla="*/ 32 h 40"/>
                  <a:gd name="T22" fmla="*/ 0 w 32"/>
                  <a:gd name="T23" fmla="*/ 33 h 40"/>
                  <a:gd name="T24" fmla="*/ 0 w 32"/>
                  <a:gd name="T25" fmla="*/ 35 h 40"/>
                  <a:gd name="T26" fmla="*/ 2 w 32"/>
                  <a:gd name="T27" fmla="*/ 35 h 40"/>
                  <a:gd name="T28" fmla="*/ 6 w 32"/>
                  <a:gd name="T29" fmla="*/ 35 h 40"/>
                  <a:gd name="T30" fmla="*/ 10 w 32"/>
                  <a:gd name="T31" fmla="*/ 35 h 40"/>
                  <a:gd name="T32" fmla="*/ 18 w 32"/>
                  <a:gd name="T33" fmla="*/ 35 h 40"/>
                  <a:gd name="T34" fmla="*/ 22 w 32"/>
                  <a:gd name="T35" fmla="*/ 33 h 40"/>
                  <a:gd name="T36" fmla="*/ 26 w 32"/>
                  <a:gd name="T37" fmla="*/ 33 h 40"/>
                  <a:gd name="T38" fmla="*/ 28 w 32"/>
                  <a:gd name="T39" fmla="*/ 32 h 40"/>
                  <a:gd name="T40" fmla="*/ 30 w 32"/>
                  <a:gd name="T41" fmla="*/ 32 h 40"/>
                  <a:gd name="T42" fmla="*/ 30 w 32"/>
                  <a:gd name="T43" fmla="*/ 31 h 40"/>
                  <a:gd name="T44" fmla="*/ 30 w 32"/>
                  <a:gd name="T45" fmla="*/ 27 h 40"/>
                  <a:gd name="T46" fmla="*/ 30 w 32"/>
                  <a:gd name="T47" fmla="*/ 24 h 40"/>
                  <a:gd name="T48" fmla="*/ 28 w 32"/>
                  <a:gd name="T49" fmla="*/ 18 h 40"/>
                  <a:gd name="T50" fmla="*/ 24 w 32"/>
                  <a:gd name="T51" fmla="*/ 12 h 40"/>
                  <a:gd name="T52" fmla="*/ 22 w 32"/>
                  <a:gd name="T53" fmla="*/ 5 h 40"/>
                  <a:gd name="T54" fmla="*/ 18 w 32"/>
                  <a:gd name="T55" fmla="*/ 2 h 40"/>
                  <a:gd name="T56" fmla="*/ 18 w 32"/>
                  <a:gd name="T57" fmla="*/ 0 h 40"/>
                  <a:gd name="T58" fmla="*/ 12 w 32"/>
                  <a:gd name="T59" fmla="*/ 0 h 40"/>
                  <a:gd name="T60" fmla="*/ 12 w 32"/>
                  <a:gd name="T61" fmla="*/ 0 h 4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2"/>
                  <a:gd name="T94" fmla="*/ 0 h 40"/>
                  <a:gd name="T95" fmla="*/ 32 w 32"/>
                  <a:gd name="T96" fmla="*/ 40 h 4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2" h="40">
                    <a:moveTo>
                      <a:pt x="13" y="0"/>
                    </a:moveTo>
                    <a:lnTo>
                      <a:pt x="11" y="0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2" y="19"/>
                    </a:lnTo>
                    <a:lnTo>
                      <a:pt x="2" y="23"/>
                    </a:lnTo>
                    <a:lnTo>
                      <a:pt x="0" y="29"/>
                    </a:lnTo>
                    <a:lnTo>
                      <a:pt x="0" y="33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6" y="40"/>
                    </a:lnTo>
                    <a:lnTo>
                      <a:pt x="11" y="40"/>
                    </a:lnTo>
                    <a:lnTo>
                      <a:pt x="19" y="40"/>
                    </a:lnTo>
                    <a:lnTo>
                      <a:pt x="23" y="38"/>
                    </a:lnTo>
                    <a:lnTo>
                      <a:pt x="28" y="38"/>
                    </a:lnTo>
                    <a:lnTo>
                      <a:pt x="30" y="37"/>
                    </a:lnTo>
                    <a:lnTo>
                      <a:pt x="32" y="37"/>
                    </a:lnTo>
                    <a:lnTo>
                      <a:pt x="32" y="35"/>
                    </a:lnTo>
                    <a:lnTo>
                      <a:pt x="32" y="31"/>
                    </a:lnTo>
                    <a:lnTo>
                      <a:pt x="32" y="27"/>
                    </a:lnTo>
                    <a:lnTo>
                      <a:pt x="30" y="21"/>
                    </a:lnTo>
                    <a:lnTo>
                      <a:pt x="26" y="14"/>
                    </a:lnTo>
                    <a:lnTo>
                      <a:pt x="23" y="6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7DB8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3" name="Freeform 584"/>
              <p:cNvSpPr>
                <a:spLocks/>
              </p:cNvSpPr>
              <p:nvPr/>
            </p:nvSpPr>
            <p:spPr bwMode="auto">
              <a:xfrm>
                <a:off x="2232" y="2438"/>
                <a:ext cx="53" cy="15"/>
              </a:xfrm>
              <a:custGeom>
                <a:avLst/>
                <a:gdLst>
                  <a:gd name="T0" fmla="*/ 0 w 61"/>
                  <a:gd name="T1" fmla="*/ 13 h 17"/>
                  <a:gd name="T2" fmla="*/ 3 w 61"/>
                  <a:gd name="T3" fmla="*/ 13 h 17"/>
                  <a:gd name="T4" fmla="*/ 9 w 61"/>
                  <a:gd name="T5" fmla="*/ 15 h 17"/>
                  <a:gd name="T6" fmla="*/ 14 w 61"/>
                  <a:gd name="T7" fmla="*/ 15 h 17"/>
                  <a:gd name="T8" fmla="*/ 18 w 61"/>
                  <a:gd name="T9" fmla="*/ 15 h 17"/>
                  <a:gd name="T10" fmla="*/ 22 w 61"/>
                  <a:gd name="T11" fmla="*/ 15 h 17"/>
                  <a:gd name="T12" fmla="*/ 29 w 61"/>
                  <a:gd name="T13" fmla="*/ 15 h 17"/>
                  <a:gd name="T14" fmla="*/ 33 w 61"/>
                  <a:gd name="T15" fmla="*/ 13 h 17"/>
                  <a:gd name="T16" fmla="*/ 36 w 61"/>
                  <a:gd name="T17" fmla="*/ 11 h 17"/>
                  <a:gd name="T18" fmla="*/ 42 w 61"/>
                  <a:gd name="T19" fmla="*/ 10 h 17"/>
                  <a:gd name="T20" fmla="*/ 45 w 61"/>
                  <a:gd name="T21" fmla="*/ 10 h 17"/>
                  <a:gd name="T22" fmla="*/ 51 w 61"/>
                  <a:gd name="T23" fmla="*/ 6 h 17"/>
                  <a:gd name="T24" fmla="*/ 53 w 61"/>
                  <a:gd name="T25" fmla="*/ 6 h 17"/>
                  <a:gd name="T26" fmla="*/ 42 w 61"/>
                  <a:gd name="T27" fmla="*/ 0 h 17"/>
                  <a:gd name="T28" fmla="*/ 22 w 61"/>
                  <a:gd name="T29" fmla="*/ 0 h 17"/>
                  <a:gd name="T30" fmla="*/ 0 w 61"/>
                  <a:gd name="T31" fmla="*/ 13 h 17"/>
                  <a:gd name="T32" fmla="*/ 0 w 61"/>
                  <a:gd name="T33" fmla="*/ 13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1"/>
                  <a:gd name="T52" fmla="*/ 0 h 17"/>
                  <a:gd name="T53" fmla="*/ 61 w 61"/>
                  <a:gd name="T54" fmla="*/ 17 h 1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1" h="17">
                    <a:moveTo>
                      <a:pt x="0" y="15"/>
                    </a:moveTo>
                    <a:lnTo>
                      <a:pt x="4" y="15"/>
                    </a:lnTo>
                    <a:lnTo>
                      <a:pt x="10" y="17"/>
                    </a:lnTo>
                    <a:lnTo>
                      <a:pt x="16" y="17"/>
                    </a:lnTo>
                    <a:lnTo>
                      <a:pt x="21" y="17"/>
                    </a:lnTo>
                    <a:lnTo>
                      <a:pt x="25" y="17"/>
                    </a:lnTo>
                    <a:lnTo>
                      <a:pt x="33" y="17"/>
                    </a:lnTo>
                    <a:lnTo>
                      <a:pt x="38" y="15"/>
                    </a:lnTo>
                    <a:lnTo>
                      <a:pt x="42" y="13"/>
                    </a:lnTo>
                    <a:lnTo>
                      <a:pt x="48" y="11"/>
                    </a:lnTo>
                    <a:lnTo>
                      <a:pt x="52" y="11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48" y="0"/>
                    </a:lnTo>
                    <a:lnTo>
                      <a:pt x="2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4" name="Freeform 585"/>
              <p:cNvSpPr>
                <a:spLocks/>
              </p:cNvSpPr>
              <p:nvPr/>
            </p:nvSpPr>
            <p:spPr bwMode="auto">
              <a:xfrm>
                <a:off x="2249" y="2438"/>
                <a:ext cx="17" cy="11"/>
              </a:xfrm>
              <a:custGeom>
                <a:avLst/>
                <a:gdLst>
                  <a:gd name="T0" fmla="*/ 0 w 17"/>
                  <a:gd name="T1" fmla="*/ 2 h 11"/>
                  <a:gd name="T2" fmla="*/ 0 w 17"/>
                  <a:gd name="T3" fmla="*/ 5 h 11"/>
                  <a:gd name="T4" fmla="*/ 4 w 17"/>
                  <a:gd name="T5" fmla="*/ 11 h 11"/>
                  <a:gd name="T6" fmla="*/ 6 w 17"/>
                  <a:gd name="T7" fmla="*/ 11 h 11"/>
                  <a:gd name="T8" fmla="*/ 10 w 17"/>
                  <a:gd name="T9" fmla="*/ 11 h 11"/>
                  <a:gd name="T10" fmla="*/ 14 w 17"/>
                  <a:gd name="T11" fmla="*/ 11 h 11"/>
                  <a:gd name="T12" fmla="*/ 17 w 17"/>
                  <a:gd name="T13" fmla="*/ 11 h 11"/>
                  <a:gd name="T14" fmla="*/ 17 w 17"/>
                  <a:gd name="T15" fmla="*/ 7 h 11"/>
                  <a:gd name="T16" fmla="*/ 17 w 17"/>
                  <a:gd name="T17" fmla="*/ 4 h 11"/>
                  <a:gd name="T18" fmla="*/ 17 w 17"/>
                  <a:gd name="T19" fmla="*/ 2 h 11"/>
                  <a:gd name="T20" fmla="*/ 17 w 17"/>
                  <a:gd name="T21" fmla="*/ 0 h 11"/>
                  <a:gd name="T22" fmla="*/ 0 w 17"/>
                  <a:gd name="T23" fmla="*/ 2 h 11"/>
                  <a:gd name="T24" fmla="*/ 0 w 17"/>
                  <a:gd name="T25" fmla="*/ 2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"/>
                  <a:gd name="T40" fmla="*/ 0 h 11"/>
                  <a:gd name="T41" fmla="*/ 17 w 17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" h="11">
                    <a:moveTo>
                      <a:pt x="0" y="2"/>
                    </a:moveTo>
                    <a:lnTo>
                      <a:pt x="0" y="5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10" y="11"/>
                    </a:lnTo>
                    <a:lnTo>
                      <a:pt x="14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7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5" name="Freeform 586"/>
              <p:cNvSpPr>
                <a:spLocks/>
              </p:cNvSpPr>
              <p:nvPr/>
            </p:nvSpPr>
            <p:spPr bwMode="auto">
              <a:xfrm>
                <a:off x="2244" y="2411"/>
                <a:ext cx="25" cy="29"/>
              </a:xfrm>
              <a:custGeom>
                <a:avLst/>
                <a:gdLst>
                  <a:gd name="T0" fmla="*/ 0 w 26"/>
                  <a:gd name="T1" fmla="*/ 29 h 33"/>
                  <a:gd name="T2" fmla="*/ 0 w 26"/>
                  <a:gd name="T3" fmla="*/ 27 h 33"/>
                  <a:gd name="T4" fmla="*/ 0 w 26"/>
                  <a:gd name="T5" fmla="*/ 22 h 33"/>
                  <a:gd name="T6" fmla="*/ 0 w 26"/>
                  <a:gd name="T7" fmla="*/ 17 h 33"/>
                  <a:gd name="T8" fmla="*/ 2 w 26"/>
                  <a:gd name="T9" fmla="*/ 14 h 33"/>
                  <a:gd name="T10" fmla="*/ 2 w 26"/>
                  <a:gd name="T11" fmla="*/ 11 h 33"/>
                  <a:gd name="T12" fmla="*/ 3 w 26"/>
                  <a:gd name="T13" fmla="*/ 7 h 33"/>
                  <a:gd name="T14" fmla="*/ 5 w 26"/>
                  <a:gd name="T15" fmla="*/ 4 h 33"/>
                  <a:gd name="T16" fmla="*/ 7 w 26"/>
                  <a:gd name="T17" fmla="*/ 2 h 33"/>
                  <a:gd name="T18" fmla="*/ 9 w 26"/>
                  <a:gd name="T19" fmla="*/ 0 h 33"/>
                  <a:gd name="T20" fmla="*/ 11 w 26"/>
                  <a:gd name="T21" fmla="*/ 0 h 33"/>
                  <a:gd name="T22" fmla="*/ 13 w 26"/>
                  <a:gd name="T23" fmla="*/ 2 h 33"/>
                  <a:gd name="T24" fmla="*/ 18 w 26"/>
                  <a:gd name="T25" fmla="*/ 7 h 33"/>
                  <a:gd name="T26" fmla="*/ 20 w 26"/>
                  <a:gd name="T27" fmla="*/ 12 h 33"/>
                  <a:gd name="T28" fmla="*/ 21 w 26"/>
                  <a:gd name="T29" fmla="*/ 17 h 33"/>
                  <a:gd name="T30" fmla="*/ 23 w 26"/>
                  <a:gd name="T31" fmla="*/ 22 h 33"/>
                  <a:gd name="T32" fmla="*/ 25 w 26"/>
                  <a:gd name="T33" fmla="*/ 24 h 33"/>
                  <a:gd name="T34" fmla="*/ 0 w 26"/>
                  <a:gd name="T35" fmla="*/ 29 h 33"/>
                  <a:gd name="T36" fmla="*/ 0 w 26"/>
                  <a:gd name="T37" fmla="*/ 29 h 3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6"/>
                  <a:gd name="T58" fmla="*/ 0 h 33"/>
                  <a:gd name="T59" fmla="*/ 26 w 26"/>
                  <a:gd name="T60" fmla="*/ 33 h 3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6" h="33">
                    <a:moveTo>
                      <a:pt x="0" y="33"/>
                    </a:moveTo>
                    <a:lnTo>
                      <a:pt x="0" y="31"/>
                    </a:lnTo>
                    <a:lnTo>
                      <a:pt x="0" y="25"/>
                    </a:lnTo>
                    <a:lnTo>
                      <a:pt x="0" y="19"/>
                    </a:lnTo>
                    <a:lnTo>
                      <a:pt x="2" y="16"/>
                    </a:lnTo>
                    <a:lnTo>
                      <a:pt x="2" y="12"/>
                    </a:lnTo>
                    <a:lnTo>
                      <a:pt x="3" y="8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3" y="2"/>
                    </a:lnTo>
                    <a:lnTo>
                      <a:pt x="19" y="8"/>
                    </a:lnTo>
                    <a:lnTo>
                      <a:pt x="21" y="14"/>
                    </a:lnTo>
                    <a:lnTo>
                      <a:pt x="22" y="19"/>
                    </a:lnTo>
                    <a:lnTo>
                      <a:pt x="24" y="25"/>
                    </a:lnTo>
                    <a:lnTo>
                      <a:pt x="26" y="27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6" name="Freeform 587"/>
              <p:cNvSpPr>
                <a:spLocks/>
              </p:cNvSpPr>
              <p:nvPr/>
            </p:nvSpPr>
            <p:spPr bwMode="auto">
              <a:xfrm>
                <a:off x="2242" y="2349"/>
                <a:ext cx="18" cy="66"/>
              </a:xfrm>
              <a:custGeom>
                <a:avLst/>
                <a:gdLst>
                  <a:gd name="T0" fmla="*/ 16 w 19"/>
                  <a:gd name="T1" fmla="*/ 64 h 72"/>
                  <a:gd name="T2" fmla="*/ 14 w 19"/>
                  <a:gd name="T3" fmla="*/ 61 h 72"/>
                  <a:gd name="T4" fmla="*/ 14 w 19"/>
                  <a:gd name="T5" fmla="*/ 56 h 72"/>
                  <a:gd name="T6" fmla="*/ 14 w 19"/>
                  <a:gd name="T7" fmla="*/ 50 h 72"/>
                  <a:gd name="T8" fmla="*/ 14 w 19"/>
                  <a:gd name="T9" fmla="*/ 45 h 72"/>
                  <a:gd name="T10" fmla="*/ 14 w 19"/>
                  <a:gd name="T11" fmla="*/ 40 h 72"/>
                  <a:gd name="T12" fmla="*/ 14 w 19"/>
                  <a:gd name="T13" fmla="*/ 37 h 72"/>
                  <a:gd name="T14" fmla="*/ 12 w 19"/>
                  <a:gd name="T15" fmla="*/ 31 h 72"/>
                  <a:gd name="T16" fmla="*/ 12 w 19"/>
                  <a:gd name="T17" fmla="*/ 26 h 72"/>
                  <a:gd name="T18" fmla="*/ 12 w 19"/>
                  <a:gd name="T19" fmla="*/ 21 h 72"/>
                  <a:gd name="T20" fmla="*/ 12 w 19"/>
                  <a:gd name="T21" fmla="*/ 17 h 72"/>
                  <a:gd name="T22" fmla="*/ 12 w 19"/>
                  <a:gd name="T23" fmla="*/ 12 h 72"/>
                  <a:gd name="T24" fmla="*/ 12 w 19"/>
                  <a:gd name="T25" fmla="*/ 10 h 72"/>
                  <a:gd name="T26" fmla="*/ 16 w 19"/>
                  <a:gd name="T27" fmla="*/ 6 h 72"/>
                  <a:gd name="T28" fmla="*/ 18 w 19"/>
                  <a:gd name="T29" fmla="*/ 0 h 72"/>
                  <a:gd name="T30" fmla="*/ 16 w 19"/>
                  <a:gd name="T31" fmla="*/ 0 h 72"/>
                  <a:gd name="T32" fmla="*/ 16 w 19"/>
                  <a:gd name="T33" fmla="*/ 0 h 72"/>
                  <a:gd name="T34" fmla="*/ 12 w 19"/>
                  <a:gd name="T35" fmla="*/ 0 h 72"/>
                  <a:gd name="T36" fmla="*/ 10 w 19"/>
                  <a:gd name="T37" fmla="*/ 0 h 72"/>
                  <a:gd name="T38" fmla="*/ 5 w 19"/>
                  <a:gd name="T39" fmla="*/ 0 h 72"/>
                  <a:gd name="T40" fmla="*/ 4 w 19"/>
                  <a:gd name="T41" fmla="*/ 0 h 72"/>
                  <a:gd name="T42" fmla="*/ 2 w 19"/>
                  <a:gd name="T43" fmla="*/ 0 h 72"/>
                  <a:gd name="T44" fmla="*/ 0 w 19"/>
                  <a:gd name="T45" fmla="*/ 0 h 72"/>
                  <a:gd name="T46" fmla="*/ 0 w 19"/>
                  <a:gd name="T47" fmla="*/ 2 h 72"/>
                  <a:gd name="T48" fmla="*/ 2 w 19"/>
                  <a:gd name="T49" fmla="*/ 6 h 72"/>
                  <a:gd name="T50" fmla="*/ 5 w 19"/>
                  <a:gd name="T51" fmla="*/ 8 h 72"/>
                  <a:gd name="T52" fmla="*/ 7 w 19"/>
                  <a:gd name="T53" fmla="*/ 10 h 72"/>
                  <a:gd name="T54" fmla="*/ 10 w 19"/>
                  <a:gd name="T55" fmla="*/ 66 h 72"/>
                  <a:gd name="T56" fmla="*/ 16 w 19"/>
                  <a:gd name="T57" fmla="*/ 64 h 72"/>
                  <a:gd name="T58" fmla="*/ 16 w 19"/>
                  <a:gd name="T59" fmla="*/ 64 h 7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9"/>
                  <a:gd name="T91" fmla="*/ 0 h 72"/>
                  <a:gd name="T92" fmla="*/ 19 w 19"/>
                  <a:gd name="T93" fmla="*/ 72 h 7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9" h="72">
                    <a:moveTo>
                      <a:pt x="17" y="70"/>
                    </a:moveTo>
                    <a:lnTo>
                      <a:pt x="15" y="66"/>
                    </a:lnTo>
                    <a:lnTo>
                      <a:pt x="15" y="61"/>
                    </a:lnTo>
                    <a:lnTo>
                      <a:pt x="15" y="55"/>
                    </a:lnTo>
                    <a:lnTo>
                      <a:pt x="15" y="49"/>
                    </a:lnTo>
                    <a:lnTo>
                      <a:pt x="15" y="44"/>
                    </a:lnTo>
                    <a:lnTo>
                      <a:pt x="15" y="40"/>
                    </a:lnTo>
                    <a:lnTo>
                      <a:pt x="13" y="34"/>
                    </a:lnTo>
                    <a:lnTo>
                      <a:pt x="13" y="28"/>
                    </a:lnTo>
                    <a:lnTo>
                      <a:pt x="13" y="23"/>
                    </a:lnTo>
                    <a:lnTo>
                      <a:pt x="13" y="19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7" y="7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11" y="72"/>
                    </a:lnTo>
                    <a:lnTo>
                      <a:pt x="17" y="70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7" name="Freeform 588"/>
              <p:cNvSpPr>
                <a:spLocks/>
              </p:cNvSpPr>
              <p:nvPr/>
            </p:nvSpPr>
            <p:spPr bwMode="auto">
              <a:xfrm>
                <a:off x="2244" y="2352"/>
                <a:ext cx="5" cy="9"/>
              </a:xfrm>
              <a:custGeom>
                <a:avLst/>
                <a:gdLst>
                  <a:gd name="T0" fmla="*/ 0 w 5"/>
                  <a:gd name="T1" fmla="*/ 0 h 9"/>
                  <a:gd name="T2" fmla="*/ 5 w 5"/>
                  <a:gd name="T3" fmla="*/ 3 h 9"/>
                  <a:gd name="T4" fmla="*/ 5 w 5"/>
                  <a:gd name="T5" fmla="*/ 9 h 9"/>
                  <a:gd name="T6" fmla="*/ 3 w 5"/>
                  <a:gd name="T7" fmla="*/ 7 h 9"/>
                  <a:gd name="T8" fmla="*/ 2 w 5"/>
                  <a:gd name="T9" fmla="*/ 5 h 9"/>
                  <a:gd name="T10" fmla="*/ 0 w 5"/>
                  <a:gd name="T11" fmla="*/ 0 h 9"/>
                  <a:gd name="T12" fmla="*/ 0 w 5"/>
                  <a:gd name="T13" fmla="*/ 0 h 9"/>
                  <a:gd name="T14" fmla="*/ 0 w 5"/>
                  <a:gd name="T15" fmla="*/ 0 h 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"/>
                  <a:gd name="T25" fmla="*/ 0 h 9"/>
                  <a:gd name="T26" fmla="*/ 5 w 5"/>
                  <a:gd name="T27" fmla="*/ 9 h 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" h="9">
                    <a:moveTo>
                      <a:pt x="0" y="0"/>
                    </a:moveTo>
                    <a:lnTo>
                      <a:pt x="5" y="3"/>
                    </a:lnTo>
                    <a:lnTo>
                      <a:pt x="5" y="9"/>
                    </a:lnTo>
                    <a:lnTo>
                      <a:pt x="3" y="7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D1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8" name="Freeform 589"/>
              <p:cNvSpPr>
                <a:spLocks/>
              </p:cNvSpPr>
              <p:nvPr/>
            </p:nvSpPr>
            <p:spPr bwMode="auto">
              <a:xfrm>
                <a:off x="2232" y="2431"/>
                <a:ext cx="53" cy="20"/>
              </a:xfrm>
              <a:custGeom>
                <a:avLst/>
                <a:gdLst>
                  <a:gd name="T0" fmla="*/ 0 w 61"/>
                  <a:gd name="T1" fmla="*/ 20 h 23"/>
                  <a:gd name="T2" fmla="*/ 0 w 61"/>
                  <a:gd name="T3" fmla="*/ 17 h 23"/>
                  <a:gd name="T4" fmla="*/ 3 w 61"/>
                  <a:gd name="T5" fmla="*/ 13 h 23"/>
                  <a:gd name="T6" fmla="*/ 9 w 61"/>
                  <a:gd name="T7" fmla="*/ 9 h 23"/>
                  <a:gd name="T8" fmla="*/ 14 w 61"/>
                  <a:gd name="T9" fmla="*/ 5 h 23"/>
                  <a:gd name="T10" fmla="*/ 17 w 61"/>
                  <a:gd name="T11" fmla="*/ 2 h 23"/>
                  <a:gd name="T12" fmla="*/ 23 w 61"/>
                  <a:gd name="T13" fmla="*/ 0 h 23"/>
                  <a:gd name="T14" fmla="*/ 29 w 61"/>
                  <a:gd name="T15" fmla="*/ 0 h 23"/>
                  <a:gd name="T16" fmla="*/ 35 w 61"/>
                  <a:gd name="T17" fmla="*/ 2 h 23"/>
                  <a:gd name="T18" fmla="*/ 42 w 61"/>
                  <a:gd name="T19" fmla="*/ 3 h 23"/>
                  <a:gd name="T20" fmla="*/ 47 w 61"/>
                  <a:gd name="T21" fmla="*/ 7 h 23"/>
                  <a:gd name="T22" fmla="*/ 51 w 61"/>
                  <a:gd name="T23" fmla="*/ 9 h 23"/>
                  <a:gd name="T24" fmla="*/ 53 w 61"/>
                  <a:gd name="T25" fmla="*/ 10 h 23"/>
                  <a:gd name="T26" fmla="*/ 51 w 61"/>
                  <a:gd name="T27" fmla="*/ 10 h 23"/>
                  <a:gd name="T28" fmla="*/ 50 w 61"/>
                  <a:gd name="T29" fmla="*/ 10 h 23"/>
                  <a:gd name="T30" fmla="*/ 45 w 61"/>
                  <a:gd name="T31" fmla="*/ 9 h 23"/>
                  <a:gd name="T32" fmla="*/ 42 w 61"/>
                  <a:gd name="T33" fmla="*/ 9 h 23"/>
                  <a:gd name="T34" fmla="*/ 36 w 61"/>
                  <a:gd name="T35" fmla="*/ 9 h 23"/>
                  <a:gd name="T36" fmla="*/ 33 w 61"/>
                  <a:gd name="T37" fmla="*/ 9 h 23"/>
                  <a:gd name="T38" fmla="*/ 27 w 61"/>
                  <a:gd name="T39" fmla="*/ 9 h 23"/>
                  <a:gd name="T40" fmla="*/ 23 w 61"/>
                  <a:gd name="T41" fmla="*/ 10 h 23"/>
                  <a:gd name="T42" fmla="*/ 17 w 61"/>
                  <a:gd name="T43" fmla="*/ 10 h 23"/>
                  <a:gd name="T44" fmla="*/ 14 w 61"/>
                  <a:gd name="T45" fmla="*/ 11 h 23"/>
                  <a:gd name="T46" fmla="*/ 9 w 61"/>
                  <a:gd name="T47" fmla="*/ 13 h 23"/>
                  <a:gd name="T48" fmla="*/ 5 w 61"/>
                  <a:gd name="T49" fmla="*/ 15 h 23"/>
                  <a:gd name="T50" fmla="*/ 0 w 61"/>
                  <a:gd name="T51" fmla="*/ 18 h 23"/>
                  <a:gd name="T52" fmla="*/ 0 w 61"/>
                  <a:gd name="T53" fmla="*/ 20 h 23"/>
                  <a:gd name="T54" fmla="*/ 0 w 61"/>
                  <a:gd name="T55" fmla="*/ 20 h 2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61"/>
                  <a:gd name="T85" fmla="*/ 0 h 23"/>
                  <a:gd name="T86" fmla="*/ 61 w 61"/>
                  <a:gd name="T87" fmla="*/ 23 h 2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61" h="23">
                    <a:moveTo>
                      <a:pt x="0" y="23"/>
                    </a:moveTo>
                    <a:lnTo>
                      <a:pt x="0" y="19"/>
                    </a:lnTo>
                    <a:lnTo>
                      <a:pt x="4" y="15"/>
                    </a:lnTo>
                    <a:lnTo>
                      <a:pt x="10" y="10"/>
                    </a:lnTo>
                    <a:lnTo>
                      <a:pt x="16" y="6"/>
                    </a:lnTo>
                    <a:lnTo>
                      <a:pt x="19" y="2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40" y="2"/>
                    </a:lnTo>
                    <a:lnTo>
                      <a:pt x="48" y="4"/>
                    </a:lnTo>
                    <a:lnTo>
                      <a:pt x="54" y="8"/>
                    </a:lnTo>
                    <a:lnTo>
                      <a:pt x="59" y="10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57" y="12"/>
                    </a:lnTo>
                    <a:lnTo>
                      <a:pt x="52" y="10"/>
                    </a:lnTo>
                    <a:lnTo>
                      <a:pt x="48" y="10"/>
                    </a:lnTo>
                    <a:lnTo>
                      <a:pt x="42" y="10"/>
                    </a:lnTo>
                    <a:lnTo>
                      <a:pt x="38" y="10"/>
                    </a:lnTo>
                    <a:lnTo>
                      <a:pt x="31" y="10"/>
                    </a:lnTo>
                    <a:lnTo>
                      <a:pt x="27" y="12"/>
                    </a:lnTo>
                    <a:lnTo>
                      <a:pt x="19" y="12"/>
                    </a:lnTo>
                    <a:lnTo>
                      <a:pt x="16" y="13"/>
                    </a:lnTo>
                    <a:lnTo>
                      <a:pt x="10" y="15"/>
                    </a:lnTo>
                    <a:lnTo>
                      <a:pt x="6" y="17"/>
                    </a:lnTo>
                    <a:lnTo>
                      <a:pt x="0" y="21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9" name="Freeform 590"/>
              <p:cNvSpPr>
                <a:spLocks/>
              </p:cNvSpPr>
              <p:nvPr/>
            </p:nvSpPr>
            <p:spPr bwMode="auto">
              <a:xfrm>
                <a:off x="2113" y="2275"/>
                <a:ext cx="335" cy="167"/>
              </a:xfrm>
              <a:custGeom>
                <a:avLst/>
                <a:gdLst>
                  <a:gd name="T0" fmla="*/ 102 w 375"/>
                  <a:gd name="T1" fmla="*/ 12 h 187"/>
                  <a:gd name="T2" fmla="*/ 0 w 375"/>
                  <a:gd name="T3" fmla="*/ 153 h 187"/>
                  <a:gd name="T4" fmla="*/ 117 w 375"/>
                  <a:gd name="T5" fmla="*/ 51 h 187"/>
                  <a:gd name="T6" fmla="*/ 205 w 375"/>
                  <a:gd name="T7" fmla="*/ 41 h 187"/>
                  <a:gd name="T8" fmla="*/ 335 w 375"/>
                  <a:gd name="T9" fmla="*/ 167 h 187"/>
                  <a:gd name="T10" fmla="*/ 205 w 375"/>
                  <a:gd name="T11" fmla="*/ 0 h 187"/>
                  <a:gd name="T12" fmla="*/ 102 w 375"/>
                  <a:gd name="T13" fmla="*/ 12 h 187"/>
                  <a:gd name="T14" fmla="*/ 102 w 375"/>
                  <a:gd name="T15" fmla="*/ 12 h 18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5"/>
                  <a:gd name="T25" fmla="*/ 0 h 187"/>
                  <a:gd name="T26" fmla="*/ 375 w 375"/>
                  <a:gd name="T27" fmla="*/ 187 h 18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5" h="187">
                    <a:moveTo>
                      <a:pt x="114" y="13"/>
                    </a:moveTo>
                    <a:lnTo>
                      <a:pt x="0" y="171"/>
                    </a:lnTo>
                    <a:lnTo>
                      <a:pt x="131" y="57"/>
                    </a:lnTo>
                    <a:lnTo>
                      <a:pt x="230" y="46"/>
                    </a:lnTo>
                    <a:lnTo>
                      <a:pt x="375" y="187"/>
                    </a:lnTo>
                    <a:lnTo>
                      <a:pt x="230" y="0"/>
                    </a:lnTo>
                    <a:lnTo>
                      <a:pt x="114" y="13"/>
                    </a:lnTo>
                    <a:close/>
                  </a:path>
                </a:pathLst>
              </a:custGeom>
              <a:solidFill>
                <a:srgbClr val="FFC4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0" name="Freeform 591"/>
              <p:cNvSpPr>
                <a:spLocks/>
              </p:cNvSpPr>
              <p:nvPr/>
            </p:nvSpPr>
            <p:spPr bwMode="auto">
              <a:xfrm>
                <a:off x="2122" y="1858"/>
                <a:ext cx="402" cy="226"/>
              </a:xfrm>
              <a:custGeom>
                <a:avLst/>
                <a:gdLst>
                  <a:gd name="T0" fmla="*/ 93 w 448"/>
                  <a:gd name="T1" fmla="*/ 26 h 253"/>
                  <a:gd name="T2" fmla="*/ 0 w 448"/>
                  <a:gd name="T3" fmla="*/ 220 h 253"/>
                  <a:gd name="T4" fmla="*/ 126 w 448"/>
                  <a:gd name="T5" fmla="*/ 80 h 253"/>
                  <a:gd name="T6" fmla="*/ 129 w 448"/>
                  <a:gd name="T7" fmla="*/ 82 h 253"/>
                  <a:gd name="T8" fmla="*/ 131 w 448"/>
                  <a:gd name="T9" fmla="*/ 84 h 253"/>
                  <a:gd name="T10" fmla="*/ 138 w 448"/>
                  <a:gd name="T11" fmla="*/ 87 h 253"/>
                  <a:gd name="T12" fmla="*/ 140 w 448"/>
                  <a:gd name="T13" fmla="*/ 87 h 253"/>
                  <a:gd name="T14" fmla="*/ 143 w 448"/>
                  <a:gd name="T15" fmla="*/ 88 h 253"/>
                  <a:gd name="T16" fmla="*/ 146 w 448"/>
                  <a:gd name="T17" fmla="*/ 90 h 253"/>
                  <a:gd name="T18" fmla="*/ 152 w 448"/>
                  <a:gd name="T19" fmla="*/ 92 h 253"/>
                  <a:gd name="T20" fmla="*/ 157 w 448"/>
                  <a:gd name="T21" fmla="*/ 92 h 253"/>
                  <a:gd name="T22" fmla="*/ 163 w 448"/>
                  <a:gd name="T23" fmla="*/ 92 h 253"/>
                  <a:gd name="T24" fmla="*/ 169 w 448"/>
                  <a:gd name="T25" fmla="*/ 94 h 253"/>
                  <a:gd name="T26" fmla="*/ 176 w 448"/>
                  <a:gd name="T27" fmla="*/ 96 h 253"/>
                  <a:gd name="T28" fmla="*/ 182 w 448"/>
                  <a:gd name="T29" fmla="*/ 94 h 253"/>
                  <a:gd name="T30" fmla="*/ 189 w 448"/>
                  <a:gd name="T31" fmla="*/ 94 h 253"/>
                  <a:gd name="T32" fmla="*/ 196 w 448"/>
                  <a:gd name="T33" fmla="*/ 94 h 253"/>
                  <a:gd name="T34" fmla="*/ 205 w 448"/>
                  <a:gd name="T35" fmla="*/ 92 h 253"/>
                  <a:gd name="T36" fmla="*/ 213 w 448"/>
                  <a:gd name="T37" fmla="*/ 92 h 253"/>
                  <a:gd name="T38" fmla="*/ 220 w 448"/>
                  <a:gd name="T39" fmla="*/ 90 h 253"/>
                  <a:gd name="T40" fmla="*/ 229 w 448"/>
                  <a:gd name="T41" fmla="*/ 90 h 253"/>
                  <a:gd name="T42" fmla="*/ 235 w 448"/>
                  <a:gd name="T43" fmla="*/ 88 h 253"/>
                  <a:gd name="T44" fmla="*/ 242 w 448"/>
                  <a:gd name="T45" fmla="*/ 87 h 253"/>
                  <a:gd name="T46" fmla="*/ 249 w 448"/>
                  <a:gd name="T47" fmla="*/ 87 h 253"/>
                  <a:gd name="T48" fmla="*/ 254 w 448"/>
                  <a:gd name="T49" fmla="*/ 85 h 253"/>
                  <a:gd name="T50" fmla="*/ 259 w 448"/>
                  <a:gd name="T51" fmla="*/ 85 h 253"/>
                  <a:gd name="T52" fmla="*/ 263 w 448"/>
                  <a:gd name="T53" fmla="*/ 84 h 253"/>
                  <a:gd name="T54" fmla="*/ 267 w 448"/>
                  <a:gd name="T55" fmla="*/ 84 h 253"/>
                  <a:gd name="T56" fmla="*/ 267 w 448"/>
                  <a:gd name="T57" fmla="*/ 84 h 253"/>
                  <a:gd name="T58" fmla="*/ 269 w 448"/>
                  <a:gd name="T59" fmla="*/ 84 h 253"/>
                  <a:gd name="T60" fmla="*/ 402 w 448"/>
                  <a:gd name="T61" fmla="*/ 226 h 253"/>
                  <a:gd name="T62" fmla="*/ 261 w 448"/>
                  <a:gd name="T63" fmla="*/ 0 h 253"/>
                  <a:gd name="T64" fmla="*/ 93 w 448"/>
                  <a:gd name="T65" fmla="*/ 26 h 253"/>
                  <a:gd name="T66" fmla="*/ 93 w 448"/>
                  <a:gd name="T67" fmla="*/ 26 h 25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8"/>
                  <a:gd name="T103" fmla="*/ 0 h 253"/>
                  <a:gd name="T104" fmla="*/ 448 w 448"/>
                  <a:gd name="T105" fmla="*/ 253 h 25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8" h="253">
                    <a:moveTo>
                      <a:pt x="104" y="29"/>
                    </a:moveTo>
                    <a:lnTo>
                      <a:pt x="0" y="246"/>
                    </a:lnTo>
                    <a:lnTo>
                      <a:pt x="140" y="90"/>
                    </a:lnTo>
                    <a:lnTo>
                      <a:pt x="144" y="92"/>
                    </a:lnTo>
                    <a:lnTo>
                      <a:pt x="146" y="94"/>
                    </a:lnTo>
                    <a:lnTo>
                      <a:pt x="154" y="97"/>
                    </a:lnTo>
                    <a:lnTo>
                      <a:pt x="156" y="97"/>
                    </a:lnTo>
                    <a:lnTo>
                      <a:pt x="159" y="99"/>
                    </a:lnTo>
                    <a:lnTo>
                      <a:pt x="163" y="101"/>
                    </a:lnTo>
                    <a:lnTo>
                      <a:pt x="169" y="103"/>
                    </a:lnTo>
                    <a:lnTo>
                      <a:pt x="175" y="103"/>
                    </a:lnTo>
                    <a:lnTo>
                      <a:pt x="182" y="103"/>
                    </a:lnTo>
                    <a:lnTo>
                      <a:pt x="188" y="105"/>
                    </a:lnTo>
                    <a:lnTo>
                      <a:pt x="196" y="107"/>
                    </a:lnTo>
                    <a:lnTo>
                      <a:pt x="203" y="105"/>
                    </a:lnTo>
                    <a:lnTo>
                      <a:pt x="211" y="105"/>
                    </a:lnTo>
                    <a:lnTo>
                      <a:pt x="218" y="105"/>
                    </a:lnTo>
                    <a:lnTo>
                      <a:pt x="228" y="103"/>
                    </a:lnTo>
                    <a:lnTo>
                      <a:pt x="237" y="103"/>
                    </a:lnTo>
                    <a:lnTo>
                      <a:pt x="245" y="101"/>
                    </a:lnTo>
                    <a:lnTo>
                      <a:pt x="255" y="101"/>
                    </a:lnTo>
                    <a:lnTo>
                      <a:pt x="262" y="99"/>
                    </a:lnTo>
                    <a:lnTo>
                      <a:pt x="270" y="97"/>
                    </a:lnTo>
                    <a:lnTo>
                      <a:pt x="277" y="97"/>
                    </a:lnTo>
                    <a:lnTo>
                      <a:pt x="283" y="95"/>
                    </a:lnTo>
                    <a:lnTo>
                      <a:pt x="289" y="95"/>
                    </a:lnTo>
                    <a:lnTo>
                      <a:pt x="293" y="94"/>
                    </a:lnTo>
                    <a:lnTo>
                      <a:pt x="298" y="94"/>
                    </a:lnTo>
                    <a:lnTo>
                      <a:pt x="300" y="94"/>
                    </a:lnTo>
                    <a:lnTo>
                      <a:pt x="448" y="253"/>
                    </a:lnTo>
                    <a:lnTo>
                      <a:pt x="291" y="0"/>
                    </a:lnTo>
                    <a:lnTo>
                      <a:pt x="104" y="29"/>
                    </a:lnTo>
                    <a:close/>
                  </a:path>
                </a:pathLst>
              </a:custGeom>
              <a:solidFill>
                <a:srgbClr val="FFC4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1" name="Freeform 592"/>
              <p:cNvSpPr>
                <a:spLocks/>
              </p:cNvSpPr>
              <p:nvPr/>
            </p:nvSpPr>
            <p:spPr bwMode="auto">
              <a:xfrm>
                <a:off x="1952" y="1353"/>
                <a:ext cx="896" cy="451"/>
              </a:xfrm>
              <a:custGeom>
                <a:avLst/>
                <a:gdLst>
                  <a:gd name="T0" fmla="*/ 306 w 1000"/>
                  <a:gd name="T1" fmla="*/ 54 h 503"/>
                  <a:gd name="T2" fmla="*/ 0 w 1000"/>
                  <a:gd name="T3" fmla="*/ 451 h 503"/>
                  <a:gd name="T4" fmla="*/ 322 w 1000"/>
                  <a:gd name="T5" fmla="*/ 124 h 503"/>
                  <a:gd name="T6" fmla="*/ 325 w 1000"/>
                  <a:gd name="T7" fmla="*/ 126 h 503"/>
                  <a:gd name="T8" fmla="*/ 327 w 1000"/>
                  <a:gd name="T9" fmla="*/ 126 h 503"/>
                  <a:gd name="T10" fmla="*/ 332 w 1000"/>
                  <a:gd name="T11" fmla="*/ 127 h 503"/>
                  <a:gd name="T12" fmla="*/ 337 w 1000"/>
                  <a:gd name="T13" fmla="*/ 129 h 503"/>
                  <a:gd name="T14" fmla="*/ 342 w 1000"/>
                  <a:gd name="T15" fmla="*/ 131 h 503"/>
                  <a:gd name="T16" fmla="*/ 350 w 1000"/>
                  <a:gd name="T17" fmla="*/ 133 h 503"/>
                  <a:gd name="T18" fmla="*/ 359 w 1000"/>
                  <a:gd name="T19" fmla="*/ 136 h 503"/>
                  <a:gd name="T20" fmla="*/ 367 w 1000"/>
                  <a:gd name="T21" fmla="*/ 138 h 503"/>
                  <a:gd name="T22" fmla="*/ 378 w 1000"/>
                  <a:gd name="T23" fmla="*/ 139 h 503"/>
                  <a:gd name="T24" fmla="*/ 388 w 1000"/>
                  <a:gd name="T25" fmla="*/ 141 h 503"/>
                  <a:gd name="T26" fmla="*/ 400 w 1000"/>
                  <a:gd name="T27" fmla="*/ 141 h 503"/>
                  <a:gd name="T28" fmla="*/ 412 w 1000"/>
                  <a:gd name="T29" fmla="*/ 141 h 503"/>
                  <a:gd name="T30" fmla="*/ 426 w 1000"/>
                  <a:gd name="T31" fmla="*/ 143 h 503"/>
                  <a:gd name="T32" fmla="*/ 439 w 1000"/>
                  <a:gd name="T33" fmla="*/ 141 h 503"/>
                  <a:gd name="T34" fmla="*/ 454 w 1000"/>
                  <a:gd name="T35" fmla="*/ 141 h 503"/>
                  <a:gd name="T36" fmla="*/ 470 w 1000"/>
                  <a:gd name="T37" fmla="*/ 138 h 503"/>
                  <a:gd name="T38" fmla="*/ 484 w 1000"/>
                  <a:gd name="T39" fmla="*/ 136 h 503"/>
                  <a:gd name="T40" fmla="*/ 499 w 1000"/>
                  <a:gd name="T41" fmla="*/ 133 h 503"/>
                  <a:gd name="T42" fmla="*/ 516 w 1000"/>
                  <a:gd name="T43" fmla="*/ 129 h 503"/>
                  <a:gd name="T44" fmla="*/ 530 w 1000"/>
                  <a:gd name="T45" fmla="*/ 124 h 503"/>
                  <a:gd name="T46" fmla="*/ 545 w 1000"/>
                  <a:gd name="T47" fmla="*/ 119 h 503"/>
                  <a:gd name="T48" fmla="*/ 560 w 1000"/>
                  <a:gd name="T49" fmla="*/ 116 h 503"/>
                  <a:gd name="T50" fmla="*/ 573 w 1000"/>
                  <a:gd name="T51" fmla="*/ 110 h 503"/>
                  <a:gd name="T52" fmla="*/ 586 w 1000"/>
                  <a:gd name="T53" fmla="*/ 105 h 503"/>
                  <a:gd name="T54" fmla="*/ 598 w 1000"/>
                  <a:gd name="T55" fmla="*/ 100 h 503"/>
                  <a:gd name="T56" fmla="*/ 607 w 1000"/>
                  <a:gd name="T57" fmla="*/ 97 h 503"/>
                  <a:gd name="T58" fmla="*/ 616 w 1000"/>
                  <a:gd name="T59" fmla="*/ 93 h 503"/>
                  <a:gd name="T60" fmla="*/ 623 w 1000"/>
                  <a:gd name="T61" fmla="*/ 90 h 503"/>
                  <a:gd name="T62" fmla="*/ 630 w 1000"/>
                  <a:gd name="T63" fmla="*/ 88 h 503"/>
                  <a:gd name="T64" fmla="*/ 633 w 1000"/>
                  <a:gd name="T65" fmla="*/ 86 h 503"/>
                  <a:gd name="T66" fmla="*/ 635 w 1000"/>
                  <a:gd name="T67" fmla="*/ 86 h 503"/>
                  <a:gd name="T68" fmla="*/ 896 w 1000"/>
                  <a:gd name="T69" fmla="*/ 337 h 503"/>
                  <a:gd name="T70" fmla="*/ 628 w 1000"/>
                  <a:gd name="T71" fmla="*/ 0 h 503"/>
                  <a:gd name="T72" fmla="*/ 306 w 1000"/>
                  <a:gd name="T73" fmla="*/ 54 h 503"/>
                  <a:gd name="T74" fmla="*/ 306 w 1000"/>
                  <a:gd name="T75" fmla="*/ 54 h 5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00"/>
                  <a:gd name="T115" fmla="*/ 0 h 503"/>
                  <a:gd name="T116" fmla="*/ 1000 w 1000"/>
                  <a:gd name="T117" fmla="*/ 503 h 5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00" h="503">
                    <a:moveTo>
                      <a:pt x="342" y="60"/>
                    </a:moveTo>
                    <a:lnTo>
                      <a:pt x="0" y="503"/>
                    </a:lnTo>
                    <a:lnTo>
                      <a:pt x="359" y="138"/>
                    </a:lnTo>
                    <a:lnTo>
                      <a:pt x="363" y="140"/>
                    </a:lnTo>
                    <a:lnTo>
                      <a:pt x="365" y="140"/>
                    </a:lnTo>
                    <a:lnTo>
                      <a:pt x="370" y="142"/>
                    </a:lnTo>
                    <a:lnTo>
                      <a:pt x="376" y="144"/>
                    </a:lnTo>
                    <a:lnTo>
                      <a:pt x="382" y="146"/>
                    </a:lnTo>
                    <a:lnTo>
                      <a:pt x="391" y="148"/>
                    </a:lnTo>
                    <a:lnTo>
                      <a:pt x="401" y="152"/>
                    </a:lnTo>
                    <a:lnTo>
                      <a:pt x="410" y="154"/>
                    </a:lnTo>
                    <a:lnTo>
                      <a:pt x="422" y="155"/>
                    </a:lnTo>
                    <a:lnTo>
                      <a:pt x="433" y="157"/>
                    </a:lnTo>
                    <a:lnTo>
                      <a:pt x="446" y="157"/>
                    </a:lnTo>
                    <a:lnTo>
                      <a:pt x="460" y="157"/>
                    </a:lnTo>
                    <a:lnTo>
                      <a:pt x="475" y="159"/>
                    </a:lnTo>
                    <a:lnTo>
                      <a:pt x="490" y="157"/>
                    </a:lnTo>
                    <a:lnTo>
                      <a:pt x="507" y="157"/>
                    </a:lnTo>
                    <a:lnTo>
                      <a:pt x="524" y="154"/>
                    </a:lnTo>
                    <a:lnTo>
                      <a:pt x="540" y="152"/>
                    </a:lnTo>
                    <a:lnTo>
                      <a:pt x="557" y="148"/>
                    </a:lnTo>
                    <a:lnTo>
                      <a:pt x="576" y="144"/>
                    </a:lnTo>
                    <a:lnTo>
                      <a:pt x="591" y="138"/>
                    </a:lnTo>
                    <a:lnTo>
                      <a:pt x="608" y="133"/>
                    </a:lnTo>
                    <a:lnTo>
                      <a:pt x="625" y="129"/>
                    </a:lnTo>
                    <a:lnTo>
                      <a:pt x="640" y="123"/>
                    </a:lnTo>
                    <a:lnTo>
                      <a:pt x="654" y="117"/>
                    </a:lnTo>
                    <a:lnTo>
                      <a:pt x="667" y="112"/>
                    </a:lnTo>
                    <a:lnTo>
                      <a:pt x="678" y="108"/>
                    </a:lnTo>
                    <a:lnTo>
                      <a:pt x="688" y="104"/>
                    </a:lnTo>
                    <a:lnTo>
                      <a:pt x="695" y="100"/>
                    </a:lnTo>
                    <a:lnTo>
                      <a:pt x="703" y="98"/>
                    </a:lnTo>
                    <a:lnTo>
                      <a:pt x="707" y="96"/>
                    </a:lnTo>
                    <a:lnTo>
                      <a:pt x="709" y="96"/>
                    </a:lnTo>
                    <a:lnTo>
                      <a:pt x="1000" y="376"/>
                    </a:lnTo>
                    <a:lnTo>
                      <a:pt x="701" y="0"/>
                    </a:lnTo>
                    <a:lnTo>
                      <a:pt x="342" y="60"/>
                    </a:lnTo>
                    <a:close/>
                  </a:path>
                </a:pathLst>
              </a:custGeom>
              <a:solidFill>
                <a:srgbClr val="FFC4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2" name="Freeform 593"/>
              <p:cNvSpPr>
                <a:spLocks/>
              </p:cNvSpPr>
              <p:nvPr/>
            </p:nvSpPr>
            <p:spPr bwMode="auto">
              <a:xfrm>
                <a:off x="2242" y="1745"/>
                <a:ext cx="101" cy="118"/>
              </a:xfrm>
              <a:custGeom>
                <a:avLst/>
                <a:gdLst>
                  <a:gd name="T0" fmla="*/ 33 w 110"/>
                  <a:gd name="T1" fmla="*/ 0 h 131"/>
                  <a:gd name="T2" fmla="*/ 22 w 110"/>
                  <a:gd name="T3" fmla="*/ 8 h 131"/>
                  <a:gd name="T4" fmla="*/ 17 w 110"/>
                  <a:gd name="T5" fmla="*/ 19 h 131"/>
                  <a:gd name="T6" fmla="*/ 14 w 110"/>
                  <a:gd name="T7" fmla="*/ 27 h 131"/>
                  <a:gd name="T8" fmla="*/ 10 w 110"/>
                  <a:gd name="T9" fmla="*/ 38 h 131"/>
                  <a:gd name="T10" fmla="*/ 6 w 110"/>
                  <a:gd name="T11" fmla="*/ 51 h 131"/>
                  <a:gd name="T12" fmla="*/ 5 w 110"/>
                  <a:gd name="T13" fmla="*/ 65 h 131"/>
                  <a:gd name="T14" fmla="*/ 4 w 110"/>
                  <a:gd name="T15" fmla="*/ 78 h 131"/>
                  <a:gd name="T16" fmla="*/ 2 w 110"/>
                  <a:gd name="T17" fmla="*/ 91 h 131"/>
                  <a:gd name="T18" fmla="*/ 0 w 110"/>
                  <a:gd name="T19" fmla="*/ 101 h 131"/>
                  <a:gd name="T20" fmla="*/ 0 w 110"/>
                  <a:gd name="T21" fmla="*/ 110 h 131"/>
                  <a:gd name="T22" fmla="*/ 0 w 110"/>
                  <a:gd name="T23" fmla="*/ 114 h 131"/>
                  <a:gd name="T24" fmla="*/ 2 w 110"/>
                  <a:gd name="T25" fmla="*/ 116 h 131"/>
                  <a:gd name="T26" fmla="*/ 6 w 110"/>
                  <a:gd name="T27" fmla="*/ 116 h 131"/>
                  <a:gd name="T28" fmla="*/ 14 w 110"/>
                  <a:gd name="T29" fmla="*/ 116 h 131"/>
                  <a:gd name="T30" fmla="*/ 22 w 110"/>
                  <a:gd name="T31" fmla="*/ 118 h 131"/>
                  <a:gd name="T32" fmla="*/ 31 w 110"/>
                  <a:gd name="T33" fmla="*/ 118 h 131"/>
                  <a:gd name="T34" fmla="*/ 41 w 110"/>
                  <a:gd name="T35" fmla="*/ 118 h 131"/>
                  <a:gd name="T36" fmla="*/ 52 w 110"/>
                  <a:gd name="T37" fmla="*/ 118 h 131"/>
                  <a:gd name="T38" fmla="*/ 61 w 110"/>
                  <a:gd name="T39" fmla="*/ 116 h 131"/>
                  <a:gd name="T40" fmla="*/ 70 w 110"/>
                  <a:gd name="T41" fmla="*/ 114 h 131"/>
                  <a:gd name="T42" fmla="*/ 80 w 110"/>
                  <a:gd name="T43" fmla="*/ 113 h 131"/>
                  <a:gd name="T44" fmla="*/ 92 w 110"/>
                  <a:gd name="T45" fmla="*/ 110 h 131"/>
                  <a:gd name="T46" fmla="*/ 97 w 110"/>
                  <a:gd name="T47" fmla="*/ 108 h 131"/>
                  <a:gd name="T48" fmla="*/ 99 w 110"/>
                  <a:gd name="T49" fmla="*/ 106 h 131"/>
                  <a:gd name="T50" fmla="*/ 101 w 110"/>
                  <a:gd name="T51" fmla="*/ 97 h 131"/>
                  <a:gd name="T52" fmla="*/ 101 w 110"/>
                  <a:gd name="T53" fmla="*/ 87 h 131"/>
                  <a:gd name="T54" fmla="*/ 99 w 110"/>
                  <a:gd name="T55" fmla="*/ 80 h 131"/>
                  <a:gd name="T56" fmla="*/ 97 w 110"/>
                  <a:gd name="T57" fmla="*/ 72 h 131"/>
                  <a:gd name="T58" fmla="*/ 95 w 110"/>
                  <a:gd name="T59" fmla="*/ 61 h 131"/>
                  <a:gd name="T60" fmla="*/ 91 w 110"/>
                  <a:gd name="T61" fmla="*/ 51 h 131"/>
                  <a:gd name="T62" fmla="*/ 85 w 110"/>
                  <a:gd name="T63" fmla="*/ 41 h 131"/>
                  <a:gd name="T64" fmla="*/ 78 w 110"/>
                  <a:gd name="T65" fmla="*/ 31 h 131"/>
                  <a:gd name="T66" fmla="*/ 73 w 110"/>
                  <a:gd name="T67" fmla="*/ 23 h 131"/>
                  <a:gd name="T68" fmla="*/ 66 w 110"/>
                  <a:gd name="T69" fmla="*/ 14 h 131"/>
                  <a:gd name="T70" fmla="*/ 61 w 110"/>
                  <a:gd name="T71" fmla="*/ 6 h 131"/>
                  <a:gd name="T72" fmla="*/ 56 w 110"/>
                  <a:gd name="T73" fmla="*/ 0 h 131"/>
                  <a:gd name="T74" fmla="*/ 35 w 110"/>
                  <a:gd name="T75" fmla="*/ 0 h 13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10"/>
                  <a:gd name="T115" fmla="*/ 0 h 131"/>
                  <a:gd name="T116" fmla="*/ 110 w 110"/>
                  <a:gd name="T117" fmla="*/ 131 h 13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10" h="131">
                    <a:moveTo>
                      <a:pt x="38" y="0"/>
                    </a:moveTo>
                    <a:lnTo>
                      <a:pt x="36" y="0"/>
                    </a:lnTo>
                    <a:lnTo>
                      <a:pt x="28" y="6"/>
                    </a:lnTo>
                    <a:lnTo>
                      <a:pt x="24" y="9"/>
                    </a:lnTo>
                    <a:lnTo>
                      <a:pt x="21" y="17"/>
                    </a:lnTo>
                    <a:lnTo>
                      <a:pt x="19" y="21"/>
                    </a:lnTo>
                    <a:lnTo>
                      <a:pt x="17" y="26"/>
                    </a:lnTo>
                    <a:lnTo>
                      <a:pt x="15" y="30"/>
                    </a:lnTo>
                    <a:lnTo>
                      <a:pt x="15" y="38"/>
                    </a:lnTo>
                    <a:lnTo>
                      <a:pt x="11" y="42"/>
                    </a:lnTo>
                    <a:lnTo>
                      <a:pt x="9" y="49"/>
                    </a:lnTo>
                    <a:lnTo>
                      <a:pt x="7" y="57"/>
                    </a:lnTo>
                    <a:lnTo>
                      <a:pt x="7" y="64"/>
                    </a:lnTo>
                    <a:lnTo>
                      <a:pt x="5" y="72"/>
                    </a:lnTo>
                    <a:lnTo>
                      <a:pt x="5" y="80"/>
                    </a:lnTo>
                    <a:lnTo>
                      <a:pt x="4" y="87"/>
                    </a:lnTo>
                    <a:lnTo>
                      <a:pt x="4" y="95"/>
                    </a:lnTo>
                    <a:lnTo>
                      <a:pt x="2" y="101"/>
                    </a:lnTo>
                    <a:lnTo>
                      <a:pt x="2" y="106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0" y="122"/>
                    </a:lnTo>
                    <a:lnTo>
                      <a:pt x="0" y="125"/>
                    </a:lnTo>
                    <a:lnTo>
                      <a:pt x="0" y="127"/>
                    </a:lnTo>
                    <a:lnTo>
                      <a:pt x="0" y="129"/>
                    </a:lnTo>
                    <a:lnTo>
                      <a:pt x="2" y="129"/>
                    </a:lnTo>
                    <a:lnTo>
                      <a:pt x="5" y="129"/>
                    </a:lnTo>
                    <a:lnTo>
                      <a:pt x="7" y="129"/>
                    </a:lnTo>
                    <a:lnTo>
                      <a:pt x="11" y="129"/>
                    </a:lnTo>
                    <a:lnTo>
                      <a:pt x="15" y="129"/>
                    </a:lnTo>
                    <a:lnTo>
                      <a:pt x="21" y="131"/>
                    </a:lnTo>
                    <a:lnTo>
                      <a:pt x="24" y="131"/>
                    </a:lnTo>
                    <a:lnTo>
                      <a:pt x="28" y="131"/>
                    </a:lnTo>
                    <a:lnTo>
                      <a:pt x="34" y="131"/>
                    </a:lnTo>
                    <a:lnTo>
                      <a:pt x="40" y="131"/>
                    </a:lnTo>
                    <a:lnTo>
                      <a:pt x="45" y="131"/>
                    </a:lnTo>
                    <a:lnTo>
                      <a:pt x="51" y="131"/>
                    </a:lnTo>
                    <a:lnTo>
                      <a:pt x="57" y="131"/>
                    </a:lnTo>
                    <a:lnTo>
                      <a:pt x="61" y="131"/>
                    </a:lnTo>
                    <a:lnTo>
                      <a:pt x="66" y="129"/>
                    </a:lnTo>
                    <a:lnTo>
                      <a:pt x="70" y="129"/>
                    </a:lnTo>
                    <a:lnTo>
                      <a:pt x="76" y="127"/>
                    </a:lnTo>
                    <a:lnTo>
                      <a:pt x="80" y="127"/>
                    </a:lnTo>
                    <a:lnTo>
                      <a:pt x="87" y="125"/>
                    </a:lnTo>
                    <a:lnTo>
                      <a:pt x="95" y="123"/>
                    </a:lnTo>
                    <a:lnTo>
                      <a:pt x="100" y="122"/>
                    </a:lnTo>
                    <a:lnTo>
                      <a:pt x="104" y="122"/>
                    </a:lnTo>
                    <a:lnTo>
                      <a:pt x="106" y="120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10" y="114"/>
                    </a:lnTo>
                    <a:lnTo>
                      <a:pt x="110" y="108"/>
                    </a:lnTo>
                    <a:lnTo>
                      <a:pt x="110" y="103"/>
                    </a:lnTo>
                    <a:lnTo>
                      <a:pt x="110" y="97"/>
                    </a:lnTo>
                    <a:lnTo>
                      <a:pt x="110" y="93"/>
                    </a:lnTo>
                    <a:lnTo>
                      <a:pt x="108" y="89"/>
                    </a:lnTo>
                    <a:lnTo>
                      <a:pt x="108" y="84"/>
                    </a:lnTo>
                    <a:lnTo>
                      <a:pt x="106" y="80"/>
                    </a:lnTo>
                    <a:lnTo>
                      <a:pt x="106" y="74"/>
                    </a:lnTo>
                    <a:lnTo>
                      <a:pt x="104" y="68"/>
                    </a:lnTo>
                    <a:lnTo>
                      <a:pt x="102" y="63"/>
                    </a:lnTo>
                    <a:lnTo>
                      <a:pt x="99" y="57"/>
                    </a:lnTo>
                    <a:lnTo>
                      <a:pt x="97" y="51"/>
                    </a:lnTo>
                    <a:lnTo>
                      <a:pt x="93" y="45"/>
                    </a:lnTo>
                    <a:lnTo>
                      <a:pt x="89" y="40"/>
                    </a:lnTo>
                    <a:lnTo>
                      <a:pt x="85" y="34"/>
                    </a:lnTo>
                    <a:lnTo>
                      <a:pt x="83" y="28"/>
                    </a:lnTo>
                    <a:lnTo>
                      <a:pt x="80" y="25"/>
                    </a:lnTo>
                    <a:lnTo>
                      <a:pt x="76" y="19"/>
                    </a:lnTo>
                    <a:lnTo>
                      <a:pt x="72" y="15"/>
                    </a:lnTo>
                    <a:lnTo>
                      <a:pt x="68" y="11"/>
                    </a:lnTo>
                    <a:lnTo>
                      <a:pt x="66" y="7"/>
                    </a:lnTo>
                    <a:lnTo>
                      <a:pt x="64" y="4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7DB8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3" name="Freeform 594"/>
              <p:cNvSpPr>
                <a:spLocks/>
              </p:cNvSpPr>
              <p:nvPr/>
            </p:nvSpPr>
            <p:spPr bwMode="auto">
              <a:xfrm>
                <a:off x="2208" y="1840"/>
                <a:ext cx="183" cy="54"/>
              </a:xfrm>
              <a:custGeom>
                <a:avLst/>
                <a:gdLst>
                  <a:gd name="T0" fmla="*/ 0 w 203"/>
                  <a:gd name="T1" fmla="*/ 48 h 59"/>
                  <a:gd name="T2" fmla="*/ 2 w 203"/>
                  <a:gd name="T3" fmla="*/ 48 h 59"/>
                  <a:gd name="T4" fmla="*/ 4 w 203"/>
                  <a:gd name="T5" fmla="*/ 48 h 59"/>
                  <a:gd name="T6" fmla="*/ 8 w 203"/>
                  <a:gd name="T7" fmla="*/ 48 h 59"/>
                  <a:gd name="T8" fmla="*/ 12 w 203"/>
                  <a:gd name="T9" fmla="*/ 49 h 59"/>
                  <a:gd name="T10" fmla="*/ 19 w 203"/>
                  <a:gd name="T11" fmla="*/ 50 h 59"/>
                  <a:gd name="T12" fmla="*/ 23 w 203"/>
                  <a:gd name="T13" fmla="*/ 50 h 59"/>
                  <a:gd name="T14" fmla="*/ 31 w 203"/>
                  <a:gd name="T15" fmla="*/ 52 h 59"/>
                  <a:gd name="T16" fmla="*/ 38 w 203"/>
                  <a:gd name="T17" fmla="*/ 52 h 59"/>
                  <a:gd name="T18" fmla="*/ 44 w 203"/>
                  <a:gd name="T19" fmla="*/ 52 h 59"/>
                  <a:gd name="T20" fmla="*/ 53 w 203"/>
                  <a:gd name="T21" fmla="*/ 54 h 59"/>
                  <a:gd name="T22" fmla="*/ 61 w 203"/>
                  <a:gd name="T23" fmla="*/ 54 h 59"/>
                  <a:gd name="T24" fmla="*/ 70 w 203"/>
                  <a:gd name="T25" fmla="*/ 54 h 59"/>
                  <a:gd name="T26" fmla="*/ 78 w 203"/>
                  <a:gd name="T27" fmla="*/ 54 h 59"/>
                  <a:gd name="T28" fmla="*/ 87 w 203"/>
                  <a:gd name="T29" fmla="*/ 54 h 59"/>
                  <a:gd name="T30" fmla="*/ 97 w 203"/>
                  <a:gd name="T31" fmla="*/ 54 h 59"/>
                  <a:gd name="T32" fmla="*/ 105 w 203"/>
                  <a:gd name="T33" fmla="*/ 52 h 59"/>
                  <a:gd name="T34" fmla="*/ 113 w 203"/>
                  <a:gd name="T35" fmla="*/ 49 h 59"/>
                  <a:gd name="T36" fmla="*/ 122 w 203"/>
                  <a:gd name="T37" fmla="*/ 48 h 59"/>
                  <a:gd name="T38" fmla="*/ 130 w 203"/>
                  <a:gd name="T39" fmla="*/ 46 h 59"/>
                  <a:gd name="T40" fmla="*/ 137 w 203"/>
                  <a:gd name="T41" fmla="*/ 42 h 59"/>
                  <a:gd name="T42" fmla="*/ 143 w 203"/>
                  <a:gd name="T43" fmla="*/ 38 h 59"/>
                  <a:gd name="T44" fmla="*/ 151 w 203"/>
                  <a:gd name="T45" fmla="*/ 37 h 59"/>
                  <a:gd name="T46" fmla="*/ 158 w 203"/>
                  <a:gd name="T47" fmla="*/ 35 h 59"/>
                  <a:gd name="T48" fmla="*/ 162 w 203"/>
                  <a:gd name="T49" fmla="*/ 32 h 59"/>
                  <a:gd name="T50" fmla="*/ 168 w 203"/>
                  <a:gd name="T51" fmla="*/ 28 h 59"/>
                  <a:gd name="T52" fmla="*/ 171 w 203"/>
                  <a:gd name="T53" fmla="*/ 27 h 59"/>
                  <a:gd name="T54" fmla="*/ 177 w 203"/>
                  <a:gd name="T55" fmla="*/ 25 h 59"/>
                  <a:gd name="T56" fmla="*/ 181 w 203"/>
                  <a:gd name="T57" fmla="*/ 21 h 59"/>
                  <a:gd name="T58" fmla="*/ 183 w 203"/>
                  <a:gd name="T59" fmla="*/ 21 h 59"/>
                  <a:gd name="T60" fmla="*/ 142 w 203"/>
                  <a:gd name="T61" fmla="*/ 2 h 59"/>
                  <a:gd name="T62" fmla="*/ 69 w 203"/>
                  <a:gd name="T63" fmla="*/ 0 h 59"/>
                  <a:gd name="T64" fmla="*/ 0 w 203"/>
                  <a:gd name="T65" fmla="*/ 48 h 59"/>
                  <a:gd name="T66" fmla="*/ 0 w 203"/>
                  <a:gd name="T67" fmla="*/ 48 h 5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03"/>
                  <a:gd name="T103" fmla="*/ 0 h 59"/>
                  <a:gd name="T104" fmla="*/ 203 w 203"/>
                  <a:gd name="T105" fmla="*/ 59 h 5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03" h="59">
                    <a:moveTo>
                      <a:pt x="0" y="52"/>
                    </a:moveTo>
                    <a:lnTo>
                      <a:pt x="2" y="52"/>
                    </a:lnTo>
                    <a:lnTo>
                      <a:pt x="4" y="52"/>
                    </a:lnTo>
                    <a:lnTo>
                      <a:pt x="9" y="52"/>
                    </a:lnTo>
                    <a:lnTo>
                      <a:pt x="13" y="54"/>
                    </a:lnTo>
                    <a:lnTo>
                      <a:pt x="21" y="55"/>
                    </a:lnTo>
                    <a:lnTo>
                      <a:pt x="26" y="55"/>
                    </a:lnTo>
                    <a:lnTo>
                      <a:pt x="34" y="57"/>
                    </a:lnTo>
                    <a:lnTo>
                      <a:pt x="42" y="57"/>
                    </a:lnTo>
                    <a:lnTo>
                      <a:pt x="49" y="57"/>
                    </a:lnTo>
                    <a:lnTo>
                      <a:pt x="59" y="59"/>
                    </a:lnTo>
                    <a:lnTo>
                      <a:pt x="68" y="59"/>
                    </a:lnTo>
                    <a:lnTo>
                      <a:pt x="78" y="59"/>
                    </a:lnTo>
                    <a:lnTo>
                      <a:pt x="87" y="59"/>
                    </a:lnTo>
                    <a:lnTo>
                      <a:pt x="97" y="59"/>
                    </a:lnTo>
                    <a:lnTo>
                      <a:pt x="108" y="59"/>
                    </a:lnTo>
                    <a:lnTo>
                      <a:pt x="116" y="57"/>
                    </a:lnTo>
                    <a:lnTo>
                      <a:pt x="125" y="54"/>
                    </a:lnTo>
                    <a:lnTo>
                      <a:pt x="135" y="52"/>
                    </a:lnTo>
                    <a:lnTo>
                      <a:pt x="144" y="50"/>
                    </a:lnTo>
                    <a:lnTo>
                      <a:pt x="152" y="46"/>
                    </a:lnTo>
                    <a:lnTo>
                      <a:pt x="159" y="42"/>
                    </a:lnTo>
                    <a:lnTo>
                      <a:pt x="167" y="40"/>
                    </a:lnTo>
                    <a:lnTo>
                      <a:pt x="175" y="38"/>
                    </a:lnTo>
                    <a:lnTo>
                      <a:pt x="180" y="35"/>
                    </a:lnTo>
                    <a:lnTo>
                      <a:pt x="186" y="31"/>
                    </a:lnTo>
                    <a:lnTo>
                      <a:pt x="190" y="29"/>
                    </a:lnTo>
                    <a:lnTo>
                      <a:pt x="196" y="27"/>
                    </a:lnTo>
                    <a:lnTo>
                      <a:pt x="201" y="23"/>
                    </a:lnTo>
                    <a:lnTo>
                      <a:pt x="203" y="23"/>
                    </a:lnTo>
                    <a:lnTo>
                      <a:pt x="158" y="2"/>
                    </a:lnTo>
                    <a:lnTo>
                      <a:pt x="7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4" name="Freeform 595"/>
              <p:cNvSpPr>
                <a:spLocks/>
              </p:cNvSpPr>
              <p:nvPr/>
            </p:nvSpPr>
            <p:spPr bwMode="auto">
              <a:xfrm>
                <a:off x="2269" y="1844"/>
                <a:ext cx="58" cy="34"/>
              </a:xfrm>
              <a:custGeom>
                <a:avLst/>
                <a:gdLst>
                  <a:gd name="T0" fmla="*/ 2 w 65"/>
                  <a:gd name="T1" fmla="*/ 5 h 38"/>
                  <a:gd name="T2" fmla="*/ 2 w 65"/>
                  <a:gd name="T3" fmla="*/ 7 h 38"/>
                  <a:gd name="T4" fmla="*/ 0 w 65"/>
                  <a:gd name="T5" fmla="*/ 13 h 38"/>
                  <a:gd name="T6" fmla="*/ 0 w 65"/>
                  <a:gd name="T7" fmla="*/ 17 h 38"/>
                  <a:gd name="T8" fmla="*/ 2 w 65"/>
                  <a:gd name="T9" fmla="*/ 22 h 38"/>
                  <a:gd name="T10" fmla="*/ 4 w 65"/>
                  <a:gd name="T11" fmla="*/ 26 h 38"/>
                  <a:gd name="T12" fmla="*/ 9 w 65"/>
                  <a:gd name="T13" fmla="*/ 29 h 38"/>
                  <a:gd name="T14" fmla="*/ 12 w 65"/>
                  <a:gd name="T15" fmla="*/ 30 h 38"/>
                  <a:gd name="T16" fmla="*/ 17 w 65"/>
                  <a:gd name="T17" fmla="*/ 32 h 38"/>
                  <a:gd name="T18" fmla="*/ 26 w 65"/>
                  <a:gd name="T19" fmla="*/ 34 h 38"/>
                  <a:gd name="T20" fmla="*/ 32 w 65"/>
                  <a:gd name="T21" fmla="*/ 34 h 38"/>
                  <a:gd name="T22" fmla="*/ 39 w 65"/>
                  <a:gd name="T23" fmla="*/ 34 h 38"/>
                  <a:gd name="T24" fmla="*/ 46 w 65"/>
                  <a:gd name="T25" fmla="*/ 34 h 38"/>
                  <a:gd name="T26" fmla="*/ 51 w 65"/>
                  <a:gd name="T27" fmla="*/ 30 h 38"/>
                  <a:gd name="T28" fmla="*/ 54 w 65"/>
                  <a:gd name="T29" fmla="*/ 29 h 38"/>
                  <a:gd name="T30" fmla="*/ 58 w 65"/>
                  <a:gd name="T31" fmla="*/ 24 h 38"/>
                  <a:gd name="T32" fmla="*/ 58 w 65"/>
                  <a:gd name="T33" fmla="*/ 21 h 38"/>
                  <a:gd name="T34" fmla="*/ 58 w 65"/>
                  <a:gd name="T35" fmla="*/ 15 h 38"/>
                  <a:gd name="T36" fmla="*/ 56 w 65"/>
                  <a:gd name="T37" fmla="*/ 11 h 38"/>
                  <a:gd name="T38" fmla="*/ 54 w 65"/>
                  <a:gd name="T39" fmla="*/ 5 h 38"/>
                  <a:gd name="T40" fmla="*/ 53 w 65"/>
                  <a:gd name="T41" fmla="*/ 2 h 38"/>
                  <a:gd name="T42" fmla="*/ 51 w 65"/>
                  <a:gd name="T43" fmla="*/ 0 h 38"/>
                  <a:gd name="T44" fmla="*/ 2 w 65"/>
                  <a:gd name="T45" fmla="*/ 5 h 38"/>
                  <a:gd name="T46" fmla="*/ 2 w 65"/>
                  <a:gd name="T47" fmla="*/ 5 h 3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5"/>
                  <a:gd name="T73" fmla="*/ 0 h 38"/>
                  <a:gd name="T74" fmla="*/ 65 w 65"/>
                  <a:gd name="T75" fmla="*/ 38 h 3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5" h="38">
                    <a:moveTo>
                      <a:pt x="2" y="6"/>
                    </a:moveTo>
                    <a:lnTo>
                      <a:pt x="2" y="8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4" y="29"/>
                    </a:lnTo>
                    <a:lnTo>
                      <a:pt x="10" y="32"/>
                    </a:lnTo>
                    <a:lnTo>
                      <a:pt x="14" y="34"/>
                    </a:lnTo>
                    <a:lnTo>
                      <a:pt x="19" y="36"/>
                    </a:lnTo>
                    <a:lnTo>
                      <a:pt x="29" y="38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57" y="34"/>
                    </a:lnTo>
                    <a:lnTo>
                      <a:pt x="61" y="32"/>
                    </a:lnTo>
                    <a:lnTo>
                      <a:pt x="65" y="27"/>
                    </a:lnTo>
                    <a:lnTo>
                      <a:pt x="65" y="23"/>
                    </a:lnTo>
                    <a:lnTo>
                      <a:pt x="65" y="17"/>
                    </a:lnTo>
                    <a:lnTo>
                      <a:pt x="63" y="12"/>
                    </a:lnTo>
                    <a:lnTo>
                      <a:pt x="61" y="6"/>
                    </a:lnTo>
                    <a:lnTo>
                      <a:pt x="59" y="2"/>
                    </a:lnTo>
                    <a:lnTo>
                      <a:pt x="57" y="0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5" name="Freeform 596"/>
              <p:cNvSpPr>
                <a:spLocks/>
              </p:cNvSpPr>
              <p:nvPr/>
            </p:nvSpPr>
            <p:spPr bwMode="auto">
              <a:xfrm>
                <a:off x="2255" y="1749"/>
                <a:ext cx="80" cy="96"/>
              </a:xfrm>
              <a:custGeom>
                <a:avLst/>
                <a:gdLst>
                  <a:gd name="T0" fmla="*/ 0 w 89"/>
                  <a:gd name="T1" fmla="*/ 96 h 108"/>
                  <a:gd name="T2" fmla="*/ 0 w 89"/>
                  <a:gd name="T3" fmla="*/ 92 h 108"/>
                  <a:gd name="T4" fmla="*/ 0 w 89"/>
                  <a:gd name="T5" fmla="*/ 88 h 108"/>
                  <a:gd name="T6" fmla="*/ 0 w 89"/>
                  <a:gd name="T7" fmla="*/ 83 h 108"/>
                  <a:gd name="T8" fmla="*/ 0 w 89"/>
                  <a:gd name="T9" fmla="*/ 79 h 108"/>
                  <a:gd name="T10" fmla="*/ 0 w 89"/>
                  <a:gd name="T11" fmla="*/ 74 h 108"/>
                  <a:gd name="T12" fmla="*/ 2 w 89"/>
                  <a:gd name="T13" fmla="*/ 69 h 108"/>
                  <a:gd name="T14" fmla="*/ 2 w 89"/>
                  <a:gd name="T15" fmla="*/ 62 h 108"/>
                  <a:gd name="T16" fmla="*/ 2 w 89"/>
                  <a:gd name="T17" fmla="*/ 57 h 108"/>
                  <a:gd name="T18" fmla="*/ 2 w 89"/>
                  <a:gd name="T19" fmla="*/ 51 h 108"/>
                  <a:gd name="T20" fmla="*/ 4 w 89"/>
                  <a:gd name="T21" fmla="*/ 45 h 108"/>
                  <a:gd name="T22" fmla="*/ 5 w 89"/>
                  <a:gd name="T23" fmla="*/ 38 h 108"/>
                  <a:gd name="T24" fmla="*/ 5 w 89"/>
                  <a:gd name="T25" fmla="*/ 34 h 108"/>
                  <a:gd name="T26" fmla="*/ 9 w 89"/>
                  <a:gd name="T27" fmla="*/ 30 h 108"/>
                  <a:gd name="T28" fmla="*/ 10 w 89"/>
                  <a:gd name="T29" fmla="*/ 25 h 108"/>
                  <a:gd name="T30" fmla="*/ 10 w 89"/>
                  <a:gd name="T31" fmla="*/ 20 h 108"/>
                  <a:gd name="T32" fmla="*/ 12 w 89"/>
                  <a:gd name="T33" fmla="*/ 17 h 108"/>
                  <a:gd name="T34" fmla="*/ 13 w 89"/>
                  <a:gd name="T35" fmla="*/ 12 h 108"/>
                  <a:gd name="T36" fmla="*/ 15 w 89"/>
                  <a:gd name="T37" fmla="*/ 10 h 108"/>
                  <a:gd name="T38" fmla="*/ 19 w 89"/>
                  <a:gd name="T39" fmla="*/ 4 h 108"/>
                  <a:gd name="T40" fmla="*/ 22 w 89"/>
                  <a:gd name="T41" fmla="*/ 2 h 108"/>
                  <a:gd name="T42" fmla="*/ 27 w 89"/>
                  <a:gd name="T43" fmla="*/ 0 h 108"/>
                  <a:gd name="T44" fmla="*/ 31 w 89"/>
                  <a:gd name="T45" fmla="*/ 0 h 108"/>
                  <a:gd name="T46" fmla="*/ 32 w 89"/>
                  <a:gd name="T47" fmla="*/ 0 h 108"/>
                  <a:gd name="T48" fmla="*/ 40 w 89"/>
                  <a:gd name="T49" fmla="*/ 4 h 108"/>
                  <a:gd name="T50" fmla="*/ 43 w 89"/>
                  <a:gd name="T51" fmla="*/ 8 h 108"/>
                  <a:gd name="T52" fmla="*/ 46 w 89"/>
                  <a:gd name="T53" fmla="*/ 13 h 108"/>
                  <a:gd name="T54" fmla="*/ 51 w 89"/>
                  <a:gd name="T55" fmla="*/ 20 h 108"/>
                  <a:gd name="T56" fmla="*/ 57 w 89"/>
                  <a:gd name="T57" fmla="*/ 27 h 108"/>
                  <a:gd name="T58" fmla="*/ 58 w 89"/>
                  <a:gd name="T59" fmla="*/ 30 h 108"/>
                  <a:gd name="T60" fmla="*/ 60 w 89"/>
                  <a:gd name="T61" fmla="*/ 34 h 108"/>
                  <a:gd name="T62" fmla="*/ 63 w 89"/>
                  <a:gd name="T63" fmla="*/ 38 h 108"/>
                  <a:gd name="T64" fmla="*/ 65 w 89"/>
                  <a:gd name="T65" fmla="*/ 42 h 108"/>
                  <a:gd name="T66" fmla="*/ 67 w 89"/>
                  <a:gd name="T67" fmla="*/ 47 h 108"/>
                  <a:gd name="T68" fmla="*/ 68 w 89"/>
                  <a:gd name="T69" fmla="*/ 51 h 108"/>
                  <a:gd name="T70" fmla="*/ 70 w 89"/>
                  <a:gd name="T71" fmla="*/ 55 h 108"/>
                  <a:gd name="T72" fmla="*/ 72 w 89"/>
                  <a:gd name="T73" fmla="*/ 60 h 108"/>
                  <a:gd name="T74" fmla="*/ 74 w 89"/>
                  <a:gd name="T75" fmla="*/ 64 h 108"/>
                  <a:gd name="T76" fmla="*/ 76 w 89"/>
                  <a:gd name="T77" fmla="*/ 68 h 108"/>
                  <a:gd name="T78" fmla="*/ 77 w 89"/>
                  <a:gd name="T79" fmla="*/ 71 h 108"/>
                  <a:gd name="T80" fmla="*/ 78 w 89"/>
                  <a:gd name="T81" fmla="*/ 74 h 108"/>
                  <a:gd name="T82" fmla="*/ 80 w 89"/>
                  <a:gd name="T83" fmla="*/ 77 h 108"/>
                  <a:gd name="T84" fmla="*/ 80 w 89"/>
                  <a:gd name="T85" fmla="*/ 79 h 108"/>
                  <a:gd name="T86" fmla="*/ 0 w 89"/>
                  <a:gd name="T87" fmla="*/ 96 h 108"/>
                  <a:gd name="T88" fmla="*/ 0 w 89"/>
                  <a:gd name="T89" fmla="*/ 96 h 10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89"/>
                  <a:gd name="T136" fmla="*/ 0 h 108"/>
                  <a:gd name="T137" fmla="*/ 89 w 89"/>
                  <a:gd name="T138" fmla="*/ 108 h 10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89" h="108">
                    <a:moveTo>
                      <a:pt x="0" y="108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0" y="93"/>
                    </a:lnTo>
                    <a:lnTo>
                      <a:pt x="0" y="89"/>
                    </a:lnTo>
                    <a:lnTo>
                      <a:pt x="0" y="83"/>
                    </a:lnTo>
                    <a:lnTo>
                      <a:pt x="2" y="78"/>
                    </a:lnTo>
                    <a:lnTo>
                      <a:pt x="2" y="70"/>
                    </a:lnTo>
                    <a:lnTo>
                      <a:pt x="2" y="64"/>
                    </a:lnTo>
                    <a:lnTo>
                      <a:pt x="2" y="57"/>
                    </a:lnTo>
                    <a:lnTo>
                      <a:pt x="4" y="51"/>
                    </a:lnTo>
                    <a:lnTo>
                      <a:pt x="6" y="43"/>
                    </a:lnTo>
                    <a:lnTo>
                      <a:pt x="6" y="38"/>
                    </a:lnTo>
                    <a:lnTo>
                      <a:pt x="10" y="34"/>
                    </a:lnTo>
                    <a:lnTo>
                      <a:pt x="11" y="28"/>
                    </a:lnTo>
                    <a:lnTo>
                      <a:pt x="11" y="22"/>
                    </a:lnTo>
                    <a:lnTo>
                      <a:pt x="13" y="19"/>
                    </a:lnTo>
                    <a:lnTo>
                      <a:pt x="15" y="13"/>
                    </a:lnTo>
                    <a:lnTo>
                      <a:pt x="17" y="11"/>
                    </a:lnTo>
                    <a:lnTo>
                      <a:pt x="21" y="5"/>
                    </a:lnTo>
                    <a:lnTo>
                      <a:pt x="25" y="2"/>
                    </a:lnTo>
                    <a:lnTo>
                      <a:pt x="30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44" y="5"/>
                    </a:lnTo>
                    <a:lnTo>
                      <a:pt x="48" y="9"/>
                    </a:lnTo>
                    <a:lnTo>
                      <a:pt x="51" y="15"/>
                    </a:lnTo>
                    <a:lnTo>
                      <a:pt x="57" y="22"/>
                    </a:lnTo>
                    <a:lnTo>
                      <a:pt x="63" y="30"/>
                    </a:lnTo>
                    <a:lnTo>
                      <a:pt x="65" y="34"/>
                    </a:lnTo>
                    <a:lnTo>
                      <a:pt x="67" y="38"/>
                    </a:lnTo>
                    <a:lnTo>
                      <a:pt x="70" y="43"/>
                    </a:lnTo>
                    <a:lnTo>
                      <a:pt x="72" y="47"/>
                    </a:lnTo>
                    <a:lnTo>
                      <a:pt x="74" y="53"/>
                    </a:lnTo>
                    <a:lnTo>
                      <a:pt x="76" y="57"/>
                    </a:lnTo>
                    <a:lnTo>
                      <a:pt x="78" y="62"/>
                    </a:lnTo>
                    <a:lnTo>
                      <a:pt x="80" y="68"/>
                    </a:lnTo>
                    <a:lnTo>
                      <a:pt x="82" y="72"/>
                    </a:lnTo>
                    <a:lnTo>
                      <a:pt x="84" y="76"/>
                    </a:lnTo>
                    <a:lnTo>
                      <a:pt x="86" y="80"/>
                    </a:lnTo>
                    <a:lnTo>
                      <a:pt x="87" y="83"/>
                    </a:lnTo>
                    <a:lnTo>
                      <a:pt x="89" y="87"/>
                    </a:lnTo>
                    <a:lnTo>
                      <a:pt x="89" y="89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6" name="Freeform 597"/>
              <p:cNvSpPr>
                <a:spLocks/>
              </p:cNvSpPr>
              <p:nvPr/>
            </p:nvSpPr>
            <p:spPr bwMode="auto">
              <a:xfrm>
                <a:off x="2246" y="1537"/>
                <a:ext cx="61" cy="222"/>
              </a:xfrm>
              <a:custGeom>
                <a:avLst/>
                <a:gdLst>
                  <a:gd name="T0" fmla="*/ 51 w 66"/>
                  <a:gd name="T1" fmla="*/ 220 h 247"/>
                  <a:gd name="T2" fmla="*/ 51 w 66"/>
                  <a:gd name="T3" fmla="*/ 217 h 247"/>
                  <a:gd name="T4" fmla="*/ 51 w 66"/>
                  <a:gd name="T5" fmla="*/ 210 h 247"/>
                  <a:gd name="T6" fmla="*/ 49 w 66"/>
                  <a:gd name="T7" fmla="*/ 200 h 247"/>
                  <a:gd name="T8" fmla="*/ 49 w 66"/>
                  <a:gd name="T9" fmla="*/ 190 h 247"/>
                  <a:gd name="T10" fmla="*/ 47 w 66"/>
                  <a:gd name="T11" fmla="*/ 176 h 247"/>
                  <a:gd name="T12" fmla="*/ 47 w 66"/>
                  <a:gd name="T13" fmla="*/ 161 h 247"/>
                  <a:gd name="T14" fmla="*/ 45 w 66"/>
                  <a:gd name="T15" fmla="*/ 144 h 247"/>
                  <a:gd name="T16" fmla="*/ 45 w 66"/>
                  <a:gd name="T17" fmla="*/ 128 h 247"/>
                  <a:gd name="T18" fmla="*/ 43 w 66"/>
                  <a:gd name="T19" fmla="*/ 111 h 247"/>
                  <a:gd name="T20" fmla="*/ 43 w 66"/>
                  <a:gd name="T21" fmla="*/ 95 h 247"/>
                  <a:gd name="T22" fmla="*/ 42 w 66"/>
                  <a:gd name="T23" fmla="*/ 80 h 247"/>
                  <a:gd name="T24" fmla="*/ 42 w 66"/>
                  <a:gd name="T25" fmla="*/ 67 h 247"/>
                  <a:gd name="T26" fmla="*/ 40 w 66"/>
                  <a:gd name="T27" fmla="*/ 57 h 247"/>
                  <a:gd name="T28" fmla="*/ 40 w 66"/>
                  <a:gd name="T29" fmla="*/ 48 h 247"/>
                  <a:gd name="T30" fmla="*/ 40 w 66"/>
                  <a:gd name="T31" fmla="*/ 41 h 247"/>
                  <a:gd name="T32" fmla="*/ 40 w 66"/>
                  <a:gd name="T33" fmla="*/ 41 h 247"/>
                  <a:gd name="T34" fmla="*/ 53 w 66"/>
                  <a:gd name="T35" fmla="*/ 25 h 247"/>
                  <a:gd name="T36" fmla="*/ 61 w 66"/>
                  <a:gd name="T37" fmla="*/ 6 h 247"/>
                  <a:gd name="T38" fmla="*/ 57 w 66"/>
                  <a:gd name="T39" fmla="*/ 5 h 247"/>
                  <a:gd name="T40" fmla="*/ 54 w 66"/>
                  <a:gd name="T41" fmla="*/ 4 h 247"/>
                  <a:gd name="T42" fmla="*/ 49 w 66"/>
                  <a:gd name="T43" fmla="*/ 2 h 247"/>
                  <a:gd name="T44" fmla="*/ 45 w 66"/>
                  <a:gd name="T45" fmla="*/ 0 h 247"/>
                  <a:gd name="T46" fmla="*/ 40 w 66"/>
                  <a:gd name="T47" fmla="*/ 0 h 247"/>
                  <a:gd name="T48" fmla="*/ 36 w 66"/>
                  <a:gd name="T49" fmla="*/ 0 h 247"/>
                  <a:gd name="T50" fmla="*/ 30 w 66"/>
                  <a:gd name="T51" fmla="*/ 0 h 247"/>
                  <a:gd name="T52" fmla="*/ 24 w 66"/>
                  <a:gd name="T53" fmla="*/ 0 h 247"/>
                  <a:gd name="T54" fmla="*/ 18 w 66"/>
                  <a:gd name="T55" fmla="*/ 2 h 247"/>
                  <a:gd name="T56" fmla="*/ 12 w 66"/>
                  <a:gd name="T57" fmla="*/ 4 h 247"/>
                  <a:gd name="T58" fmla="*/ 6 w 66"/>
                  <a:gd name="T59" fmla="*/ 4 h 247"/>
                  <a:gd name="T60" fmla="*/ 3 w 66"/>
                  <a:gd name="T61" fmla="*/ 5 h 247"/>
                  <a:gd name="T62" fmla="*/ 0 w 66"/>
                  <a:gd name="T63" fmla="*/ 6 h 247"/>
                  <a:gd name="T64" fmla="*/ 0 w 66"/>
                  <a:gd name="T65" fmla="*/ 6 h 247"/>
                  <a:gd name="T66" fmla="*/ 0 w 66"/>
                  <a:gd name="T67" fmla="*/ 8 h 247"/>
                  <a:gd name="T68" fmla="*/ 1 w 66"/>
                  <a:gd name="T69" fmla="*/ 12 h 247"/>
                  <a:gd name="T70" fmla="*/ 3 w 66"/>
                  <a:gd name="T71" fmla="*/ 19 h 247"/>
                  <a:gd name="T72" fmla="*/ 8 w 66"/>
                  <a:gd name="T73" fmla="*/ 25 h 247"/>
                  <a:gd name="T74" fmla="*/ 12 w 66"/>
                  <a:gd name="T75" fmla="*/ 29 h 247"/>
                  <a:gd name="T76" fmla="*/ 18 w 66"/>
                  <a:gd name="T77" fmla="*/ 34 h 247"/>
                  <a:gd name="T78" fmla="*/ 22 w 66"/>
                  <a:gd name="T79" fmla="*/ 38 h 247"/>
                  <a:gd name="T80" fmla="*/ 24 w 66"/>
                  <a:gd name="T81" fmla="*/ 41 h 247"/>
                  <a:gd name="T82" fmla="*/ 31 w 66"/>
                  <a:gd name="T83" fmla="*/ 222 h 247"/>
                  <a:gd name="T84" fmla="*/ 51 w 66"/>
                  <a:gd name="T85" fmla="*/ 220 h 247"/>
                  <a:gd name="T86" fmla="*/ 51 w 66"/>
                  <a:gd name="T87" fmla="*/ 220 h 24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66"/>
                  <a:gd name="T133" fmla="*/ 0 h 247"/>
                  <a:gd name="T134" fmla="*/ 66 w 66"/>
                  <a:gd name="T135" fmla="*/ 247 h 247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66" h="247">
                    <a:moveTo>
                      <a:pt x="55" y="245"/>
                    </a:moveTo>
                    <a:lnTo>
                      <a:pt x="55" y="241"/>
                    </a:lnTo>
                    <a:lnTo>
                      <a:pt x="55" y="234"/>
                    </a:lnTo>
                    <a:lnTo>
                      <a:pt x="53" y="222"/>
                    </a:lnTo>
                    <a:lnTo>
                      <a:pt x="53" y="211"/>
                    </a:lnTo>
                    <a:lnTo>
                      <a:pt x="51" y="196"/>
                    </a:lnTo>
                    <a:lnTo>
                      <a:pt x="51" y="179"/>
                    </a:lnTo>
                    <a:lnTo>
                      <a:pt x="49" y="160"/>
                    </a:lnTo>
                    <a:lnTo>
                      <a:pt x="49" y="142"/>
                    </a:lnTo>
                    <a:lnTo>
                      <a:pt x="47" y="123"/>
                    </a:lnTo>
                    <a:lnTo>
                      <a:pt x="47" y="106"/>
                    </a:lnTo>
                    <a:lnTo>
                      <a:pt x="45" y="89"/>
                    </a:lnTo>
                    <a:lnTo>
                      <a:pt x="45" y="74"/>
                    </a:lnTo>
                    <a:lnTo>
                      <a:pt x="43" y="63"/>
                    </a:lnTo>
                    <a:lnTo>
                      <a:pt x="43" y="53"/>
                    </a:lnTo>
                    <a:lnTo>
                      <a:pt x="43" y="46"/>
                    </a:lnTo>
                    <a:lnTo>
                      <a:pt x="57" y="28"/>
                    </a:lnTo>
                    <a:lnTo>
                      <a:pt x="66" y="7"/>
                    </a:lnTo>
                    <a:lnTo>
                      <a:pt x="62" y="6"/>
                    </a:lnTo>
                    <a:lnTo>
                      <a:pt x="58" y="4"/>
                    </a:lnTo>
                    <a:lnTo>
                      <a:pt x="53" y="2"/>
                    </a:lnTo>
                    <a:lnTo>
                      <a:pt x="49" y="0"/>
                    </a:lnTo>
                    <a:lnTo>
                      <a:pt x="43" y="0"/>
                    </a:lnTo>
                    <a:lnTo>
                      <a:pt x="39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19" y="2"/>
                    </a:lnTo>
                    <a:lnTo>
                      <a:pt x="13" y="4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3"/>
                    </a:lnTo>
                    <a:lnTo>
                      <a:pt x="3" y="21"/>
                    </a:lnTo>
                    <a:lnTo>
                      <a:pt x="9" y="28"/>
                    </a:lnTo>
                    <a:lnTo>
                      <a:pt x="13" y="32"/>
                    </a:lnTo>
                    <a:lnTo>
                      <a:pt x="20" y="38"/>
                    </a:lnTo>
                    <a:lnTo>
                      <a:pt x="24" y="42"/>
                    </a:lnTo>
                    <a:lnTo>
                      <a:pt x="26" y="46"/>
                    </a:lnTo>
                    <a:lnTo>
                      <a:pt x="34" y="247"/>
                    </a:lnTo>
                    <a:lnTo>
                      <a:pt x="55" y="245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7" name="Freeform 598"/>
              <p:cNvSpPr>
                <a:spLocks/>
              </p:cNvSpPr>
              <p:nvPr/>
            </p:nvSpPr>
            <p:spPr bwMode="auto">
              <a:xfrm>
                <a:off x="2253" y="1548"/>
                <a:ext cx="20" cy="30"/>
              </a:xfrm>
              <a:custGeom>
                <a:avLst/>
                <a:gdLst>
                  <a:gd name="T0" fmla="*/ 0 w 23"/>
                  <a:gd name="T1" fmla="*/ 0 h 35"/>
                  <a:gd name="T2" fmla="*/ 20 w 23"/>
                  <a:gd name="T3" fmla="*/ 15 h 35"/>
                  <a:gd name="T4" fmla="*/ 20 w 23"/>
                  <a:gd name="T5" fmla="*/ 30 h 35"/>
                  <a:gd name="T6" fmla="*/ 17 w 23"/>
                  <a:gd name="T7" fmla="*/ 30 h 35"/>
                  <a:gd name="T8" fmla="*/ 13 w 23"/>
                  <a:gd name="T9" fmla="*/ 28 h 35"/>
                  <a:gd name="T10" fmla="*/ 9 w 23"/>
                  <a:gd name="T11" fmla="*/ 25 h 35"/>
                  <a:gd name="T12" fmla="*/ 5 w 23"/>
                  <a:gd name="T13" fmla="*/ 20 h 35"/>
                  <a:gd name="T14" fmla="*/ 3 w 23"/>
                  <a:gd name="T15" fmla="*/ 18 h 35"/>
                  <a:gd name="T16" fmla="*/ 2 w 23"/>
                  <a:gd name="T17" fmla="*/ 13 h 35"/>
                  <a:gd name="T18" fmla="*/ 0 w 23"/>
                  <a:gd name="T19" fmla="*/ 10 h 35"/>
                  <a:gd name="T20" fmla="*/ 0 w 23"/>
                  <a:gd name="T21" fmla="*/ 9 h 35"/>
                  <a:gd name="T22" fmla="*/ 0 w 23"/>
                  <a:gd name="T23" fmla="*/ 2 h 35"/>
                  <a:gd name="T24" fmla="*/ 0 w 23"/>
                  <a:gd name="T25" fmla="*/ 0 h 35"/>
                  <a:gd name="T26" fmla="*/ 0 w 23"/>
                  <a:gd name="T27" fmla="*/ 0 h 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3"/>
                  <a:gd name="T43" fmla="*/ 0 h 35"/>
                  <a:gd name="T44" fmla="*/ 23 w 23"/>
                  <a:gd name="T45" fmla="*/ 35 h 3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3" h="35">
                    <a:moveTo>
                      <a:pt x="0" y="0"/>
                    </a:moveTo>
                    <a:lnTo>
                      <a:pt x="23" y="17"/>
                    </a:lnTo>
                    <a:lnTo>
                      <a:pt x="23" y="35"/>
                    </a:lnTo>
                    <a:lnTo>
                      <a:pt x="19" y="35"/>
                    </a:lnTo>
                    <a:lnTo>
                      <a:pt x="15" y="33"/>
                    </a:lnTo>
                    <a:lnTo>
                      <a:pt x="10" y="29"/>
                    </a:lnTo>
                    <a:lnTo>
                      <a:pt x="6" y="23"/>
                    </a:lnTo>
                    <a:lnTo>
                      <a:pt x="4" y="21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D1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8" name="Freeform 599"/>
              <p:cNvSpPr>
                <a:spLocks/>
              </p:cNvSpPr>
              <p:nvPr/>
            </p:nvSpPr>
            <p:spPr bwMode="auto">
              <a:xfrm>
                <a:off x="2207" y="1817"/>
                <a:ext cx="184" cy="70"/>
              </a:xfrm>
              <a:custGeom>
                <a:avLst/>
                <a:gdLst>
                  <a:gd name="T0" fmla="*/ 0 w 205"/>
                  <a:gd name="T1" fmla="*/ 66 h 78"/>
                  <a:gd name="T2" fmla="*/ 6 w 205"/>
                  <a:gd name="T3" fmla="*/ 57 h 78"/>
                  <a:gd name="T4" fmla="*/ 15 w 205"/>
                  <a:gd name="T5" fmla="*/ 46 h 78"/>
                  <a:gd name="T6" fmla="*/ 23 w 205"/>
                  <a:gd name="T7" fmla="*/ 38 h 78"/>
                  <a:gd name="T8" fmla="*/ 32 w 205"/>
                  <a:gd name="T9" fmla="*/ 29 h 78"/>
                  <a:gd name="T10" fmla="*/ 40 w 205"/>
                  <a:gd name="T11" fmla="*/ 21 h 78"/>
                  <a:gd name="T12" fmla="*/ 49 w 205"/>
                  <a:gd name="T13" fmla="*/ 13 h 78"/>
                  <a:gd name="T14" fmla="*/ 57 w 205"/>
                  <a:gd name="T15" fmla="*/ 8 h 78"/>
                  <a:gd name="T16" fmla="*/ 66 w 205"/>
                  <a:gd name="T17" fmla="*/ 4 h 78"/>
                  <a:gd name="T18" fmla="*/ 74 w 205"/>
                  <a:gd name="T19" fmla="*/ 2 h 78"/>
                  <a:gd name="T20" fmla="*/ 83 w 205"/>
                  <a:gd name="T21" fmla="*/ 0 h 78"/>
                  <a:gd name="T22" fmla="*/ 93 w 205"/>
                  <a:gd name="T23" fmla="*/ 0 h 78"/>
                  <a:gd name="T24" fmla="*/ 104 w 205"/>
                  <a:gd name="T25" fmla="*/ 2 h 78"/>
                  <a:gd name="T26" fmla="*/ 114 w 205"/>
                  <a:gd name="T27" fmla="*/ 4 h 78"/>
                  <a:gd name="T28" fmla="*/ 126 w 205"/>
                  <a:gd name="T29" fmla="*/ 8 h 78"/>
                  <a:gd name="T30" fmla="*/ 136 w 205"/>
                  <a:gd name="T31" fmla="*/ 12 h 78"/>
                  <a:gd name="T32" fmla="*/ 148 w 205"/>
                  <a:gd name="T33" fmla="*/ 17 h 78"/>
                  <a:gd name="T34" fmla="*/ 157 w 205"/>
                  <a:gd name="T35" fmla="*/ 22 h 78"/>
                  <a:gd name="T36" fmla="*/ 167 w 205"/>
                  <a:gd name="T37" fmla="*/ 27 h 78"/>
                  <a:gd name="T38" fmla="*/ 174 w 205"/>
                  <a:gd name="T39" fmla="*/ 32 h 78"/>
                  <a:gd name="T40" fmla="*/ 182 w 205"/>
                  <a:gd name="T41" fmla="*/ 38 h 78"/>
                  <a:gd name="T42" fmla="*/ 182 w 205"/>
                  <a:gd name="T43" fmla="*/ 38 h 78"/>
                  <a:gd name="T44" fmla="*/ 178 w 205"/>
                  <a:gd name="T45" fmla="*/ 38 h 78"/>
                  <a:gd name="T46" fmla="*/ 169 w 205"/>
                  <a:gd name="T47" fmla="*/ 34 h 78"/>
                  <a:gd name="T48" fmla="*/ 155 w 205"/>
                  <a:gd name="T49" fmla="*/ 32 h 78"/>
                  <a:gd name="T50" fmla="*/ 140 w 205"/>
                  <a:gd name="T51" fmla="*/ 32 h 78"/>
                  <a:gd name="T52" fmla="*/ 123 w 205"/>
                  <a:gd name="T53" fmla="*/ 32 h 78"/>
                  <a:gd name="T54" fmla="*/ 104 w 205"/>
                  <a:gd name="T55" fmla="*/ 32 h 78"/>
                  <a:gd name="T56" fmla="*/ 87 w 205"/>
                  <a:gd name="T57" fmla="*/ 34 h 78"/>
                  <a:gd name="T58" fmla="*/ 70 w 205"/>
                  <a:gd name="T59" fmla="*/ 38 h 78"/>
                  <a:gd name="T60" fmla="*/ 53 w 205"/>
                  <a:gd name="T61" fmla="*/ 40 h 78"/>
                  <a:gd name="T62" fmla="*/ 39 w 205"/>
                  <a:gd name="T63" fmla="*/ 46 h 78"/>
                  <a:gd name="T64" fmla="*/ 27 w 205"/>
                  <a:gd name="T65" fmla="*/ 51 h 78"/>
                  <a:gd name="T66" fmla="*/ 15 w 205"/>
                  <a:gd name="T67" fmla="*/ 57 h 78"/>
                  <a:gd name="T68" fmla="*/ 6 w 205"/>
                  <a:gd name="T69" fmla="*/ 61 h 78"/>
                  <a:gd name="T70" fmla="*/ 0 w 205"/>
                  <a:gd name="T71" fmla="*/ 68 h 78"/>
                  <a:gd name="T72" fmla="*/ 0 w 205"/>
                  <a:gd name="T73" fmla="*/ 70 h 7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05"/>
                  <a:gd name="T112" fmla="*/ 0 h 78"/>
                  <a:gd name="T113" fmla="*/ 205 w 205"/>
                  <a:gd name="T114" fmla="*/ 78 h 7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05" h="78">
                    <a:moveTo>
                      <a:pt x="0" y="78"/>
                    </a:moveTo>
                    <a:lnTo>
                      <a:pt x="0" y="74"/>
                    </a:lnTo>
                    <a:lnTo>
                      <a:pt x="4" y="70"/>
                    </a:lnTo>
                    <a:lnTo>
                      <a:pt x="7" y="64"/>
                    </a:lnTo>
                    <a:lnTo>
                      <a:pt x="13" y="55"/>
                    </a:lnTo>
                    <a:lnTo>
                      <a:pt x="17" y="51"/>
                    </a:lnTo>
                    <a:lnTo>
                      <a:pt x="21" y="45"/>
                    </a:lnTo>
                    <a:lnTo>
                      <a:pt x="26" y="42"/>
                    </a:lnTo>
                    <a:lnTo>
                      <a:pt x="30" y="36"/>
                    </a:lnTo>
                    <a:lnTo>
                      <a:pt x="36" y="32"/>
                    </a:lnTo>
                    <a:lnTo>
                      <a:pt x="40" y="26"/>
                    </a:lnTo>
                    <a:lnTo>
                      <a:pt x="45" y="23"/>
                    </a:lnTo>
                    <a:lnTo>
                      <a:pt x="51" y="19"/>
                    </a:lnTo>
                    <a:lnTo>
                      <a:pt x="55" y="15"/>
                    </a:lnTo>
                    <a:lnTo>
                      <a:pt x="59" y="11"/>
                    </a:lnTo>
                    <a:lnTo>
                      <a:pt x="64" y="9"/>
                    </a:lnTo>
                    <a:lnTo>
                      <a:pt x="68" y="7"/>
                    </a:lnTo>
                    <a:lnTo>
                      <a:pt x="74" y="4"/>
                    </a:lnTo>
                    <a:lnTo>
                      <a:pt x="78" y="4"/>
                    </a:lnTo>
                    <a:lnTo>
                      <a:pt x="83" y="2"/>
                    </a:lnTo>
                    <a:lnTo>
                      <a:pt x="89" y="2"/>
                    </a:lnTo>
                    <a:lnTo>
                      <a:pt x="93" y="0"/>
                    </a:lnTo>
                    <a:lnTo>
                      <a:pt x="99" y="0"/>
                    </a:lnTo>
                    <a:lnTo>
                      <a:pt x="104" y="0"/>
                    </a:lnTo>
                    <a:lnTo>
                      <a:pt x="110" y="2"/>
                    </a:lnTo>
                    <a:lnTo>
                      <a:pt x="116" y="2"/>
                    </a:lnTo>
                    <a:lnTo>
                      <a:pt x="121" y="4"/>
                    </a:lnTo>
                    <a:lnTo>
                      <a:pt x="127" y="5"/>
                    </a:lnTo>
                    <a:lnTo>
                      <a:pt x="135" y="7"/>
                    </a:lnTo>
                    <a:lnTo>
                      <a:pt x="140" y="9"/>
                    </a:lnTo>
                    <a:lnTo>
                      <a:pt x="146" y="11"/>
                    </a:lnTo>
                    <a:lnTo>
                      <a:pt x="152" y="13"/>
                    </a:lnTo>
                    <a:lnTo>
                      <a:pt x="160" y="17"/>
                    </a:lnTo>
                    <a:lnTo>
                      <a:pt x="165" y="19"/>
                    </a:lnTo>
                    <a:lnTo>
                      <a:pt x="171" y="23"/>
                    </a:lnTo>
                    <a:lnTo>
                      <a:pt x="175" y="24"/>
                    </a:lnTo>
                    <a:lnTo>
                      <a:pt x="182" y="28"/>
                    </a:lnTo>
                    <a:lnTo>
                      <a:pt x="186" y="30"/>
                    </a:lnTo>
                    <a:lnTo>
                      <a:pt x="190" y="32"/>
                    </a:lnTo>
                    <a:lnTo>
                      <a:pt x="194" y="36"/>
                    </a:lnTo>
                    <a:lnTo>
                      <a:pt x="198" y="38"/>
                    </a:lnTo>
                    <a:lnTo>
                      <a:pt x="203" y="42"/>
                    </a:lnTo>
                    <a:lnTo>
                      <a:pt x="205" y="42"/>
                    </a:lnTo>
                    <a:lnTo>
                      <a:pt x="203" y="42"/>
                    </a:lnTo>
                    <a:lnTo>
                      <a:pt x="201" y="42"/>
                    </a:lnTo>
                    <a:lnTo>
                      <a:pt x="198" y="42"/>
                    </a:lnTo>
                    <a:lnTo>
                      <a:pt x="194" y="40"/>
                    </a:lnTo>
                    <a:lnTo>
                      <a:pt x="188" y="38"/>
                    </a:lnTo>
                    <a:lnTo>
                      <a:pt x="180" y="38"/>
                    </a:lnTo>
                    <a:lnTo>
                      <a:pt x="173" y="36"/>
                    </a:lnTo>
                    <a:lnTo>
                      <a:pt x="165" y="36"/>
                    </a:lnTo>
                    <a:lnTo>
                      <a:pt x="156" y="36"/>
                    </a:lnTo>
                    <a:lnTo>
                      <a:pt x="146" y="36"/>
                    </a:lnTo>
                    <a:lnTo>
                      <a:pt x="137" y="36"/>
                    </a:lnTo>
                    <a:lnTo>
                      <a:pt x="127" y="36"/>
                    </a:lnTo>
                    <a:lnTo>
                      <a:pt x="116" y="36"/>
                    </a:lnTo>
                    <a:lnTo>
                      <a:pt x="106" y="36"/>
                    </a:lnTo>
                    <a:lnTo>
                      <a:pt x="97" y="38"/>
                    </a:lnTo>
                    <a:lnTo>
                      <a:pt x="87" y="40"/>
                    </a:lnTo>
                    <a:lnTo>
                      <a:pt x="78" y="42"/>
                    </a:lnTo>
                    <a:lnTo>
                      <a:pt x="68" y="43"/>
                    </a:lnTo>
                    <a:lnTo>
                      <a:pt x="59" y="45"/>
                    </a:lnTo>
                    <a:lnTo>
                      <a:pt x="51" y="49"/>
                    </a:lnTo>
                    <a:lnTo>
                      <a:pt x="44" y="51"/>
                    </a:lnTo>
                    <a:lnTo>
                      <a:pt x="36" y="55"/>
                    </a:lnTo>
                    <a:lnTo>
                      <a:pt x="30" y="57"/>
                    </a:lnTo>
                    <a:lnTo>
                      <a:pt x="25" y="61"/>
                    </a:lnTo>
                    <a:lnTo>
                      <a:pt x="17" y="64"/>
                    </a:lnTo>
                    <a:lnTo>
                      <a:pt x="13" y="66"/>
                    </a:lnTo>
                    <a:lnTo>
                      <a:pt x="7" y="68"/>
                    </a:lnTo>
                    <a:lnTo>
                      <a:pt x="6" y="72"/>
                    </a:lnTo>
                    <a:lnTo>
                      <a:pt x="0" y="76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9" name="Freeform 600"/>
              <p:cNvSpPr>
                <a:spLocks/>
              </p:cNvSpPr>
              <p:nvPr/>
            </p:nvSpPr>
            <p:spPr bwMode="auto">
              <a:xfrm>
                <a:off x="2232" y="2205"/>
                <a:ext cx="60" cy="72"/>
              </a:xfrm>
              <a:custGeom>
                <a:avLst/>
                <a:gdLst>
                  <a:gd name="T0" fmla="*/ 22 w 69"/>
                  <a:gd name="T1" fmla="*/ 0 h 82"/>
                  <a:gd name="T2" fmla="*/ 18 w 69"/>
                  <a:gd name="T3" fmla="*/ 2 h 82"/>
                  <a:gd name="T4" fmla="*/ 16 w 69"/>
                  <a:gd name="T5" fmla="*/ 4 h 82"/>
                  <a:gd name="T6" fmla="*/ 14 w 69"/>
                  <a:gd name="T7" fmla="*/ 7 h 82"/>
                  <a:gd name="T8" fmla="*/ 12 w 69"/>
                  <a:gd name="T9" fmla="*/ 11 h 82"/>
                  <a:gd name="T10" fmla="*/ 9 w 69"/>
                  <a:gd name="T11" fmla="*/ 15 h 82"/>
                  <a:gd name="T12" fmla="*/ 9 w 69"/>
                  <a:gd name="T13" fmla="*/ 20 h 82"/>
                  <a:gd name="T14" fmla="*/ 7 w 69"/>
                  <a:gd name="T15" fmla="*/ 24 h 82"/>
                  <a:gd name="T16" fmla="*/ 7 w 69"/>
                  <a:gd name="T17" fmla="*/ 27 h 82"/>
                  <a:gd name="T18" fmla="*/ 5 w 69"/>
                  <a:gd name="T19" fmla="*/ 32 h 82"/>
                  <a:gd name="T20" fmla="*/ 5 w 69"/>
                  <a:gd name="T21" fmla="*/ 35 h 82"/>
                  <a:gd name="T22" fmla="*/ 3 w 69"/>
                  <a:gd name="T23" fmla="*/ 39 h 82"/>
                  <a:gd name="T24" fmla="*/ 3 w 69"/>
                  <a:gd name="T25" fmla="*/ 44 h 82"/>
                  <a:gd name="T26" fmla="*/ 2 w 69"/>
                  <a:gd name="T27" fmla="*/ 47 h 82"/>
                  <a:gd name="T28" fmla="*/ 2 w 69"/>
                  <a:gd name="T29" fmla="*/ 52 h 82"/>
                  <a:gd name="T30" fmla="*/ 0 w 69"/>
                  <a:gd name="T31" fmla="*/ 59 h 82"/>
                  <a:gd name="T32" fmla="*/ 0 w 69"/>
                  <a:gd name="T33" fmla="*/ 65 h 82"/>
                  <a:gd name="T34" fmla="*/ 0 w 69"/>
                  <a:gd name="T35" fmla="*/ 68 h 82"/>
                  <a:gd name="T36" fmla="*/ 0 w 69"/>
                  <a:gd name="T37" fmla="*/ 70 h 82"/>
                  <a:gd name="T38" fmla="*/ 3 w 69"/>
                  <a:gd name="T39" fmla="*/ 70 h 82"/>
                  <a:gd name="T40" fmla="*/ 7 w 69"/>
                  <a:gd name="T41" fmla="*/ 70 h 82"/>
                  <a:gd name="T42" fmla="*/ 12 w 69"/>
                  <a:gd name="T43" fmla="*/ 72 h 82"/>
                  <a:gd name="T44" fmla="*/ 16 w 69"/>
                  <a:gd name="T45" fmla="*/ 70 h 82"/>
                  <a:gd name="T46" fmla="*/ 22 w 69"/>
                  <a:gd name="T47" fmla="*/ 70 h 82"/>
                  <a:gd name="T48" fmla="*/ 27 w 69"/>
                  <a:gd name="T49" fmla="*/ 70 h 82"/>
                  <a:gd name="T50" fmla="*/ 33 w 69"/>
                  <a:gd name="T51" fmla="*/ 70 h 82"/>
                  <a:gd name="T52" fmla="*/ 38 w 69"/>
                  <a:gd name="T53" fmla="*/ 70 h 82"/>
                  <a:gd name="T54" fmla="*/ 43 w 69"/>
                  <a:gd name="T55" fmla="*/ 68 h 82"/>
                  <a:gd name="T56" fmla="*/ 47 w 69"/>
                  <a:gd name="T57" fmla="*/ 68 h 82"/>
                  <a:gd name="T58" fmla="*/ 51 w 69"/>
                  <a:gd name="T59" fmla="*/ 68 h 82"/>
                  <a:gd name="T60" fmla="*/ 57 w 69"/>
                  <a:gd name="T61" fmla="*/ 65 h 82"/>
                  <a:gd name="T62" fmla="*/ 58 w 69"/>
                  <a:gd name="T63" fmla="*/ 65 h 82"/>
                  <a:gd name="T64" fmla="*/ 58 w 69"/>
                  <a:gd name="T65" fmla="*/ 63 h 82"/>
                  <a:gd name="T66" fmla="*/ 58 w 69"/>
                  <a:gd name="T67" fmla="*/ 63 h 82"/>
                  <a:gd name="T68" fmla="*/ 58 w 69"/>
                  <a:gd name="T69" fmla="*/ 61 h 82"/>
                  <a:gd name="T70" fmla="*/ 60 w 69"/>
                  <a:gd name="T71" fmla="*/ 57 h 82"/>
                  <a:gd name="T72" fmla="*/ 58 w 69"/>
                  <a:gd name="T73" fmla="*/ 52 h 82"/>
                  <a:gd name="T74" fmla="*/ 58 w 69"/>
                  <a:gd name="T75" fmla="*/ 47 h 82"/>
                  <a:gd name="T76" fmla="*/ 57 w 69"/>
                  <a:gd name="T77" fmla="*/ 40 h 82"/>
                  <a:gd name="T78" fmla="*/ 55 w 69"/>
                  <a:gd name="T79" fmla="*/ 35 h 82"/>
                  <a:gd name="T80" fmla="*/ 51 w 69"/>
                  <a:gd name="T81" fmla="*/ 29 h 82"/>
                  <a:gd name="T82" fmla="*/ 49 w 69"/>
                  <a:gd name="T83" fmla="*/ 22 h 82"/>
                  <a:gd name="T84" fmla="*/ 45 w 69"/>
                  <a:gd name="T85" fmla="*/ 15 h 82"/>
                  <a:gd name="T86" fmla="*/ 42 w 69"/>
                  <a:gd name="T87" fmla="*/ 12 h 82"/>
                  <a:gd name="T88" fmla="*/ 37 w 69"/>
                  <a:gd name="T89" fmla="*/ 7 h 82"/>
                  <a:gd name="T90" fmla="*/ 33 w 69"/>
                  <a:gd name="T91" fmla="*/ 4 h 82"/>
                  <a:gd name="T92" fmla="*/ 32 w 69"/>
                  <a:gd name="T93" fmla="*/ 0 h 82"/>
                  <a:gd name="T94" fmla="*/ 22 w 69"/>
                  <a:gd name="T95" fmla="*/ 0 h 82"/>
                  <a:gd name="T96" fmla="*/ 22 w 69"/>
                  <a:gd name="T97" fmla="*/ 0 h 8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9"/>
                  <a:gd name="T148" fmla="*/ 0 h 82"/>
                  <a:gd name="T149" fmla="*/ 69 w 69"/>
                  <a:gd name="T150" fmla="*/ 82 h 8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9" h="82">
                    <a:moveTo>
                      <a:pt x="25" y="0"/>
                    </a:moveTo>
                    <a:lnTo>
                      <a:pt x="21" y="2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12"/>
                    </a:lnTo>
                    <a:lnTo>
                      <a:pt x="10" y="17"/>
                    </a:lnTo>
                    <a:lnTo>
                      <a:pt x="10" y="23"/>
                    </a:lnTo>
                    <a:lnTo>
                      <a:pt x="8" y="27"/>
                    </a:lnTo>
                    <a:lnTo>
                      <a:pt x="8" y="31"/>
                    </a:lnTo>
                    <a:lnTo>
                      <a:pt x="6" y="36"/>
                    </a:lnTo>
                    <a:lnTo>
                      <a:pt x="6" y="40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2" y="53"/>
                    </a:lnTo>
                    <a:lnTo>
                      <a:pt x="2" y="59"/>
                    </a:lnTo>
                    <a:lnTo>
                      <a:pt x="0" y="67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80"/>
                    </a:lnTo>
                    <a:lnTo>
                      <a:pt x="4" y="80"/>
                    </a:lnTo>
                    <a:lnTo>
                      <a:pt x="8" y="80"/>
                    </a:lnTo>
                    <a:lnTo>
                      <a:pt x="14" y="82"/>
                    </a:lnTo>
                    <a:lnTo>
                      <a:pt x="18" y="80"/>
                    </a:lnTo>
                    <a:lnTo>
                      <a:pt x="25" y="80"/>
                    </a:lnTo>
                    <a:lnTo>
                      <a:pt x="31" y="80"/>
                    </a:lnTo>
                    <a:lnTo>
                      <a:pt x="38" y="80"/>
                    </a:lnTo>
                    <a:lnTo>
                      <a:pt x="44" y="80"/>
                    </a:lnTo>
                    <a:lnTo>
                      <a:pt x="50" y="78"/>
                    </a:lnTo>
                    <a:lnTo>
                      <a:pt x="54" y="78"/>
                    </a:lnTo>
                    <a:lnTo>
                      <a:pt x="59" y="78"/>
                    </a:lnTo>
                    <a:lnTo>
                      <a:pt x="65" y="74"/>
                    </a:lnTo>
                    <a:lnTo>
                      <a:pt x="67" y="74"/>
                    </a:lnTo>
                    <a:lnTo>
                      <a:pt x="67" y="72"/>
                    </a:lnTo>
                    <a:lnTo>
                      <a:pt x="67" y="69"/>
                    </a:lnTo>
                    <a:lnTo>
                      <a:pt x="69" y="65"/>
                    </a:lnTo>
                    <a:lnTo>
                      <a:pt x="67" y="59"/>
                    </a:lnTo>
                    <a:lnTo>
                      <a:pt x="67" y="53"/>
                    </a:lnTo>
                    <a:lnTo>
                      <a:pt x="65" y="46"/>
                    </a:lnTo>
                    <a:lnTo>
                      <a:pt x="63" y="40"/>
                    </a:lnTo>
                    <a:lnTo>
                      <a:pt x="59" y="33"/>
                    </a:lnTo>
                    <a:lnTo>
                      <a:pt x="56" y="25"/>
                    </a:lnTo>
                    <a:lnTo>
                      <a:pt x="52" y="17"/>
                    </a:lnTo>
                    <a:lnTo>
                      <a:pt x="48" y="14"/>
                    </a:lnTo>
                    <a:lnTo>
                      <a:pt x="42" y="8"/>
                    </a:lnTo>
                    <a:lnTo>
                      <a:pt x="38" y="4"/>
                    </a:lnTo>
                    <a:lnTo>
                      <a:pt x="37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7DB8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0" name="Freeform 601"/>
              <p:cNvSpPr>
                <a:spLocks/>
              </p:cNvSpPr>
              <p:nvPr/>
            </p:nvSpPr>
            <p:spPr bwMode="auto">
              <a:xfrm>
                <a:off x="2210" y="2264"/>
                <a:ext cx="113" cy="35"/>
              </a:xfrm>
              <a:custGeom>
                <a:avLst/>
                <a:gdLst>
                  <a:gd name="T0" fmla="*/ 0 w 125"/>
                  <a:gd name="T1" fmla="*/ 29 h 38"/>
                  <a:gd name="T2" fmla="*/ 0 w 125"/>
                  <a:gd name="T3" fmla="*/ 29 h 38"/>
                  <a:gd name="T4" fmla="*/ 3 w 125"/>
                  <a:gd name="T5" fmla="*/ 31 h 38"/>
                  <a:gd name="T6" fmla="*/ 6 w 125"/>
                  <a:gd name="T7" fmla="*/ 31 h 38"/>
                  <a:gd name="T8" fmla="*/ 10 w 125"/>
                  <a:gd name="T9" fmla="*/ 31 h 38"/>
                  <a:gd name="T10" fmla="*/ 14 w 125"/>
                  <a:gd name="T11" fmla="*/ 31 h 38"/>
                  <a:gd name="T12" fmla="*/ 19 w 125"/>
                  <a:gd name="T13" fmla="*/ 33 h 38"/>
                  <a:gd name="T14" fmla="*/ 22 w 125"/>
                  <a:gd name="T15" fmla="*/ 33 h 38"/>
                  <a:gd name="T16" fmla="*/ 27 w 125"/>
                  <a:gd name="T17" fmla="*/ 33 h 38"/>
                  <a:gd name="T18" fmla="*/ 33 w 125"/>
                  <a:gd name="T19" fmla="*/ 33 h 38"/>
                  <a:gd name="T20" fmla="*/ 37 w 125"/>
                  <a:gd name="T21" fmla="*/ 35 h 38"/>
                  <a:gd name="T22" fmla="*/ 42 w 125"/>
                  <a:gd name="T23" fmla="*/ 33 h 38"/>
                  <a:gd name="T24" fmla="*/ 48 w 125"/>
                  <a:gd name="T25" fmla="*/ 33 h 38"/>
                  <a:gd name="T26" fmla="*/ 54 w 125"/>
                  <a:gd name="T27" fmla="*/ 33 h 38"/>
                  <a:gd name="T28" fmla="*/ 60 w 125"/>
                  <a:gd name="T29" fmla="*/ 33 h 38"/>
                  <a:gd name="T30" fmla="*/ 65 w 125"/>
                  <a:gd name="T31" fmla="*/ 31 h 38"/>
                  <a:gd name="T32" fmla="*/ 71 w 125"/>
                  <a:gd name="T33" fmla="*/ 31 h 38"/>
                  <a:gd name="T34" fmla="*/ 75 w 125"/>
                  <a:gd name="T35" fmla="*/ 29 h 38"/>
                  <a:gd name="T36" fmla="*/ 79 w 125"/>
                  <a:gd name="T37" fmla="*/ 28 h 38"/>
                  <a:gd name="T38" fmla="*/ 84 w 125"/>
                  <a:gd name="T39" fmla="*/ 26 h 38"/>
                  <a:gd name="T40" fmla="*/ 89 w 125"/>
                  <a:gd name="T41" fmla="*/ 24 h 38"/>
                  <a:gd name="T42" fmla="*/ 92 w 125"/>
                  <a:gd name="T43" fmla="*/ 22 h 38"/>
                  <a:gd name="T44" fmla="*/ 98 w 125"/>
                  <a:gd name="T45" fmla="*/ 21 h 38"/>
                  <a:gd name="T46" fmla="*/ 105 w 125"/>
                  <a:gd name="T47" fmla="*/ 18 h 38"/>
                  <a:gd name="T48" fmla="*/ 108 w 125"/>
                  <a:gd name="T49" fmla="*/ 14 h 38"/>
                  <a:gd name="T50" fmla="*/ 113 w 125"/>
                  <a:gd name="T51" fmla="*/ 12 h 38"/>
                  <a:gd name="T52" fmla="*/ 113 w 125"/>
                  <a:gd name="T53" fmla="*/ 12 h 38"/>
                  <a:gd name="T54" fmla="*/ 88 w 125"/>
                  <a:gd name="T55" fmla="*/ 2 h 38"/>
                  <a:gd name="T56" fmla="*/ 42 w 125"/>
                  <a:gd name="T57" fmla="*/ 0 h 38"/>
                  <a:gd name="T58" fmla="*/ 0 w 125"/>
                  <a:gd name="T59" fmla="*/ 29 h 38"/>
                  <a:gd name="T60" fmla="*/ 0 w 125"/>
                  <a:gd name="T61" fmla="*/ 29 h 3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25"/>
                  <a:gd name="T94" fmla="*/ 0 h 38"/>
                  <a:gd name="T95" fmla="*/ 125 w 125"/>
                  <a:gd name="T96" fmla="*/ 38 h 3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25" h="38">
                    <a:moveTo>
                      <a:pt x="0" y="32"/>
                    </a:moveTo>
                    <a:lnTo>
                      <a:pt x="0" y="32"/>
                    </a:lnTo>
                    <a:lnTo>
                      <a:pt x="3" y="34"/>
                    </a:lnTo>
                    <a:lnTo>
                      <a:pt x="7" y="34"/>
                    </a:lnTo>
                    <a:lnTo>
                      <a:pt x="11" y="34"/>
                    </a:lnTo>
                    <a:lnTo>
                      <a:pt x="15" y="34"/>
                    </a:lnTo>
                    <a:lnTo>
                      <a:pt x="21" y="36"/>
                    </a:lnTo>
                    <a:lnTo>
                      <a:pt x="24" y="36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41" y="38"/>
                    </a:lnTo>
                    <a:lnTo>
                      <a:pt x="47" y="36"/>
                    </a:lnTo>
                    <a:lnTo>
                      <a:pt x="53" y="36"/>
                    </a:lnTo>
                    <a:lnTo>
                      <a:pt x="60" y="36"/>
                    </a:lnTo>
                    <a:lnTo>
                      <a:pt x="66" y="36"/>
                    </a:lnTo>
                    <a:lnTo>
                      <a:pt x="72" y="34"/>
                    </a:lnTo>
                    <a:lnTo>
                      <a:pt x="78" y="34"/>
                    </a:lnTo>
                    <a:lnTo>
                      <a:pt x="83" y="32"/>
                    </a:lnTo>
                    <a:lnTo>
                      <a:pt x="87" y="30"/>
                    </a:lnTo>
                    <a:lnTo>
                      <a:pt x="93" y="28"/>
                    </a:lnTo>
                    <a:lnTo>
                      <a:pt x="98" y="26"/>
                    </a:lnTo>
                    <a:lnTo>
                      <a:pt x="102" y="24"/>
                    </a:lnTo>
                    <a:lnTo>
                      <a:pt x="108" y="23"/>
                    </a:lnTo>
                    <a:lnTo>
                      <a:pt x="116" y="19"/>
                    </a:lnTo>
                    <a:lnTo>
                      <a:pt x="119" y="15"/>
                    </a:lnTo>
                    <a:lnTo>
                      <a:pt x="125" y="13"/>
                    </a:lnTo>
                    <a:lnTo>
                      <a:pt x="97" y="2"/>
                    </a:lnTo>
                    <a:lnTo>
                      <a:pt x="47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1" name="Freeform 602"/>
              <p:cNvSpPr>
                <a:spLocks/>
              </p:cNvSpPr>
              <p:nvPr/>
            </p:nvSpPr>
            <p:spPr bwMode="auto">
              <a:xfrm>
                <a:off x="2248" y="2268"/>
                <a:ext cx="36" cy="20"/>
              </a:xfrm>
              <a:custGeom>
                <a:avLst/>
                <a:gdLst>
                  <a:gd name="T0" fmla="*/ 0 w 40"/>
                  <a:gd name="T1" fmla="*/ 3 h 22"/>
                  <a:gd name="T2" fmla="*/ 0 w 40"/>
                  <a:gd name="T3" fmla="*/ 5 h 22"/>
                  <a:gd name="T4" fmla="*/ 0 w 40"/>
                  <a:gd name="T5" fmla="*/ 8 h 22"/>
                  <a:gd name="T6" fmla="*/ 0 w 40"/>
                  <a:gd name="T7" fmla="*/ 12 h 22"/>
                  <a:gd name="T8" fmla="*/ 5 w 40"/>
                  <a:gd name="T9" fmla="*/ 17 h 22"/>
                  <a:gd name="T10" fmla="*/ 7 w 40"/>
                  <a:gd name="T11" fmla="*/ 18 h 22"/>
                  <a:gd name="T12" fmla="*/ 11 w 40"/>
                  <a:gd name="T13" fmla="*/ 18 h 22"/>
                  <a:gd name="T14" fmla="*/ 16 w 40"/>
                  <a:gd name="T15" fmla="*/ 20 h 22"/>
                  <a:gd name="T16" fmla="*/ 19 w 40"/>
                  <a:gd name="T17" fmla="*/ 20 h 22"/>
                  <a:gd name="T18" fmla="*/ 24 w 40"/>
                  <a:gd name="T19" fmla="*/ 20 h 22"/>
                  <a:gd name="T20" fmla="*/ 28 w 40"/>
                  <a:gd name="T21" fmla="*/ 20 h 22"/>
                  <a:gd name="T22" fmla="*/ 32 w 40"/>
                  <a:gd name="T23" fmla="*/ 18 h 22"/>
                  <a:gd name="T24" fmla="*/ 34 w 40"/>
                  <a:gd name="T25" fmla="*/ 17 h 22"/>
                  <a:gd name="T26" fmla="*/ 36 w 40"/>
                  <a:gd name="T27" fmla="*/ 10 h 22"/>
                  <a:gd name="T28" fmla="*/ 34 w 40"/>
                  <a:gd name="T29" fmla="*/ 6 h 22"/>
                  <a:gd name="T30" fmla="*/ 33 w 40"/>
                  <a:gd name="T31" fmla="*/ 1 h 22"/>
                  <a:gd name="T32" fmla="*/ 33 w 40"/>
                  <a:gd name="T33" fmla="*/ 0 h 22"/>
                  <a:gd name="T34" fmla="*/ 0 w 40"/>
                  <a:gd name="T35" fmla="*/ 3 h 22"/>
                  <a:gd name="T36" fmla="*/ 0 w 40"/>
                  <a:gd name="T37" fmla="*/ 3 h 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0"/>
                  <a:gd name="T58" fmla="*/ 0 h 22"/>
                  <a:gd name="T59" fmla="*/ 40 w 40"/>
                  <a:gd name="T60" fmla="*/ 22 h 2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0" h="22">
                    <a:moveTo>
                      <a:pt x="0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6" y="19"/>
                    </a:lnTo>
                    <a:lnTo>
                      <a:pt x="8" y="20"/>
                    </a:lnTo>
                    <a:lnTo>
                      <a:pt x="12" y="20"/>
                    </a:lnTo>
                    <a:lnTo>
                      <a:pt x="18" y="22"/>
                    </a:lnTo>
                    <a:lnTo>
                      <a:pt x="21" y="22"/>
                    </a:lnTo>
                    <a:lnTo>
                      <a:pt x="27" y="22"/>
                    </a:lnTo>
                    <a:lnTo>
                      <a:pt x="31" y="22"/>
                    </a:lnTo>
                    <a:lnTo>
                      <a:pt x="35" y="20"/>
                    </a:lnTo>
                    <a:lnTo>
                      <a:pt x="38" y="19"/>
                    </a:lnTo>
                    <a:lnTo>
                      <a:pt x="40" y="11"/>
                    </a:lnTo>
                    <a:lnTo>
                      <a:pt x="38" y="7"/>
                    </a:lnTo>
                    <a:lnTo>
                      <a:pt x="37" y="1"/>
                    </a:lnTo>
                    <a:lnTo>
                      <a:pt x="37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2" name="Freeform 603"/>
              <p:cNvSpPr>
                <a:spLocks/>
              </p:cNvSpPr>
              <p:nvPr/>
            </p:nvSpPr>
            <p:spPr bwMode="auto">
              <a:xfrm>
                <a:off x="2239" y="2209"/>
                <a:ext cx="48" cy="59"/>
              </a:xfrm>
              <a:custGeom>
                <a:avLst/>
                <a:gdLst>
                  <a:gd name="T0" fmla="*/ 0 w 55"/>
                  <a:gd name="T1" fmla="*/ 59 h 67"/>
                  <a:gd name="T2" fmla="*/ 0 w 55"/>
                  <a:gd name="T3" fmla="*/ 57 h 67"/>
                  <a:gd name="T4" fmla="*/ 0 w 55"/>
                  <a:gd name="T5" fmla="*/ 54 h 67"/>
                  <a:gd name="T6" fmla="*/ 0 w 55"/>
                  <a:gd name="T7" fmla="*/ 47 h 67"/>
                  <a:gd name="T8" fmla="*/ 2 w 55"/>
                  <a:gd name="T9" fmla="*/ 42 h 67"/>
                  <a:gd name="T10" fmla="*/ 2 w 55"/>
                  <a:gd name="T11" fmla="*/ 33 h 67"/>
                  <a:gd name="T12" fmla="*/ 3 w 55"/>
                  <a:gd name="T13" fmla="*/ 26 h 67"/>
                  <a:gd name="T14" fmla="*/ 5 w 55"/>
                  <a:gd name="T15" fmla="*/ 20 h 67"/>
                  <a:gd name="T16" fmla="*/ 7 w 55"/>
                  <a:gd name="T17" fmla="*/ 13 h 67"/>
                  <a:gd name="T18" fmla="*/ 9 w 55"/>
                  <a:gd name="T19" fmla="*/ 9 h 67"/>
                  <a:gd name="T20" fmla="*/ 10 w 55"/>
                  <a:gd name="T21" fmla="*/ 5 h 67"/>
                  <a:gd name="T22" fmla="*/ 13 w 55"/>
                  <a:gd name="T23" fmla="*/ 2 h 67"/>
                  <a:gd name="T24" fmla="*/ 15 w 55"/>
                  <a:gd name="T25" fmla="*/ 0 h 67"/>
                  <a:gd name="T26" fmla="*/ 18 w 55"/>
                  <a:gd name="T27" fmla="*/ 0 h 67"/>
                  <a:gd name="T28" fmla="*/ 20 w 55"/>
                  <a:gd name="T29" fmla="*/ 0 h 67"/>
                  <a:gd name="T30" fmla="*/ 20 w 55"/>
                  <a:gd name="T31" fmla="*/ 0 h 67"/>
                  <a:gd name="T32" fmla="*/ 24 w 55"/>
                  <a:gd name="T33" fmla="*/ 2 h 67"/>
                  <a:gd name="T34" fmla="*/ 26 w 55"/>
                  <a:gd name="T35" fmla="*/ 4 h 67"/>
                  <a:gd name="T36" fmla="*/ 28 w 55"/>
                  <a:gd name="T37" fmla="*/ 7 h 67"/>
                  <a:gd name="T38" fmla="*/ 31 w 55"/>
                  <a:gd name="T39" fmla="*/ 10 h 67"/>
                  <a:gd name="T40" fmla="*/ 35 w 55"/>
                  <a:gd name="T41" fmla="*/ 15 h 67"/>
                  <a:gd name="T42" fmla="*/ 38 w 55"/>
                  <a:gd name="T43" fmla="*/ 20 h 67"/>
                  <a:gd name="T44" fmla="*/ 40 w 55"/>
                  <a:gd name="T45" fmla="*/ 26 h 67"/>
                  <a:gd name="T46" fmla="*/ 42 w 55"/>
                  <a:gd name="T47" fmla="*/ 30 h 67"/>
                  <a:gd name="T48" fmla="*/ 45 w 55"/>
                  <a:gd name="T49" fmla="*/ 35 h 67"/>
                  <a:gd name="T50" fmla="*/ 45 w 55"/>
                  <a:gd name="T51" fmla="*/ 41 h 67"/>
                  <a:gd name="T52" fmla="*/ 46 w 55"/>
                  <a:gd name="T53" fmla="*/ 43 h 67"/>
                  <a:gd name="T54" fmla="*/ 46 w 55"/>
                  <a:gd name="T55" fmla="*/ 47 h 67"/>
                  <a:gd name="T56" fmla="*/ 48 w 55"/>
                  <a:gd name="T57" fmla="*/ 48 h 67"/>
                  <a:gd name="T58" fmla="*/ 0 w 55"/>
                  <a:gd name="T59" fmla="*/ 59 h 67"/>
                  <a:gd name="T60" fmla="*/ 0 w 55"/>
                  <a:gd name="T61" fmla="*/ 59 h 6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55"/>
                  <a:gd name="T94" fmla="*/ 0 h 67"/>
                  <a:gd name="T95" fmla="*/ 55 w 55"/>
                  <a:gd name="T96" fmla="*/ 67 h 6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55" h="67">
                    <a:moveTo>
                      <a:pt x="0" y="67"/>
                    </a:moveTo>
                    <a:lnTo>
                      <a:pt x="0" y="65"/>
                    </a:lnTo>
                    <a:lnTo>
                      <a:pt x="0" y="61"/>
                    </a:lnTo>
                    <a:lnTo>
                      <a:pt x="0" y="53"/>
                    </a:lnTo>
                    <a:lnTo>
                      <a:pt x="2" y="48"/>
                    </a:lnTo>
                    <a:lnTo>
                      <a:pt x="2" y="38"/>
                    </a:lnTo>
                    <a:lnTo>
                      <a:pt x="4" y="30"/>
                    </a:lnTo>
                    <a:lnTo>
                      <a:pt x="6" y="23"/>
                    </a:lnTo>
                    <a:lnTo>
                      <a:pt x="8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2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7" y="2"/>
                    </a:lnTo>
                    <a:lnTo>
                      <a:pt x="30" y="4"/>
                    </a:lnTo>
                    <a:lnTo>
                      <a:pt x="32" y="8"/>
                    </a:lnTo>
                    <a:lnTo>
                      <a:pt x="36" y="11"/>
                    </a:lnTo>
                    <a:lnTo>
                      <a:pt x="40" y="17"/>
                    </a:lnTo>
                    <a:lnTo>
                      <a:pt x="44" y="23"/>
                    </a:lnTo>
                    <a:lnTo>
                      <a:pt x="46" y="29"/>
                    </a:lnTo>
                    <a:lnTo>
                      <a:pt x="48" y="34"/>
                    </a:lnTo>
                    <a:lnTo>
                      <a:pt x="51" y="40"/>
                    </a:lnTo>
                    <a:lnTo>
                      <a:pt x="51" y="46"/>
                    </a:lnTo>
                    <a:lnTo>
                      <a:pt x="53" y="49"/>
                    </a:lnTo>
                    <a:lnTo>
                      <a:pt x="53" y="53"/>
                    </a:lnTo>
                    <a:lnTo>
                      <a:pt x="55" y="55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3" name="Freeform 604"/>
              <p:cNvSpPr>
                <a:spLocks/>
              </p:cNvSpPr>
              <p:nvPr/>
            </p:nvSpPr>
            <p:spPr bwMode="auto">
              <a:xfrm>
                <a:off x="2233" y="2075"/>
                <a:ext cx="38" cy="139"/>
              </a:xfrm>
              <a:custGeom>
                <a:avLst/>
                <a:gdLst>
                  <a:gd name="T0" fmla="*/ 33 w 42"/>
                  <a:gd name="T1" fmla="*/ 135 h 156"/>
                  <a:gd name="T2" fmla="*/ 33 w 42"/>
                  <a:gd name="T3" fmla="*/ 134 h 156"/>
                  <a:gd name="T4" fmla="*/ 33 w 42"/>
                  <a:gd name="T5" fmla="*/ 130 h 156"/>
                  <a:gd name="T6" fmla="*/ 32 w 42"/>
                  <a:gd name="T7" fmla="*/ 124 h 156"/>
                  <a:gd name="T8" fmla="*/ 32 w 42"/>
                  <a:gd name="T9" fmla="*/ 117 h 156"/>
                  <a:gd name="T10" fmla="*/ 32 w 42"/>
                  <a:gd name="T11" fmla="*/ 108 h 156"/>
                  <a:gd name="T12" fmla="*/ 30 w 42"/>
                  <a:gd name="T13" fmla="*/ 98 h 156"/>
                  <a:gd name="T14" fmla="*/ 30 w 42"/>
                  <a:gd name="T15" fmla="*/ 89 h 156"/>
                  <a:gd name="T16" fmla="*/ 30 w 42"/>
                  <a:gd name="T17" fmla="*/ 79 h 156"/>
                  <a:gd name="T18" fmla="*/ 28 w 42"/>
                  <a:gd name="T19" fmla="*/ 70 h 156"/>
                  <a:gd name="T20" fmla="*/ 28 w 42"/>
                  <a:gd name="T21" fmla="*/ 59 h 156"/>
                  <a:gd name="T22" fmla="*/ 26 w 42"/>
                  <a:gd name="T23" fmla="*/ 49 h 156"/>
                  <a:gd name="T24" fmla="*/ 26 w 42"/>
                  <a:gd name="T25" fmla="*/ 40 h 156"/>
                  <a:gd name="T26" fmla="*/ 26 w 42"/>
                  <a:gd name="T27" fmla="*/ 34 h 156"/>
                  <a:gd name="T28" fmla="*/ 26 w 42"/>
                  <a:gd name="T29" fmla="*/ 29 h 156"/>
                  <a:gd name="T30" fmla="*/ 26 w 42"/>
                  <a:gd name="T31" fmla="*/ 25 h 156"/>
                  <a:gd name="T32" fmla="*/ 26 w 42"/>
                  <a:gd name="T33" fmla="*/ 25 h 156"/>
                  <a:gd name="T34" fmla="*/ 33 w 42"/>
                  <a:gd name="T35" fmla="*/ 15 h 156"/>
                  <a:gd name="T36" fmla="*/ 38 w 42"/>
                  <a:gd name="T37" fmla="*/ 4 h 156"/>
                  <a:gd name="T38" fmla="*/ 36 w 42"/>
                  <a:gd name="T39" fmla="*/ 4 h 156"/>
                  <a:gd name="T40" fmla="*/ 34 w 42"/>
                  <a:gd name="T41" fmla="*/ 2 h 156"/>
                  <a:gd name="T42" fmla="*/ 30 w 42"/>
                  <a:gd name="T43" fmla="*/ 0 h 156"/>
                  <a:gd name="T44" fmla="*/ 24 w 42"/>
                  <a:gd name="T45" fmla="*/ 0 h 156"/>
                  <a:gd name="T46" fmla="*/ 19 w 42"/>
                  <a:gd name="T47" fmla="*/ 0 h 156"/>
                  <a:gd name="T48" fmla="*/ 15 w 42"/>
                  <a:gd name="T49" fmla="*/ 0 h 156"/>
                  <a:gd name="T50" fmla="*/ 13 w 42"/>
                  <a:gd name="T51" fmla="*/ 0 h 156"/>
                  <a:gd name="T52" fmla="*/ 9 w 42"/>
                  <a:gd name="T53" fmla="*/ 2 h 156"/>
                  <a:gd name="T54" fmla="*/ 4 w 42"/>
                  <a:gd name="T55" fmla="*/ 4 h 156"/>
                  <a:gd name="T56" fmla="*/ 2 w 42"/>
                  <a:gd name="T57" fmla="*/ 4 h 156"/>
                  <a:gd name="T58" fmla="*/ 0 w 42"/>
                  <a:gd name="T59" fmla="*/ 4 h 156"/>
                  <a:gd name="T60" fmla="*/ 0 w 42"/>
                  <a:gd name="T61" fmla="*/ 8 h 156"/>
                  <a:gd name="T62" fmla="*/ 2 w 42"/>
                  <a:gd name="T63" fmla="*/ 12 h 156"/>
                  <a:gd name="T64" fmla="*/ 5 w 42"/>
                  <a:gd name="T65" fmla="*/ 15 h 156"/>
                  <a:gd name="T66" fmla="*/ 7 w 42"/>
                  <a:gd name="T67" fmla="*/ 19 h 156"/>
                  <a:gd name="T68" fmla="*/ 13 w 42"/>
                  <a:gd name="T69" fmla="*/ 21 h 156"/>
                  <a:gd name="T70" fmla="*/ 15 w 42"/>
                  <a:gd name="T71" fmla="*/ 23 h 156"/>
                  <a:gd name="T72" fmla="*/ 15 w 42"/>
                  <a:gd name="T73" fmla="*/ 25 h 156"/>
                  <a:gd name="T74" fmla="*/ 21 w 42"/>
                  <a:gd name="T75" fmla="*/ 139 h 156"/>
                  <a:gd name="T76" fmla="*/ 33 w 42"/>
                  <a:gd name="T77" fmla="*/ 135 h 156"/>
                  <a:gd name="T78" fmla="*/ 33 w 42"/>
                  <a:gd name="T79" fmla="*/ 135 h 15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2"/>
                  <a:gd name="T121" fmla="*/ 0 h 156"/>
                  <a:gd name="T122" fmla="*/ 42 w 42"/>
                  <a:gd name="T123" fmla="*/ 156 h 15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2" h="156">
                    <a:moveTo>
                      <a:pt x="36" y="152"/>
                    </a:moveTo>
                    <a:lnTo>
                      <a:pt x="36" y="150"/>
                    </a:lnTo>
                    <a:lnTo>
                      <a:pt x="36" y="146"/>
                    </a:lnTo>
                    <a:lnTo>
                      <a:pt x="35" y="139"/>
                    </a:lnTo>
                    <a:lnTo>
                      <a:pt x="35" y="131"/>
                    </a:lnTo>
                    <a:lnTo>
                      <a:pt x="35" y="121"/>
                    </a:lnTo>
                    <a:lnTo>
                      <a:pt x="33" y="110"/>
                    </a:lnTo>
                    <a:lnTo>
                      <a:pt x="33" y="100"/>
                    </a:lnTo>
                    <a:lnTo>
                      <a:pt x="33" y="89"/>
                    </a:lnTo>
                    <a:lnTo>
                      <a:pt x="31" y="78"/>
                    </a:lnTo>
                    <a:lnTo>
                      <a:pt x="31" y="66"/>
                    </a:lnTo>
                    <a:lnTo>
                      <a:pt x="29" y="55"/>
                    </a:lnTo>
                    <a:lnTo>
                      <a:pt x="29" y="45"/>
                    </a:lnTo>
                    <a:lnTo>
                      <a:pt x="29" y="38"/>
                    </a:lnTo>
                    <a:lnTo>
                      <a:pt x="29" y="32"/>
                    </a:lnTo>
                    <a:lnTo>
                      <a:pt x="29" y="28"/>
                    </a:lnTo>
                    <a:lnTo>
                      <a:pt x="36" y="17"/>
                    </a:lnTo>
                    <a:lnTo>
                      <a:pt x="42" y="5"/>
                    </a:lnTo>
                    <a:lnTo>
                      <a:pt x="40" y="4"/>
                    </a:lnTo>
                    <a:lnTo>
                      <a:pt x="38" y="2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6" y="17"/>
                    </a:lnTo>
                    <a:lnTo>
                      <a:pt x="8" y="21"/>
                    </a:lnTo>
                    <a:lnTo>
                      <a:pt x="14" y="24"/>
                    </a:lnTo>
                    <a:lnTo>
                      <a:pt x="17" y="26"/>
                    </a:lnTo>
                    <a:lnTo>
                      <a:pt x="17" y="28"/>
                    </a:lnTo>
                    <a:lnTo>
                      <a:pt x="23" y="156"/>
                    </a:lnTo>
                    <a:lnTo>
                      <a:pt x="36" y="152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4" name="Freeform 605"/>
              <p:cNvSpPr>
                <a:spLocks/>
              </p:cNvSpPr>
              <p:nvPr/>
            </p:nvSpPr>
            <p:spPr bwMode="auto">
              <a:xfrm>
                <a:off x="2237" y="2082"/>
                <a:ext cx="12" cy="19"/>
              </a:xfrm>
              <a:custGeom>
                <a:avLst/>
                <a:gdLst>
                  <a:gd name="T0" fmla="*/ 0 w 15"/>
                  <a:gd name="T1" fmla="*/ 0 h 21"/>
                  <a:gd name="T2" fmla="*/ 12 w 15"/>
                  <a:gd name="T3" fmla="*/ 9 h 21"/>
                  <a:gd name="T4" fmla="*/ 12 w 15"/>
                  <a:gd name="T5" fmla="*/ 19 h 21"/>
                  <a:gd name="T6" fmla="*/ 10 w 15"/>
                  <a:gd name="T7" fmla="*/ 17 h 21"/>
                  <a:gd name="T8" fmla="*/ 10 w 15"/>
                  <a:gd name="T9" fmla="*/ 17 h 21"/>
                  <a:gd name="T10" fmla="*/ 6 w 15"/>
                  <a:gd name="T11" fmla="*/ 14 h 21"/>
                  <a:gd name="T12" fmla="*/ 5 w 15"/>
                  <a:gd name="T13" fmla="*/ 13 h 21"/>
                  <a:gd name="T14" fmla="*/ 2 w 15"/>
                  <a:gd name="T15" fmla="*/ 9 h 21"/>
                  <a:gd name="T16" fmla="*/ 0 w 15"/>
                  <a:gd name="T17" fmla="*/ 5 h 21"/>
                  <a:gd name="T18" fmla="*/ 0 w 15"/>
                  <a:gd name="T19" fmla="*/ 2 h 21"/>
                  <a:gd name="T20" fmla="*/ 0 w 15"/>
                  <a:gd name="T21" fmla="*/ 0 h 21"/>
                  <a:gd name="T22" fmla="*/ 0 w 15"/>
                  <a:gd name="T23" fmla="*/ 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21"/>
                  <a:gd name="T38" fmla="*/ 15 w 15"/>
                  <a:gd name="T39" fmla="*/ 21 h 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21">
                    <a:moveTo>
                      <a:pt x="0" y="0"/>
                    </a:moveTo>
                    <a:lnTo>
                      <a:pt x="15" y="10"/>
                    </a:lnTo>
                    <a:lnTo>
                      <a:pt x="15" y="21"/>
                    </a:lnTo>
                    <a:lnTo>
                      <a:pt x="13" y="19"/>
                    </a:lnTo>
                    <a:lnTo>
                      <a:pt x="12" y="19"/>
                    </a:lnTo>
                    <a:lnTo>
                      <a:pt x="8" y="16"/>
                    </a:lnTo>
                    <a:lnTo>
                      <a:pt x="6" y="14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D1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5" name="Freeform 606"/>
              <p:cNvSpPr>
                <a:spLocks/>
              </p:cNvSpPr>
              <p:nvPr/>
            </p:nvSpPr>
            <p:spPr bwMode="auto">
              <a:xfrm>
                <a:off x="2208" y="2248"/>
                <a:ext cx="115" cy="45"/>
              </a:xfrm>
              <a:custGeom>
                <a:avLst/>
                <a:gdLst>
                  <a:gd name="T0" fmla="*/ 0 w 127"/>
                  <a:gd name="T1" fmla="*/ 45 h 49"/>
                  <a:gd name="T2" fmla="*/ 0 w 127"/>
                  <a:gd name="T3" fmla="*/ 43 h 49"/>
                  <a:gd name="T4" fmla="*/ 2 w 127"/>
                  <a:gd name="T5" fmla="*/ 41 h 49"/>
                  <a:gd name="T6" fmla="*/ 4 w 127"/>
                  <a:gd name="T7" fmla="*/ 37 h 49"/>
                  <a:gd name="T8" fmla="*/ 6 w 127"/>
                  <a:gd name="T9" fmla="*/ 33 h 49"/>
                  <a:gd name="T10" fmla="*/ 10 w 127"/>
                  <a:gd name="T11" fmla="*/ 26 h 49"/>
                  <a:gd name="T12" fmla="*/ 15 w 127"/>
                  <a:gd name="T13" fmla="*/ 20 h 49"/>
                  <a:gd name="T14" fmla="*/ 21 w 127"/>
                  <a:gd name="T15" fmla="*/ 16 h 49"/>
                  <a:gd name="T16" fmla="*/ 27 w 127"/>
                  <a:gd name="T17" fmla="*/ 12 h 49"/>
                  <a:gd name="T18" fmla="*/ 33 w 127"/>
                  <a:gd name="T19" fmla="*/ 6 h 49"/>
                  <a:gd name="T20" fmla="*/ 38 w 127"/>
                  <a:gd name="T21" fmla="*/ 3 h 49"/>
                  <a:gd name="T22" fmla="*/ 43 w 127"/>
                  <a:gd name="T23" fmla="*/ 2 h 49"/>
                  <a:gd name="T24" fmla="*/ 50 w 127"/>
                  <a:gd name="T25" fmla="*/ 2 h 49"/>
                  <a:gd name="T26" fmla="*/ 55 w 127"/>
                  <a:gd name="T27" fmla="*/ 0 h 49"/>
                  <a:gd name="T28" fmla="*/ 62 w 127"/>
                  <a:gd name="T29" fmla="*/ 0 h 49"/>
                  <a:gd name="T30" fmla="*/ 69 w 127"/>
                  <a:gd name="T31" fmla="*/ 2 h 49"/>
                  <a:gd name="T32" fmla="*/ 75 w 127"/>
                  <a:gd name="T33" fmla="*/ 3 h 49"/>
                  <a:gd name="T34" fmla="*/ 81 w 127"/>
                  <a:gd name="T35" fmla="*/ 6 h 49"/>
                  <a:gd name="T36" fmla="*/ 90 w 127"/>
                  <a:gd name="T37" fmla="*/ 10 h 49"/>
                  <a:gd name="T38" fmla="*/ 94 w 127"/>
                  <a:gd name="T39" fmla="*/ 14 h 49"/>
                  <a:gd name="T40" fmla="*/ 103 w 127"/>
                  <a:gd name="T41" fmla="*/ 17 h 49"/>
                  <a:gd name="T42" fmla="*/ 107 w 127"/>
                  <a:gd name="T43" fmla="*/ 19 h 49"/>
                  <a:gd name="T44" fmla="*/ 111 w 127"/>
                  <a:gd name="T45" fmla="*/ 20 h 49"/>
                  <a:gd name="T46" fmla="*/ 115 w 127"/>
                  <a:gd name="T47" fmla="*/ 22 h 49"/>
                  <a:gd name="T48" fmla="*/ 115 w 127"/>
                  <a:gd name="T49" fmla="*/ 24 h 49"/>
                  <a:gd name="T50" fmla="*/ 113 w 127"/>
                  <a:gd name="T51" fmla="*/ 24 h 49"/>
                  <a:gd name="T52" fmla="*/ 108 w 127"/>
                  <a:gd name="T53" fmla="*/ 22 h 49"/>
                  <a:gd name="T54" fmla="*/ 105 w 127"/>
                  <a:gd name="T55" fmla="*/ 22 h 49"/>
                  <a:gd name="T56" fmla="*/ 101 w 127"/>
                  <a:gd name="T57" fmla="*/ 20 h 49"/>
                  <a:gd name="T58" fmla="*/ 98 w 127"/>
                  <a:gd name="T59" fmla="*/ 20 h 49"/>
                  <a:gd name="T60" fmla="*/ 92 w 127"/>
                  <a:gd name="T61" fmla="*/ 20 h 49"/>
                  <a:gd name="T62" fmla="*/ 88 w 127"/>
                  <a:gd name="T63" fmla="*/ 20 h 49"/>
                  <a:gd name="T64" fmla="*/ 81 w 127"/>
                  <a:gd name="T65" fmla="*/ 20 h 49"/>
                  <a:gd name="T66" fmla="*/ 75 w 127"/>
                  <a:gd name="T67" fmla="*/ 20 h 49"/>
                  <a:gd name="T68" fmla="*/ 71 w 127"/>
                  <a:gd name="T69" fmla="*/ 20 h 49"/>
                  <a:gd name="T70" fmla="*/ 65 w 127"/>
                  <a:gd name="T71" fmla="*/ 20 h 49"/>
                  <a:gd name="T72" fmla="*/ 60 w 127"/>
                  <a:gd name="T73" fmla="*/ 20 h 49"/>
                  <a:gd name="T74" fmla="*/ 53 w 127"/>
                  <a:gd name="T75" fmla="*/ 20 h 49"/>
                  <a:gd name="T76" fmla="*/ 50 w 127"/>
                  <a:gd name="T77" fmla="*/ 22 h 49"/>
                  <a:gd name="T78" fmla="*/ 44 w 127"/>
                  <a:gd name="T79" fmla="*/ 22 h 49"/>
                  <a:gd name="T80" fmla="*/ 39 w 127"/>
                  <a:gd name="T81" fmla="*/ 24 h 49"/>
                  <a:gd name="T82" fmla="*/ 34 w 127"/>
                  <a:gd name="T83" fmla="*/ 26 h 49"/>
                  <a:gd name="T84" fmla="*/ 29 w 127"/>
                  <a:gd name="T85" fmla="*/ 28 h 49"/>
                  <a:gd name="T86" fmla="*/ 25 w 127"/>
                  <a:gd name="T87" fmla="*/ 29 h 49"/>
                  <a:gd name="T88" fmla="*/ 21 w 127"/>
                  <a:gd name="T89" fmla="*/ 31 h 49"/>
                  <a:gd name="T90" fmla="*/ 17 w 127"/>
                  <a:gd name="T91" fmla="*/ 35 h 49"/>
                  <a:gd name="T92" fmla="*/ 14 w 127"/>
                  <a:gd name="T93" fmla="*/ 37 h 49"/>
                  <a:gd name="T94" fmla="*/ 6 w 127"/>
                  <a:gd name="T95" fmla="*/ 38 h 49"/>
                  <a:gd name="T96" fmla="*/ 4 w 127"/>
                  <a:gd name="T97" fmla="*/ 41 h 49"/>
                  <a:gd name="T98" fmla="*/ 0 w 127"/>
                  <a:gd name="T99" fmla="*/ 43 h 49"/>
                  <a:gd name="T100" fmla="*/ 0 w 127"/>
                  <a:gd name="T101" fmla="*/ 45 h 49"/>
                  <a:gd name="T102" fmla="*/ 0 w 127"/>
                  <a:gd name="T103" fmla="*/ 45 h 4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7"/>
                  <a:gd name="T157" fmla="*/ 0 h 49"/>
                  <a:gd name="T158" fmla="*/ 127 w 127"/>
                  <a:gd name="T159" fmla="*/ 49 h 4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7" h="49">
                    <a:moveTo>
                      <a:pt x="0" y="49"/>
                    </a:moveTo>
                    <a:lnTo>
                      <a:pt x="0" y="47"/>
                    </a:lnTo>
                    <a:lnTo>
                      <a:pt x="2" y="45"/>
                    </a:lnTo>
                    <a:lnTo>
                      <a:pt x="4" y="40"/>
                    </a:lnTo>
                    <a:lnTo>
                      <a:pt x="7" y="36"/>
                    </a:lnTo>
                    <a:lnTo>
                      <a:pt x="11" y="28"/>
                    </a:lnTo>
                    <a:lnTo>
                      <a:pt x="17" y="22"/>
                    </a:lnTo>
                    <a:lnTo>
                      <a:pt x="23" y="17"/>
                    </a:lnTo>
                    <a:lnTo>
                      <a:pt x="30" y="13"/>
                    </a:lnTo>
                    <a:lnTo>
                      <a:pt x="36" y="7"/>
                    </a:lnTo>
                    <a:lnTo>
                      <a:pt x="42" y="3"/>
                    </a:lnTo>
                    <a:lnTo>
                      <a:pt x="47" y="2"/>
                    </a:lnTo>
                    <a:lnTo>
                      <a:pt x="55" y="2"/>
                    </a:lnTo>
                    <a:lnTo>
                      <a:pt x="61" y="0"/>
                    </a:lnTo>
                    <a:lnTo>
                      <a:pt x="68" y="0"/>
                    </a:lnTo>
                    <a:lnTo>
                      <a:pt x="76" y="2"/>
                    </a:lnTo>
                    <a:lnTo>
                      <a:pt x="83" y="3"/>
                    </a:lnTo>
                    <a:lnTo>
                      <a:pt x="89" y="7"/>
                    </a:lnTo>
                    <a:lnTo>
                      <a:pt x="99" y="11"/>
                    </a:lnTo>
                    <a:lnTo>
                      <a:pt x="104" y="15"/>
                    </a:lnTo>
                    <a:lnTo>
                      <a:pt x="114" y="19"/>
                    </a:lnTo>
                    <a:lnTo>
                      <a:pt x="118" y="21"/>
                    </a:lnTo>
                    <a:lnTo>
                      <a:pt x="123" y="22"/>
                    </a:lnTo>
                    <a:lnTo>
                      <a:pt x="127" y="24"/>
                    </a:lnTo>
                    <a:lnTo>
                      <a:pt x="127" y="26"/>
                    </a:lnTo>
                    <a:lnTo>
                      <a:pt x="125" y="26"/>
                    </a:lnTo>
                    <a:lnTo>
                      <a:pt x="119" y="24"/>
                    </a:lnTo>
                    <a:lnTo>
                      <a:pt x="116" y="24"/>
                    </a:lnTo>
                    <a:lnTo>
                      <a:pt x="112" y="22"/>
                    </a:lnTo>
                    <a:lnTo>
                      <a:pt x="108" y="22"/>
                    </a:lnTo>
                    <a:lnTo>
                      <a:pt x="102" y="22"/>
                    </a:lnTo>
                    <a:lnTo>
                      <a:pt x="97" y="22"/>
                    </a:lnTo>
                    <a:lnTo>
                      <a:pt x="89" y="22"/>
                    </a:lnTo>
                    <a:lnTo>
                      <a:pt x="83" y="22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2"/>
                    </a:lnTo>
                    <a:lnTo>
                      <a:pt x="59" y="22"/>
                    </a:lnTo>
                    <a:lnTo>
                      <a:pt x="55" y="24"/>
                    </a:lnTo>
                    <a:lnTo>
                      <a:pt x="49" y="24"/>
                    </a:lnTo>
                    <a:lnTo>
                      <a:pt x="43" y="26"/>
                    </a:lnTo>
                    <a:lnTo>
                      <a:pt x="38" y="28"/>
                    </a:lnTo>
                    <a:lnTo>
                      <a:pt x="32" y="30"/>
                    </a:lnTo>
                    <a:lnTo>
                      <a:pt x="28" y="32"/>
                    </a:lnTo>
                    <a:lnTo>
                      <a:pt x="23" y="34"/>
                    </a:lnTo>
                    <a:lnTo>
                      <a:pt x="19" y="38"/>
                    </a:lnTo>
                    <a:lnTo>
                      <a:pt x="15" y="40"/>
                    </a:lnTo>
                    <a:lnTo>
                      <a:pt x="7" y="41"/>
                    </a:lnTo>
                    <a:lnTo>
                      <a:pt x="4" y="45"/>
                    </a:lnTo>
                    <a:lnTo>
                      <a:pt x="0" y="4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6" name="Freeform 607"/>
              <p:cNvSpPr>
                <a:spLocks/>
              </p:cNvSpPr>
              <p:nvPr/>
            </p:nvSpPr>
            <p:spPr bwMode="auto">
              <a:xfrm>
                <a:off x="2312" y="1154"/>
                <a:ext cx="176" cy="209"/>
              </a:xfrm>
              <a:custGeom>
                <a:avLst/>
                <a:gdLst>
                  <a:gd name="T0" fmla="*/ 61 w 196"/>
                  <a:gd name="T1" fmla="*/ 0 h 234"/>
                  <a:gd name="T2" fmla="*/ 53 w 196"/>
                  <a:gd name="T3" fmla="*/ 4 h 234"/>
                  <a:gd name="T4" fmla="*/ 44 w 196"/>
                  <a:gd name="T5" fmla="*/ 12 h 234"/>
                  <a:gd name="T6" fmla="*/ 38 w 196"/>
                  <a:gd name="T7" fmla="*/ 22 h 234"/>
                  <a:gd name="T8" fmla="*/ 29 w 196"/>
                  <a:gd name="T9" fmla="*/ 36 h 234"/>
                  <a:gd name="T10" fmla="*/ 22 w 196"/>
                  <a:gd name="T11" fmla="*/ 51 h 234"/>
                  <a:gd name="T12" fmla="*/ 17 w 196"/>
                  <a:gd name="T13" fmla="*/ 71 h 234"/>
                  <a:gd name="T14" fmla="*/ 12 w 196"/>
                  <a:gd name="T15" fmla="*/ 92 h 234"/>
                  <a:gd name="T16" fmla="*/ 8 w 196"/>
                  <a:gd name="T17" fmla="*/ 115 h 234"/>
                  <a:gd name="T18" fmla="*/ 4 w 196"/>
                  <a:gd name="T19" fmla="*/ 141 h 234"/>
                  <a:gd name="T20" fmla="*/ 3 w 196"/>
                  <a:gd name="T21" fmla="*/ 162 h 234"/>
                  <a:gd name="T22" fmla="*/ 2 w 196"/>
                  <a:gd name="T23" fmla="*/ 181 h 234"/>
                  <a:gd name="T24" fmla="*/ 0 w 196"/>
                  <a:gd name="T25" fmla="*/ 196 h 234"/>
                  <a:gd name="T26" fmla="*/ 0 w 196"/>
                  <a:gd name="T27" fmla="*/ 204 h 234"/>
                  <a:gd name="T28" fmla="*/ 2 w 196"/>
                  <a:gd name="T29" fmla="*/ 205 h 234"/>
                  <a:gd name="T30" fmla="*/ 8 w 196"/>
                  <a:gd name="T31" fmla="*/ 207 h 234"/>
                  <a:gd name="T32" fmla="*/ 19 w 196"/>
                  <a:gd name="T33" fmla="*/ 207 h 234"/>
                  <a:gd name="T34" fmla="*/ 32 w 196"/>
                  <a:gd name="T35" fmla="*/ 207 h 234"/>
                  <a:gd name="T36" fmla="*/ 46 w 196"/>
                  <a:gd name="T37" fmla="*/ 209 h 234"/>
                  <a:gd name="T38" fmla="*/ 63 w 196"/>
                  <a:gd name="T39" fmla="*/ 209 h 234"/>
                  <a:gd name="T40" fmla="*/ 80 w 196"/>
                  <a:gd name="T41" fmla="*/ 209 h 234"/>
                  <a:gd name="T42" fmla="*/ 97 w 196"/>
                  <a:gd name="T43" fmla="*/ 209 h 234"/>
                  <a:gd name="T44" fmla="*/ 112 w 196"/>
                  <a:gd name="T45" fmla="*/ 207 h 234"/>
                  <a:gd name="T46" fmla="*/ 126 w 196"/>
                  <a:gd name="T47" fmla="*/ 204 h 234"/>
                  <a:gd name="T48" fmla="*/ 138 w 196"/>
                  <a:gd name="T49" fmla="*/ 202 h 234"/>
                  <a:gd name="T50" fmla="*/ 150 w 196"/>
                  <a:gd name="T51" fmla="*/ 199 h 234"/>
                  <a:gd name="T52" fmla="*/ 158 w 196"/>
                  <a:gd name="T53" fmla="*/ 196 h 234"/>
                  <a:gd name="T54" fmla="*/ 167 w 196"/>
                  <a:gd name="T55" fmla="*/ 194 h 234"/>
                  <a:gd name="T56" fmla="*/ 172 w 196"/>
                  <a:gd name="T57" fmla="*/ 190 h 234"/>
                  <a:gd name="T58" fmla="*/ 174 w 196"/>
                  <a:gd name="T59" fmla="*/ 183 h 234"/>
                  <a:gd name="T60" fmla="*/ 174 w 196"/>
                  <a:gd name="T61" fmla="*/ 175 h 234"/>
                  <a:gd name="T62" fmla="*/ 176 w 196"/>
                  <a:gd name="T63" fmla="*/ 164 h 234"/>
                  <a:gd name="T64" fmla="*/ 174 w 196"/>
                  <a:gd name="T65" fmla="*/ 151 h 234"/>
                  <a:gd name="T66" fmla="*/ 172 w 196"/>
                  <a:gd name="T67" fmla="*/ 136 h 234"/>
                  <a:gd name="T68" fmla="*/ 169 w 196"/>
                  <a:gd name="T69" fmla="*/ 119 h 234"/>
                  <a:gd name="T70" fmla="*/ 163 w 196"/>
                  <a:gd name="T71" fmla="*/ 102 h 234"/>
                  <a:gd name="T72" fmla="*/ 154 w 196"/>
                  <a:gd name="T73" fmla="*/ 83 h 234"/>
                  <a:gd name="T74" fmla="*/ 143 w 196"/>
                  <a:gd name="T75" fmla="*/ 64 h 234"/>
                  <a:gd name="T76" fmla="*/ 131 w 196"/>
                  <a:gd name="T77" fmla="*/ 47 h 234"/>
                  <a:gd name="T78" fmla="*/ 121 w 196"/>
                  <a:gd name="T79" fmla="*/ 32 h 234"/>
                  <a:gd name="T80" fmla="*/ 109 w 196"/>
                  <a:gd name="T81" fmla="*/ 19 h 234"/>
                  <a:gd name="T82" fmla="*/ 101 w 196"/>
                  <a:gd name="T83" fmla="*/ 9 h 234"/>
                  <a:gd name="T84" fmla="*/ 95 w 196"/>
                  <a:gd name="T85" fmla="*/ 2 h 234"/>
                  <a:gd name="T86" fmla="*/ 63 w 196"/>
                  <a:gd name="T87" fmla="*/ 0 h 23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96"/>
                  <a:gd name="T133" fmla="*/ 0 h 234"/>
                  <a:gd name="T134" fmla="*/ 196 w 196"/>
                  <a:gd name="T135" fmla="*/ 234 h 23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96" h="234">
                    <a:moveTo>
                      <a:pt x="70" y="0"/>
                    </a:moveTo>
                    <a:lnTo>
                      <a:pt x="68" y="0"/>
                    </a:lnTo>
                    <a:lnTo>
                      <a:pt x="64" y="2"/>
                    </a:lnTo>
                    <a:lnTo>
                      <a:pt x="59" y="4"/>
                    </a:lnTo>
                    <a:lnTo>
                      <a:pt x="53" y="11"/>
                    </a:lnTo>
                    <a:lnTo>
                      <a:pt x="49" y="13"/>
                    </a:lnTo>
                    <a:lnTo>
                      <a:pt x="45" y="19"/>
                    </a:lnTo>
                    <a:lnTo>
                      <a:pt x="42" y="25"/>
                    </a:lnTo>
                    <a:lnTo>
                      <a:pt x="38" y="32"/>
                    </a:lnTo>
                    <a:lnTo>
                      <a:pt x="32" y="40"/>
                    </a:lnTo>
                    <a:lnTo>
                      <a:pt x="28" y="48"/>
                    </a:lnTo>
                    <a:lnTo>
                      <a:pt x="24" y="57"/>
                    </a:lnTo>
                    <a:lnTo>
                      <a:pt x="22" y="68"/>
                    </a:lnTo>
                    <a:lnTo>
                      <a:pt x="19" y="80"/>
                    </a:lnTo>
                    <a:lnTo>
                      <a:pt x="15" y="91"/>
                    </a:lnTo>
                    <a:lnTo>
                      <a:pt x="13" y="103"/>
                    </a:lnTo>
                    <a:lnTo>
                      <a:pt x="11" y="118"/>
                    </a:lnTo>
                    <a:lnTo>
                      <a:pt x="9" y="129"/>
                    </a:lnTo>
                    <a:lnTo>
                      <a:pt x="7" y="145"/>
                    </a:lnTo>
                    <a:lnTo>
                      <a:pt x="5" y="158"/>
                    </a:lnTo>
                    <a:lnTo>
                      <a:pt x="5" y="171"/>
                    </a:lnTo>
                    <a:lnTo>
                      <a:pt x="3" y="181"/>
                    </a:lnTo>
                    <a:lnTo>
                      <a:pt x="2" y="194"/>
                    </a:lnTo>
                    <a:lnTo>
                      <a:pt x="2" y="203"/>
                    </a:lnTo>
                    <a:lnTo>
                      <a:pt x="2" y="213"/>
                    </a:lnTo>
                    <a:lnTo>
                      <a:pt x="0" y="219"/>
                    </a:lnTo>
                    <a:lnTo>
                      <a:pt x="0" y="224"/>
                    </a:lnTo>
                    <a:lnTo>
                      <a:pt x="0" y="228"/>
                    </a:lnTo>
                    <a:lnTo>
                      <a:pt x="0" y="230"/>
                    </a:lnTo>
                    <a:lnTo>
                      <a:pt x="2" y="230"/>
                    </a:lnTo>
                    <a:lnTo>
                      <a:pt x="5" y="230"/>
                    </a:lnTo>
                    <a:lnTo>
                      <a:pt x="9" y="232"/>
                    </a:lnTo>
                    <a:lnTo>
                      <a:pt x="15" y="232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36" y="232"/>
                    </a:lnTo>
                    <a:lnTo>
                      <a:pt x="43" y="232"/>
                    </a:lnTo>
                    <a:lnTo>
                      <a:pt x="51" y="234"/>
                    </a:lnTo>
                    <a:lnTo>
                      <a:pt x="61" y="234"/>
                    </a:lnTo>
                    <a:lnTo>
                      <a:pt x="70" y="234"/>
                    </a:lnTo>
                    <a:lnTo>
                      <a:pt x="80" y="234"/>
                    </a:lnTo>
                    <a:lnTo>
                      <a:pt x="89" y="234"/>
                    </a:lnTo>
                    <a:lnTo>
                      <a:pt x="99" y="234"/>
                    </a:lnTo>
                    <a:lnTo>
                      <a:pt x="108" y="234"/>
                    </a:lnTo>
                    <a:lnTo>
                      <a:pt x="116" y="232"/>
                    </a:lnTo>
                    <a:lnTo>
                      <a:pt x="125" y="232"/>
                    </a:lnTo>
                    <a:lnTo>
                      <a:pt x="133" y="230"/>
                    </a:lnTo>
                    <a:lnTo>
                      <a:pt x="140" y="228"/>
                    </a:lnTo>
                    <a:lnTo>
                      <a:pt x="148" y="226"/>
                    </a:lnTo>
                    <a:lnTo>
                      <a:pt x="154" y="226"/>
                    </a:lnTo>
                    <a:lnTo>
                      <a:pt x="161" y="224"/>
                    </a:lnTo>
                    <a:lnTo>
                      <a:pt x="167" y="223"/>
                    </a:lnTo>
                    <a:lnTo>
                      <a:pt x="173" y="221"/>
                    </a:lnTo>
                    <a:lnTo>
                      <a:pt x="176" y="219"/>
                    </a:lnTo>
                    <a:lnTo>
                      <a:pt x="182" y="217"/>
                    </a:lnTo>
                    <a:lnTo>
                      <a:pt x="186" y="217"/>
                    </a:lnTo>
                    <a:lnTo>
                      <a:pt x="190" y="213"/>
                    </a:lnTo>
                    <a:lnTo>
                      <a:pt x="192" y="213"/>
                    </a:lnTo>
                    <a:lnTo>
                      <a:pt x="192" y="211"/>
                    </a:lnTo>
                    <a:lnTo>
                      <a:pt x="194" y="205"/>
                    </a:lnTo>
                    <a:lnTo>
                      <a:pt x="194" y="200"/>
                    </a:lnTo>
                    <a:lnTo>
                      <a:pt x="194" y="196"/>
                    </a:lnTo>
                    <a:lnTo>
                      <a:pt x="194" y="190"/>
                    </a:lnTo>
                    <a:lnTo>
                      <a:pt x="196" y="184"/>
                    </a:lnTo>
                    <a:lnTo>
                      <a:pt x="194" y="177"/>
                    </a:lnTo>
                    <a:lnTo>
                      <a:pt x="194" y="169"/>
                    </a:lnTo>
                    <a:lnTo>
                      <a:pt x="192" y="160"/>
                    </a:lnTo>
                    <a:lnTo>
                      <a:pt x="192" y="152"/>
                    </a:lnTo>
                    <a:lnTo>
                      <a:pt x="190" y="143"/>
                    </a:lnTo>
                    <a:lnTo>
                      <a:pt x="188" y="133"/>
                    </a:lnTo>
                    <a:lnTo>
                      <a:pt x="184" y="124"/>
                    </a:lnTo>
                    <a:lnTo>
                      <a:pt x="182" y="114"/>
                    </a:lnTo>
                    <a:lnTo>
                      <a:pt x="176" y="103"/>
                    </a:lnTo>
                    <a:lnTo>
                      <a:pt x="171" y="93"/>
                    </a:lnTo>
                    <a:lnTo>
                      <a:pt x="165" y="82"/>
                    </a:lnTo>
                    <a:lnTo>
                      <a:pt x="159" y="72"/>
                    </a:lnTo>
                    <a:lnTo>
                      <a:pt x="154" y="63"/>
                    </a:lnTo>
                    <a:lnTo>
                      <a:pt x="146" y="53"/>
                    </a:lnTo>
                    <a:lnTo>
                      <a:pt x="140" y="44"/>
                    </a:lnTo>
                    <a:lnTo>
                      <a:pt x="135" y="36"/>
                    </a:lnTo>
                    <a:lnTo>
                      <a:pt x="127" y="29"/>
                    </a:lnTo>
                    <a:lnTo>
                      <a:pt x="121" y="21"/>
                    </a:lnTo>
                    <a:lnTo>
                      <a:pt x="118" y="13"/>
                    </a:lnTo>
                    <a:lnTo>
                      <a:pt x="112" y="10"/>
                    </a:lnTo>
                    <a:lnTo>
                      <a:pt x="108" y="4"/>
                    </a:lnTo>
                    <a:lnTo>
                      <a:pt x="106" y="2"/>
                    </a:lnTo>
                    <a:lnTo>
                      <a:pt x="104" y="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8296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7" name="Freeform 608"/>
              <p:cNvSpPr>
                <a:spLocks/>
              </p:cNvSpPr>
              <p:nvPr/>
            </p:nvSpPr>
            <p:spPr bwMode="auto">
              <a:xfrm>
                <a:off x="2249" y="1326"/>
                <a:ext cx="330" cy="95"/>
              </a:xfrm>
              <a:custGeom>
                <a:avLst/>
                <a:gdLst>
                  <a:gd name="T0" fmla="*/ 0 w 367"/>
                  <a:gd name="T1" fmla="*/ 81 h 107"/>
                  <a:gd name="T2" fmla="*/ 2 w 367"/>
                  <a:gd name="T3" fmla="*/ 81 h 107"/>
                  <a:gd name="T4" fmla="*/ 4 w 367"/>
                  <a:gd name="T5" fmla="*/ 81 h 107"/>
                  <a:gd name="T6" fmla="*/ 9 w 367"/>
                  <a:gd name="T7" fmla="*/ 83 h 107"/>
                  <a:gd name="T8" fmla="*/ 15 w 367"/>
                  <a:gd name="T9" fmla="*/ 84 h 107"/>
                  <a:gd name="T10" fmla="*/ 24 w 367"/>
                  <a:gd name="T11" fmla="*/ 84 h 107"/>
                  <a:gd name="T12" fmla="*/ 32 w 367"/>
                  <a:gd name="T13" fmla="*/ 88 h 107"/>
                  <a:gd name="T14" fmla="*/ 45 w 367"/>
                  <a:gd name="T15" fmla="*/ 90 h 107"/>
                  <a:gd name="T16" fmla="*/ 57 w 367"/>
                  <a:gd name="T17" fmla="*/ 91 h 107"/>
                  <a:gd name="T18" fmla="*/ 68 w 367"/>
                  <a:gd name="T19" fmla="*/ 91 h 107"/>
                  <a:gd name="T20" fmla="*/ 83 w 367"/>
                  <a:gd name="T21" fmla="*/ 93 h 107"/>
                  <a:gd name="T22" fmla="*/ 98 w 367"/>
                  <a:gd name="T23" fmla="*/ 93 h 107"/>
                  <a:gd name="T24" fmla="*/ 111 w 367"/>
                  <a:gd name="T25" fmla="*/ 95 h 107"/>
                  <a:gd name="T26" fmla="*/ 127 w 367"/>
                  <a:gd name="T27" fmla="*/ 95 h 107"/>
                  <a:gd name="T28" fmla="*/ 144 w 367"/>
                  <a:gd name="T29" fmla="*/ 95 h 107"/>
                  <a:gd name="T30" fmla="*/ 157 w 367"/>
                  <a:gd name="T31" fmla="*/ 93 h 107"/>
                  <a:gd name="T32" fmla="*/ 174 w 367"/>
                  <a:gd name="T33" fmla="*/ 93 h 107"/>
                  <a:gd name="T34" fmla="*/ 190 w 367"/>
                  <a:gd name="T35" fmla="*/ 90 h 107"/>
                  <a:gd name="T36" fmla="*/ 204 w 367"/>
                  <a:gd name="T37" fmla="*/ 86 h 107"/>
                  <a:gd name="T38" fmla="*/ 219 w 367"/>
                  <a:gd name="T39" fmla="*/ 81 h 107"/>
                  <a:gd name="T40" fmla="*/ 233 w 367"/>
                  <a:gd name="T41" fmla="*/ 78 h 107"/>
                  <a:gd name="T42" fmla="*/ 246 w 367"/>
                  <a:gd name="T43" fmla="*/ 73 h 107"/>
                  <a:gd name="T44" fmla="*/ 260 w 367"/>
                  <a:gd name="T45" fmla="*/ 67 h 107"/>
                  <a:gd name="T46" fmla="*/ 272 w 367"/>
                  <a:gd name="T47" fmla="*/ 62 h 107"/>
                  <a:gd name="T48" fmla="*/ 282 w 367"/>
                  <a:gd name="T49" fmla="*/ 58 h 107"/>
                  <a:gd name="T50" fmla="*/ 292 w 367"/>
                  <a:gd name="T51" fmla="*/ 52 h 107"/>
                  <a:gd name="T52" fmla="*/ 301 w 367"/>
                  <a:gd name="T53" fmla="*/ 49 h 107"/>
                  <a:gd name="T54" fmla="*/ 309 w 367"/>
                  <a:gd name="T55" fmla="*/ 44 h 107"/>
                  <a:gd name="T56" fmla="*/ 317 w 367"/>
                  <a:gd name="T57" fmla="*/ 41 h 107"/>
                  <a:gd name="T58" fmla="*/ 322 w 367"/>
                  <a:gd name="T59" fmla="*/ 37 h 107"/>
                  <a:gd name="T60" fmla="*/ 326 w 367"/>
                  <a:gd name="T61" fmla="*/ 36 h 107"/>
                  <a:gd name="T62" fmla="*/ 328 w 367"/>
                  <a:gd name="T63" fmla="*/ 34 h 107"/>
                  <a:gd name="T64" fmla="*/ 330 w 367"/>
                  <a:gd name="T65" fmla="*/ 34 h 107"/>
                  <a:gd name="T66" fmla="*/ 255 w 367"/>
                  <a:gd name="T67" fmla="*/ 4 h 107"/>
                  <a:gd name="T68" fmla="*/ 127 w 367"/>
                  <a:gd name="T69" fmla="*/ 0 h 107"/>
                  <a:gd name="T70" fmla="*/ 0 w 367"/>
                  <a:gd name="T71" fmla="*/ 81 h 107"/>
                  <a:gd name="T72" fmla="*/ 0 w 367"/>
                  <a:gd name="T73" fmla="*/ 81 h 10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67"/>
                  <a:gd name="T112" fmla="*/ 0 h 107"/>
                  <a:gd name="T113" fmla="*/ 367 w 367"/>
                  <a:gd name="T114" fmla="*/ 107 h 10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67" h="107">
                    <a:moveTo>
                      <a:pt x="0" y="91"/>
                    </a:moveTo>
                    <a:lnTo>
                      <a:pt x="2" y="91"/>
                    </a:lnTo>
                    <a:lnTo>
                      <a:pt x="4" y="91"/>
                    </a:lnTo>
                    <a:lnTo>
                      <a:pt x="10" y="93"/>
                    </a:lnTo>
                    <a:lnTo>
                      <a:pt x="17" y="95"/>
                    </a:lnTo>
                    <a:lnTo>
                      <a:pt x="27" y="95"/>
                    </a:lnTo>
                    <a:lnTo>
                      <a:pt x="36" y="99"/>
                    </a:lnTo>
                    <a:lnTo>
                      <a:pt x="50" y="101"/>
                    </a:lnTo>
                    <a:lnTo>
                      <a:pt x="63" y="103"/>
                    </a:lnTo>
                    <a:lnTo>
                      <a:pt x="76" y="103"/>
                    </a:lnTo>
                    <a:lnTo>
                      <a:pt x="92" y="105"/>
                    </a:lnTo>
                    <a:lnTo>
                      <a:pt x="109" y="105"/>
                    </a:lnTo>
                    <a:lnTo>
                      <a:pt x="124" y="107"/>
                    </a:lnTo>
                    <a:lnTo>
                      <a:pt x="141" y="107"/>
                    </a:lnTo>
                    <a:lnTo>
                      <a:pt x="160" y="107"/>
                    </a:lnTo>
                    <a:lnTo>
                      <a:pt x="175" y="105"/>
                    </a:lnTo>
                    <a:lnTo>
                      <a:pt x="194" y="105"/>
                    </a:lnTo>
                    <a:lnTo>
                      <a:pt x="211" y="101"/>
                    </a:lnTo>
                    <a:lnTo>
                      <a:pt x="227" y="97"/>
                    </a:lnTo>
                    <a:lnTo>
                      <a:pt x="244" y="91"/>
                    </a:lnTo>
                    <a:lnTo>
                      <a:pt x="259" y="88"/>
                    </a:lnTo>
                    <a:lnTo>
                      <a:pt x="274" y="82"/>
                    </a:lnTo>
                    <a:lnTo>
                      <a:pt x="289" y="76"/>
                    </a:lnTo>
                    <a:lnTo>
                      <a:pt x="303" y="70"/>
                    </a:lnTo>
                    <a:lnTo>
                      <a:pt x="314" y="65"/>
                    </a:lnTo>
                    <a:lnTo>
                      <a:pt x="325" y="59"/>
                    </a:lnTo>
                    <a:lnTo>
                      <a:pt x="335" y="55"/>
                    </a:lnTo>
                    <a:lnTo>
                      <a:pt x="344" y="50"/>
                    </a:lnTo>
                    <a:lnTo>
                      <a:pt x="352" y="46"/>
                    </a:lnTo>
                    <a:lnTo>
                      <a:pt x="358" y="42"/>
                    </a:lnTo>
                    <a:lnTo>
                      <a:pt x="363" y="40"/>
                    </a:lnTo>
                    <a:lnTo>
                      <a:pt x="365" y="38"/>
                    </a:lnTo>
                    <a:lnTo>
                      <a:pt x="367" y="38"/>
                    </a:lnTo>
                    <a:lnTo>
                      <a:pt x="284" y="4"/>
                    </a:lnTo>
                    <a:lnTo>
                      <a:pt x="141" y="0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8" name="Freeform 609"/>
              <p:cNvSpPr>
                <a:spLocks/>
              </p:cNvSpPr>
              <p:nvPr/>
            </p:nvSpPr>
            <p:spPr bwMode="auto">
              <a:xfrm>
                <a:off x="2359" y="1333"/>
                <a:ext cx="104" cy="63"/>
              </a:xfrm>
              <a:custGeom>
                <a:avLst/>
                <a:gdLst>
                  <a:gd name="T0" fmla="*/ 4 w 116"/>
                  <a:gd name="T1" fmla="*/ 8 h 70"/>
                  <a:gd name="T2" fmla="*/ 4 w 116"/>
                  <a:gd name="T3" fmla="*/ 10 h 70"/>
                  <a:gd name="T4" fmla="*/ 2 w 116"/>
                  <a:gd name="T5" fmla="*/ 13 h 70"/>
                  <a:gd name="T6" fmla="*/ 0 w 116"/>
                  <a:gd name="T7" fmla="*/ 17 h 70"/>
                  <a:gd name="T8" fmla="*/ 0 w 116"/>
                  <a:gd name="T9" fmla="*/ 23 h 70"/>
                  <a:gd name="T10" fmla="*/ 0 w 116"/>
                  <a:gd name="T11" fmla="*/ 31 h 70"/>
                  <a:gd name="T12" fmla="*/ 2 w 116"/>
                  <a:gd name="T13" fmla="*/ 38 h 70"/>
                  <a:gd name="T14" fmla="*/ 4 w 116"/>
                  <a:gd name="T15" fmla="*/ 40 h 70"/>
                  <a:gd name="T16" fmla="*/ 5 w 116"/>
                  <a:gd name="T17" fmla="*/ 44 h 70"/>
                  <a:gd name="T18" fmla="*/ 9 w 116"/>
                  <a:gd name="T19" fmla="*/ 48 h 70"/>
                  <a:gd name="T20" fmla="*/ 13 w 116"/>
                  <a:gd name="T21" fmla="*/ 51 h 70"/>
                  <a:gd name="T22" fmla="*/ 17 w 116"/>
                  <a:gd name="T23" fmla="*/ 55 h 70"/>
                  <a:gd name="T24" fmla="*/ 22 w 116"/>
                  <a:gd name="T25" fmla="*/ 56 h 70"/>
                  <a:gd name="T26" fmla="*/ 26 w 116"/>
                  <a:gd name="T27" fmla="*/ 58 h 70"/>
                  <a:gd name="T28" fmla="*/ 32 w 116"/>
                  <a:gd name="T29" fmla="*/ 59 h 70"/>
                  <a:gd name="T30" fmla="*/ 38 w 116"/>
                  <a:gd name="T31" fmla="*/ 59 h 70"/>
                  <a:gd name="T32" fmla="*/ 44 w 116"/>
                  <a:gd name="T33" fmla="*/ 61 h 70"/>
                  <a:gd name="T34" fmla="*/ 51 w 116"/>
                  <a:gd name="T35" fmla="*/ 61 h 70"/>
                  <a:gd name="T36" fmla="*/ 58 w 116"/>
                  <a:gd name="T37" fmla="*/ 63 h 70"/>
                  <a:gd name="T38" fmla="*/ 63 w 116"/>
                  <a:gd name="T39" fmla="*/ 61 h 70"/>
                  <a:gd name="T40" fmla="*/ 70 w 116"/>
                  <a:gd name="T41" fmla="*/ 61 h 70"/>
                  <a:gd name="T42" fmla="*/ 75 w 116"/>
                  <a:gd name="T43" fmla="*/ 61 h 70"/>
                  <a:gd name="T44" fmla="*/ 82 w 116"/>
                  <a:gd name="T45" fmla="*/ 59 h 70"/>
                  <a:gd name="T46" fmla="*/ 87 w 116"/>
                  <a:gd name="T47" fmla="*/ 58 h 70"/>
                  <a:gd name="T48" fmla="*/ 92 w 116"/>
                  <a:gd name="T49" fmla="*/ 56 h 70"/>
                  <a:gd name="T50" fmla="*/ 95 w 116"/>
                  <a:gd name="T51" fmla="*/ 55 h 70"/>
                  <a:gd name="T52" fmla="*/ 99 w 116"/>
                  <a:gd name="T53" fmla="*/ 51 h 70"/>
                  <a:gd name="T54" fmla="*/ 100 w 116"/>
                  <a:gd name="T55" fmla="*/ 48 h 70"/>
                  <a:gd name="T56" fmla="*/ 102 w 116"/>
                  <a:gd name="T57" fmla="*/ 44 h 70"/>
                  <a:gd name="T58" fmla="*/ 104 w 116"/>
                  <a:gd name="T59" fmla="*/ 39 h 70"/>
                  <a:gd name="T60" fmla="*/ 104 w 116"/>
                  <a:gd name="T61" fmla="*/ 36 h 70"/>
                  <a:gd name="T62" fmla="*/ 104 w 116"/>
                  <a:gd name="T63" fmla="*/ 32 h 70"/>
                  <a:gd name="T64" fmla="*/ 102 w 116"/>
                  <a:gd name="T65" fmla="*/ 27 h 70"/>
                  <a:gd name="T66" fmla="*/ 100 w 116"/>
                  <a:gd name="T67" fmla="*/ 23 h 70"/>
                  <a:gd name="T68" fmla="*/ 100 w 116"/>
                  <a:gd name="T69" fmla="*/ 19 h 70"/>
                  <a:gd name="T70" fmla="*/ 99 w 116"/>
                  <a:gd name="T71" fmla="*/ 15 h 70"/>
                  <a:gd name="T72" fmla="*/ 97 w 116"/>
                  <a:gd name="T73" fmla="*/ 10 h 70"/>
                  <a:gd name="T74" fmla="*/ 95 w 116"/>
                  <a:gd name="T75" fmla="*/ 6 h 70"/>
                  <a:gd name="T76" fmla="*/ 95 w 116"/>
                  <a:gd name="T77" fmla="*/ 4 h 70"/>
                  <a:gd name="T78" fmla="*/ 92 w 116"/>
                  <a:gd name="T79" fmla="*/ 2 h 70"/>
                  <a:gd name="T80" fmla="*/ 92 w 116"/>
                  <a:gd name="T81" fmla="*/ 0 h 70"/>
                  <a:gd name="T82" fmla="*/ 4 w 116"/>
                  <a:gd name="T83" fmla="*/ 8 h 70"/>
                  <a:gd name="T84" fmla="*/ 4 w 116"/>
                  <a:gd name="T85" fmla="*/ 8 h 7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16"/>
                  <a:gd name="T130" fmla="*/ 0 h 70"/>
                  <a:gd name="T131" fmla="*/ 116 w 116"/>
                  <a:gd name="T132" fmla="*/ 70 h 7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16" h="70">
                    <a:moveTo>
                      <a:pt x="4" y="9"/>
                    </a:moveTo>
                    <a:lnTo>
                      <a:pt x="4" y="11"/>
                    </a:lnTo>
                    <a:lnTo>
                      <a:pt x="2" y="15"/>
                    </a:lnTo>
                    <a:lnTo>
                      <a:pt x="0" y="19"/>
                    </a:lnTo>
                    <a:lnTo>
                      <a:pt x="0" y="26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4" y="45"/>
                    </a:lnTo>
                    <a:lnTo>
                      <a:pt x="6" y="49"/>
                    </a:lnTo>
                    <a:lnTo>
                      <a:pt x="10" y="53"/>
                    </a:lnTo>
                    <a:lnTo>
                      <a:pt x="15" y="57"/>
                    </a:lnTo>
                    <a:lnTo>
                      <a:pt x="19" y="61"/>
                    </a:lnTo>
                    <a:lnTo>
                      <a:pt x="25" y="62"/>
                    </a:lnTo>
                    <a:lnTo>
                      <a:pt x="29" y="64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9" y="68"/>
                    </a:lnTo>
                    <a:lnTo>
                      <a:pt x="57" y="68"/>
                    </a:lnTo>
                    <a:lnTo>
                      <a:pt x="65" y="70"/>
                    </a:lnTo>
                    <a:lnTo>
                      <a:pt x="70" y="68"/>
                    </a:lnTo>
                    <a:lnTo>
                      <a:pt x="78" y="68"/>
                    </a:lnTo>
                    <a:lnTo>
                      <a:pt x="84" y="68"/>
                    </a:lnTo>
                    <a:lnTo>
                      <a:pt x="91" y="66"/>
                    </a:lnTo>
                    <a:lnTo>
                      <a:pt x="97" y="64"/>
                    </a:lnTo>
                    <a:lnTo>
                      <a:pt x="103" y="62"/>
                    </a:lnTo>
                    <a:lnTo>
                      <a:pt x="106" y="61"/>
                    </a:lnTo>
                    <a:lnTo>
                      <a:pt x="110" y="57"/>
                    </a:lnTo>
                    <a:lnTo>
                      <a:pt x="112" y="53"/>
                    </a:lnTo>
                    <a:lnTo>
                      <a:pt x="114" y="49"/>
                    </a:lnTo>
                    <a:lnTo>
                      <a:pt x="116" y="43"/>
                    </a:lnTo>
                    <a:lnTo>
                      <a:pt x="116" y="40"/>
                    </a:lnTo>
                    <a:lnTo>
                      <a:pt x="116" y="36"/>
                    </a:lnTo>
                    <a:lnTo>
                      <a:pt x="114" y="30"/>
                    </a:lnTo>
                    <a:lnTo>
                      <a:pt x="112" y="26"/>
                    </a:lnTo>
                    <a:lnTo>
                      <a:pt x="112" y="21"/>
                    </a:lnTo>
                    <a:lnTo>
                      <a:pt x="110" y="17"/>
                    </a:lnTo>
                    <a:lnTo>
                      <a:pt x="108" y="11"/>
                    </a:lnTo>
                    <a:lnTo>
                      <a:pt x="106" y="7"/>
                    </a:lnTo>
                    <a:lnTo>
                      <a:pt x="106" y="5"/>
                    </a:lnTo>
                    <a:lnTo>
                      <a:pt x="103" y="2"/>
                    </a:lnTo>
                    <a:lnTo>
                      <a:pt x="103" y="0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9" name="Freeform 610"/>
              <p:cNvSpPr>
                <a:spLocks/>
              </p:cNvSpPr>
              <p:nvPr/>
            </p:nvSpPr>
            <p:spPr bwMode="auto">
              <a:xfrm>
                <a:off x="2332" y="1161"/>
                <a:ext cx="145" cy="176"/>
              </a:xfrm>
              <a:custGeom>
                <a:avLst/>
                <a:gdLst>
                  <a:gd name="T0" fmla="*/ 0 w 161"/>
                  <a:gd name="T1" fmla="*/ 176 h 195"/>
                  <a:gd name="T2" fmla="*/ 0 w 161"/>
                  <a:gd name="T3" fmla="*/ 175 h 195"/>
                  <a:gd name="T4" fmla="*/ 0 w 161"/>
                  <a:gd name="T5" fmla="*/ 173 h 195"/>
                  <a:gd name="T6" fmla="*/ 0 w 161"/>
                  <a:gd name="T7" fmla="*/ 168 h 195"/>
                  <a:gd name="T8" fmla="*/ 0 w 161"/>
                  <a:gd name="T9" fmla="*/ 161 h 195"/>
                  <a:gd name="T10" fmla="*/ 0 w 161"/>
                  <a:gd name="T11" fmla="*/ 154 h 195"/>
                  <a:gd name="T12" fmla="*/ 1 w 161"/>
                  <a:gd name="T13" fmla="*/ 145 h 195"/>
                  <a:gd name="T14" fmla="*/ 3 w 161"/>
                  <a:gd name="T15" fmla="*/ 135 h 195"/>
                  <a:gd name="T16" fmla="*/ 3 w 161"/>
                  <a:gd name="T17" fmla="*/ 126 h 195"/>
                  <a:gd name="T18" fmla="*/ 5 w 161"/>
                  <a:gd name="T19" fmla="*/ 115 h 195"/>
                  <a:gd name="T20" fmla="*/ 6 w 161"/>
                  <a:gd name="T21" fmla="*/ 105 h 195"/>
                  <a:gd name="T22" fmla="*/ 8 w 161"/>
                  <a:gd name="T23" fmla="*/ 92 h 195"/>
                  <a:gd name="T24" fmla="*/ 10 w 161"/>
                  <a:gd name="T25" fmla="*/ 82 h 195"/>
                  <a:gd name="T26" fmla="*/ 12 w 161"/>
                  <a:gd name="T27" fmla="*/ 72 h 195"/>
                  <a:gd name="T28" fmla="*/ 14 w 161"/>
                  <a:gd name="T29" fmla="*/ 61 h 195"/>
                  <a:gd name="T30" fmla="*/ 17 w 161"/>
                  <a:gd name="T31" fmla="*/ 51 h 195"/>
                  <a:gd name="T32" fmla="*/ 20 w 161"/>
                  <a:gd name="T33" fmla="*/ 42 h 195"/>
                  <a:gd name="T34" fmla="*/ 22 w 161"/>
                  <a:gd name="T35" fmla="*/ 34 h 195"/>
                  <a:gd name="T36" fmla="*/ 25 w 161"/>
                  <a:gd name="T37" fmla="*/ 27 h 195"/>
                  <a:gd name="T38" fmla="*/ 29 w 161"/>
                  <a:gd name="T39" fmla="*/ 22 h 195"/>
                  <a:gd name="T40" fmla="*/ 32 w 161"/>
                  <a:gd name="T41" fmla="*/ 17 h 195"/>
                  <a:gd name="T42" fmla="*/ 34 w 161"/>
                  <a:gd name="T43" fmla="*/ 14 h 195"/>
                  <a:gd name="T44" fmla="*/ 37 w 161"/>
                  <a:gd name="T45" fmla="*/ 10 h 195"/>
                  <a:gd name="T46" fmla="*/ 41 w 161"/>
                  <a:gd name="T47" fmla="*/ 6 h 195"/>
                  <a:gd name="T48" fmla="*/ 44 w 161"/>
                  <a:gd name="T49" fmla="*/ 5 h 195"/>
                  <a:gd name="T50" fmla="*/ 50 w 161"/>
                  <a:gd name="T51" fmla="*/ 2 h 195"/>
                  <a:gd name="T52" fmla="*/ 54 w 161"/>
                  <a:gd name="T53" fmla="*/ 0 h 195"/>
                  <a:gd name="T54" fmla="*/ 58 w 161"/>
                  <a:gd name="T55" fmla="*/ 0 h 195"/>
                  <a:gd name="T56" fmla="*/ 58 w 161"/>
                  <a:gd name="T57" fmla="*/ 0 h 195"/>
                  <a:gd name="T58" fmla="*/ 59 w 161"/>
                  <a:gd name="T59" fmla="*/ 0 h 195"/>
                  <a:gd name="T60" fmla="*/ 61 w 161"/>
                  <a:gd name="T61" fmla="*/ 2 h 195"/>
                  <a:gd name="T62" fmla="*/ 65 w 161"/>
                  <a:gd name="T63" fmla="*/ 5 h 195"/>
                  <a:gd name="T64" fmla="*/ 71 w 161"/>
                  <a:gd name="T65" fmla="*/ 10 h 195"/>
                  <a:gd name="T66" fmla="*/ 75 w 161"/>
                  <a:gd name="T67" fmla="*/ 12 h 195"/>
                  <a:gd name="T68" fmla="*/ 78 w 161"/>
                  <a:gd name="T69" fmla="*/ 15 h 195"/>
                  <a:gd name="T70" fmla="*/ 82 w 161"/>
                  <a:gd name="T71" fmla="*/ 19 h 195"/>
                  <a:gd name="T72" fmla="*/ 87 w 161"/>
                  <a:gd name="T73" fmla="*/ 23 h 195"/>
                  <a:gd name="T74" fmla="*/ 90 w 161"/>
                  <a:gd name="T75" fmla="*/ 29 h 195"/>
                  <a:gd name="T76" fmla="*/ 94 w 161"/>
                  <a:gd name="T77" fmla="*/ 34 h 195"/>
                  <a:gd name="T78" fmla="*/ 99 w 161"/>
                  <a:gd name="T79" fmla="*/ 41 h 195"/>
                  <a:gd name="T80" fmla="*/ 103 w 161"/>
                  <a:gd name="T81" fmla="*/ 48 h 195"/>
                  <a:gd name="T82" fmla="*/ 105 w 161"/>
                  <a:gd name="T83" fmla="*/ 54 h 195"/>
                  <a:gd name="T84" fmla="*/ 111 w 161"/>
                  <a:gd name="T85" fmla="*/ 61 h 195"/>
                  <a:gd name="T86" fmla="*/ 114 w 161"/>
                  <a:gd name="T87" fmla="*/ 69 h 195"/>
                  <a:gd name="T88" fmla="*/ 118 w 161"/>
                  <a:gd name="T89" fmla="*/ 77 h 195"/>
                  <a:gd name="T90" fmla="*/ 122 w 161"/>
                  <a:gd name="T91" fmla="*/ 86 h 195"/>
                  <a:gd name="T92" fmla="*/ 124 w 161"/>
                  <a:gd name="T93" fmla="*/ 92 h 195"/>
                  <a:gd name="T94" fmla="*/ 128 w 161"/>
                  <a:gd name="T95" fmla="*/ 101 h 195"/>
                  <a:gd name="T96" fmla="*/ 131 w 161"/>
                  <a:gd name="T97" fmla="*/ 109 h 195"/>
                  <a:gd name="T98" fmla="*/ 133 w 161"/>
                  <a:gd name="T99" fmla="*/ 116 h 195"/>
                  <a:gd name="T100" fmla="*/ 137 w 161"/>
                  <a:gd name="T101" fmla="*/ 124 h 195"/>
                  <a:gd name="T102" fmla="*/ 139 w 161"/>
                  <a:gd name="T103" fmla="*/ 128 h 195"/>
                  <a:gd name="T104" fmla="*/ 140 w 161"/>
                  <a:gd name="T105" fmla="*/ 135 h 195"/>
                  <a:gd name="T106" fmla="*/ 141 w 161"/>
                  <a:gd name="T107" fmla="*/ 139 h 195"/>
                  <a:gd name="T108" fmla="*/ 143 w 161"/>
                  <a:gd name="T109" fmla="*/ 142 h 195"/>
                  <a:gd name="T110" fmla="*/ 145 w 161"/>
                  <a:gd name="T111" fmla="*/ 144 h 195"/>
                  <a:gd name="T112" fmla="*/ 145 w 161"/>
                  <a:gd name="T113" fmla="*/ 145 h 195"/>
                  <a:gd name="T114" fmla="*/ 0 w 161"/>
                  <a:gd name="T115" fmla="*/ 176 h 195"/>
                  <a:gd name="T116" fmla="*/ 0 w 161"/>
                  <a:gd name="T117" fmla="*/ 176 h 19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61"/>
                  <a:gd name="T178" fmla="*/ 0 h 195"/>
                  <a:gd name="T179" fmla="*/ 161 w 161"/>
                  <a:gd name="T180" fmla="*/ 195 h 19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61" h="195">
                    <a:moveTo>
                      <a:pt x="0" y="195"/>
                    </a:moveTo>
                    <a:lnTo>
                      <a:pt x="0" y="194"/>
                    </a:lnTo>
                    <a:lnTo>
                      <a:pt x="0" y="192"/>
                    </a:lnTo>
                    <a:lnTo>
                      <a:pt x="0" y="186"/>
                    </a:lnTo>
                    <a:lnTo>
                      <a:pt x="0" y="178"/>
                    </a:lnTo>
                    <a:lnTo>
                      <a:pt x="0" y="171"/>
                    </a:lnTo>
                    <a:lnTo>
                      <a:pt x="1" y="161"/>
                    </a:lnTo>
                    <a:lnTo>
                      <a:pt x="3" y="150"/>
                    </a:lnTo>
                    <a:lnTo>
                      <a:pt x="3" y="140"/>
                    </a:lnTo>
                    <a:lnTo>
                      <a:pt x="5" y="127"/>
                    </a:lnTo>
                    <a:lnTo>
                      <a:pt x="7" y="116"/>
                    </a:lnTo>
                    <a:lnTo>
                      <a:pt x="9" y="102"/>
                    </a:lnTo>
                    <a:lnTo>
                      <a:pt x="11" y="91"/>
                    </a:lnTo>
                    <a:lnTo>
                      <a:pt x="13" y="80"/>
                    </a:lnTo>
                    <a:lnTo>
                      <a:pt x="15" y="68"/>
                    </a:lnTo>
                    <a:lnTo>
                      <a:pt x="19" y="57"/>
                    </a:lnTo>
                    <a:lnTo>
                      <a:pt x="22" y="47"/>
                    </a:lnTo>
                    <a:lnTo>
                      <a:pt x="24" y="38"/>
                    </a:lnTo>
                    <a:lnTo>
                      <a:pt x="28" y="30"/>
                    </a:lnTo>
                    <a:lnTo>
                      <a:pt x="32" y="24"/>
                    </a:lnTo>
                    <a:lnTo>
                      <a:pt x="36" y="19"/>
                    </a:lnTo>
                    <a:lnTo>
                      <a:pt x="38" y="15"/>
                    </a:lnTo>
                    <a:lnTo>
                      <a:pt x="41" y="11"/>
                    </a:lnTo>
                    <a:lnTo>
                      <a:pt x="45" y="7"/>
                    </a:lnTo>
                    <a:lnTo>
                      <a:pt x="49" y="5"/>
                    </a:lnTo>
                    <a:lnTo>
                      <a:pt x="55" y="2"/>
                    </a:lnTo>
                    <a:lnTo>
                      <a:pt x="60" y="0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68" y="2"/>
                    </a:lnTo>
                    <a:lnTo>
                      <a:pt x="72" y="5"/>
                    </a:lnTo>
                    <a:lnTo>
                      <a:pt x="79" y="11"/>
                    </a:lnTo>
                    <a:lnTo>
                      <a:pt x="83" y="13"/>
                    </a:lnTo>
                    <a:lnTo>
                      <a:pt x="87" y="17"/>
                    </a:lnTo>
                    <a:lnTo>
                      <a:pt x="91" y="21"/>
                    </a:lnTo>
                    <a:lnTo>
                      <a:pt x="97" y="26"/>
                    </a:lnTo>
                    <a:lnTo>
                      <a:pt x="100" y="32"/>
                    </a:lnTo>
                    <a:lnTo>
                      <a:pt x="104" y="38"/>
                    </a:lnTo>
                    <a:lnTo>
                      <a:pt x="110" y="45"/>
                    </a:lnTo>
                    <a:lnTo>
                      <a:pt x="114" y="53"/>
                    </a:lnTo>
                    <a:lnTo>
                      <a:pt x="117" y="60"/>
                    </a:lnTo>
                    <a:lnTo>
                      <a:pt x="123" y="68"/>
                    </a:lnTo>
                    <a:lnTo>
                      <a:pt x="127" y="76"/>
                    </a:lnTo>
                    <a:lnTo>
                      <a:pt x="131" y="85"/>
                    </a:lnTo>
                    <a:lnTo>
                      <a:pt x="135" y="95"/>
                    </a:lnTo>
                    <a:lnTo>
                      <a:pt x="138" y="102"/>
                    </a:lnTo>
                    <a:lnTo>
                      <a:pt x="142" y="112"/>
                    </a:lnTo>
                    <a:lnTo>
                      <a:pt x="146" y="121"/>
                    </a:lnTo>
                    <a:lnTo>
                      <a:pt x="148" y="129"/>
                    </a:lnTo>
                    <a:lnTo>
                      <a:pt x="152" y="137"/>
                    </a:lnTo>
                    <a:lnTo>
                      <a:pt x="154" y="142"/>
                    </a:lnTo>
                    <a:lnTo>
                      <a:pt x="155" y="150"/>
                    </a:lnTo>
                    <a:lnTo>
                      <a:pt x="157" y="154"/>
                    </a:lnTo>
                    <a:lnTo>
                      <a:pt x="159" y="157"/>
                    </a:lnTo>
                    <a:lnTo>
                      <a:pt x="161" y="159"/>
                    </a:lnTo>
                    <a:lnTo>
                      <a:pt x="161" y="161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0" name="Freeform 611"/>
              <p:cNvSpPr>
                <a:spLocks/>
              </p:cNvSpPr>
              <p:nvPr/>
            </p:nvSpPr>
            <p:spPr bwMode="auto">
              <a:xfrm>
                <a:off x="2246" y="1283"/>
                <a:ext cx="333" cy="125"/>
              </a:xfrm>
              <a:custGeom>
                <a:avLst/>
                <a:gdLst>
                  <a:gd name="T0" fmla="*/ 0 w 370"/>
                  <a:gd name="T1" fmla="*/ 125 h 138"/>
                  <a:gd name="T2" fmla="*/ 3 w 370"/>
                  <a:gd name="T3" fmla="*/ 119 h 138"/>
                  <a:gd name="T4" fmla="*/ 10 w 370"/>
                  <a:gd name="T5" fmla="*/ 110 h 138"/>
                  <a:gd name="T6" fmla="*/ 18 w 370"/>
                  <a:gd name="T7" fmla="*/ 98 h 138"/>
                  <a:gd name="T8" fmla="*/ 31 w 370"/>
                  <a:gd name="T9" fmla="*/ 84 h 138"/>
                  <a:gd name="T10" fmla="*/ 42 w 370"/>
                  <a:gd name="T11" fmla="*/ 67 h 138"/>
                  <a:gd name="T12" fmla="*/ 58 w 370"/>
                  <a:gd name="T13" fmla="*/ 52 h 138"/>
                  <a:gd name="T14" fmla="*/ 73 w 370"/>
                  <a:gd name="T15" fmla="*/ 37 h 138"/>
                  <a:gd name="T16" fmla="*/ 88 w 370"/>
                  <a:gd name="T17" fmla="*/ 24 h 138"/>
                  <a:gd name="T18" fmla="*/ 104 w 370"/>
                  <a:gd name="T19" fmla="*/ 15 h 138"/>
                  <a:gd name="T20" fmla="*/ 120 w 370"/>
                  <a:gd name="T21" fmla="*/ 6 h 138"/>
                  <a:gd name="T22" fmla="*/ 137 w 370"/>
                  <a:gd name="T23" fmla="*/ 3 h 138"/>
                  <a:gd name="T24" fmla="*/ 154 w 370"/>
                  <a:gd name="T25" fmla="*/ 0 h 138"/>
                  <a:gd name="T26" fmla="*/ 171 w 370"/>
                  <a:gd name="T27" fmla="*/ 0 h 138"/>
                  <a:gd name="T28" fmla="*/ 190 w 370"/>
                  <a:gd name="T29" fmla="*/ 3 h 138"/>
                  <a:gd name="T30" fmla="*/ 208 w 370"/>
                  <a:gd name="T31" fmla="*/ 6 h 138"/>
                  <a:gd name="T32" fmla="*/ 229 w 370"/>
                  <a:gd name="T33" fmla="*/ 14 h 138"/>
                  <a:gd name="T34" fmla="*/ 249 w 370"/>
                  <a:gd name="T35" fmla="*/ 22 h 138"/>
                  <a:gd name="T36" fmla="*/ 268 w 370"/>
                  <a:gd name="T37" fmla="*/ 31 h 138"/>
                  <a:gd name="T38" fmla="*/ 287 w 370"/>
                  <a:gd name="T39" fmla="*/ 39 h 138"/>
                  <a:gd name="T40" fmla="*/ 304 w 370"/>
                  <a:gd name="T41" fmla="*/ 48 h 138"/>
                  <a:gd name="T42" fmla="*/ 318 w 370"/>
                  <a:gd name="T43" fmla="*/ 56 h 138"/>
                  <a:gd name="T44" fmla="*/ 327 w 370"/>
                  <a:gd name="T45" fmla="*/ 62 h 138"/>
                  <a:gd name="T46" fmla="*/ 331 w 370"/>
                  <a:gd name="T47" fmla="*/ 67 h 138"/>
                  <a:gd name="T48" fmla="*/ 331 w 370"/>
                  <a:gd name="T49" fmla="*/ 67 h 138"/>
                  <a:gd name="T50" fmla="*/ 321 w 370"/>
                  <a:gd name="T51" fmla="*/ 65 h 138"/>
                  <a:gd name="T52" fmla="*/ 304 w 370"/>
                  <a:gd name="T53" fmla="*/ 62 h 138"/>
                  <a:gd name="T54" fmla="*/ 282 w 370"/>
                  <a:gd name="T55" fmla="*/ 60 h 138"/>
                  <a:gd name="T56" fmla="*/ 253 w 370"/>
                  <a:gd name="T57" fmla="*/ 58 h 138"/>
                  <a:gd name="T58" fmla="*/ 222 w 370"/>
                  <a:gd name="T59" fmla="*/ 56 h 138"/>
                  <a:gd name="T60" fmla="*/ 191 w 370"/>
                  <a:gd name="T61" fmla="*/ 56 h 138"/>
                  <a:gd name="T62" fmla="*/ 158 w 370"/>
                  <a:gd name="T63" fmla="*/ 60 h 138"/>
                  <a:gd name="T64" fmla="*/ 128 w 370"/>
                  <a:gd name="T65" fmla="*/ 65 h 138"/>
                  <a:gd name="T66" fmla="*/ 99 w 370"/>
                  <a:gd name="T67" fmla="*/ 73 h 138"/>
                  <a:gd name="T68" fmla="*/ 71 w 370"/>
                  <a:gd name="T69" fmla="*/ 82 h 138"/>
                  <a:gd name="T70" fmla="*/ 49 w 370"/>
                  <a:gd name="T71" fmla="*/ 94 h 138"/>
                  <a:gd name="T72" fmla="*/ 31 w 370"/>
                  <a:gd name="T73" fmla="*/ 105 h 138"/>
                  <a:gd name="T74" fmla="*/ 15 w 370"/>
                  <a:gd name="T75" fmla="*/ 113 h 138"/>
                  <a:gd name="T76" fmla="*/ 6 w 370"/>
                  <a:gd name="T77" fmla="*/ 120 h 138"/>
                  <a:gd name="T78" fmla="*/ 0 w 370"/>
                  <a:gd name="T79" fmla="*/ 125 h 138"/>
                  <a:gd name="T80" fmla="*/ 0 w 370"/>
                  <a:gd name="T81" fmla="*/ 125 h 13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0"/>
                  <a:gd name="T124" fmla="*/ 0 h 138"/>
                  <a:gd name="T125" fmla="*/ 370 w 370"/>
                  <a:gd name="T126" fmla="*/ 138 h 13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0" h="138">
                    <a:moveTo>
                      <a:pt x="0" y="138"/>
                    </a:moveTo>
                    <a:lnTo>
                      <a:pt x="0" y="138"/>
                    </a:lnTo>
                    <a:lnTo>
                      <a:pt x="1" y="135"/>
                    </a:lnTo>
                    <a:lnTo>
                      <a:pt x="3" y="131"/>
                    </a:lnTo>
                    <a:lnTo>
                      <a:pt x="7" y="127"/>
                    </a:lnTo>
                    <a:lnTo>
                      <a:pt x="11" y="121"/>
                    </a:lnTo>
                    <a:lnTo>
                      <a:pt x="15" y="116"/>
                    </a:lnTo>
                    <a:lnTo>
                      <a:pt x="20" y="108"/>
                    </a:lnTo>
                    <a:lnTo>
                      <a:pt x="28" y="100"/>
                    </a:lnTo>
                    <a:lnTo>
                      <a:pt x="34" y="93"/>
                    </a:lnTo>
                    <a:lnTo>
                      <a:pt x="39" y="83"/>
                    </a:lnTo>
                    <a:lnTo>
                      <a:pt x="47" y="74"/>
                    </a:lnTo>
                    <a:lnTo>
                      <a:pt x="57" y="66"/>
                    </a:lnTo>
                    <a:lnTo>
                      <a:pt x="64" y="57"/>
                    </a:lnTo>
                    <a:lnTo>
                      <a:pt x="72" y="49"/>
                    </a:lnTo>
                    <a:lnTo>
                      <a:pt x="81" y="41"/>
                    </a:lnTo>
                    <a:lnTo>
                      <a:pt x="91" y="34"/>
                    </a:lnTo>
                    <a:lnTo>
                      <a:pt x="98" y="26"/>
                    </a:lnTo>
                    <a:lnTo>
                      <a:pt x="108" y="20"/>
                    </a:lnTo>
                    <a:lnTo>
                      <a:pt x="116" y="17"/>
                    </a:lnTo>
                    <a:lnTo>
                      <a:pt x="125" y="13"/>
                    </a:lnTo>
                    <a:lnTo>
                      <a:pt x="133" y="7"/>
                    </a:lnTo>
                    <a:lnTo>
                      <a:pt x="142" y="5"/>
                    </a:lnTo>
                    <a:lnTo>
                      <a:pt x="152" y="3"/>
                    </a:lnTo>
                    <a:lnTo>
                      <a:pt x="161" y="1"/>
                    </a:lnTo>
                    <a:lnTo>
                      <a:pt x="171" y="0"/>
                    </a:lnTo>
                    <a:lnTo>
                      <a:pt x="180" y="0"/>
                    </a:lnTo>
                    <a:lnTo>
                      <a:pt x="190" y="0"/>
                    </a:lnTo>
                    <a:lnTo>
                      <a:pt x="201" y="1"/>
                    </a:lnTo>
                    <a:lnTo>
                      <a:pt x="211" y="3"/>
                    </a:lnTo>
                    <a:lnTo>
                      <a:pt x="222" y="5"/>
                    </a:lnTo>
                    <a:lnTo>
                      <a:pt x="231" y="7"/>
                    </a:lnTo>
                    <a:lnTo>
                      <a:pt x="243" y="13"/>
                    </a:lnTo>
                    <a:lnTo>
                      <a:pt x="254" y="15"/>
                    </a:lnTo>
                    <a:lnTo>
                      <a:pt x="266" y="19"/>
                    </a:lnTo>
                    <a:lnTo>
                      <a:pt x="277" y="24"/>
                    </a:lnTo>
                    <a:lnTo>
                      <a:pt x="289" y="28"/>
                    </a:lnTo>
                    <a:lnTo>
                      <a:pt x="298" y="34"/>
                    </a:lnTo>
                    <a:lnTo>
                      <a:pt x="309" y="39"/>
                    </a:lnTo>
                    <a:lnTo>
                      <a:pt x="319" y="43"/>
                    </a:lnTo>
                    <a:lnTo>
                      <a:pt x="328" y="49"/>
                    </a:lnTo>
                    <a:lnTo>
                      <a:pt x="338" y="53"/>
                    </a:lnTo>
                    <a:lnTo>
                      <a:pt x="346" y="58"/>
                    </a:lnTo>
                    <a:lnTo>
                      <a:pt x="353" y="62"/>
                    </a:lnTo>
                    <a:lnTo>
                      <a:pt x="359" y="66"/>
                    </a:lnTo>
                    <a:lnTo>
                      <a:pt x="363" y="68"/>
                    </a:lnTo>
                    <a:lnTo>
                      <a:pt x="366" y="72"/>
                    </a:lnTo>
                    <a:lnTo>
                      <a:pt x="368" y="74"/>
                    </a:lnTo>
                    <a:lnTo>
                      <a:pt x="370" y="74"/>
                    </a:lnTo>
                    <a:lnTo>
                      <a:pt x="368" y="74"/>
                    </a:lnTo>
                    <a:lnTo>
                      <a:pt x="365" y="72"/>
                    </a:lnTo>
                    <a:lnTo>
                      <a:pt x="357" y="72"/>
                    </a:lnTo>
                    <a:lnTo>
                      <a:pt x="349" y="70"/>
                    </a:lnTo>
                    <a:lnTo>
                      <a:pt x="338" y="68"/>
                    </a:lnTo>
                    <a:lnTo>
                      <a:pt x="327" y="68"/>
                    </a:lnTo>
                    <a:lnTo>
                      <a:pt x="313" y="66"/>
                    </a:lnTo>
                    <a:lnTo>
                      <a:pt x="298" y="64"/>
                    </a:lnTo>
                    <a:lnTo>
                      <a:pt x="281" y="64"/>
                    </a:lnTo>
                    <a:lnTo>
                      <a:pt x="266" y="62"/>
                    </a:lnTo>
                    <a:lnTo>
                      <a:pt x="247" y="62"/>
                    </a:lnTo>
                    <a:lnTo>
                      <a:pt x="230" y="62"/>
                    </a:lnTo>
                    <a:lnTo>
                      <a:pt x="212" y="62"/>
                    </a:lnTo>
                    <a:lnTo>
                      <a:pt x="193" y="64"/>
                    </a:lnTo>
                    <a:lnTo>
                      <a:pt x="176" y="66"/>
                    </a:lnTo>
                    <a:lnTo>
                      <a:pt x="159" y="68"/>
                    </a:lnTo>
                    <a:lnTo>
                      <a:pt x="142" y="72"/>
                    </a:lnTo>
                    <a:lnTo>
                      <a:pt x="127" y="76"/>
                    </a:lnTo>
                    <a:lnTo>
                      <a:pt x="110" y="81"/>
                    </a:lnTo>
                    <a:lnTo>
                      <a:pt x="95" y="87"/>
                    </a:lnTo>
                    <a:lnTo>
                      <a:pt x="79" y="91"/>
                    </a:lnTo>
                    <a:lnTo>
                      <a:pt x="68" y="97"/>
                    </a:lnTo>
                    <a:lnTo>
                      <a:pt x="55" y="104"/>
                    </a:lnTo>
                    <a:lnTo>
                      <a:pt x="45" y="110"/>
                    </a:lnTo>
                    <a:lnTo>
                      <a:pt x="34" y="116"/>
                    </a:lnTo>
                    <a:lnTo>
                      <a:pt x="24" y="121"/>
                    </a:lnTo>
                    <a:lnTo>
                      <a:pt x="17" y="125"/>
                    </a:lnTo>
                    <a:lnTo>
                      <a:pt x="11" y="131"/>
                    </a:lnTo>
                    <a:lnTo>
                      <a:pt x="7" y="133"/>
                    </a:lnTo>
                    <a:lnTo>
                      <a:pt x="1" y="136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1" name="Freeform 612"/>
              <p:cNvSpPr>
                <a:spLocks/>
              </p:cNvSpPr>
              <p:nvPr/>
            </p:nvSpPr>
            <p:spPr bwMode="auto">
              <a:xfrm>
                <a:off x="2370" y="1021"/>
                <a:ext cx="48" cy="248"/>
              </a:xfrm>
              <a:custGeom>
                <a:avLst/>
                <a:gdLst>
                  <a:gd name="T0" fmla="*/ 48 w 56"/>
                  <a:gd name="T1" fmla="*/ 238 h 275"/>
                  <a:gd name="T2" fmla="*/ 21 w 56"/>
                  <a:gd name="T3" fmla="*/ 0 h 275"/>
                  <a:gd name="T4" fmla="*/ 0 w 56"/>
                  <a:gd name="T5" fmla="*/ 4 h 275"/>
                  <a:gd name="T6" fmla="*/ 9 w 56"/>
                  <a:gd name="T7" fmla="*/ 248 h 275"/>
                  <a:gd name="T8" fmla="*/ 48 w 56"/>
                  <a:gd name="T9" fmla="*/ 238 h 275"/>
                  <a:gd name="T10" fmla="*/ 48 w 56"/>
                  <a:gd name="T11" fmla="*/ 238 h 2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"/>
                  <a:gd name="T19" fmla="*/ 0 h 275"/>
                  <a:gd name="T20" fmla="*/ 56 w 56"/>
                  <a:gd name="T21" fmla="*/ 275 h 2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" h="275">
                    <a:moveTo>
                      <a:pt x="56" y="264"/>
                    </a:moveTo>
                    <a:lnTo>
                      <a:pt x="25" y="0"/>
                    </a:lnTo>
                    <a:lnTo>
                      <a:pt x="0" y="4"/>
                    </a:lnTo>
                    <a:lnTo>
                      <a:pt x="10" y="275"/>
                    </a:lnTo>
                    <a:lnTo>
                      <a:pt x="56" y="264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295" name="Group 613"/>
            <p:cNvGrpSpPr>
              <a:grpSpLocks/>
            </p:cNvGrpSpPr>
            <p:nvPr/>
          </p:nvGrpSpPr>
          <p:grpSpPr bwMode="auto">
            <a:xfrm>
              <a:off x="845" y="2036"/>
              <a:ext cx="1444" cy="1883"/>
              <a:chOff x="1469" y="2152"/>
              <a:chExt cx="1042" cy="1359"/>
            </a:xfrm>
          </p:grpSpPr>
          <p:sp>
            <p:nvSpPr>
              <p:cNvPr id="12296" name="Freeform 614"/>
              <p:cNvSpPr>
                <a:spLocks/>
              </p:cNvSpPr>
              <p:nvPr/>
            </p:nvSpPr>
            <p:spPr bwMode="auto">
              <a:xfrm>
                <a:off x="1469" y="2589"/>
                <a:ext cx="825" cy="915"/>
              </a:xfrm>
              <a:custGeom>
                <a:avLst/>
                <a:gdLst>
                  <a:gd name="T0" fmla="*/ 242 w 1300"/>
                  <a:gd name="T1" fmla="*/ 8 h 1443"/>
                  <a:gd name="T2" fmla="*/ 211 w 1300"/>
                  <a:gd name="T3" fmla="*/ 58 h 1443"/>
                  <a:gd name="T4" fmla="*/ 193 w 1300"/>
                  <a:gd name="T5" fmla="*/ 62 h 1443"/>
                  <a:gd name="T6" fmla="*/ 162 w 1300"/>
                  <a:gd name="T7" fmla="*/ 70 h 1443"/>
                  <a:gd name="T8" fmla="*/ 124 w 1300"/>
                  <a:gd name="T9" fmla="*/ 86 h 1443"/>
                  <a:gd name="T10" fmla="*/ 84 w 1300"/>
                  <a:gd name="T11" fmla="*/ 111 h 1443"/>
                  <a:gd name="T12" fmla="*/ 47 w 1300"/>
                  <a:gd name="T13" fmla="*/ 141 h 1443"/>
                  <a:gd name="T14" fmla="*/ 18 w 1300"/>
                  <a:gd name="T15" fmla="*/ 170 h 1443"/>
                  <a:gd name="T16" fmla="*/ 3 w 1300"/>
                  <a:gd name="T17" fmla="*/ 188 h 1443"/>
                  <a:gd name="T18" fmla="*/ 0 w 1300"/>
                  <a:gd name="T19" fmla="*/ 197 h 1443"/>
                  <a:gd name="T20" fmla="*/ 1 w 1300"/>
                  <a:gd name="T21" fmla="*/ 234 h 1443"/>
                  <a:gd name="T22" fmla="*/ 8 w 1300"/>
                  <a:gd name="T23" fmla="*/ 299 h 1443"/>
                  <a:gd name="T24" fmla="*/ 23 w 1300"/>
                  <a:gd name="T25" fmla="*/ 382 h 1443"/>
                  <a:gd name="T26" fmla="*/ 47 w 1300"/>
                  <a:gd name="T27" fmla="*/ 474 h 1443"/>
                  <a:gd name="T28" fmla="*/ 79 w 1300"/>
                  <a:gd name="T29" fmla="*/ 562 h 1443"/>
                  <a:gd name="T30" fmla="*/ 108 w 1300"/>
                  <a:gd name="T31" fmla="*/ 634 h 1443"/>
                  <a:gd name="T32" fmla="*/ 128 w 1300"/>
                  <a:gd name="T33" fmla="*/ 676 h 1443"/>
                  <a:gd name="T34" fmla="*/ 129 w 1300"/>
                  <a:gd name="T35" fmla="*/ 686 h 1443"/>
                  <a:gd name="T36" fmla="*/ 119 w 1300"/>
                  <a:gd name="T37" fmla="*/ 710 h 1443"/>
                  <a:gd name="T38" fmla="*/ 100 w 1300"/>
                  <a:gd name="T39" fmla="*/ 752 h 1443"/>
                  <a:gd name="T40" fmla="*/ 80 w 1300"/>
                  <a:gd name="T41" fmla="*/ 810 h 1443"/>
                  <a:gd name="T42" fmla="*/ 63 w 1300"/>
                  <a:gd name="T43" fmla="*/ 871 h 1443"/>
                  <a:gd name="T44" fmla="*/ 56 w 1300"/>
                  <a:gd name="T45" fmla="*/ 904 h 1443"/>
                  <a:gd name="T46" fmla="*/ 59 w 1300"/>
                  <a:gd name="T47" fmla="*/ 912 h 1443"/>
                  <a:gd name="T48" fmla="*/ 602 w 1300"/>
                  <a:gd name="T49" fmla="*/ 915 h 1443"/>
                  <a:gd name="T50" fmla="*/ 602 w 1300"/>
                  <a:gd name="T51" fmla="*/ 905 h 1443"/>
                  <a:gd name="T52" fmla="*/ 595 w 1300"/>
                  <a:gd name="T53" fmla="*/ 875 h 1443"/>
                  <a:gd name="T54" fmla="*/ 581 w 1300"/>
                  <a:gd name="T55" fmla="*/ 823 h 1443"/>
                  <a:gd name="T56" fmla="*/ 562 w 1300"/>
                  <a:gd name="T57" fmla="*/ 776 h 1443"/>
                  <a:gd name="T58" fmla="*/ 550 w 1300"/>
                  <a:gd name="T59" fmla="*/ 744 h 1443"/>
                  <a:gd name="T60" fmla="*/ 543 w 1300"/>
                  <a:gd name="T61" fmla="*/ 727 h 1443"/>
                  <a:gd name="T62" fmla="*/ 589 w 1300"/>
                  <a:gd name="T63" fmla="*/ 650 h 1443"/>
                  <a:gd name="T64" fmla="*/ 762 w 1300"/>
                  <a:gd name="T65" fmla="*/ 669 h 1443"/>
                  <a:gd name="T66" fmla="*/ 763 w 1300"/>
                  <a:gd name="T67" fmla="*/ 664 h 1443"/>
                  <a:gd name="T68" fmla="*/ 769 w 1300"/>
                  <a:gd name="T69" fmla="*/ 654 h 1443"/>
                  <a:gd name="T70" fmla="*/ 776 w 1300"/>
                  <a:gd name="T71" fmla="*/ 634 h 1443"/>
                  <a:gd name="T72" fmla="*/ 788 w 1300"/>
                  <a:gd name="T73" fmla="*/ 600 h 1443"/>
                  <a:gd name="T74" fmla="*/ 800 w 1300"/>
                  <a:gd name="T75" fmla="*/ 554 h 1443"/>
                  <a:gd name="T76" fmla="*/ 811 w 1300"/>
                  <a:gd name="T77" fmla="*/ 505 h 1443"/>
                  <a:gd name="T78" fmla="*/ 821 w 1300"/>
                  <a:gd name="T79" fmla="*/ 467 h 1443"/>
                  <a:gd name="T80" fmla="*/ 825 w 1300"/>
                  <a:gd name="T81" fmla="*/ 451 h 1443"/>
                  <a:gd name="T82" fmla="*/ 637 w 1300"/>
                  <a:gd name="T83" fmla="*/ 387 h 1443"/>
                  <a:gd name="T84" fmla="*/ 666 w 1300"/>
                  <a:gd name="T85" fmla="*/ 324 h 1443"/>
                  <a:gd name="T86" fmla="*/ 659 w 1300"/>
                  <a:gd name="T87" fmla="*/ 305 h 1443"/>
                  <a:gd name="T88" fmla="*/ 645 w 1300"/>
                  <a:gd name="T89" fmla="*/ 274 h 1443"/>
                  <a:gd name="T90" fmla="*/ 626 w 1300"/>
                  <a:gd name="T91" fmla="*/ 234 h 1443"/>
                  <a:gd name="T92" fmla="*/ 600 w 1300"/>
                  <a:gd name="T93" fmla="*/ 191 h 1443"/>
                  <a:gd name="T94" fmla="*/ 569 w 1300"/>
                  <a:gd name="T95" fmla="*/ 151 h 1443"/>
                  <a:gd name="T96" fmla="*/ 542 w 1300"/>
                  <a:gd name="T97" fmla="*/ 119 h 1443"/>
                  <a:gd name="T98" fmla="*/ 524 w 1300"/>
                  <a:gd name="T99" fmla="*/ 100 h 1443"/>
                  <a:gd name="T100" fmla="*/ 463 w 1300"/>
                  <a:gd name="T101" fmla="*/ 80 h 1443"/>
                  <a:gd name="T102" fmla="*/ 262 w 1300"/>
                  <a:gd name="T103" fmla="*/ 0 h 144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300"/>
                  <a:gd name="T157" fmla="*/ 0 h 1443"/>
                  <a:gd name="T158" fmla="*/ 1300 w 1300"/>
                  <a:gd name="T159" fmla="*/ 1443 h 144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300" h="1443">
                    <a:moveTo>
                      <a:pt x="413" y="0"/>
                    </a:moveTo>
                    <a:lnTo>
                      <a:pt x="382" y="12"/>
                    </a:lnTo>
                    <a:lnTo>
                      <a:pt x="337" y="91"/>
                    </a:lnTo>
                    <a:lnTo>
                      <a:pt x="333" y="91"/>
                    </a:lnTo>
                    <a:lnTo>
                      <a:pt x="320" y="93"/>
                    </a:lnTo>
                    <a:lnTo>
                      <a:pt x="304" y="97"/>
                    </a:lnTo>
                    <a:lnTo>
                      <a:pt x="282" y="103"/>
                    </a:lnTo>
                    <a:lnTo>
                      <a:pt x="255" y="110"/>
                    </a:lnTo>
                    <a:lnTo>
                      <a:pt x="227" y="122"/>
                    </a:lnTo>
                    <a:lnTo>
                      <a:pt x="196" y="135"/>
                    </a:lnTo>
                    <a:lnTo>
                      <a:pt x="166" y="156"/>
                    </a:lnTo>
                    <a:lnTo>
                      <a:pt x="133" y="175"/>
                    </a:lnTo>
                    <a:lnTo>
                      <a:pt x="103" y="200"/>
                    </a:lnTo>
                    <a:lnTo>
                      <a:pt x="74" y="223"/>
                    </a:lnTo>
                    <a:lnTo>
                      <a:pt x="52" y="247"/>
                    </a:lnTo>
                    <a:lnTo>
                      <a:pt x="29" y="268"/>
                    </a:lnTo>
                    <a:lnTo>
                      <a:pt x="14" y="285"/>
                    </a:lnTo>
                    <a:lnTo>
                      <a:pt x="4" y="297"/>
                    </a:lnTo>
                    <a:lnTo>
                      <a:pt x="0" y="302"/>
                    </a:lnTo>
                    <a:lnTo>
                      <a:pt x="0" y="310"/>
                    </a:lnTo>
                    <a:lnTo>
                      <a:pt x="0" y="333"/>
                    </a:lnTo>
                    <a:lnTo>
                      <a:pt x="2" y="369"/>
                    </a:lnTo>
                    <a:lnTo>
                      <a:pt x="6" y="416"/>
                    </a:lnTo>
                    <a:lnTo>
                      <a:pt x="12" y="472"/>
                    </a:lnTo>
                    <a:lnTo>
                      <a:pt x="21" y="534"/>
                    </a:lnTo>
                    <a:lnTo>
                      <a:pt x="36" y="603"/>
                    </a:lnTo>
                    <a:lnTo>
                      <a:pt x="54" y="677"/>
                    </a:lnTo>
                    <a:lnTo>
                      <a:pt x="74" y="747"/>
                    </a:lnTo>
                    <a:lnTo>
                      <a:pt x="99" y="819"/>
                    </a:lnTo>
                    <a:lnTo>
                      <a:pt x="124" y="886"/>
                    </a:lnTo>
                    <a:lnTo>
                      <a:pt x="149" y="949"/>
                    </a:lnTo>
                    <a:lnTo>
                      <a:pt x="170" y="1000"/>
                    </a:lnTo>
                    <a:lnTo>
                      <a:pt x="189" y="1040"/>
                    </a:lnTo>
                    <a:lnTo>
                      <a:pt x="202" y="1066"/>
                    </a:lnTo>
                    <a:lnTo>
                      <a:pt x="208" y="1078"/>
                    </a:lnTo>
                    <a:lnTo>
                      <a:pt x="204" y="1082"/>
                    </a:lnTo>
                    <a:lnTo>
                      <a:pt x="196" y="1095"/>
                    </a:lnTo>
                    <a:lnTo>
                      <a:pt x="187" y="1120"/>
                    </a:lnTo>
                    <a:lnTo>
                      <a:pt x="173" y="1150"/>
                    </a:lnTo>
                    <a:lnTo>
                      <a:pt x="158" y="1186"/>
                    </a:lnTo>
                    <a:lnTo>
                      <a:pt x="143" y="1230"/>
                    </a:lnTo>
                    <a:lnTo>
                      <a:pt x="126" y="1277"/>
                    </a:lnTo>
                    <a:lnTo>
                      <a:pt x="112" y="1331"/>
                    </a:lnTo>
                    <a:lnTo>
                      <a:pt x="99" y="1374"/>
                    </a:lnTo>
                    <a:lnTo>
                      <a:pt x="92" y="1407"/>
                    </a:lnTo>
                    <a:lnTo>
                      <a:pt x="88" y="1426"/>
                    </a:lnTo>
                    <a:lnTo>
                      <a:pt x="90" y="1435"/>
                    </a:lnTo>
                    <a:lnTo>
                      <a:pt x="93" y="1439"/>
                    </a:lnTo>
                    <a:lnTo>
                      <a:pt x="99" y="1435"/>
                    </a:lnTo>
                    <a:lnTo>
                      <a:pt x="949" y="1443"/>
                    </a:lnTo>
                    <a:lnTo>
                      <a:pt x="951" y="1437"/>
                    </a:lnTo>
                    <a:lnTo>
                      <a:pt x="949" y="1428"/>
                    </a:lnTo>
                    <a:lnTo>
                      <a:pt x="945" y="1409"/>
                    </a:lnTo>
                    <a:lnTo>
                      <a:pt x="937" y="1380"/>
                    </a:lnTo>
                    <a:lnTo>
                      <a:pt x="928" y="1342"/>
                    </a:lnTo>
                    <a:lnTo>
                      <a:pt x="915" y="1298"/>
                    </a:lnTo>
                    <a:lnTo>
                      <a:pt x="901" y="1260"/>
                    </a:lnTo>
                    <a:lnTo>
                      <a:pt x="886" y="1224"/>
                    </a:lnTo>
                    <a:lnTo>
                      <a:pt x="877" y="1198"/>
                    </a:lnTo>
                    <a:lnTo>
                      <a:pt x="867" y="1173"/>
                    </a:lnTo>
                    <a:lnTo>
                      <a:pt x="861" y="1156"/>
                    </a:lnTo>
                    <a:lnTo>
                      <a:pt x="856" y="1146"/>
                    </a:lnTo>
                    <a:lnTo>
                      <a:pt x="856" y="1142"/>
                    </a:lnTo>
                    <a:lnTo>
                      <a:pt x="928" y="1025"/>
                    </a:lnTo>
                    <a:lnTo>
                      <a:pt x="1135" y="1066"/>
                    </a:lnTo>
                    <a:lnTo>
                      <a:pt x="1200" y="1055"/>
                    </a:lnTo>
                    <a:lnTo>
                      <a:pt x="1200" y="1053"/>
                    </a:lnTo>
                    <a:lnTo>
                      <a:pt x="1202" y="1047"/>
                    </a:lnTo>
                    <a:lnTo>
                      <a:pt x="1205" y="1042"/>
                    </a:lnTo>
                    <a:lnTo>
                      <a:pt x="1211" y="1032"/>
                    </a:lnTo>
                    <a:lnTo>
                      <a:pt x="1215" y="1017"/>
                    </a:lnTo>
                    <a:lnTo>
                      <a:pt x="1223" y="1000"/>
                    </a:lnTo>
                    <a:lnTo>
                      <a:pt x="1230" y="975"/>
                    </a:lnTo>
                    <a:lnTo>
                      <a:pt x="1242" y="947"/>
                    </a:lnTo>
                    <a:lnTo>
                      <a:pt x="1249" y="912"/>
                    </a:lnTo>
                    <a:lnTo>
                      <a:pt x="1261" y="874"/>
                    </a:lnTo>
                    <a:lnTo>
                      <a:pt x="1270" y="835"/>
                    </a:lnTo>
                    <a:lnTo>
                      <a:pt x="1278" y="797"/>
                    </a:lnTo>
                    <a:lnTo>
                      <a:pt x="1285" y="762"/>
                    </a:lnTo>
                    <a:lnTo>
                      <a:pt x="1293" y="736"/>
                    </a:lnTo>
                    <a:lnTo>
                      <a:pt x="1297" y="717"/>
                    </a:lnTo>
                    <a:lnTo>
                      <a:pt x="1300" y="711"/>
                    </a:lnTo>
                    <a:lnTo>
                      <a:pt x="1021" y="764"/>
                    </a:lnTo>
                    <a:lnTo>
                      <a:pt x="1004" y="610"/>
                    </a:lnTo>
                    <a:lnTo>
                      <a:pt x="1051" y="515"/>
                    </a:lnTo>
                    <a:lnTo>
                      <a:pt x="1050" y="511"/>
                    </a:lnTo>
                    <a:lnTo>
                      <a:pt x="1046" y="498"/>
                    </a:lnTo>
                    <a:lnTo>
                      <a:pt x="1038" y="481"/>
                    </a:lnTo>
                    <a:lnTo>
                      <a:pt x="1031" y="460"/>
                    </a:lnTo>
                    <a:lnTo>
                      <a:pt x="1017" y="432"/>
                    </a:lnTo>
                    <a:lnTo>
                      <a:pt x="1004" y="401"/>
                    </a:lnTo>
                    <a:lnTo>
                      <a:pt x="987" y="369"/>
                    </a:lnTo>
                    <a:lnTo>
                      <a:pt x="968" y="337"/>
                    </a:lnTo>
                    <a:lnTo>
                      <a:pt x="945" y="302"/>
                    </a:lnTo>
                    <a:lnTo>
                      <a:pt x="920" y="270"/>
                    </a:lnTo>
                    <a:lnTo>
                      <a:pt x="896" y="238"/>
                    </a:lnTo>
                    <a:lnTo>
                      <a:pt x="875" y="211"/>
                    </a:lnTo>
                    <a:lnTo>
                      <a:pt x="854" y="188"/>
                    </a:lnTo>
                    <a:lnTo>
                      <a:pt x="837" y="171"/>
                    </a:lnTo>
                    <a:lnTo>
                      <a:pt x="825" y="158"/>
                    </a:lnTo>
                    <a:lnTo>
                      <a:pt x="821" y="156"/>
                    </a:lnTo>
                    <a:lnTo>
                      <a:pt x="730" y="126"/>
                    </a:lnTo>
                    <a:lnTo>
                      <a:pt x="590" y="19"/>
                    </a:lnTo>
                    <a:lnTo>
                      <a:pt x="41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97" name="Freeform 615"/>
              <p:cNvSpPr>
                <a:spLocks/>
              </p:cNvSpPr>
              <p:nvPr/>
            </p:nvSpPr>
            <p:spPr bwMode="auto">
              <a:xfrm>
                <a:off x="2163" y="2649"/>
                <a:ext cx="135" cy="178"/>
              </a:xfrm>
              <a:custGeom>
                <a:avLst/>
                <a:gdLst>
                  <a:gd name="T0" fmla="*/ 135 w 211"/>
                  <a:gd name="T1" fmla="*/ 0 h 283"/>
                  <a:gd name="T2" fmla="*/ 61 w 211"/>
                  <a:gd name="T3" fmla="*/ 13 h 283"/>
                  <a:gd name="T4" fmla="*/ 60 w 211"/>
                  <a:gd name="T5" fmla="*/ 13 h 283"/>
                  <a:gd name="T6" fmla="*/ 55 w 211"/>
                  <a:gd name="T7" fmla="*/ 17 h 283"/>
                  <a:gd name="T8" fmla="*/ 46 w 211"/>
                  <a:gd name="T9" fmla="*/ 21 h 283"/>
                  <a:gd name="T10" fmla="*/ 40 w 211"/>
                  <a:gd name="T11" fmla="*/ 28 h 283"/>
                  <a:gd name="T12" fmla="*/ 31 w 211"/>
                  <a:gd name="T13" fmla="*/ 33 h 283"/>
                  <a:gd name="T14" fmla="*/ 23 w 211"/>
                  <a:gd name="T15" fmla="*/ 38 h 283"/>
                  <a:gd name="T16" fmla="*/ 17 w 211"/>
                  <a:gd name="T17" fmla="*/ 42 h 283"/>
                  <a:gd name="T18" fmla="*/ 16 w 211"/>
                  <a:gd name="T19" fmla="*/ 45 h 283"/>
                  <a:gd name="T20" fmla="*/ 15 w 211"/>
                  <a:gd name="T21" fmla="*/ 45 h 283"/>
                  <a:gd name="T22" fmla="*/ 13 w 211"/>
                  <a:gd name="T23" fmla="*/ 49 h 283"/>
                  <a:gd name="T24" fmla="*/ 11 w 211"/>
                  <a:gd name="T25" fmla="*/ 54 h 283"/>
                  <a:gd name="T26" fmla="*/ 11 w 211"/>
                  <a:gd name="T27" fmla="*/ 64 h 283"/>
                  <a:gd name="T28" fmla="*/ 8 w 211"/>
                  <a:gd name="T29" fmla="*/ 73 h 283"/>
                  <a:gd name="T30" fmla="*/ 6 w 211"/>
                  <a:gd name="T31" fmla="*/ 84 h 283"/>
                  <a:gd name="T32" fmla="*/ 5 w 211"/>
                  <a:gd name="T33" fmla="*/ 96 h 283"/>
                  <a:gd name="T34" fmla="*/ 5 w 211"/>
                  <a:gd name="T35" fmla="*/ 109 h 283"/>
                  <a:gd name="T36" fmla="*/ 1 w 211"/>
                  <a:gd name="T37" fmla="*/ 121 h 283"/>
                  <a:gd name="T38" fmla="*/ 1 w 211"/>
                  <a:gd name="T39" fmla="*/ 134 h 283"/>
                  <a:gd name="T40" fmla="*/ 0 w 211"/>
                  <a:gd name="T41" fmla="*/ 143 h 283"/>
                  <a:gd name="T42" fmla="*/ 0 w 211"/>
                  <a:gd name="T43" fmla="*/ 155 h 283"/>
                  <a:gd name="T44" fmla="*/ 0 w 211"/>
                  <a:gd name="T45" fmla="*/ 164 h 283"/>
                  <a:gd name="T46" fmla="*/ 0 w 211"/>
                  <a:gd name="T47" fmla="*/ 171 h 283"/>
                  <a:gd name="T48" fmla="*/ 0 w 211"/>
                  <a:gd name="T49" fmla="*/ 176 h 283"/>
                  <a:gd name="T50" fmla="*/ 0 w 211"/>
                  <a:gd name="T51" fmla="*/ 178 h 283"/>
                  <a:gd name="T52" fmla="*/ 102 w 211"/>
                  <a:gd name="T53" fmla="*/ 115 h 283"/>
                  <a:gd name="T54" fmla="*/ 135 w 211"/>
                  <a:gd name="T55" fmla="*/ 0 h 283"/>
                  <a:gd name="T56" fmla="*/ 135 w 211"/>
                  <a:gd name="T57" fmla="*/ 0 h 28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11"/>
                  <a:gd name="T88" fmla="*/ 0 h 283"/>
                  <a:gd name="T89" fmla="*/ 211 w 211"/>
                  <a:gd name="T90" fmla="*/ 283 h 283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11" h="283">
                    <a:moveTo>
                      <a:pt x="211" y="0"/>
                    </a:moveTo>
                    <a:lnTo>
                      <a:pt x="95" y="21"/>
                    </a:lnTo>
                    <a:lnTo>
                      <a:pt x="93" y="21"/>
                    </a:lnTo>
                    <a:lnTo>
                      <a:pt x="86" y="27"/>
                    </a:lnTo>
                    <a:lnTo>
                      <a:pt x="72" y="33"/>
                    </a:lnTo>
                    <a:lnTo>
                      <a:pt x="63" y="44"/>
                    </a:lnTo>
                    <a:lnTo>
                      <a:pt x="48" y="52"/>
                    </a:lnTo>
                    <a:lnTo>
                      <a:pt x="36" y="61"/>
                    </a:lnTo>
                    <a:lnTo>
                      <a:pt x="27" y="67"/>
                    </a:lnTo>
                    <a:lnTo>
                      <a:pt x="25" y="71"/>
                    </a:lnTo>
                    <a:lnTo>
                      <a:pt x="23" y="71"/>
                    </a:lnTo>
                    <a:lnTo>
                      <a:pt x="21" y="78"/>
                    </a:lnTo>
                    <a:lnTo>
                      <a:pt x="17" y="86"/>
                    </a:lnTo>
                    <a:lnTo>
                      <a:pt x="17" y="101"/>
                    </a:lnTo>
                    <a:lnTo>
                      <a:pt x="13" y="116"/>
                    </a:lnTo>
                    <a:lnTo>
                      <a:pt x="10" y="133"/>
                    </a:lnTo>
                    <a:lnTo>
                      <a:pt x="8" y="152"/>
                    </a:lnTo>
                    <a:lnTo>
                      <a:pt x="8" y="173"/>
                    </a:lnTo>
                    <a:lnTo>
                      <a:pt x="2" y="192"/>
                    </a:lnTo>
                    <a:lnTo>
                      <a:pt x="2" y="213"/>
                    </a:lnTo>
                    <a:lnTo>
                      <a:pt x="0" y="228"/>
                    </a:lnTo>
                    <a:lnTo>
                      <a:pt x="0" y="247"/>
                    </a:lnTo>
                    <a:lnTo>
                      <a:pt x="0" y="261"/>
                    </a:lnTo>
                    <a:lnTo>
                      <a:pt x="0" y="272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160" y="183"/>
                    </a:lnTo>
                    <a:lnTo>
                      <a:pt x="211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98" name="Freeform 616"/>
              <p:cNvSpPr>
                <a:spLocks/>
              </p:cNvSpPr>
              <p:nvPr/>
            </p:nvSpPr>
            <p:spPr bwMode="auto">
              <a:xfrm>
                <a:off x="2179" y="2662"/>
                <a:ext cx="80" cy="92"/>
              </a:xfrm>
              <a:custGeom>
                <a:avLst/>
                <a:gdLst>
                  <a:gd name="T0" fmla="*/ 33 w 125"/>
                  <a:gd name="T1" fmla="*/ 27 h 145"/>
                  <a:gd name="T2" fmla="*/ 31 w 125"/>
                  <a:gd name="T3" fmla="*/ 27 h 145"/>
                  <a:gd name="T4" fmla="*/ 30 w 125"/>
                  <a:gd name="T5" fmla="*/ 30 h 145"/>
                  <a:gd name="T6" fmla="*/ 28 w 125"/>
                  <a:gd name="T7" fmla="*/ 31 h 145"/>
                  <a:gd name="T8" fmla="*/ 27 w 125"/>
                  <a:gd name="T9" fmla="*/ 35 h 145"/>
                  <a:gd name="T10" fmla="*/ 26 w 125"/>
                  <a:gd name="T11" fmla="*/ 40 h 145"/>
                  <a:gd name="T12" fmla="*/ 23 w 125"/>
                  <a:gd name="T13" fmla="*/ 46 h 145"/>
                  <a:gd name="T14" fmla="*/ 19 w 125"/>
                  <a:gd name="T15" fmla="*/ 52 h 145"/>
                  <a:gd name="T16" fmla="*/ 16 w 125"/>
                  <a:gd name="T17" fmla="*/ 59 h 145"/>
                  <a:gd name="T18" fmla="*/ 13 w 125"/>
                  <a:gd name="T19" fmla="*/ 67 h 145"/>
                  <a:gd name="T20" fmla="*/ 10 w 125"/>
                  <a:gd name="T21" fmla="*/ 75 h 145"/>
                  <a:gd name="T22" fmla="*/ 7 w 125"/>
                  <a:gd name="T23" fmla="*/ 80 h 145"/>
                  <a:gd name="T24" fmla="*/ 5 w 125"/>
                  <a:gd name="T25" fmla="*/ 86 h 145"/>
                  <a:gd name="T26" fmla="*/ 4 w 125"/>
                  <a:gd name="T27" fmla="*/ 91 h 145"/>
                  <a:gd name="T28" fmla="*/ 4 w 125"/>
                  <a:gd name="T29" fmla="*/ 92 h 145"/>
                  <a:gd name="T30" fmla="*/ 0 w 125"/>
                  <a:gd name="T31" fmla="*/ 53 h 145"/>
                  <a:gd name="T32" fmla="*/ 17 w 125"/>
                  <a:gd name="T33" fmla="*/ 28 h 145"/>
                  <a:gd name="T34" fmla="*/ 45 w 125"/>
                  <a:gd name="T35" fmla="*/ 6 h 145"/>
                  <a:gd name="T36" fmla="*/ 80 w 125"/>
                  <a:gd name="T37" fmla="*/ 0 h 145"/>
                  <a:gd name="T38" fmla="*/ 76 w 125"/>
                  <a:gd name="T39" fmla="*/ 22 h 145"/>
                  <a:gd name="T40" fmla="*/ 61 w 125"/>
                  <a:gd name="T41" fmla="*/ 13 h 145"/>
                  <a:gd name="T42" fmla="*/ 51 w 125"/>
                  <a:gd name="T43" fmla="*/ 15 h 145"/>
                  <a:gd name="T44" fmla="*/ 33 w 125"/>
                  <a:gd name="T45" fmla="*/ 27 h 145"/>
                  <a:gd name="T46" fmla="*/ 33 w 125"/>
                  <a:gd name="T47" fmla="*/ 27 h 14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25"/>
                  <a:gd name="T73" fmla="*/ 0 h 145"/>
                  <a:gd name="T74" fmla="*/ 125 w 125"/>
                  <a:gd name="T75" fmla="*/ 145 h 14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25" h="145">
                    <a:moveTo>
                      <a:pt x="51" y="42"/>
                    </a:moveTo>
                    <a:lnTo>
                      <a:pt x="49" y="42"/>
                    </a:lnTo>
                    <a:lnTo>
                      <a:pt x="47" y="48"/>
                    </a:lnTo>
                    <a:lnTo>
                      <a:pt x="44" y="49"/>
                    </a:lnTo>
                    <a:lnTo>
                      <a:pt x="42" y="55"/>
                    </a:lnTo>
                    <a:lnTo>
                      <a:pt x="40" y="63"/>
                    </a:lnTo>
                    <a:lnTo>
                      <a:pt x="36" y="72"/>
                    </a:lnTo>
                    <a:lnTo>
                      <a:pt x="30" y="82"/>
                    </a:lnTo>
                    <a:lnTo>
                      <a:pt x="25" y="93"/>
                    </a:lnTo>
                    <a:lnTo>
                      <a:pt x="21" y="105"/>
                    </a:lnTo>
                    <a:lnTo>
                      <a:pt x="15" y="118"/>
                    </a:lnTo>
                    <a:lnTo>
                      <a:pt x="11" y="126"/>
                    </a:lnTo>
                    <a:lnTo>
                      <a:pt x="8" y="135"/>
                    </a:lnTo>
                    <a:lnTo>
                      <a:pt x="6" y="143"/>
                    </a:lnTo>
                    <a:lnTo>
                      <a:pt x="6" y="145"/>
                    </a:lnTo>
                    <a:lnTo>
                      <a:pt x="0" y="84"/>
                    </a:lnTo>
                    <a:lnTo>
                      <a:pt x="27" y="44"/>
                    </a:lnTo>
                    <a:lnTo>
                      <a:pt x="70" y="10"/>
                    </a:lnTo>
                    <a:lnTo>
                      <a:pt x="125" y="0"/>
                    </a:lnTo>
                    <a:lnTo>
                      <a:pt x="118" y="34"/>
                    </a:lnTo>
                    <a:lnTo>
                      <a:pt x="95" y="21"/>
                    </a:lnTo>
                    <a:lnTo>
                      <a:pt x="80" y="23"/>
                    </a:lnTo>
                    <a:lnTo>
                      <a:pt x="51" y="42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99" name="Freeform 617"/>
              <p:cNvSpPr>
                <a:spLocks/>
              </p:cNvSpPr>
              <p:nvPr/>
            </p:nvSpPr>
            <p:spPr bwMode="auto">
              <a:xfrm>
                <a:off x="2176" y="2715"/>
                <a:ext cx="60" cy="114"/>
              </a:xfrm>
              <a:custGeom>
                <a:avLst/>
                <a:gdLst>
                  <a:gd name="T0" fmla="*/ 60 w 95"/>
                  <a:gd name="T1" fmla="*/ 0 h 180"/>
                  <a:gd name="T2" fmla="*/ 57 w 95"/>
                  <a:gd name="T3" fmla="*/ 3 h 180"/>
                  <a:gd name="T4" fmla="*/ 53 w 95"/>
                  <a:gd name="T5" fmla="*/ 8 h 180"/>
                  <a:gd name="T6" fmla="*/ 48 w 95"/>
                  <a:gd name="T7" fmla="*/ 12 h 180"/>
                  <a:gd name="T8" fmla="*/ 44 w 95"/>
                  <a:gd name="T9" fmla="*/ 16 h 180"/>
                  <a:gd name="T10" fmla="*/ 40 w 95"/>
                  <a:gd name="T11" fmla="*/ 23 h 180"/>
                  <a:gd name="T12" fmla="*/ 36 w 95"/>
                  <a:gd name="T13" fmla="*/ 29 h 180"/>
                  <a:gd name="T14" fmla="*/ 32 w 95"/>
                  <a:gd name="T15" fmla="*/ 35 h 180"/>
                  <a:gd name="T16" fmla="*/ 28 w 95"/>
                  <a:gd name="T17" fmla="*/ 42 h 180"/>
                  <a:gd name="T18" fmla="*/ 23 w 95"/>
                  <a:gd name="T19" fmla="*/ 48 h 180"/>
                  <a:gd name="T20" fmla="*/ 21 w 95"/>
                  <a:gd name="T21" fmla="*/ 54 h 180"/>
                  <a:gd name="T22" fmla="*/ 16 w 95"/>
                  <a:gd name="T23" fmla="*/ 63 h 180"/>
                  <a:gd name="T24" fmla="*/ 15 w 95"/>
                  <a:gd name="T25" fmla="*/ 67 h 180"/>
                  <a:gd name="T26" fmla="*/ 0 w 95"/>
                  <a:gd name="T27" fmla="*/ 103 h 180"/>
                  <a:gd name="T28" fmla="*/ 15 w 95"/>
                  <a:gd name="T29" fmla="*/ 114 h 180"/>
                  <a:gd name="T30" fmla="*/ 60 w 95"/>
                  <a:gd name="T31" fmla="*/ 0 h 180"/>
                  <a:gd name="T32" fmla="*/ 60 w 95"/>
                  <a:gd name="T33" fmla="*/ 0 h 18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5"/>
                  <a:gd name="T52" fmla="*/ 0 h 180"/>
                  <a:gd name="T53" fmla="*/ 95 w 95"/>
                  <a:gd name="T54" fmla="*/ 180 h 18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5" h="180">
                    <a:moveTo>
                      <a:pt x="95" y="0"/>
                    </a:moveTo>
                    <a:lnTo>
                      <a:pt x="91" y="4"/>
                    </a:lnTo>
                    <a:lnTo>
                      <a:pt x="84" y="13"/>
                    </a:lnTo>
                    <a:lnTo>
                      <a:pt x="76" y="19"/>
                    </a:lnTo>
                    <a:lnTo>
                      <a:pt x="69" y="26"/>
                    </a:lnTo>
                    <a:lnTo>
                      <a:pt x="63" y="36"/>
                    </a:lnTo>
                    <a:lnTo>
                      <a:pt x="57" y="45"/>
                    </a:lnTo>
                    <a:lnTo>
                      <a:pt x="50" y="55"/>
                    </a:lnTo>
                    <a:lnTo>
                      <a:pt x="44" y="66"/>
                    </a:lnTo>
                    <a:lnTo>
                      <a:pt x="36" y="76"/>
                    </a:lnTo>
                    <a:lnTo>
                      <a:pt x="33" y="85"/>
                    </a:lnTo>
                    <a:lnTo>
                      <a:pt x="25" y="99"/>
                    </a:lnTo>
                    <a:lnTo>
                      <a:pt x="23" y="106"/>
                    </a:lnTo>
                    <a:lnTo>
                      <a:pt x="0" y="163"/>
                    </a:lnTo>
                    <a:lnTo>
                      <a:pt x="23" y="18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0" name="Freeform 618"/>
              <p:cNvSpPr>
                <a:spLocks/>
              </p:cNvSpPr>
              <p:nvPr/>
            </p:nvSpPr>
            <p:spPr bwMode="auto">
              <a:xfrm>
                <a:off x="1723" y="2607"/>
                <a:ext cx="188" cy="317"/>
              </a:xfrm>
              <a:custGeom>
                <a:avLst/>
                <a:gdLst>
                  <a:gd name="T0" fmla="*/ 0 w 295"/>
                  <a:gd name="T1" fmla="*/ 0 h 500"/>
                  <a:gd name="T2" fmla="*/ 0 w 295"/>
                  <a:gd name="T3" fmla="*/ 36 h 500"/>
                  <a:gd name="T4" fmla="*/ 4 w 295"/>
                  <a:gd name="T5" fmla="*/ 41 h 500"/>
                  <a:gd name="T6" fmla="*/ 8 w 295"/>
                  <a:gd name="T7" fmla="*/ 46 h 500"/>
                  <a:gd name="T8" fmla="*/ 16 w 295"/>
                  <a:gd name="T9" fmla="*/ 53 h 500"/>
                  <a:gd name="T10" fmla="*/ 24 w 295"/>
                  <a:gd name="T11" fmla="*/ 62 h 500"/>
                  <a:gd name="T12" fmla="*/ 36 w 295"/>
                  <a:gd name="T13" fmla="*/ 75 h 500"/>
                  <a:gd name="T14" fmla="*/ 48 w 295"/>
                  <a:gd name="T15" fmla="*/ 90 h 500"/>
                  <a:gd name="T16" fmla="*/ 63 w 295"/>
                  <a:gd name="T17" fmla="*/ 110 h 500"/>
                  <a:gd name="T18" fmla="*/ 78 w 295"/>
                  <a:gd name="T19" fmla="*/ 131 h 500"/>
                  <a:gd name="T20" fmla="*/ 94 w 295"/>
                  <a:gd name="T21" fmla="*/ 155 h 500"/>
                  <a:gd name="T22" fmla="*/ 109 w 295"/>
                  <a:gd name="T23" fmla="*/ 178 h 500"/>
                  <a:gd name="T24" fmla="*/ 125 w 295"/>
                  <a:gd name="T25" fmla="*/ 201 h 500"/>
                  <a:gd name="T26" fmla="*/ 138 w 295"/>
                  <a:gd name="T27" fmla="*/ 220 h 500"/>
                  <a:gd name="T28" fmla="*/ 148 w 295"/>
                  <a:gd name="T29" fmla="*/ 237 h 500"/>
                  <a:gd name="T30" fmla="*/ 155 w 295"/>
                  <a:gd name="T31" fmla="*/ 248 h 500"/>
                  <a:gd name="T32" fmla="*/ 159 w 295"/>
                  <a:gd name="T33" fmla="*/ 253 h 500"/>
                  <a:gd name="T34" fmla="*/ 175 w 295"/>
                  <a:gd name="T35" fmla="*/ 317 h 500"/>
                  <a:gd name="T36" fmla="*/ 188 w 295"/>
                  <a:gd name="T37" fmla="*/ 190 h 500"/>
                  <a:gd name="T38" fmla="*/ 172 w 295"/>
                  <a:gd name="T39" fmla="*/ 36 h 500"/>
                  <a:gd name="T40" fmla="*/ 0 w 295"/>
                  <a:gd name="T41" fmla="*/ 0 h 500"/>
                  <a:gd name="T42" fmla="*/ 0 w 295"/>
                  <a:gd name="T43" fmla="*/ 0 h 50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95"/>
                  <a:gd name="T67" fmla="*/ 0 h 500"/>
                  <a:gd name="T68" fmla="*/ 295 w 295"/>
                  <a:gd name="T69" fmla="*/ 500 h 50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95" h="500">
                    <a:moveTo>
                      <a:pt x="0" y="0"/>
                    </a:moveTo>
                    <a:lnTo>
                      <a:pt x="0" y="57"/>
                    </a:lnTo>
                    <a:lnTo>
                      <a:pt x="6" y="64"/>
                    </a:lnTo>
                    <a:lnTo>
                      <a:pt x="12" y="72"/>
                    </a:lnTo>
                    <a:lnTo>
                      <a:pt x="25" y="83"/>
                    </a:lnTo>
                    <a:lnTo>
                      <a:pt x="37" y="98"/>
                    </a:lnTo>
                    <a:lnTo>
                      <a:pt x="56" y="119"/>
                    </a:lnTo>
                    <a:lnTo>
                      <a:pt x="75" y="142"/>
                    </a:lnTo>
                    <a:lnTo>
                      <a:pt x="99" y="173"/>
                    </a:lnTo>
                    <a:lnTo>
                      <a:pt x="122" y="207"/>
                    </a:lnTo>
                    <a:lnTo>
                      <a:pt x="147" y="245"/>
                    </a:lnTo>
                    <a:lnTo>
                      <a:pt x="171" y="281"/>
                    </a:lnTo>
                    <a:lnTo>
                      <a:pt x="196" y="317"/>
                    </a:lnTo>
                    <a:lnTo>
                      <a:pt x="217" y="347"/>
                    </a:lnTo>
                    <a:lnTo>
                      <a:pt x="232" y="374"/>
                    </a:lnTo>
                    <a:lnTo>
                      <a:pt x="244" y="391"/>
                    </a:lnTo>
                    <a:lnTo>
                      <a:pt x="249" y="399"/>
                    </a:lnTo>
                    <a:lnTo>
                      <a:pt x="274" y="500"/>
                    </a:lnTo>
                    <a:lnTo>
                      <a:pt x="295" y="300"/>
                    </a:lnTo>
                    <a:lnTo>
                      <a:pt x="270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1" name="Freeform 619"/>
              <p:cNvSpPr>
                <a:spLocks/>
              </p:cNvSpPr>
              <p:nvPr/>
            </p:nvSpPr>
            <p:spPr bwMode="auto">
              <a:xfrm>
                <a:off x="1503" y="2684"/>
                <a:ext cx="606" cy="385"/>
              </a:xfrm>
              <a:custGeom>
                <a:avLst/>
                <a:gdLst>
                  <a:gd name="T0" fmla="*/ 206 w 955"/>
                  <a:gd name="T1" fmla="*/ 239 h 607"/>
                  <a:gd name="T2" fmla="*/ 254 w 955"/>
                  <a:gd name="T3" fmla="*/ 385 h 607"/>
                  <a:gd name="T4" fmla="*/ 569 w 955"/>
                  <a:gd name="T5" fmla="*/ 274 h 607"/>
                  <a:gd name="T6" fmla="*/ 606 w 955"/>
                  <a:gd name="T7" fmla="*/ 269 h 607"/>
                  <a:gd name="T8" fmla="*/ 602 w 955"/>
                  <a:gd name="T9" fmla="*/ 261 h 607"/>
                  <a:gd name="T10" fmla="*/ 596 w 955"/>
                  <a:gd name="T11" fmla="*/ 242 h 607"/>
                  <a:gd name="T12" fmla="*/ 586 w 955"/>
                  <a:gd name="T13" fmla="*/ 218 h 607"/>
                  <a:gd name="T14" fmla="*/ 574 w 955"/>
                  <a:gd name="T15" fmla="*/ 198 h 607"/>
                  <a:gd name="T16" fmla="*/ 558 w 955"/>
                  <a:gd name="T17" fmla="*/ 179 h 607"/>
                  <a:gd name="T18" fmla="*/ 541 w 955"/>
                  <a:gd name="T19" fmla="*/ 164 h 607"/>
                  <a:gd name="T20" fmla="*/ 527 w 955"/>
                  <a:gd name="T21" fmla="*/ 153 h 607"/>
                  <a:gd name="T22" fmla="*/ 523 w 955"/>
                  <a:gd name="T23" fmla="*/ 151 h 607"/>
                  <a:gd name="T24" fmla="*/ 447 w 955"/>
                  <a:gd name="T25" fmla="*/ 218 h 607"/>
                  <a:gd name="T26" fmla="*/ 447 w 955"/>
                  <a:gd name="T27" fmla="*/ 221 h 607"/>
                  <a:gd name="T28" fmla="*/ 451 w 955"/>
                  <a:gd name="T29" fmla="*/ 225 h 607"/>
                  <a:gd name="T30" fmla="*/ 463 w 955"/>
                  <a:gd name="T31" fmla="*/ 226 h 607"/>
                  <a:gd name="T32" fmla="*/ 480 w 955"/>
                  <a:gd name="T33" fmla="*/ 228 h 607"/>
                  <a:gd name="T34" fmla="*/ 496 w 955"/>
                  <a:gd name="T35" fmla="*/ 229 h 607"/>
                  <a:gd name="T36" fmla="*/ 507 w 955"/>
                  <a:gd name="T37" fmla="*/ 230 h 607"/>
                  <a:gd name="T38" fmla="*/ 448 w 955"/>
                  <a:gd name="T39" fmla="*/ 278 h 607"/>
                  <a:gd name="T40" fmla="*/ 405 w 955"/>
                  <a:gd name="T41" fmla="*/ 188 h 607"/>
                  <a:gd name="T42" fmla="*/ 473 w 955"/>
                  <a:gd name="T43" fmla="*/ 80 h 607"/>
                  <a:gd name="T44" fmla="*/ 466 w 955"/>
                  <a:gd name="T45" fmla="*/ 25 h 607"/>
                  <a:gd name="T46" fmla="*/ 452 w 955"/>
                  <a:gd name="T47" fmla="*/ 57 h 607"/>
                  <a:gd name="T48" fmla="*/ 399 w 955"/>
                  <a:gd name="T49" fmla="*/ 145 h 607"/>
                  <a:gd name="T50" fmla="*/ 344 w 955"/>
                  <a:gd name="T51" fmla="*/ 128 h 607"/>
                  <a:gd name="T52" fmla="*/ 274 w 955"/>
                  <a:gd name="T53" fmla="*/ 55 h 607"/>
                  <a:gd name="T54" fmla="*/ 188 w 955"/>
                  <a:gd name="T55" fmla="*/ 0 h 607"/>
                  <a:gd name="T56" fmla="*/ 72 w 955"/>
                  <a:gd name="T57" fmla="*/ 32 h 607"/>
                  <a:gd name="T58" fmla="*/ 67 w 955"/>
                  <a:gd name="T59" fmla="*/ 33 h 607"/>
                  <a:gd name="T60" fmla="*/ 56 w 955"/>
                  <a:gd name="T61" fmla="*/ 39 h 607"/>
                  <a:gd name="T62" fmla="*/ 43 w 955"/>
                  <a:gd name="T63" fmla="*/ 48 h 607"/>
                  <a:gd name="T64" fmla="*/ 28 w 955"/>
                  <a:gd name="T65" fmla="*/ 63 h 607"/>
                  <a:gd name="T66" fmla="*/ 16 w 955"/>
                  <a:gd name="T67" fmla="*/ 77 h 607"/>
                  <a:gd name="T68" fmla="*/ 8 w 955"/>
                  <a:gd name="T69" fmla="*/ 93 h 607"/>
                  <a:gd name="T70" fmla="*/ 1 w 955"/>
                  <a:gd name="T71" fmla="*/ 104 h 607"/>
                  <a:gd name="T72" fmla="*/ 0 w 955"/>
                  <a:gd name="T73" fmla="*/ 108 h 607"/>
                  <a:gd name="T74" fmla="*/ 5 w 955"/>
                  <a:gd name="T75" fmla="*/ 104 h 607"/>
                  <a:gd name="T76" fmla="*/ 20 w 955"/>
                  <a:gd name="T77" fmla="*/ 93 h 607"/>
                  <a:gd name="T78" fmla="*/ 43 w 955"/>
                  <a:gd name="T79" fmla="*/ 82 h 607"/>
                  <a:gd name="T80" fmla="*/ 72 w 955"/>
                  <a:gd name="T81" fmla="*/ 80 h 607"/>
                  <a:gd name="T82" fmla="*/ 103 w 955"/>
                  <a:gd name="T83" fmla="*/ 87 h 607"/>
                  <a:gd name="T84" fmla="*/ 133 w 955"/>
                  <a:gd name="T85" fmla="*/ 100 h 607"/>
                  <a:gd name="T86" fmla="*/ 155 w 955"/>
                  <a:gd name="T87" fmla="*/ 112 h 607"/>
                  <a:gd name="T88" fmla="*/ 164 w 955"/>
                  <a:gd name="T89" fmla="*/ 119 h 607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955"/>
                  <a:gd name="T136" fmla="*/ 0 h 607"/>
                  <a:gd name="T137" fmla="*/ 955 w 955"/>
                  <a:gd name="T138" fmla="*/ 607 h 607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955" h="607">
                    <a:moveTo>
                      <a:pt x="259" y="187"/>
                    </a:moveTo>
                    <a:lnTo>
                      <a:pt x="324" y="377"/>
                    </a:lnTo>
                    <a:lnTo>
                      <a:pt x="421" y="536"/>
                    </a:lnTo>
                    <a:lnTo>
                      <a:pt x="400" y="607"/>
                    </a:lnTo>
                    <a:lnTo>
                      <a:pt x="633" y="519"/>
                    </a:lnTo>
                    <a:lnTo>
                      <a:pt x="896" y="432"/>
                    </a:lnTo>
                    <a:lnTo>
                      <a:pt x="920" y="460"/>
                    </a:lnTo>
                    <a:lnTo>
                      <a:pt x="955" y="424"/>
                    </a:lnTo>
                    <a:lnTo>
                      <a:pt x="953" y="418"/>
                    </a:lnTo>
                    <a:lnTo>
                      <a:pt x="949" y="411"/>
                    </a:lnTo>
                    <a:lnTo>
                      <a:pt x="945" y="398"/>
                    </a:lnTo>
                    <a:lnTo>
                      <a:pt x="939" y="382"/>
                    </a:lnTo>
                    <a:lnTo>
                      <a:pt x="932" y="363"/>
                    </a:lnTo>
                    <a:lnTo>
                      <a:pt x="924" y="344"/>
                    </a:lnTo>
                    <a:lnTo>
                      <a:pt x="915" y="327"/>
                    </a:lnTo>
                    <a:lnTo>
                      <a:pt x="905" y="312"/>
                    </a:lnTo>
                    <a:lnTo>
                      <a:pt x="892" y="297"/>
                    </a:lnTo>
                    <a:lnTo>
                      <a:pt x="879" y="282"/>
                    </a:lnTo>
                    <a:lnTo>
                      <a:pt x="865" y="268"/>
                    </a:lnTo>
                    <a:lnTo>
                      <a:pt x="852" y="259"/>
                    </a:lnTo>
                    <a:lnTo>
                      <a:pt x="839" y="249"/>
                    </a:lnTo>
                    <a:lnTo>
                      <a:pt x="831" y="242"/>
                    </a:lnTo>
                    <a:lnTo>
                      <a:pt x="825" y="238"/>
                    </a:lnTo>
                    <a:lnTo>
                      <a:pt x="824" y="238"/>
                    </a:lnTo>
                    <a:lnTo>
                      <a:pt x="772" y="327"/>
                    </a:lnTo>
                    <a:lnTo>
                      <a:pt x="704" y="344"/>
                    </a:lnTo>
                    <a:lnTo>
                      <a:pt x="704" y="348"/>
                    </a:lnTo>
                    <a:lnTo>
                      <a:pt x="708" y="352"/>
                    </a:lnTo>
                    <a:lnTo>
                      <a:pt x="711" y="354"/>
                    </a:lnTo>
                    <a:lnTo>
                      <a:pt x="723" y="356"/>
                    </a:lnTo>
                    <a:lnTo>
                      <a:pt x="730" y="356"/>
                    </a:lnTo>
                    <a:lnTo>
                      <a:pt x="744" y="360"/>
                    </a:lnTo>
                    <a:lnTo>
                      <a:pt x="757" y="360"/>
                    </a:lnTo>
                    <a:lnTo>
                      <a:pt x="770" y="361"/>
                    </a:lnTo>
                    <a:lnTo>
                      <a:pt x="782" y="361"/>
                    </a:lnTo>
                    <a:lnTo>
                      <a:pt x="791" y="363"/>
                    </a:lnTo>
                    <a:lnTo>
                      <a:pt x="799" y="363"/>
                    </a:lnTo>
                    <a:lnTo>
                      <a:pt x="801" y="365"/>
                    </a:lnTo>
                    <a:lnTo>
                      <a:pt x="706" y="439"/>
                    </a:lnTo>
                    <a:lnTo>
                      <a:pt x="664" y="377"/>
                    </a:lnTo>
                    <a:lnTo>
                      <a:pt x="639" y="297"/>
                    </a:lnTo>
                    <a:lnTo>
                      <a:pt x="768" y="206"/>
                    </a:lnTo>
                    <a:lnTo>
                      <a:pt x="746" y="126"/>
                    </a:lnTo>
                    <a:lnTo>
                      <a:pt x="791" y="116"/>
                    </a:lnTo>
                    <a:lnTo>
                      <a:pt x="734" y="40"/>
                    </a:lnTo>
                    <a:lnTo>
                      <a:pt x="755" y="84"/>
                    </a:lnTo>
                    <a:lnTo>
                      <a:pt x="713" y="90"/>
                    </a:lnTo>
                    <a:lnTo>
                      <a:pt x="719" y="171"/>
                    </a:lnTo>
                    <a:lnTo>
                      <a:pt x="628" y="228"/>
                    </a:lnTo>
                    <a:lnTo>
                      <a:pt x="616" y="268"/>
                    </a:lnTo>
                    <a:lnTo>
                      <a:pt x="542" y="202"/>
                    </a:lnTo>
                    <a:lnTo>
                      <a:pt x="400" y="131"/>
                    </a:lnTo>
                    <a:lnTo>
                      <a:pt x="432" y="86"/>
                    </a:lnTo>
                    <a:lnTo>
                      <a:pt x="282" y="76"/>
                    </a:lnTo>
                    <a:lnTo>
                      <a:pt x="297" y="0"/>
                    </a:lnTo>
                    <a:lnTo>
                      <a:pt x="242" y="71"/>
                    </a:lnTo>
                    <a:lnTo>
                      <a:pt x="113" y="50"/>
                    </a:lnTo>
                    <a:lnTo>
                      <a:pt x="109" y="50"/>
                    </a:lnTo>
                    <a:lnTo>
                      <a:pt x="105" y="52"/>
                    </a:lnTo>
                    <a:lnTo>
                      <a:pt x="95" y="55"/>
                    </a:lnTo>
                    <a:lnTo>
                      <a:pt x="88" y="61"/>
                    </a:lnTo>
                    <a:lnTo>
                      <a:pt x="76" y="69"/>
                    </a:lnTo>
                    <a:lnTo>
                      <a:pt x="67" y="76"/>
                    </a:lnTo>
                    <a:lnTo>
                      <a:pt x="54" y="86"/>
                    </a:lnTo>
                    <a:lnTo>
                      <a:pt x="44" y="99"/>
                    </a:lnTo>
                    <a:lnTo>
                      <a:pt x="35" y="109"/>
                    </a:lnTo>
                    <a:lnTo>
                      <a:pt x="25" y="122"/>
                    </a:lnTo>
                    <a:lnTo>
                      <a:pt x="16" y="133"/>
                    </a:lnTo>
                    <a:lnTo>
                      <a:pt x="12" y="147"/>
                    </a:lnTo>
                    <a:lnTo>
                      <a:pt x="6" y="154"/>
                    </a:lnTo>
                    <a:lnTo>
                      <a:pt x="2" y="164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2" y="168"/>
                    </a:lnTo>
                    <a:lnTo>
                      <a:pt x="8" y="164"/>
                    </a:lnTo>
                    <a:lnTo>
                      <a:pt x="18" y="154"/>
                    </a:lnTo>
                    <a:lnTo>
                      <a:pt x="31" y="147"/>
                    </a:lnTo>
                    <a:lnTo>
                      <a:pt x="46" y="137"/>
                    </a:lnTo>
                    <a:lnTo>
                      <a:pt x="67" y="130"/>
                    </a:lnTo>
                    <a:lnTo>
                      <a:pt x="88" y="124"/>
                    </a:lnTo>
                    <a:lnTo>
                      <a:pt x="113" y="126"/>
                    </a:lnTo>
                    <a:lnTo>
                      <a:pt x="135" y="130"/>
                    </a:lnTo>
                    <a:lnTo>
                      <a:pt x="162" y="137"/>
                    </a:lnTo>
                    <a:lnTo>
                      <a:pt x="187" y="147"/>
                    </a:lnTo>
                    <a:lnTo>
                      <a:pt x="210" y="158"/>
                    </a:lnTo>
                    <a:lnTo>
                      <a:pt x="229" y="168"/>
                    </a:lnTo>
                    <a:lnTo>
                      <a:pt x="244" y="177"/>
                    </a:lnTo>
                    <a:lnTo>
                      <a:pt x="255" y="185"/>
                    </a:lnTo>
                    <a:lnTo>
                      <a:pt x="259" y="187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2" name="Freeform 620"/>
              <p:cNvSpPr>
                <a:spLocks/>
              </p:cNvSpPr>
              <p:nvPr/>
            </p:nvSpPr>
            <p:spPr bwMode="auto">
              <a:xfrm>
                <a:off x="1929" y="3066"/>
                <a:ext cx="78" cy="154"/>
              </a:xfrm>
              <a:custGeom>
                <a:avLst/>
                <a:gdLst>
                  <a:gd name="T0" fmla="*/ 36 w 125"/>
                  <a:gd name="T1" fmla="*/ 0 h 241"/>
                  <a:gd name="T2" fmla="*/ 73 w 125"/>
                  <a:gd name="T3" fmla="*/ 34 h 241"/>
                  <a:gd name="T4" fmla="*/ 78 w 125"/>
                  <a:gd name="T5" fmla="*/ 109 h 241"/>
                  <a:gd name="T6" fmla="*/ 0 w 125"/>
                  <a:gd name="T7" fmla="*/ 154 h 241"/>
                  <a:gd name="T8" fmla="*/ 0 w 125"/>
                  <a:gd name="T9" fmla="*/ 62 h 241"/>
                  <a:gd name="T10" fmla="*/ 36 w 125"/>
                  <a:gd name="T11" fmla="*/ 0 h 241"/>
                  <a:gd name="T12" fmla="*/ 36 w 125"/>
                  <a:gd name="T13" fmla="*/ 0 h 2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5"/>
                  <a:gd name="T22" fmla="*/ 0 h 241"/>
                  <a:gd name="T23" fmla="*/ 125 w 125"/>
                  <a:gd name="T24" fmla="*/ 241 h 2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5" h="241">
                    <a:moveTo>
                      <a:pt x="58" y="0"/>
                    </a:moveTo>
                    <a:lnTo>
                      <a:pt x="117" y="53"/>
                    </a:lnTo>
                    <a:lnTo>
                      <a:pt x="125" y="171"/>
                    </a:lnTo>
                    <a:lnTo>
                      <a:pt x="0" y="241"/>
                    </a:lnTo>
                    <a:lnTo>
                      <a:pt x="0" y="97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3" name="Freeform 621"/>
              <p:cNvSpPr>
                <a:spLocks/>
              </p:cNvSpPr>
              <p:nvPr/>
            </p:nvSpPr>
            <p:spPr bwMode="auto">
              <a:xfrm>
                <a:off x="1569" y="3010"/>
                <a:ext cx="725" cy="501"/>
              </a:xfrm>
              <a:custGeom>
                <a:avLst/>
                <a:gdLst>
                  <a:gd name="T0" fmla="*/ 104 w 1142"/>
                  <a:gd name="T1" fmla="*/ 359 h 791"/>
                  <a:gd name="T2" fmla="*/ 117 w 1142"/>
                  <a:gd name="T3" fmla="*/ 363 h 791"/>
                  <a:gd name="T4" fmla="*/ 141 w 1142"/>
                  <a:gd name="T5" fmla="*/ 369 h 791"/>
                  <a:gd name="T6" fmla="*/ 168 w 1142"/>
                  <a:gd name="T7" fmla="*/ 377 h 791"/>
                  <a:gd name="T8" fmla="*/ 192 w 1142"/>
                  <a:gd name="T9" fmla="*/ 386 h 791"/>
                  <a:gd name="T10" fmla="*/ 213 w 1142"/>
                  <a:gd name="T11" fmla="*/ 394 h 791"/>
                  <a:gd name="T12" fmla="*/ 221 w 1142"/>
                  <a:gd name="T13" fmla="*/ 401 h 791"/>
                  <a:gd name="T14" fmla="*/ 215 w 1142"/>
                  <a:gd name="T15" fmla="*/ 410 h 791"/>
                  <a:gd name="T16" fmla="*/ 189 w 1142"/>
                  <a:gd name="T17" fmla="*/ 414 h 791"/>
                  <a:gd name="T18" fmla="*/ 147 w 1142"/>
                  <a:gd name="T19" fmla="*/ 419 h 791"/>
                  <a:gd name="T20" fmla="*/ 105 w 1142"/>
                  <a:gd name="T21" fmla="*/ 424 h 791"/>
                  <a:gd name="T22" fmla="*/ 74 w 1142"/>
                  <a:gd name="T23" fmla="*/ 430 h 791"/>
                  <a:gd name="T24" fmla="*/ 60 w 1142"/>
                  <a:gd name="T25" fmla="*/ 436 h 791"/>
                  <a:gd name="T26" fmla="*/ 44 w 1142"/>
                  <a:gd name="T27" fmla="*/ 440 h 791"/>
                  <a:gd name="T28" fmla="*/ 32 w 1142"/>
                  <a:gd name="T29" fmla="*/ 448 h 791"/>
                  <a:gd name="T30" fmla="*/ 29 w 1142"/>
                  <a:gd name="T31" fmla="*/ 466 h 791"/>
                  <a:gd name="T32" fmla="*/ 105 w 1142"/>
                  <a:gd name="T33" fmla="*/ 501 h 791"/>
                  <a:gd name="T34" fmla="*/ 503 w 1142"/>
                  <a:gd name="T35" fmla="*/ 490 h 791"/>
                  <a:gd name="T36" fmla="*/ 507 w 1142"/>
                  <a:gd name="T37" fmla="*/ 494 h 791"/>
                  <a:gd name="T38" fmla="*/ 509 w 1142"/>
                  <a:gd name="T39" fmla="*/ 493 h 791"/>
                  <a:gd name="T40" fmla="*/ 505 w 1142"/>
                  <a:gd name="T41" fmla="*/ 470 h 791"/>
                  <a:gd name="T42" fmla="*/ 490 w 1142"/>
                  <a:gd name="T43" fmla="*/ 421 h 791"/>
                  <a:gd name="T44" fmla="*/ 482 w 1142"/>
                  <a:gd name="T45" fmla="*/ 375 h 791"/>
                  <a:gd name="T46" fmla="*/ 482 w 1142"/>
                  <a:gd name="T47" fmla="*/ 342 h 791"/>
                  <a:gd name="T48" fmla="*/ 484 w 1142"/>
                  <a:gd name="T49" fmla="*/ 324 h 791"/>
                  <a:gd name="T50" fmla="*/ 520 w 1142"/>
                  <a:gd name="T51" fmla="*/ 255 h 791"/>
                  <a:gd name="T52" fmla="*/ 682 w 1142"/>
                  <a:gd name="T53" fmla="*/ 251 h 791"/>
                  <a:gd name="T54" fmla="*/ 684 w 1142"/>
                  <a:gd name="T55" fmla="*/ 241 h 791"/>
                  <a:gd name="T56" fmla="*/ 691 w 1142"/>
                  <a:gd name="T57" fmla="*/ 219 h 791"/>
                  <a:gd name="T58" fmla="*/ 701 w 1142"/>
                  <a:gd name="T59" fmla="*/ 183 h 791"/>
                  <a:gd name="T60" fmla="*/ 711 w 1142"/>
                  <a:gd name="T61" fmla="*/ 145 h 791"/>
                  <a:gd name="T62" fmla="*/ 718 w 1142"/>
                  <a:gd name="T63" fmla="*/ 98 h 791"/>
                  <a:gd name="T64" fmla="*/ 722 w 1142"/>
                  <a:gd name="T65" fmla="*/ 51 h 791"/>
                  <a:gd name="T66" fmla="*/ 724 w 1142"/>
                  <a:gd name="T67" fmla="*/ 13 h 791"/>
                  <a:gd name="T68" fmla="*/ 725 w 1142"/>
                  <a:gd name="T69" fmla="*/ 0 h 791"/>
                  <a:gd name="T70" fmla="*/ 545 w 1142"/>
                  <a:gd name="T71" fmla="*/ 118 h 791"/>
                  <a:gd name="T72" fmla="*/ 450 w 1142"/>
                  <a:gd name="T73" fmla="*/ 160 h 791"/>
                  <a:gd name="T74" fmla="*/ 438 w 1142"/>
                  <a:gd name="T75" fmla="*/ 170 h 791"/>
                  <a:gd name="T76" fmla="*/ 414 w 1142"/>
                  <a:gd name="T77" fmla="*/ 188 h 791"/>
                  <a:gd name="T78" fmla="*/ 374 w 1142"/>
                  <a:gd name="T79" fmla="*/ 210 h 791"/>
                  <a:gd name="T80" fmla="*/ 316 w 1142"/>
                  <a:gd name="T81" fmla="*/ 234 h 791"/>
                  <a:gd name="T82" fmla="*/ 248 w 1142"/>
                  <a:gd name="T83" fmla="*/ 257 h 791"/>
                  <a:gd name="T84" fmla="*/ 183 w 1142"/>
                  <a:gd name="T85" fmla="*/ 275 h 791"/>
                  <a:gd name="T86" fmla="*/ 145 w 1142"/>
                  <a:gd name="T87" fmla="*/ 287 h 791"/>
                  <a:gd name="T88" fmla="*/ 96 w 1142"/>
                  <a:gd name="T89" fmla="*/ 289 h 791"/>
                  <a:gd name="T90" fmla="*/ 0 w 1142"/>
                  <a:gd name="T91" fmla="*/ 86 h 791"/>
                  <a:gd name="T92" fmla="*/ 3 w 1142"/>
                  <a:gd name="T93" fmla="*/ 103 h 791"/>
                  <a:gd name="T94" fmla="*/ 11 w 1142"/>
                  <a:gd name="T95" fmla="*/ 146 h 791"/>
                  <a:gd name="T96" fmla="*/ 23 w 1142"/>
                  <a:gd name="T97" fmla="*/ 199 h 791"/>
                  <a:gd name="T98" fmla="*/ 40 w 1142"/>
                  <a:gd name="T99" fmla="*/ 250 h 791"/>
                  <a:gd name="T100" fmla="*/ 58 w 1142"/>
                  <a:gd name="T101" fmla="*/ 282 h 791"/>
                  <a:gd name="T102" fmla="*/ 75 w 1142"/>
                  <a:gd name="T103" fmla="*/ 300 h 791"/>
                  <a:gd name="T104" fmla="*/ 88 w 1142"/>
                  <a:gd name="T105" fmla="*/ 308 h 791"/>
                  <a:gd name="T106" fmla="*/ 93 w 1142"/>
                  <a:gd name="T107" fmla="*/ 310 h 791"/>
                  <a:gd name="T108" fmla="*/ 103 w 1142"/>
                  <a:gd name="T109" fmla="*/ 359 h 79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142"/>
                  <a:gd name="T166" fmla="*/ 0 h 791"/>
                  <a:gd name="T167" fmla="*/ 1142 w 1142"/>
                  <a:gd name="T168" fmla="*/ 791 h 79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142" h="791">
                    <a:moveTo>
                      <a:pt x="162" y="567"/>
                    </a:moveTo>
                    <a:lnTo>
                      <a:pt x="164" y="567"/>
                    </a:lnTo>
                    <a:lnTo>
                      <a:pt x="173" y="569"/>
                    </a:lnTo>
                    <a:lnTo>
                      <a:pt x="184" y="573"/>
                    </a:lnTo>
                    <a:lnTo>
                      <a:pt x="203" y="576"/>
                    </a:lnTo>
                    <a:lnTo>
                      <a:pt x="222" y="582"/>
                    </a:lnTo>
                    <a:lnTo>
                      <a:pt x="243" y="590"/>
                    </a:lnTo>
                    <a:lnTo>
                      <a:pt x="264" y="595"/>
                    </a:lnTo>
                    <a:lnTo>
                      <a:pt x="285" y="603"/>
                    </a:lnTo>
                    <a:lnTo>
                      <a:pt x="302" y="609"/>
                    </a:lnTo>
                    <a:lnTo>
                      <a:pt x="319" y="614"/>
                    </a:lnTo>
                    <a:lnTo>
                      <a:pt x="335" y="622"/>
                    </a:lnTo>
                    <a:lnTo>
                      <a:pt x="344" y="630"/>
                    </a:lnTo>
                    <a:lnTo>
                      <a:pt x="348" y="633"/>
                    </a:lnTo>
                    <a:lnTo>
                      <a:pt x="348" y="639"/>
                    </a:lnTo>
                    <a:lnTo>
                      <a:pt x="338" y="647"/>
                    </a:lnTo>
                    <a:lnTo>
                      <a:pt x="323" y="652"/>
                    </a:lnTo>
                    <a:lnTo>
                      <a:pt x="297" y="654"/>
                    </a:lnTo>
                    <a:lnTo>
                      <a:pt x="268" y="658"/>
                    </a:lnTo>
                    <a:lnTo>
                      <a:pt x="232" y="662"/>
                    </a:lnTo>
                    <a:lnTo>
                      <a:pt x="200" y="668"/>
                    </a:lnTo>
                    <a:lnTo>
                      <a:pt x="165" y="670"/>
                    </a:lnTo>
                    <a:lnTo>
                      <a:pt x="139" y="675"/>
                    </a:lnTo>
                    <a:lnTo>
                      <a:pt x="116" y="679"/>
                    </a:lnTo>
                    <a:lnTo>
                      <a:pt x="105" y="685"/>
                    </a:lnTo>
                    <a:lnTo>
                      <a:pt x="95" y="689"/>
                    </a:lnTo>
                    <a:lnTo>
                      <a:pt x="84" y="692"/>
                    </a:lnTo>
                    <a:lnTo>
                      <a:pt x="70" y="694"/>
                    </a:lnTo>
                    <a:lnTo>
                      <a:pt x="59" y="702"/>
                    </a:lnTo>
                    <a:lnTo>
                      <a:pt x="51" y="708"/>
                    </a:lnTo>
                    <a:lnTo>
                      <a:pt x="46" y="719"/>
                    </a:lnTo>
                    <a:lnTo>
                      <a:pt x="46" y="736"/>
                    </a:lnTo>
                    <a:lnTo>
                      <a:pt x="55" y="761"/>
                    </a:lnTo>
                    <a:lnTo>
                      <a:pt x="165" y="791"/>
                    </a:lnTo>
                    <a:lnTo>
                      <a:pt x="793" y="772"/>
                    </a:lnTo>
                    <a:lnTo>
                      <a:pt x="793" y="774"/>
                    </a:lnTo>
                    <a:lnTo>
                      <a:pt x="797" y="778"/>
                    </a:lnTo>
                    <a:lnTo>
                      <a:pt x="798" y="780"/>
                    </a:lnTo>
                    <a:lnTo>
                      <a:pt x="802" y="784"/>
                    </a:lnTo>
                    <a:lnTo>
                      <a:pt x="802" y="778"/>
                    </a:lnTo>
                    <a:lnTo>
                      <a:pt x="800" y="765"/>
                    </a:lnTo>
                    <a:lnTo>
                      <a:pt x="795" y="742"/>
                    </a:lnTo>
                    <a:lnTo>
                      <a:pt x="783" y="708"/>
                    </a:lnTo>
                    <a:lnTo>
                      <a:pt x="772" y="664"/>
                    </a:lnTo>
                    <a:lnTo>
                      <a:pt x="764" y="626"/>
                    </a:lnTo>
                    <a:lnTo>
                      <a:pt x="759" y="592"/>
                    </a:lnTo>
                    <a:lnTo>
                      <a:pt x="759" y="565"/>
                    </a:lnTo>
                    <a:lnTo>
                      <a:pt x="759" y="540"/>
                    </a:lnTo>
                    <a:lnTo>
                      <a:pt x="760" y="523"/>
                    </a:lnTo>
                    <a:lnTo>
                      <a:pt x="762" y="512"/>
                    </a:lnTo>
                    <a:lnTo>
                      <a:pt x="764" y="510"/>
                    </a:lnTo>
                    <a:lnTo>
                      <a:pt x="819" y="403"/>
                    </a:lnTo>
                    <a:lnTo>
                      <a:pt x="985" y="445"/>
                    </a:lnTo>
                    <a:lnTo>
                      <a:pt x="1074" y="396"/>
                    </a:lnTo>
                    <a:lnTo>
                      <a:pt x="1074" y="392"/>
                    </a:lnTo>
                    <a:lnTo>
                      <a:pt x="1078" y="381"/>
                    </a:lnTo>
                    <a:lnTo>
                      <a:pt x="1082" y="364"/>
                    </a:lnTo>
                    <a:lnTo>
                      <a:pt x="1089" y="345"/>
                    </a:lnTo>
                    <a:lnTo>
                      <a:pt x="1095" y="318"/>
                    </a:lnTo>
                    <a:lnTo>
                      <a:pt x="1104" y="289"/>
                    </a:lnTo>
                    <a:lnTo>
                      <a:pt x="1112" y="259"/>
                    </a:lnTo>
                    <a:lnTo>
                      <a:pt x="1120" y="229"/>
                    </a:lnTo>
                    <a:lnTo>
                      <a:pt x="1125" y="192"/>
                    </a:lnTo>
                    <a:lnTo>
                      <a:pt x="1131" y="154"/>
                    </a:lnTo>
                    <a:lnTo>
                      <a:pt x="1135" y="116"/>
                    </a:lnTo>
                    <a:lnTo>
                      <a:pt x="1137" y="80"/>
                    </a:lnTo>
                    <a:lnTo>
                      <a:pt x="1139" y="48"/>
                    </a:lnTo>
                    <a:lnTo>
                      <a:pt x="1141" y="21"/>
                    </a:lnTo>
                    <a:lnTo>
                      <a:pt x="1141" y="6"/>
                    </a:lnTo>
                    <a:lnTo>
                      <a:pt x="1142" y="0"/>
                    </a:lnTo>
                    <a:lnTo>
                      <a:pt x="869" y="92"/>
                    </a:lnTo>
                    <a:lnTo>
                      <a:pt x="859" y="187"/>
                    </a:lnTo>
                    <a:lnTo>
                      <a:pt x="711" y="251"/>
                    </a:lnTo>
                    <a:lnTo>
                      <a:pt x="709" y="253"/>
                    </a:lnTo>
                    <a:lnTo>
                      <a:pt x="703" y="259"/>
                    </a:lnTo>
                    <a:lnTo>
                      <a:pt x="690" y="268"/>
                    </a:lnTo>
                    <a:lnTo>
                      <a:pt x="675" y="282"/>
                    </a:lnTo>
                    <a:lnTo>
                      <a:pt x="652" y="297"/>
                    </a:lnTo>
                    <a:lnTo>
                      <a:pt x="625" y="314"/>
                    </a:lnTo>
                    <a:lnTo>
                      <a:pt x="589" y="331"/>
                    </a:lnTo>
                    <a:lnTo>
                      <a:pt x="548" y="352"/>
                    </a:lnTo>
                    <a:lnTo>
                      <a:pt x="498" y="369"/>
                    </a:lnTo>
                    <a:lnTo>
                      <a:pt x="445" y="388"/>
                    </a:lnTo>
                    <a:lnTo>
                      <a:pt x="390" y="405"/>
                    </a:lnTo>
                    <a:lnTo>
                      <a:pt x="337" y="422"/>
                    </a:lnTo>
                    <a:lnTo>
                      <a:pt x="289" y="434"/>
                    </a:lnTo>
                    <a:lnTo>
                      <a:pt x="253" y="445"/>
                    </a:lnTo>
                    <a:lnTo>
                      <a:pt x="228" y="453"/>
                    </a:lnTo>
                    <a:lnTo>
                      <a:pt x="221" y="457"/>
                    </a:lnTo>
                    <a:lnTo>
                      <a:pt x="152" y="457"/>
                    </a:lnTo>
                    <a:lnTo>
                      <a:pt x="82" y="287"/>
                    </a:lnTo>
                    <a:lnTo>
                      <a:pt x="0" y="135"/>
                    </a:lnTo>
                    <a:lnTo>
                      <a:pt x="0" y="141"/>
                    </a:lnTo>
                    <a:lnTo>
                      <a:pt x="4" y="162"/>
                    </a:lnTo>
                    <a:lnTo>
                      <a:pt x="8" y="192"/>
                    </a:lnTo>
                    <a:lnTo>
                      <a:pt x="17" y="230"/>
                    </a:lnTo>
                    <a:lnTo>
                      <a:pt x="27" y="270"/>
                    </a:lnTo>
                    <a:lnTo>
                      <a:pt x="36" y="314"/>
                    </a:lnTo>
                    <a:lnTo>
                      <a:pt x="50" y="354"/>
                    </a:lnTo>
                    <a:lnTo>
                      <a:pt x="63" y="394"/>
                    </a:lnTo>
                    <a:lnTo>
                      <a:pt x="76" y="421"/>
                    </a:lnTo>
                    <a:lnTo>
                      <a:pt x="91" y="445"/>
                    </a:lnTo>
                    <a:lnTo>
                      <a:pt x="105" y="460"/>
                    </a:lnTo>
                    <a:lnTo>
                      <a:pt x="118" y="474"/>
                    </a:lnTo>
                    <a:lnTo>
                      <a:pt x="129" y="479"/>
                    </a:lnTo>
                    <a:lnTo>
                      <a:pt x="139" y="487"/>
                    </a:lnTo>
                    <a:lnTo>
                      <a:pt x="145" y="487"/>
                    </a:lnTo>
                    <a:lnTo>
                      <a:pt x="146" y="489"/>
                    </a:lnTo>
                    <a:lnTo>
                      <a:pt x="188" y="510"/>
                    </a:lnTo>
                    <a:lnTo>
                      <a:pt x="162" y="567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4" name="Freeform 622"/>
              <p:cNvSpPr>
                <a:spLocks/>
              </p:cNvSpPr>
              <p:nvPr/>
            </p:nvSpPr>
            <p:spPr bwMode="auto">
              <a:xfrm>
                <a:off x="2080" y="2965"/>
                <a:ext cx="28" cy="153"/>
              </a:xfrm>
              <a:custGeom>
                <a:avLst/>
                <a:gdLst>
                  <a:gd name="T0" fmla="*/ 4 w 46"/>
                  <a:gd name="T1" fmla="*/ 0 h 244"/>
                  <a:gd name="T2" fmla="*/ 0 w 46"/>
                  <a:gd name="T3" fmla="*/ 122 h 244"/>
                  <a:gd name="T4" fmla="*/ 8 w 46"/>
                  <a:gd name="T5" fmla="*/ 153 h 244"/>
                  <a:gd name="T6" fmla="*/ 26 w 46"/>
                  <a:gd name="T7" fmla="*/ 144 h 244"/>
                  <a:gd name="T8" fmla="*/ 28 w 46"/>
                  <a:gd name="T9" fmla="*/ 91 h 244"/>
                  <a:gd name="T10" fmla="*/ 15 w 46"/>
                  <a:gd name="T11" fmla="*/ 9 h 244"/>
                  <a:gd name="T12" fmla="*/ 4 w 46"/>
                  <a:gd name="T13" fmla="*/ 0 h 244"/>
                  <a:gd name="T14" fmla="*/ 4 w 46"/>
                  <a:gd name="T15" fmla="*/ 0 h 2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6"/>
                  <a:gd name="T25" fmla="*/ 0 h 244"/>
                  <a:gd name="T26" fmla="*/ 46 w 46"/>
                  <a:gd name="T27" fmla="*/ 244 h 2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6" h="244">
                    <a:moveTo>
                      <a:pt x="6" y="0"/>
                    </a:moveTo>
                    <a:lnTo>
                      <a:pt x="0" y="194"/>
                    </a:lnTo>
                    <a:lnTo>
                      <a:pt x="13" y="244"/>
                    </a:lnTo>
                    <a:lnTo>
                      <a:pt x="42" y="230"/>
                    </a:lnTo>
                    <a:lnTo>
                      <a:pt x="46" y="145"/>
                    </a:lnTo>
                    <a:lnTo>
                      <a:pt x="25" y="1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C404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5" name="Freeform 623"/>
              <p:cNvSpPr>
                <a:spLocks/>
              </p:cNvSpPr>
              <p:nvPr/>
            </p:nvSpPr>
            <p:spPr bwMode="auto">
              <a:xfrm>
                <a:off x="2110" y="2588"/>
                <a:ext cx="401" cy="492"/>
              </a:xfrm>
              <a:custGeom>
                <a:avLst/>
                <a:gdLst>
                  <a:gd name="T0" fmla="*/ 74 w 631"/>
                  <a:gd name="T1" fmla="*/ 233 h 776"/>
                  <a:gd name="T2" fmla="*/ 163 w 631"/>
                  <a:gd name="T3" fmla="*/ 47 h 776"/>
                  <a:gd name="T4" fmla="*/ 181 w 631"/>
                  <a:gd name="T5" fmla="*/ 27 h 776"/>
                  <a:gd name="T6" fmla="*/ 376 w 631"/>
                  <a:gd name="T7" fmla="*/ 0 h 776"/>
                  <a:gd name="T8" fmla="*/ 401 w 631"/>
                  <a:gd name="T9" fmla="*/ 5 h 776"/>
                  <a:gd name="T10" fmla="*/ 401 w 631"/>
                  <a:gd name="T11" fmla="*/ 25 h 776"/>
                  <a:gd name="T12" fmla="*/ 223 w 631"/>
                  <a:gd name="T13" fmla="*/ 420 h 776"/>
                  <a:gd name="T14" fmla="*/ 195 w 631"/>
                  <a:gd name="T15" fmla="*/ 433 h 776"/>
                  <a:gd name="T16" fmla="*/ 6 w 631"/>
                  <a:gd name="T17" fmla="*/ 492 h 776"/>
                  <a:gd name="T18" fmla="*/ 0 w 631"/>
                  <a:gd name="T19" fmla="*/ 440 h 776"/>
                  <a:gd name="T20" fmla="*/ 74 w 631"/>
                  <a:gd name="T21" fmla="*/ 233 h 776"/>
                  <a:gd name="T22" fmla="*/ 74 w 631"/>
                  <a:gd name="T23" fmla="*/ 233 h 7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31"/>
                  <a:gd name="T37" fmla="*/ 0 h 776"/>
                  <a:gd name="T38" fmla="*/ 631 w 631"/>
                  <a:gd name="T39" fmla="*/ 776 h 77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31" h="776">
                    <a:moveTo>
                      <a:pt x="116" y="367"/>
                    </a:moveTo>
                    <a:lnTo>
                      <a:pt x="256" y="74"/>
                    </a:lnTo>
                    <a:lnTo>
                      <a:pt x="285" y="42"/>
                    </a:lnTo>
                    <a:lnTo>
                      <a:pt x="591" y="0"/>
                    </a:lnTo>
                    <a:lnTo>
                      <a:pt x="631" y="8"/>
                    </a:lnTo>
                    <a:lnTo>
                      <a:pt x="631" y="40"/>
                    </a:lnTo>
                    <a:lnTo>
                      <a:pt x="351" y="662"/>
                    </a:lnTo>
                    <a:lnTo>
                      <a:pt x="307" y="683"/>
                    </a:lnTo>
                    <a:lnTo>
                      <a:pt x="9" y="776"/>
                    </a:lnTo>
                    <a:lnTo>
                      <a:pt x="0" y="694"/>
                    </a:lnTo>
                    <a:lnTo>
                      <a:pt x="116" y="367"/>
                    </a:lnTo>
                    <a:close/>
                  </a:path>
                </a:pathLst>
              </a:custGeom>
              <a:solidFill>
                <a:srgbClr val="8C5E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6" name="Freeform 624"/>
              <p:cNvSpPr>
                <a:spLocks/>
              </p:cNvSpPr>
              <p:nvPr/>
            </p:nvSpPr>
            <p:spPr bwMode="auto">
              <a:xfrm>
                <a:off x="2114" y="2597"/>
                <a:ext cx="383" cy="483"/>
              </a:xfrm>
              <a:custGeom>
                <a:avLst/>
                <a:gdLst>
                  <a:gd name="T0" fmla="*/ 383 w 605"/>
                  <a:gd name="T1" fmla="*/ 0 h 762"/>
                  <a:gd name="T2" fmla="*/ 188 w 605"/>
                  <a:gd name="T3" fmla="*/ 30 h 762"/>
                  <a:gd name="T4" fmla="*/ 83 w 605"/>
                  <a:gd name="T5" fmla="*/ 238 h 762"/>
                  <a:gd name="T6" fmla="*/ 0 w 605"/>
                  <a:gd name="T7" fmla="*/ 422 h 762"/>
                  <a:gd name="T8" fmla="*/ 0 w 605"/>
                  <a:gd name="T9" fmla="*/ 483 h 762"/>
                  <a:gd name="T10" fmla="*/ 219 w 605"/>
                  <a:gd name="T11" fmla="*/ 383 h 762"/>
                  <a:gd name="T12" fmla="*/ 383 w 605"/>
                  <a:gd name="T13" fmla="*/ 25 h 762"/>
                  <a:gd name="T14" fmla="*/ 383 w 605"/>
                  <a:gd name="T15" fmla="*/ 0 h 762"/>
                  <a:gd name="T16" fmla="*/ 383 w 605"/>
                  <a:gd name="T17" fmla="*/ 0 h 7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5"/>
                  <a:gd name="T28" fmla="*/ 0 h 762"/>
                  <a:gd name="T29" fmla="*/ 605 w 605"/>
                  <a:gd name="T30" fmla="*/ 762 h 7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5" h="762">
                    <a:moveTo>
                      <a:pt x="605" y="0"/>
                    </a:moveTo>
                    <a:lnTo>
                      <a:pt x="297" y="47"/>
                    </a:lnTo>
                    <a:lnTo>
                      <a:pt x="131" y="376"/>
                    </a:lnTo>
                    <a:lnTo>
                      <a:pt x="0" y="665"/>
                    </a:lnTo>
                    <a:lnTo>
                      <a:pt x="0" y="762"/>
                    </a:lnTo>
                    <a:lnTo>
                      <a:pt x="346" y="604"/>
                    </a:lnTo>
                    <a:lnTo>
                      <a:pt x="605" y="39"/>
                    </a:lnTo>
                    <a:lnTo>
                      <a:pt x="605" y="0"/>
                    </a:lnTo>
                    <a:close/>
                  </a:path>
                </a:pathLst>
              </a:custGeom>
              <a:solidFill>
                <a:srgbClr val="54423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7" name="Freeform 625"/>
              <p:cNvSpPr>
                <a:spLocks/>
              </p:cNvSpPr>
              <p:nvPr/>
            </p:nvSpPr>
            <p:spPr bwMode="auto">
              <a:xfrm>
                <a:off x="2312" y="2560"/>
                <a:ext cx="179" cy="89"/>
              </a:xfrm>
              <a:custGeom>
                <a:avLst/>
                <a:gdLst>
                  <a:gd name="T0" fmla="*/ 0 w 281"/>
                  <a:gd name="T1" fmla="*/ 49 h 138"/>
                  <a:gd name="T2" fmla="*/ 0 w 281"/>
                  <a:gd name="T3" fmla="*/ 14 h 138"/>
                  <a:gd name="T4" fmla="*/ 156 w 281"/>
                  <a:gd name="T5" fmla="*/ 0 h 138"/>
                  <a:gd name="T6" fmla="*/ 179 w 281"/>
                  <a:gd name="T7" fmla="*/ 28 h 138"/>
                  <a:gd name="T8" fmla="*/ 152 w 281"/>
                  <a:gd name="T9" fmla="*/ 77 h 138"/>
                  <a:gd name="T10" fmla="*/ 22 w 281"/>
                  <a:gd name="T11" fmla="*/ 89 h 138"/>
                  <a:gd name="T12" fmla="*/ 27 w 281"/>
                  <a:gd name="T13" fmla="*/ 50 h 138"/>
                  <a:gd name="T14" fmla="*/ 0 w 281"/>
                  <a:gd name="T15" fmla="*/ 49 h 138"/>
                  <a:gd name="T16" fmla="*/ 0 w 281"/>
                  <a:gd name="T17" fmla="*/ 49 h 1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1"/>
                  <a:gd name="T28" fmla="*/ 0 h 138"/>
                  <a:gd name="T29" fmla="*/ 281 w 281"/>
                  <a:gd name="T30" fmla="*/ 138 h 1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1" h="138">
                    <a:moveTo>
                      <a:pt x="0" y="76"/>
                    </a:moveTo>
                    <a:lnTo>
                      <a:pt x="0" y="22"/>
                    </a:lnTo>
                    <a:lnTo>
                      <a:pt x="245" y="0"/>
                    </a:lnTo>
                    <a:lnTo>
                      <a:pt x="281" y="43"/>
                    </a:lnTo>
                    <a:lnTo>
                      <a:pt x="238" y="119"/>
                    </a:lnTo>
                    <a:lnTo>
                      <a:pt x="34" y="138"/>
                    </a:lnTo>
                    <a:lnTo>
                      <a:pt x="42" y="77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8" name="Freeform 626"/>
              <p:cNvSpPr>
                <a:spLocks/>
              </p:cNvSpPr>
              <p:nvPr/>
            </p:nvSpPr>
            <p:spPr bwMode="auto">
              <a:xfrm>
                <a:off x="2307" y="2580"/>
                <a:ext cx="170" cy="62"/>
              </a:xfrm>
              <a:custGeom>
                <a:avLst/>
                <a:gdLst>
                  <a:gd name="T0" fmla="*/ 1 w 268"/>
                  <a:gd name="T1" fmla="*/ 29 h 97"/>
                  <a:gd name="T2" fmla="*/ 0 w 268"/>
                  <a:gd name="T3" fmla="*/ 27 h 97"/>
                  <a:gd name="T4" fmla="*/ 0 w 268"/>
                  <a:gd name="T5" fmla="*/ 24 h 97"/>
                  <a:gd name="T6" fmla="*/ 0 w 268"/>
                  <a:gd name="T7" fmla="*/ 19 h 97"/>
                  <a:gd name="T8" fmla="*/ 0 w 268"/>
                  <a:gd name="T9" fmla="*/ 15 h 97"/>
                  <a:gd name="T10" fmla="*/ 0 w 268"/>
                  <a:gd name="T11" fmla="*/ 8 h 97"/>
                  <a:gd name="T12" fmla="*/ 1 w 268"/>
                  <a:gd name="T13" fmla="*/ 4 h 97"/>
                  <a:gd name="T14" fmla="*/ 3 w 268"/>
                  <a:gd name="T15" fmla="*/ 0 h 97"/>
                  <a:gd name="T16" fmla="*/ 8 w 268"/>
                  <a:gd name="T17" fmla="*/ 0 h 97"/>
                  <a:gd name="T18" fmla="*/ 10 w 268"/>
                  <a:gd name="T19" fmla="*/ 0 h 97"/>
                  <a:gd name="T20" fmla="*/ 17 w 268"/>
                  <a:gd name="T21" fmla="*/ 0 h 97"/>
                  <a:gd name="T22" fmla="*/ 23 w 268"/>
                  <a:gd name="T23" fmla="*/ 1 h 97"/>
                  <a:gd name="T24" fmla="*/ 32 w 268"/>
                  <a:gd name="T25" fmla="*/ 1 h 97"/>
                  <a:gd name="T26" fmla="*/ 36 w 268"/>
                  <a:gd name="T27" fmla="*/ 1 h 97"/>
                  <a:gd name="T28" fmla="*/ 44 w 268"/>
                  <a:gd name="T29" fmla="*/ 3 h 97"/>
                  <a:gd name="T30" fmla="*/ 48 w 268"/>
                  <a:gd name="T31" fmla="*/ 3 h 97"/>
                  <a:gd name="T32" fmla="*/ 49 w 268"/>
                  <a:gd name="T33" fmla="*/ 4 h 97"/>
                  <a:gd name="T34" fmla="*/ 44 w 268"/>
                  <a:gd name="T35" fmla="*/ 35 h 97"/>
                  <a:gd name="T36" fmla="*/ 69 w 268"/>
                  <a:gd name="T37" fmla="*/ 12 h 97"/>
                  <a:gd name="T38" fmla="*/ 123 w 268"/>
                  <a:gd name="T39" fmla="*/ 7 h 97"/>
                  <a:gd name="T40" fmla="*/ 96 w 268"/>
                  <a:gd name="T41" fmla="*/ 29 h 97"/>
                  <a:gd name="T42" fmla="*/ 144 w 268"/>
                  <a:gd name="T43" fmla="*/ 7 h 97"/>
                  <a:gd name="T44" fmla="*/ 170 w 268"/>
                  <a:gd name="T45" fmla="*/ 6 h 97"/>
                  <a:gd name="T46" fmla="*/ 151 w 268"/>
                  <a:gd name="T47" fmla="*/ 50 h 97"/>
                  <a:gd name="T48" fmla="*/ 23 w 268"/>
                  <a:gd name="T49" fmla="*/ 62 h 97"/>
                  <a:gd name="T50" fmla="*/ 27 w 268"/>
                  <a:gd name="T51" fmla="*/ 40 h 97"/>
                  <a:gd name="T52" fmla="*/ 1 w 268"/>
                  <a:gd name="T53" fmla="*/ 29 h 97"/>
                  <a:gd name="T54" fmla="*/ 1 w 268"/>
                  <a:gd name="T55" fmla="*/ 29 h 9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268"/>
                  <a:gd name="T85" fmla="*/ 0 h 97"/>
                  <a:gd name="T86" fmla="*/ 268 w 268"/>
                  <a:gd name="T87" fmla="*/ 97 h 9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268" h="97">
                    <a:moveTo>
                      <a:pt x="2" y="45"/>
                    </a:moveTo>
                    <a:lnTo>
                      <a:pt x="0" y="42"/>
                    </a:lnTo>
                    <a:lnTo>
                      <a:pt x="0" y="38"/>
                    </a:lnTo>
                    <a:lnTo>
                      <a:pt x="0" y="30"/>
                    </a:lnTo>
                    <a:lnTo>
                      <a:pt x="0" y="23"/>
                    </a:lnTo>
                    <a:lnTo>
                      <a:pt x="0" y="13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6" y="2"/>
                    </a:lnTo>
                    <a:lnTo>
                      <a:pt x="50" y="2"/>
                    </a:lnTo>
                    <a:lnTo>
                      <a:pt x="57" y="2"/>
                    </a:lnTo>
                    <a:lnTo>
                      <a:pt x="69" y="4"/>
                    </a:lnTo>
                    <a:lnTo>
                      <a:pt x="75" y="4"/>
                    </a:lnTo>
                    <a:lnTo>
                      <a:pt x="78" y="6"/>
                    </a:lnTo>
                    <a:lnTo>
                      <a:pt x="69" y="55"/>
                    </a:lnTo>
                    <a:lnTo>
                      <a:pt x="109" y="19"/>
                    </a:lnTo>
                    <a:lnTo>
                      <a:pt x="194" y="11"/>
                    </a:lnTo>
                    <a:lnTo>
                      <a:pt x="151" y="45"/>
                    </a:lnTo>
                    <a:lnTo>
                      <a:pt x="227" y="11"/>
                    </a:lnTo>
                    <a:lnTo>
                      <a:pt x="268" y="9"/>
                    </a:lnTo>
                    <a:lnTo>
                      <a:pt x="238" y="78"/>
                    </a:lnTo>
                    <a:lnTo>
                      <a:pt x="36" y="97"/>
                    </a:lnTo>
                    <a:lnTo>
                      <a:pt x="42" y="63"/>
                    </a:lnTo>
                    <a:lnTo>
                      <a:pt x="2" y="45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9" name="Freeform 627"/>
              <p:cNvSpPr>
                <a:spLocks/>
              </p:cNvSpPr>
              <p:nvPr/>
            </p:nvSpPr>
            <p:spPr bwMode="auto">
              <a:xfrm>
                <a:off x="2075" y="2754"/>
                <a:ext cx="233" cy="341"/>
              </a:xfrm>
              <a:custGeom>
                <a:avLst/>
                <a:gdLst>
                  <a:gd name="T0" fmla="*/ 0 w 368"/>
                  <a:gd name="T1" fmla="*/ 231 h 537"/>
                  <a:gd name="T2" fmla="*/ 35 w 368"/>
                  <a:gd name="T3" fmla="*/ 194 h 537"/>
                  <a:gd name="T4" fmla="*/ 34 w 368"/>
                  <a:gd name="T5" fmla="*/ 193 h 537"/>
                  <a:gd name="T6" fmla="*/ 34 w 368"/>
                  <a:gd name="T7" fmla="*/ 189 h 537"/>
                  <a:gd name="T8" fmla="*/ 34 w 368"/>
                  <a:gd name="T9" fmla="*/ 183 h 537"/>
                  <a:gd name="T10" fmla="*/ 34 w 368"/>
                  <a:gd name="T11" fmla="*/ 176 h 537"/>
                  <a:gd name="T12" fmla="*/ 34 w 368"/>
                  <a:gd name="T13" fmla="*/ 168 h 537"/>
                  <a:gd name="T14" fmla="*/ 34 w 368"/>
                  <a:gd name="T15" fmla="*/ 159 h 537"/>
                  <a:gd name="T16" fmla="*/ 34 w 368"/>
                  <a:gd name="T17" fmla="*/ 149 h 537"/>
                  <a:gd name="T18" fmla="*/ 36 w 368"/>
                  <a:gd name="T19" fmla="*/ 144 h 537"/>
                  <a:gd name="T20" fmla="*/ 38 w 368"/>
                  <a:gd name="T21" fmla="*/ 135 h 537"/>
                  <a:gd name="T22" fmla="*/ 41 w 368"/>
                  <a:gd name="T23" fmla="*/ 129 h 537"/>
                  <a:gd name="T24" fmla="*/ 44 w 368"/>
                  <a:gd name="T25" fmla="*/ 124 h 537"/>
                  <a:gd name="T26" fmla="*/ 48 w 368"/>
                  <a:gd name="T27" fmla="*/ 119 h 537"/>
                  <a:gd name="T28" fmla="*/ 55 w 368"/>
                  <a:gd name="T29" fmla="*/ 109 h 537"/>
                  <a:gd name="T30" fmla="*/ 62 w 368"/>
                  <a:gd name="T31" fmla="*/ 101 h 537"/>
                  <a:gd name="T32" fmla="*/ 65 w 368"/>
                  <a:gd name="T33" fmla="*/ 95 h 537"/>
                  <a:gd name="T34" fmla="*/ 68 w 368"/>
                  <a:gd name="T35" fmla="*/ 90 h 537"/>
                  <a:gd name="T36" fmla="*/ 70 w 368"/>
                  <a:gd name="T37" fmla="*/ 84 h 537"/>
                  <a:gd name="T38" fmla="*/ 73 w 368"/>
                  <a:gd name="T39" fmla="*/ 81 h 537"/>
                  <a:gd name="T40" fmla="*/ 75 w 368"/>
                  <a:gd name="T41" fmla="*/ 72 h 537"/>
                  <a:gd name="T42" fmla="*/ 77 w 368"/>
                  <a:gd name="T43" fmla="*/ 70 h 537"/>
                  <a:gd name="T44" fmla="*/ 115 w 368"/>
                  <a:gd name="T45" fmla="*/ 53 h 537"/>
                  <a:gd name="T46" fmla="*/ 108 w 368"/>
                  <a:gd name="T47" fmla="*/ 104 h 537"/>
                  <a:gd name="T48" fmla="*/ 158 w 368"/>
                  <a:gd name="T49" fmla="*/ 78 h 537"/>
                  <a:gd name="T50" fmla="*/ 222 w 368"/>
                  <a:gd name="T51" fmla="*/ 0 h 537"/>
                  <a:gd name="T52" fmla="*/ 233 w 368"/>
                  <a:gd name="T53" fmla="*/ 18 h 537"/>
                  <a:gd name="T54" fmla="*/ 217 w 368"/>
                  <a:gd name="T55" fmla="*/ 78 h 537"/>
                  <a:gd name="T56" fmla="*/ 217 w 368"/>
                  <a:gd name="T57" fmla="*/ 170 h 537"/>
                  <a:gd name="T58" fmla="*/ 182 w 368"/>
                  <a:gd name="T59" fmla="*/ 206 h 537"/>
                  <a:gd name="T60" fmla="*/ 96 w 368"/>
                  <a:gd name="T61" fmla="*/ 239 h 537"/>
                  <a:gd name="T62" fmla="*/ 82 w 368"/>
                  <a:gd name="T63" fmla="*/ 274 h 537"/>
                  <a:gd name="T64" fmla="*/ 7 w 368"/>
                  <a:gd name="T65" fmla="*/ 341 h 537"/>
                  <a:gd name="T66" fmla="*/ 0 w 368"/>
                  <a:gd name="T67" fmla="*/ 231 h 537"/>
                  <a:gd name="T68" fmla="*/ 0 w 368"/>
                  <a:gd name="T69" fmla="*/ 231 h 53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68"/>
                  <a:gd name="T106" fmla="*/ 0 h 537"/>
                  <a:gd name="T107" fmla="*/ 368 w 368"/>
                  <a:gd name="T108" fmla="*/ 537 h 53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68" h="537">
                    <a:moveTo>
                      <a:pt x="0" y="364"/>
                    </a:moveTo>
                    <a:lnTo>
                      <a:pt x="55" y="306"/>
                    </a:lnTo>
                    <a:lnTo>
                      <a:pt x="53" y="304"/>
                    </a:lnTo>
                    <a:lnTo>
                      <a:pt x="53" y="298"/>
                    </a:lnTo>
                    <a:lnTo>
                      <a:pt x="53" y="288"/>
                    </a:lnTo>
                    <a:lnTo>
                      <a:pt x="53" y="277"/>
                    </a:lnTo>
                    <a:lnTo>
                      <a:pt x="53" y="264"/>
                    </a:lnTo>
                    <a:lnTo>
                      <a:pt x="53" y="250"/>
                    </a:lnTo>
                    <a:lnTo>
                      <a:pt x="53" y="235"/>
                    </a:lnTo>
                    <a:lnTo>
                      <a:pt x="57" y="226"/>
                    </a:lnTo>
                    <a:lnTo>
                      <a:pt x="60" y="212"/>
                    </a:lnTo>
                    <a:lnTo>
                      <a:pt x="64" y="203"/>
                    </a:lnTo>
                    <a:lnTo>
                      <a:pt x="70" y="195"/>
                    </a:lnTo>
                    <a:lnTo>
                      <a:pt x="76" y="188"/>
                    </a:lnTo>
                    <a:lnTo>
                      <a:pt x="87" y="172"/>
                    </a:lnTo>
                    <a:lnTo>
                      <a:pt x="98" y="159"/>
                    </a:lnTo>
                    <a:lnTo>
                      <a:pt x="102" y="150"/>
                    </a:lnTo>
                    <a:lnTo>
                      <a:pt x="108" y="142"/>
                    </a:lnTo>
                    <a:lnTo>
                      <a:pt x="110" y="133"/>
                    </a:lnTo>
                    <a:lnTo>
                      <a:pt x="115" y="127"/>
                    </a:lnTo>
                    <a:lnTo>
                      <a:pt x="119" y="114"/>
                    </a:lnTo>
                    <a:lnTo>
                      <a:pt x="121" y="110"/>
                    </a:lnTo>
                    <a:lnTo>
                      <a:pt x="182" y="83"/>
                    </a:lnTo>
                    <a:lnTo>
                      <a:pt x="171" y="163"/>
                    </a:lnTo>
                    <a:lnTo>
                      <a:pt x="250" y="123"/>
                    </a:lnTo>
                    <a:lnTo>
                      <a:pt x="351" y="0"/>
                    </a:lnTo>
                    <a:lnTo>
                      <a:pt x="368" y="28"/>
                    </a:lnTo>
                    <a:lnTo>
                      <a:pt x="342" y="123"/>
                    </a:lnTo>
                    <a:lnTo>
                      <a:pt x="342" y="268"/>
                    </a:lnTo>
                    <a:lnTo>
                      <a:pt x="288" y="325"/>
                    </a:lnTo>
                    <a:lnTo>
                      <a:pt x="152" y="376"/>
                    </a:lnTo>
                    <a:lnTo>
                      <a:pt x="129" y="431"/>
                    </a:lnTo>
                    <a:lnTo>
                      <a:pt x="11" y="537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0" name="Freeform 628"/>
              <p:cNvSpPr>
                <a:spLocks/>
              </p:cNvSpPr>
              <p:nvPr/>
            </p:nvSpPr>
            <p:spPr bwMode="auto">
              <a:xfrm>
                <a:off x="2072" y="2821"/>
                <a:ext cx="207" cy="273"/>
              </a:xfrm>
              <a:custGeom>
                <a:avLst/>
                <a:gdLst>
                  <a:gd name="T0" fmla="*/ 178 w 327"/>
                  <a:gd name="T1" fmla="*/ 29 h 432"/>
                  <a:gd name="T2" fmla="*/ 182 w 327"/>
                  <a:gd name="T3" fmla="*/ 33 h 432"/>
                  <a:gd name="T4" fmla="*/ 186 w 327"/>
                  <a:gd name="T5" fmla="*/ 47 h 432"/>
                  <a:gd name="T6" fmla="*/ 187 w 327"/>
                  <a:gd name="T7" fmla="*/ 60 h 432"/>
                  <a:gd name="T8" fmla="*/ 186 w 327"/>
                  <a:gd name="T9" fmla="*/ 68 h 432"/>
                  <a:gd name="T10" fmla="*/ 195 w 327"/>
                  <a:gd name="T11" fmla="*/ 75 h 432"/>
                  <a:gd name="T12" fmla="*/ 207 w 327"/>
                  <a:gd name="T13" fmla="*/ 92 h 432"/>
                  <a:gd name="T14" fmla="*/ 206 w 327"/>
                  <a:gd name="T15" fmla="*/ 102 h 432"/>
                  <a:gd name="T16" fmla="*/ 203 w 327"/>
                  <a:gd name="T17" fmla="*/ 112 h 432"/>
                  <a:gd name="T18" fmla="*/ 198 w 327"/>
                  <a:gd name="T19" fmla="*/ 123 h 432"/>
                  <a:gd name="T20" fmla="*/ 99 w 327"/>
                  <a:gd name="T21" fmla="*/ 172 h 432"/>
                  <a:gd name="T22" fmla="*/ 103 w 327"/>
                  <a:gd name="T23" fmla="*/ 180 h 432"/>
                  <a:gd name="T24" fmla="*/ 101 w 327"/>
                  <a:gd name="T25" fmla="*/ 192 h 432"/>
                  <a:gd name="T26" fmla="*/ 90 w 327"/>
                  <a:gd name="T27" fmla="*/ 210 h 432"/>
                  <a:gd name="T28" fmla="*/ 67 w 327"/>
                  <a:gd name="T29" fmla="*/ 229 h 432"/>
                  <a:gd name="T30" fmla="*/ 39 w 327"/>
                  <a:gd name="T31" fmla="*/ 250 h 432"/>
                  <a:gd name="T32" fmla="*/ 16 w 327"/>
                  <a:gd name="T33" fmla="*/ 267 h 432"/>
                  <a:gd name="T34" fmla="*/ 7 w 327"/>
                  <a:gd name="T35" fmla="*/ 273 h 432"/>
                  <a:gd name="T36" fmla="*/ 13 w 327"/>
                  <a:gd name="T37" fmla="*/ 152 h 432"/>
                  <a:gd name="T38" fmla="*/ 18 w 327"/>
                  <a:gd name="T39" fmla="*/ 152 h 432"/>
                  <a:gd name="T40" fmla="*/ 32 w 327"/>
                  <a:gd name="T41" fmla="*/ 152 h 432"/>
                  <a:gd name="T42" fmla="*/ 48 w 327"/>
                  <a:gd name="T43" fmla="*/ 149 h 432"/>
                  <a:gd name="T44" fmla="*/ 59 w 327"/>
                  <a:gd name="T45" fmla="*/ 137 h 432"/>
                  <a:gd name="T46" fmla="*/ 63 w 327"/>
                  <a:gd name="T47" fmla="*/ 118 h 432"/>
                  <a:gd name="T48" fmla="*/ 68 w 327"/>
                  <a:gd name="T49" fmla="*/ 101 h 432"/>
                  <a:gd name="T50" fmla="*/ 72 w 327"/>
                  <a:gd name="T51" fmla="*/ 84 h 432"/>
                  <a:gd name="T52" fmla="*/ 75 w 327"/>
                  <a:gd name="T53" fmla="*/ 71 h 432"/>
                  <a:gd name="T54" fmla="*/ 77 w 327"/>
                  <a:gd name="T55" fmla="*/ 58 h 432"/>
                  <a:gd name="T56" fmla="*/ 82 w 327"/>
                  <a:gd name="T57" fmla="*/ 48 h 432"/>
                  <a:gd name="T58" fmla="*/ 92 w 327"/>
                  <a:gd name="T59" fmla="*/ 29 h 432"/>
                  <a:gd name="T60" fmla="*/ 101 w 327"/>
                  <a:gd name="T61" fmla="*/ 18 h 432"/>
                  <a:gd name="T62" fmla="*/ 108 w 327"/>
                  <a:gd name="T63" fmla="*/ 8 h 432"/>
                  <a:gd name="T64" fmla="*/ 116 w 327"/>
                  <a:gd name="T65" fmla="*/ 0 h 432"/>
                  <a:gd name="T66" fmla="*/ 103 w 327"/>
                  <a:gd name="T67" fmla="*/ 52 h 432"/>
                  <a:gd name="T68" fmla="*/ 103 w 327"/>
                  <a:gd name="T69" fmla="*/ 66 h 43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27"/>
                  <a:gd name="T106" fmla="*/ 0 h 432"/>
                  <a:gd name="T107" fmla="*/ 327 w 327"/>
                  <a:gd name="T108" fmla="*/ 432 h 43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27" h="432">
                    <a:moveTo>
                      <a:pt x="163" y="105"/>
                    </a:moveTo>
                    <a:lnTo>
                      <a:pt x="281" y="46"/>
                    </a:lnTo>
                    <a:lnTo>
                      <a:pt x="281" y="48"/>
                    </a:lnTo>
                    <a:lnTo>
                      <a:pt x="287" y="53"/>
                    </a:lnTo>
                    <a:lnTo>
                      <a:pt x="291" y="61"/>
                    </a:lnTo>
                    <a:lnTo>
                      <a:pt x="294" y="74"/>
                    </a:lnTo>
                    <a:lnTo>
                      <a:pt x="294" y="84"/>
                    </a:lnTo>
                    <a:lnTo>
                      <a:pt x="296" y="95"/>
                    </a:lnTo>
                    <a:lnTo>
                      <a:pt x="294" y="105"/>
                    </a:lnTo>
                    <a:lnTo>
                      <a:pt x="294" y="108"/>
                    </a:lnTo>
                    <a:lnTo>
                      <a:pt x="298" y="110"/>
                    </a:lnTo>
                    <a:lnTo>
                      <a:pt x="308" y="118"/>
                    </a:lnTo>
                    <a:lnTo>
                      <a:pt x="319" y="129"/>
                    </a:lnTo>
                    <a:lnTo>
                      <a:pt x="327" y="145"/>
                    </a:lnTo>
                    <a:lnTo>
                      <a:pt x="325" y="152"/>
                    </a:lnTo>
                    <a:lnTo>
                      <a:pt x="325" y="162"/>
                    </a:lnTo>
                    <a:lnTo>
                      <a:pt x="323" y="169"/>
                    </a:lnTo>
                    <a:lnTo>
                      <a:pt x="321" y="177"/>
                    </a:lnTo>
                    <a:lnTo>
                      <a:pt x="315" y="188"/>
                    </a:lnTo>
                    <a:lnTo>
                      <a:pt x="313" y="194"/>
                    </a:lnTo>
                    <a:lnTo>
                      <a:pt x="281" y="226"/>
                    </a:lnTo>
                    <a:lnTo>
                      <a:pt x="157" y="272"/>
                    </a:lnTo>
                    <a:lnTo>
                      <a:pt x="159" y="274"/>
                    </a:lnTo>
                    <a:lnTo>
                      <a:pt x="163" y="285"/>
                    </a:lnTo>
                    <a:lnTo>
                      <a:pt x="161" y="293"/>
                    </a:lnTo>
                    <a:lnTo>
                      <a:pt x="159" y="304"/>
                    </a:lnTo>
                    <a:lnTo>
                      <a:pt x="154" y="317"/>
                    </a:lnTo>
                    <a:lnTo>
                      <a:pt x="142" y="333"/>
                    </a:lnTo>
                    <a:lnTo>
                      <a:pt x="125" y="346"/>
                    </a:lnTo>
                    <a:lnTo>
                      <a:pt x="106" y="363"/>
                    </a:lnTo>
                    <a:lnTo>
                      <a:pt x="83" y="378"/>
                    </a:lnTo>
                    <a:lnTo>
                      <a:pt x="62" y="395"/>
                    </a:lnTo>
                    <a:lnTo>
                      <a:pt x="42" y="409"/>
                    </a:lnTo>
                    <a:lnTo>
                      <a:pt x="26" y="422"/>
                    </a:lnTo>
                    <a:lnTo>
                      <a:pt x="15" y="430"/>
                    </a:lnTo>
                    <a:lnTo>
                      <a:pt x="11" y="432"/>
                    </a:lnTo>
                    <a:lnTo>
                      <a:pt x="0" y="257"/>
                    </a:lnTo>
                    <a:lnTo>
                      <a:pt x="21" y="240"/>
                    </a:lnTo>
                    <a:lnTo>
                      <a:pt x="23" y="240"/>
                    </a:lnTo>
                    <a:lnTo>
                      <a:pt x="28" y="240"/>
                    </a:lnTo>
                    <a:lnTo>
                      <a:pt x="38" y="240"/>
                    </a:lnTo>
                    <a:lnTo>
                      <a:pt x="51" y="241"/>
                    </a:lnTo>
                    <a:lnTo>
                      <a:pt x="64" y="240"/>
                    </a:lnTo>
                    <a:lnTo>
                      <a:pt x="76" y="236"/>
                    </a:lnTo>
                    <a:lnTo>
                      <a:pt x="85" y="228"/>
                    </a:lnTo>
                    <a:lnTo>
                      <a:pt x="93" y="217"/>
                    </a:lnTo>
                    <a:lnTo>
                      <a:pt x="97" y="202"/>
                    </a:lnTo>
                    <a:lnTo>
                      <a:pt x="100" y="186"/>
                    </a:lnTo>
                    <a:lnTo>
                      <a:pt x="104" y="173"/>
                    </a:lnTo>
                    <a:lnTo>
                      <a:pt x="108" y="160"/>
                    </a:lnTo>
                    <a:lnTo>
                      <a:pt x="110" y="146"/>
                    </a:lnTo>
                    <a:lnTo>
                      <a:pt x="114" y="133"/>
                    </a:lnTo>
                    <a:lnTo>
                      <a:pt x="114" y="122"/>
                    </a:lnTo>
                    <a:lnTo>
                      <a:pt x="119" y="112"/>
                    </a:lnTo>
                    <a:lnTo>
                      <a:pt x="119" y="99"/>
                    </a:lnTo>
                    <a:lnTo>
                      <a:pt x="121" y="91"/>
                    </a:lnTo>
                    <a:lnTo>
                      <a:pt x="123" y="82"/>
                    </a:lnTo>
                    <a:lnTo>
                      <a:pt x="129" y="76"/>
                    </a:lnTo>
                    <a:lnTo>
                      <a:pt x="137" y="59"/>
                    </a:lnTo>
                    <a:lnTo>
                      <a:pt x="146" y="46"/>
                    </a:lnTo>
                    <a:lnTo>
                      <a:pt x="152" y="36"/>
                    </a:lnTo>
                    <a:lnTo>
                      <a:pt x="159" y="29"/>
                    </a:lnTo>
                    <a:lnTo>
                      <a:pt x="163" y="19"/>
                    </a:lnTo>
                    <a:lnTo>
                      <a:pt x="171" y="13"/>
                    </a:lnTo>
                    <a:lnTo>
                      <a:pt x="178" y="4"/>
                    </a:lnTo>
                    <a:lnTo>
                      <a:pt x="184" y="0"/>
                    </a:lnTo>
                    <a:lnTo>
                      <a:pt x="178" y="53"/>
                    </a:lnTo>
                    <a:lnTo>
                      <a:pt x="163" y="82"/>
                    </a:lnTo>
                    <a:lnTo>
                      <a:pt x="163" y="105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1" name="Freeform 629"/>
              <p:cNvSpPr>
                <a:spLocks/>
              </p:cNvSpPr>
              <p:nvPr/>
            </p:nvSpPr>
            <p:spPr bwMode="auto">
              <a:xfrm>
                <a:off x="2116" y="2675"/>
                <a:ext cx="117" cy="62"/>
              </a:xfrm>
              <a:custGeom>
                <a:avLst/>
                <a:gdLst>
                  <a:gd name="T0" fmla="*/ 117 w 184"/>
                  <a:gd name="T1" fmla="*/ 0 h 97"/>
                  <a:gd name="T2" fmla="*/ 95 w 184"/>
                  <a:gd name="T3" fmla="*/ 15 h 97"/>
                  <a:gd name="T4" fmla="*/ 82 w 184"/>
                  <a:gd name="T5" fmla="*/ 38 h 97"/>
                  <a:gd name="T6" fmla="*/ 20 w 184"/>
                  <a:gd name="T7" fmla="*/ 61 h 97"/>
                  <a:gd name="T8" fmla="*/ 0 w 184"/>
                  <a:gd name="T9" fmla="*/ 62 h 97"/>
                  <a:gd name="T10" fmla="*/ 0 w 184"/>
                  <a:gd name="T11" fmla="*/ 49 h 97"/>
                  <a:gd name="T12" fmla="*/ 0 w 184"/>
                  <a:gd name="T13" fmla="*/ 47 h 97"/>
                  <a:gd name="T14" fmla="*/ 4 w 184"/>
                  <a:gd name="T15" fmla="*/ 45 h 97"/>
                  <a:gd name="T16" fmla="*/ 10 w 184"/>
                  <a:gd name="T17" fmla="*/ 42 h 97"/>
                  <a:gd name="T18" fmla="*/ 18 w 184"/>
                  <a:gd name="T19" fmla="*/ 38 h 97"/>
                  <a:gd name="T20" fmla="*/ 27 w 184"/>
                  <a:gd name="T21" fmla="*/ 33 h 97"/>
                  <a:gd name="T22" fmla="*/ 38 w 184"/>
                  <a:gd name="T23" fmla="*/ 28 h 97"/>
                  <a:gd name="T24" fmla="*/ 48 w 184"/>
                  <a:gd name="T25" fmla="*/ 23 h 97"/>
                  <a:gd name="T26" fmla="*/ 59 w 184"/>
                  <a:gd name="T27" fmla="*/ 19 h 97"/>
                  <a:gd name="T28" fmla="*/ 70 w 184"/>
                  <a:gd name="T29" fmla="*/ 13 h 97"/>
                  <a:gd name="T30" fmla="*/ 81 w 184"/>
                  <a:gd name="T31" fmla="*/ 10 h 97"/>
                  <a:gd name="T32" fmla="*/ 90 w 184"/>
                  <a:gd name="T33" fmla="*/ 7 h 97"/>
                  <a:gd name="T34" fmla="*/ 99 w 184"/>
                  <a:gd name="T35" fmla="*/ 4 h 97"/>
                  <a:gd name="T36" fmla="*/ 106 w 184"/>
                  <a:gd name="T37" fmla="*/ 1 h 97"/>
                  <a:gd name="T38" fmla="*/ 113 w 184"/>
                  <a:gd name="T39" fmla="*/ 0 h 97"/>
                  <a:gd name="T40" fmla="*/ 116 w 184"/>
                  <a:gd name="T41" fmla="*/ 0 h 97"/>
                  <a:gd name="T42" fmla="*/ 117 w 184"/>
                  <a:gd name="T43" fmla="*/ 0 h 97"/>
                  <a:gd name="T44" fmla="*/ 117 w 184"/>
                  <a:gd name="T45" fmla="*/ 0 h 9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4"/>
                  <a:gd name="T70" fmla="*/ 0 h 97"/>
                  <a:gd name="T71" fmla="*/ 184 w 184"/>
                  <a:gd name="T72" fmla="*/ 97 h 9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4" h="97">
                    <a:moveTo>
                      <a:pt x="184" y="0"/>
                    </a:moveTo>
                    <a:lnTo>
                      <a:pt x="150" y="23"/>
                    </a:lnTo>
                    <a:lnTo>
                      <a:pt x="129" y="59"/>
                    </a:lnTo>
                    <a:lnTo>
                      <a:pt x="32" y="95"/>
                    </a:lnTo>
                    <a:lnTo>
                      <a:pt x="0" y="97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6" y="70"/>
                    </a:lnTo>
                    <a:lnTo>
                      <a:pt x="15" y="65"/>
                    </a:lnTo>
                    <a:lnTo>
                      <a:pt x="29" y="59"/>
                    </a:lnTo>
                    <a:lnTo>
                      <a:pt x="42" y="51"/>
                    </a:lnTo>
                    <a:lnTo>
                      <a:pt x="59" y="44"/>
                    </a:lnTo>
                    <a:lnTo>
                      <a:pt x="76" y="36"/>
                    </a:lnTo>
                    <a:lnTo>
                      <a:pt x="93" y="30"/>
                    </a:lnTo>
                    <a:lnTo>
                      <a:pt x="110" y="21"/>
                    </a:lnTo>
                    <a:lnTo>
                      <a:pt x="127" y="15"/>
                    </a:lnTo>
                    <a:lnTo>
                      <a:pt x="141" y="11"/>
                    </a:lnTo>
                    <a:lnTo>
                      <a:pt x="156" y="6"/>
                    </a:lnTo>
                    <a:lnTo>
                      <a:pt x="167" y="2"/>
                    </a:lnTo>
                    <a:lnTo>
                      <a:pt x="177" y="0"/>
                    </a:lnTo>
                    <a:lnTo>
                      <a:pt x="183" y="0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BDC9D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2" name="Freeform 630"/>
              <p:cNvSpPr>
                <a:spLocks/>
              </p:cNvSpPr>
              <p:nvPr/>
            </p:nvSpPr>
            <p:spPr bwMode="auto">
              <a:xfrm>
                <a:off x="1826" y="2627"/>
                <a:ext cx="91" cy="226"/>
              </a:xfrm>
              <a:custGeom>
                <a:avLst/>
                <a:gdLst>
                  <a:gd name="T0" fmla="*/ 25 w 144"/>
                  <a:gd name="T1" fmla="*/ 51 h 355"/>
                  <a:gd name="T2" fmla="*/ 30 w 144"/>
                  <a:gd name="T3" fmla="*/ 63 h 355"/>
                  <a:gd name="T4" fmla="*/ 0 w 144"/>
                  <a:gd name="T5" fmla="*/ 82 h 355"/>
                  <a:gd name="T6" fmla="*/ 1 w 144"/>
                  <a:gd name="T7" fmla="*/ 82 h 355"/>
                  <a:gd name="T8" fmla="*/ 7 w 144"/>
                  <a:gd name="T9" fmla="*/ 82 h 355"/>
                  <a:gd name="T10" fmla="*/ 15 w 144"/>
                  <a:gd name="T11" fmla="*/ 82 h 355"/>
                  <a:gd name="T12" fmla="*/ 25 w 144"/>
                  <a:gd name="T13" fmla="*/ 86 h 355"/>
                  <a:gd name="T14" fmla="*/ 33 w 144"/>
                  <a:gd name="T15" fmla="*/ 87 h 355"/>
                  <a:gd name="T16" fmla="*/ 42 w 144"/>
                  <a:gd name="T17" fmla="*/ 90 h 355"/>
                  <a:gd name="T18" fmla="*/ 48 w 144"/>
                  <a:gd name="T19" fmla="*/ 91 h 355"/>
                  <a:gd name="T20" fmla="*/ 51 w 144"/>
                  <a:gd name="T21" fmla="*/ 93 h 355"/>
                  <a:gd name="T22" fmla="*/ 70 w 144"/>
                  <a:gd name="T23" fmla="*/ 161 h 355"/>
                  <a:gd name="T24" fmla="*/ 70 w 144"/>
                  <a:gd name="T25" fmla="*/ 226 h 355"/>
                  <a:gd name="T26" fmla="*/ 91 w 144"/>
                  <a:gd name="T27" fmla="*/ 167 h 355"/>
                  <a:gd name="T28" fmla="*/ 83 w 144"/>
                  <a:gd name="T29" fmla="*/ 62 h 355"/>
                  <a:gd name="T30" fmla="*/ 71 w 144"/>
                  <a:gd name="T31" fmla="*/ 19 h 355"/>
                  <a:gd name="T32" fmla="*/ 55 w 144"/>
                  <a:gd name="T33" fmla="*/ 0 h 355"/>
                  <a:gd name="T34" fmla="*/ 25 w 144"/>
                  <a:gd name="T35" fmla="*/ 51 h 355"/>
                  <a:gd name="T36" fmla="*/ 25 w 144"/>
                  <a:gd name="T37" fmla="*/ 51 h 35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44"/>
                  <a:gd name="T58" fmla="*/ 0 h 355"/>
                  <a:gd name="T59" fmla="*/ 144 w 144"/>
                  <a:gd name="T60" fmla="*/ 355 h 35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44" h="355">
                    <a:moveTo>
                      <a:pt x="40" y="80"/>
                    </a:moveTo>
                    <a:lnTo>
                      <a:pt x="47" y="99"/>
                    </a:lnTo>
                    <a:lnTo>
                      <a:pt x="0" y="129"/>
                    </a:lnTo>
                    <a:lnTo>
                      <a:pt x="2" y="129"/>
                    </a:lnTo>
                    <a:lnTo>
                      <a:pt x="11" y="129"/>
                    </a:lnTo>
                    <a:lnTo>
                      <a:pt x="23" y="129"/>
                    </a:lnTo>
                    <a:lnTo>
                      <a:pt x="40" y="135"/>
                    </a:lnTo>
                    <a:lnTo>
                      <a:pt x="53" y="137"/>
                    </a:lnTo>
                    <a:lnTo>
                      <a:pt x="66" y="141"/>
                    </a:lnTo>
                    <a:lnTo>
                      <a:pt x="76" y="143"/>
                    </a:lnTo>
                    <a:lnTo>
                      <a:pt x="80" y="146"/>
                    </a:lnTo>
                    <a:lnTo>
                      <a:pt x="110" y="253"/>
                    </a:lnTo>
                    <a:lnTo>
                      <a:pt x="110" y="355"/>
                    </a:lnTo>
                    <a:lnTo>
                      <a:pt x="144" y="262"/>
                    </a:lnTo>
                    <a:lnTo>
                      <a:pt x="131" y="97"/>
                    </a:lnTo>
                    <a:lnTo>
                      <a:pt x="112" y="30"/>
                    </a:lnTo>
                    <a:lnTo>
                      <a:pt x="87" y="0"/>
                    </a:lnTo>
                    <a:lnTo>
                      <a:pt x="40" y="80"/>
                    </a:lnTo>
                    <a:close/>
                  </a:path>
                </a:pathLst>
              </a:custGeom>
              <a:solidFill>
                <a:srgbClr val="A3949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3" name="Freeform 631"/>
              <p:cNvSpPr>
                <a:spLocks/>
              </p:cNvSpPr>
              <p:nvPr/>
            </p:nvSpPr>
            <p:spPr bwMode="auto">
              <a:xfrm>
                <a:off x="1588" y="2152"/>
                <a:ext cx="436" cy="291"/>
              </a:xfrm>
              <a:custGeom>
                <a:avLst/>
                <a:gdLst>
                  <a:gd name="T0" fmla="*/ 12 w 686"/>
                  <a:gd name="T1" fmla="*/ 291 h 458"/>
                  <a:gd name="T2" fmla="*/ 0 w 686"/>
                  <a:gd name="T3" fmla="*/ 269 h 458"/>
                  <a:gd name="T4" fmla="*/ 0 w 686"/>
                  <a:gd name="T5" fmla="*/ 266 h 458"/>
                  <a:gd name="T6" fmla="*/ 3 w 686"/>
                  <a:gd name="T7" fmla="*/ 260 h 458"/>
                  <a:gd name="T8" fmla="*/ 6 w 686"/>
                  <a:gd name="T9" fmla="*/ 251 h 458"/>
                  <a:gd name="T10" fmla="*/ 12 w 686"/>
                  <a:gd name="T11" fmla="*/ 243 h 458"/>
                  <a:gd name="T12" fmla="*/ 13 w 686"/>
                  <a:gd name="T13" fmla="*/ 236 h 458"/>
                  <a:gd name="T14" fmla="*/ 13 w 686"/>
                  <a:gd name="T15" fmla="*/ 228 h 458"/>
                  <a:gd name="T16" fmla="*/ 13 w 686"/>
                  <a:gd name="T17" fmla="*/ 219 h 458"/>
                  <a:gd name="T18" fmla="*/ 13 w 686"/>
                  <a:gd name="T19" fmla="*/ 210 h 458"/>
                  <a:gd name="T20" fmla="*/ 11 w 686"/>
                  <a:gd name="T21" fmla="*/ 200 h 458"/>
                  <a:gd name="T22" fmla="*/ 11 w 686"/>
                  <a:gd name="T23" fmla="*/ 192 h 458"/>
                  <a:gd name="T24" fmla="*/ 10 w 686"/>
                  <a:gd name="T25" fmla="*/ 187 h 458"/>
                  <a:gd name="T26" fmla="*/ 10 w 686"/>
                  <a:gd name="T27" fmla="*/ 185 h 458"/>
                  <a:gd name="T28" fmla="*/ 8 w 686"/>
                  <a:gd name="T29" fmla="*/ 184 h 458"/>
                  <a:gd name="T30" fmla="*/ 8 w 686"/>
                  <a:gd name="T31" fmla="*/ 179 h 458"/>
                  <a:gd name="T32" fmla="*/ 10 w 686"/>
                  <a:gd name="T33" fmla="*/ 170 h 458"/>
                  <a:gd name="T34" fmla="*/ 12 w 686"/>
                  <a:gd name="T35" fmla="*/ 159 h 458"/>
                  <a:gd name="T36" fmla="*/ 13 w 686"/>
                  <a:gd name="T37" fmla="*/ 145 h 458"/>
                  <a:gd name="T38" fmla="*/ 19 w 686"/>
                  <a:gd name="T39" fmla="*/ 128 h 458"/>
                  <a:gd name="T40" fmla="*/ 27 w 686"/>
                  <a:gd name="T41" fmla="*/ 107 h 458"/>
                  <a:gd name="T42" fmla="*/ 39 w 686"/>
                  <a:gd name="T43" fmla="*/ 85 h 458"/>
                  <a:gd name="T44" fmla="*/ 55 w 686"/>
                  <a:gd name="T45" fmla="*/ 60 h 458"/>
                  <a:gd name="T46" fmla="*/ 76 w 686"/>
                  <a:gd name="T47" fmla="*/ 41 h 458"/>
                  <a:gd name="T48" fmla="*/ 100 w 686"/>
                  <a:gd name="T49" fmla="*/ 24 h 458"/>
                  <a:gd name="T50" fmla="*/ 128 w 686"/>
                  <a:gd name="T51" fmla="*/ 12 h 458"/>
                  <a:gd name="T52" fmla="*/ 156 w 686"/>
                  <a:gd name="T53" fmla="*/ 4 h 458"/>
                  <a:gd name="T54" fmla="*/ 184 w 686"/>
                  <a:gd name="T55" fmla="*/ 0 h 458"/>
                  <a:gd name="T56" fmla="*/ 212 w 686"/>
                  <a:gd name="T57" fmla="*/ 3 h 458"/>
                  <a:gd name="T58" fmla="*/ 242 w 686"/>
                  <a:gd name="T59" fmla="*/ 12 h 458"/>
                  <a:gd name="T60" fmla="*/ 266 w 686"/>
                  <a:gd name="T61" fmla="*/ 24 h 458"/>
                  <a:gd name="T62" fmla="*/ 287 w 686"/>
                  <a:gd name="T63" fmla="*/ 41 h 458"/>
                  <a:gd name="T64" fmla="*/ 304 w 686"/>
                  <a:gd name="T65" fmla="*/ 58 h 458"/>
                  <a:gd name="T66" fmla="*/ 320 w 686"/>
                  <a:gd name="T67" fmla="*/ 75 h 458"/>
                  <a:gd name="T68" fmla="*/ 332 w 686"/>
                  <a:gd name="T69" fmla="*/ 90 h 458"/>
                  <a:gd name="T70" fmla="*/ 341 w 686"/>
                  <a:gd name="T71" fmla="*/ 103 h 458"/>
                  <a:gd name="T72" fmla="*/ 345 w 686"/>
                  <a:gd name="T73" fmla="*/ 110 h 458"/>
                  <a:gd name="T74" fmla="*/ 348 w 686"/>
                  <a:gd name="T75" fmla="*/ 115 h 458"/>
                  <a:gd name="T76" fmla="*/ 365 w 686"/>
                  <a:gd name="T77" fmla="*/ 112 h 458"/>
                  <a:gd name="T78" fmla="*/ 367 w 686"/>
                  <a:gd name="T79" fmla="*/ 114 h 458"/>
                  <a:gd name="T80" fmla="*/ 377 w 686"/>
                  <a:gd name="T81" fmla="*/ 117 h 458"/>
                  <a:gd name="T82" fmla="*/ 388 w 686"/>
                  <a:gd name="T83" fmla="*/ 122 h 458"/>
                  <a:gd name="T84" fmla="*/ 401 w 686"/>
                  <a:gd name="T85" fmla="*/ 129 h 458"/>
                  <a:gd name="T86" fmla="*/ 413 w 686"/>
                  <a:gd name="T87" fmla="*/ 135 h 458"/>
                  <a:gd name="T88" fmla="*/ 424 w 686"/>
                  <a:gd name="T89" fmla="*/ 142 h 458"/>
                  <a:gd name="T90" fmla="*/ 432 w 686"/>
                  <a:gd name="T91" fmla="*/ 147 h 458"/>
                  <a:gd name="T92" fmla="*/ 436 w 686"/>
                  <a:gd name="T93" fmla="*/ 151 h 458"/>
                  <a:gd name="T94" fmla="*/ 436 w 686"/>
                  <a:gd name="T95" fmla="*/ 156 h 458"/>
                  <a:gd name="T96" fmla="*/ 436 w 686"/>
                  <a:gd name="T97" fmla="*/ 162 h 458"/>
                  <a:gd name="T98" fmla="*/ 436 w 686"/>
                  <a:gd name="T99" fmla="*/ 166 h 458"/>
                  <a:gd name="T100" fmla="*/ 436 w 686"/>
                  <a:gd name="T101" fmla="*/ 169 h 458"/>
                  <a:gd name="T102" fmla="*/ 349 w 686"/>
                  <a:gd name="T103" fmla="*/ 216 h 458"/>
                  <a:gd name="T104" fmla="*/ 12 w 686"/>
                  <a:gd name="T105" fmla="*/ 291 h 458"/>
                  <a:gd name="T106" fmla="*/ 12 w 686"/>
                  <a:gd name="T107" fmla="*/ 291 h 45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686"/>
                  <a:gd name="T163" fmla="*/ 0 h 458"/>
                  <a:gd name="T164" fmla="*/ 686 w 686"/>
                  <a:gd name="T165" fmla="*/ 458 h 45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686" h="458">
                    <a:moveTo>
                      <a:pt x="19" y="458"/>
                    </a:moveTo>
                    <a:lnTo>
                      <a:pt x="0" y="424"/>
                    </a:lnTo>
                    <a:lnTo>
                      <a:pt x="0" y="418"/>
                    </a:lnTo>
                    <a:lnTo>
                      <a:pt x="5" y="409"/>
                    </a:lnTo>
                    <a:lnTo>
                      <a:pt x="9" y="395"/>
                    </a:lnTo>
                    <a:lnTo>
                      <a:pt x="19" y="382"/>
                    </a:lnTo>
                    <a:lnTo>
                      <a:pt x="20" y="371"/>
                    </a:lnTo>
                    <a:lnTo>
                      <a:pt x="20" y="359"/>
                    </a:lnTo>
                    <a:lnTo>
                      <a:pt x="20" y="344"/>
                    </a:lnTo>
                    <a:lnTo>
                      <a:pt x="20" y="331"/>
                    </a:lnTo>
                    <a:lnTo>
                      <a:pt x="17" y="314"/>
                    </a:lnTo>
                    <a:lnTo>
                      <a:pt x="17" y="302"/>
                    </a:lnTo>
                    <a:lnTo>
                      <a:pt x="15" y="295"/>
                    </a:lnTo>
                    <a:lnTo>
                      <a:pt x="15" y="291"/>
                    </a:lnTo>
                    <a:lnTo>
                      <a:pt x="13" y="289"/>
                    </a:lnTo>
                    <a:lnTo>
                      <a:pt x="13" y="281"/>
                    </a:lnTo>
                    <a:lnTo>
                      <a:pt x="15" y="268"/>
                    </a:lnTo>
                    <a:lnTo>
                      <a:pt x="19" y="251"/>
                    </a:lnTo>
                    <a:lnTo>
                      <a:pt x="20" y="228"/>
                    </a:lnTo>
                    <a:lnTo>
                      <a:pt x="30" y="202"/>
                    </a:lnTo>
                    <a:lnTo>
                      <a:pt x="43" y="169"/>
                    </a:lnTo>
                    <a:lnTo>
                      <a:pt x="62" y="133"/>
                    </a:lnTo>
                    <a:lnTo>
                      <a:pt x="87" y="95"/>
                    </a:lnTo>
                    <a:lnTo>
                      <a:pt x="119" y="65"/>
                    </a:lnTo>
                    <a:lnTo>
                      <a:pt x="157" y="38"/>
                    </a:lnTo>
                    <a:lnTo>
                      <a:pt x="201" y="19"/>
                    </a:lnTo>
                    <a:lnTo>
                      <a:pt x="245" y="6"/>
                    </a:lnTo>
                    <a:lnTo>
                      <a:pt x="290" y="0"/>
                    </a:lnTo>
                    <a:lnTo>
                      <a:pt x="334" y="4"/>
                    </a:lnTo>
                    <a:lnTo>
                      <a:pt x="380" y="19"/>
                    </a:lnTo>
                    <a:lnTo>
                      <a:pt x="418" y="38"/>
                    </a:lnTo>
                    <a:lnTo>
                      <a:pt x="452" y="65"/>
                    </a:lnTo>
                    <a:lnTo>
                      <a:pt x="479" y="91"/>
                    </a:lnTo>
                    <a:lnTo>
                      <a:pt x="503" y="118"/>
                    </a:lnTo>
                    <a:lnTo>
                      <a:pt x="522" y="141"/>
                    </a:lnTo>
                    <a:lnTo>
                      <a:pt x="536" y="162"/>
                    </a:lnTo>
                    <a:lnTo>
                      <a:pt x="543" y="173"/>
                    </a:lnTo>
                    <a:lnTo>
                      <a:pt x="547" y="181"/>
                    </a:lnTo>
                    <a:lnTo>
                      <a:pt x="575" y="177"/>
                    </a:lnTo>
                    <a:lnTo>
                      <a:pt x="577" y="179"/>
                    </a:lnTo>
                    <a:lnTo>
                      <a:pt x="593" y="184"/>
                    </a:lnTo>
                    <a:lnTo>
                      <a:pt x="610" y="192"/>
                    </a:lnTo>
                    <a:lnTo>
                      <a:pt x="631" y="203"/>
                    </a:lnTo>
                    <a:lnTo>
                      <a:pt x="650" y="213"/>
                    </a:lnTo>
                    <a:lnTo>
                      <a:pt x="667" y="224"/>
                    </a:lnTo>
                    <a:lnTo>
                      <a:pt x="680" y="232"/>
                    </a:lnTo>
                    <a:lnTo>
                      <a:pt x="686" y="238"/>
                    </a:lnTo>
                    <a:lnTo>
                      <a:pt x="686" y="245"/>
                    </a:lnTo>
                    <a:lnTo>
                      <a:pt x="686" y="255"/>
                    </a:lnTo>
                    <a:lnTo>
                      <a:pt x="686" y="262"/>
                    </a:lnTo>
                    <a:lnTo>
                      <a:pt x="686" y="266"/>
                    </a:lnTo>
                    <a:lnTo>
                      <a:pt x="549" y="340"/>
                    </a:lnTo>
                    <a:lnTo>
                      <a:pt x="19" y="458"/>
                    </a:lnTo>
                    <a:close/>
                  </a:path>
                </a:pathLst>
              </a:custGeom>
              <a:solidFill>
                <a:srgbClr val="F0F05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4" name="Freeform 632"/>
              <p:cNvSpPr>
                <a:spLocks/>
              </p:cNvSpPr>
              <p:nvPr/>
            </p:nvSpPr>
            <p:spPr bwMode="auto">
              <a:xfrm>
                <a:off x="1595" y="2287"/>
                <a:ext cx="425" cy="162"/>
              </a:xfrm>
              <a:custGeom>
                <a:avLst/>
                <a:gdLst>
                  <a:gd name="T0" fmla="*/ 339 w 671"/>
                  <a:gd name="T1" fmla="*/ 90 h 257"/>
                  <a:gd name="T2" fmla="*/ 425 w 671"/>
                  <a:gd name="T3" fmla="*/ 30 h 257"/>
                  <a:gd name="T4" fmla="*/ 367 w 671"/>
                  <a:gd name="T5" fmla="*/ 0 h 257"/>
                  <a:gd name="T6" fmla="*/ 365 w 671"/>
                  <a:gd name="T7" fmla="*/ 0 h 257"/>
                  <a:gd name="T8" fmla="*/ 362 w 671"/>
                  <a:gd name="T9" fmla="*/ 1 h 257"/>
                  <a:gd name="T10" fmla="*/ 357 w 671"/>
                  <a:gd name="T11" fmla="*/ 5 h 257"/>
                  <a:gd name="T12" fmla="*/ 350 w 671"/>
                  <a:gd name="T13" fmla="*/ 7 h 257"/>
                  <a:gd name="T14" fmla="*/ 341 w 671"/>
                  <a:gd name="T15" fmla="*/ 11 h 257"/>
                  <a:gd name="T16" fmla="*/ 330 w 671"/>
                  <a:gd name="T17" fmla="*/ 13 h 257"/>
                  <a:gd name="T18" fmla="*/ 319 w 671"/>
                  <a:gd name="T19" fmla="*/ 16 h 257"/>
                  <a:gd name="T20" fmla="*/ 307 w 671"/>
                  <a:gd name="T21" fmla="*/ 18 h 257"/>
                  <a:gd name="T22" fmla="*/ 293 w 671"/>
                  <a:gd name="T23" fmla="*/ 17 h 257"/>
                  <a:gd name="T24" fmla="*/ 276 w 671"/>
                  <a:gd name="T25" fmla="*/ 16 h 257"/>
                  <a:gd name="T26" fmla="*/ 255 w 671"/>
                  <a:gd name="T27" fmla="*/ 16 h 257"/>
                  <a:gd name="T28" fmla="*/ 235 w 671"/>
                  <a:gd name="T29" fmla="*/ 16 h 257"/>
                  <a:gd name="T30" fmla="*/ 211 w 671"/>
                  <a:gd name="T31" fmla="*/ 16 h 257"/>
                  <a:gd name="T32" fmla="*/ 187 w 671"/>
                  <a:gd name="T33" fmla="*/ 17 h 257"/>
                  <a:gd name="T34" fmla="*/ 162 w 671"/>
                  <a:gd name="T35" fmla="*/ 20 h 257"/>
                  <a:gd name="T36" fmla="*/ 137 w 671"/>
                  <a:gd name="T37" fmla="*/ 30 h 257"/>
                  <a:gd name="T38" fmla="*/ 112 w 671"/>
                  <a:gd name="T39" fmla="*/ 40 h 257"/>
                  <a:gd name="T40" fmla="*/ 87 w 671"/>
                  <a:gd name="T41" fmla="*/ 54 h 257"/>
                  <a:gd name="T42" fmla="*/ 64 w 671"/>
                  <a:gd name="T43" fmla="*/ 71 h 257"/>
                  <a:gd name="T44" fmla="*/ 43 w 671"/>
                  <a:gd name="T45" fmla="*/ 88 h 257"/>
                  <a:gd name="T46" fmla="*/ 25 w 671"/>
                  <a:gd name="T47" fmla="*/ 104 h 257"/>
                  <a:gd name="T48" fmla="*/ 12 w 671"/>
                  <a:gd name="T49" fmla="*/ 120 h 257"/>
                  <a:gd name="T50" fmla="*/ 3 w 671"/>
                  <a:gd name="T51" fmla="*/ 134 h 257"/>
                  <a:gd name="T52" fmla="*/ 0 w 671"/>
                  <a:gd name="T53" fmla="*/ 148 h 257"/>
                  <a:gd name="T54" fmla="*/ 3 w 671"/>
                  <a:gd name="T55" fmla="*/ 154 h 257"/>
                  <a:gd name="T56" fmla="*/ 10 w 671"/>
                  <a:gd name="T57" fmla="*/ 159 h 257"/>
                  <a:gd name="T58" fmla="*/ 20 w 671"/>
                  <a:gd name="T59" fmla="*/ 161 h 257"/>
                  <a:gd name="T60" fmla="*/ 34 w 671"/>
                  <a:gd name="T61" fmla="*/ 162 h 257"/>
                  <a:gd name="T62" fmla="*/ 46 w 671"/>
                  <a:gd name="T63" fmla="*/ 161 h 257"/>
                  <a:gd name="T64" fmla="*/ 56 w 671"/>
                  <a:gd name="T65" fmla="*/ 159 h 257"/>
                  <a:gd name="T66" fmla="*/ 64 w 671"/>
                  <a:gd name="T67" fmla="*/ 159 h 257"/>
                  <a:gd name="T68" fmla="*/ 67 w 671"/>
                  <a:gd name="T69" fmla="*/ 159 h 257"/>
                  <a:gd name="T70" fmla="*/ 339 w 671"/>
                  <a:gd name="T71" fmla="*/ 90 h 257"/>
                  <a:gd name="T72" fmla="*/ 339 w 671"/>
                  <a:gd name="T73" fmla="*/ 90 h 25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1"/>
                  <a:gd name="T112" fmla="*/ 0 h 257"/>
                  <a:gd name="T113" fmla="*/ 671 w 671"/>
                  <a:gd name="T114" fmla="*/ 257 h 25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1" h="257">
                    <a:moveTo>
                      <a:pt x="536" y="143"/>
                    </a:moveTo>
                    <a:lnTo>
                      <a:pt x="671" y="48"/>
                    </a:lnTo>
                    <a:lnTo>
                      <a:pt x="580" y="0"/>
                    </a:lnTo>
                    <a:lnTo>
                      <a:pt x="576" y="0"/>
                    </a:lnTo>
                    <a:lnTo>
                      <a:pt x="572" y="2"/>
                    </a:lnTo>
                    <a:lnTo>
                      <a:pt x="563" y="8"/>
                    </a:lnTo>
                    <a:lnTo>
                      <a:pt x="553" y="11"/>
                    </a:lnTo>
                    <a:lnTo>
                      <a:pt x="538" y="17"/>
                    </a:lnTo>
                    <a:lnTo>
                      <a:pt x="521" y="21"/>
                    </a:lnTo>
                    <a:lnTo>
                      <a:pt x="504" y="25"/>
                    </a:lnTo>
                    <a:lnTo>
                      <a:pt x="485" y="29"/>
                    </a:lnTo>
                    <a:lnTo>
                      <a:pt x="462" y="27"/>
                    </a:lnTo>
                    <a:lnTo>
                      <a:pt x="435" y="25"/>
                    </a:lnTo>
                    <a:lnTo>
                      <a:pt x="403" y="25"/>
                    </a:lnTo>
                    <a:lnTo>
                      <a:pt x="371" y="25"/>
                    </a:lnTo>
                    <a:lnTo>
                      <a:pt x="333" y="25"/>
                    </a:lnTo>
                    <a:lnTo>
                      <a:pt x="295" y="27"/>
                    </a:lnTo>
                    <a:lnTo>
                      <a:pt x="255" y="32"/>
                    </a:lnTo>
                    <a:lnTo>
                      <a:pt x="217" y="48"/>
                    </a:lnTo>
                    <a:lnTo>
                      <a:pt x="177" y="63"/>
                    </a:lnTo>
                    <a:lnTo>
                      <a:pt x="137" y="86"/>
                    </a:lnTo>
                    <a:lnTo>
                      <a:pt x="101" y="112"/>
                    </a:lnTo>
                    <a:lnTo>
                      <a:pt x="68" y="139"/>
                    </a:lnTo>
                    <a:lnTo>
                      <a:pt x="40" y="165"/>
                    </a:lnTo>
                    <a:lnTo>
                      <a:pt x="19" y="190"/>
                    </a:lnTo>
                    <a:lnTo>
                      <a:pt x="4" y="213"/>
                    </a:lnTo>
                    <a:lnTo>
                      <a:pt x="0" y="234"/>
                    </a:lnTo>
                    <a:lnTo>
                      <a:pt x="4" y="245"/>
                    </a:lnTo>
                    <a:lnTo>
                      <a:pt x="15" y="253"/>
                    </a:lnTo>
                    <a:lnTo>
                      <a:pt x="32" y="255"/>
                    </a:lnTo>
                    <a:lnTo>
                      <a:pt x="53" y="257"/>
                    </a:lnTo>
                    <a:lnTo>
                      <a:pt x="72" y="255"/>
                    </a:lnTo>
                    <a:lnTo>
                      <a:pt x="89" y="253"/>
                    </a:lnTo>
                    <a:lnTo>
                      <a:pt x="101" y="253"/>
                    </a:lnTo>
                    <a:lnTo>
                      <a:pt x="106" y="253"/>
                    </a:lnTo>
                    <a:lnTo>
                      <a:pt x="536" y="143"/>
                    </a:lnTo>
                    <a:close/>
                  </a:path>
                </a:pathLst>
              </a:custGeom>
              <a:solidFill>
                <a:srgbClr val="94911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5" name="Freeform 633"/>
              <p:cNvSpPr>
                <a:spLocks/>
              </p:cNvSpPr>
              <p:nvPr/>
            </p:nvSpPr>
            <p:spPr bwMode="auto">
              <a:xfrm>
                <a:off x="1619" y="2169"/>
                <a:ext cx="291" cy="203"/>
              </a:xfrm>
              <a:custGeom>
                <a:avLst/>
                <a:gdLst>
                  <a:gd name="T0" fmla="*/ 1 w 458"/>
                  <a:gd name="T1" fmla="*/ 203 h 319"/>
                  <a:gd name="T2" fmla="*/ 0 w 458"/>
                  <a:gd name="T3" fmla="*/ 198 h 319"/>
                  <a:gd name="T4" fmla="*/ 0 w 458"/>
                  <a:gd name="T5" fmla="*/ 186 h 319"/>
                  <a:gd name="T6" fmla="*/ 0 w 458"/>
                  <a:gd name="T7" fmla="*/ 168 h 319"/>
                  <a:gd name="T8" fmla="*/ 3 w 458"/>
                  <a:gd name="T9" fmla="*/ 148 h 319"/>
                  <a:gd name="T10" fmla="*/ 4 w 458"/>
                  <a:gd name="T11" fmla="*/ 123 h 319"/>
                  <a:gd name="T12" fmla="*/ 10 w 458"/>
                  <a:gd name="T13" fmla="*/ 99 h 319"/>
                  <a:gd name="T14" fmla="*/ 18 w 458"/>
                  <a:gd name="T15" fmla="*/ 77 h 319"/>
                  <a:gd name="T16" fmla="*/ 30 w 458"/>
                  <a:gd name="T17" fmla="*/ 57 h 319"/>
                  <a:gd name="T18" fmla="*/ 46 w 458"/>
                  <a:gd name="T19" fmla="*/ 39 h 319"/>
                  <a:gd name="T20" fmla="*/ 65 w 458"/>
                  <a:gd name="T21" fmla="*/ 25 h 319"/>
                  <a:gd name="T22" fmla="*/ 88 w 458"/>
                  <a:gd name="T23" fmla="*/ 13 h 319"/>
                  <a:gd name="T24" fmla="*/ 112 w 458"/>
                  <a:gd name="T25" fmla="*/ 6 h 319"/>
                  <a:gd name="T26" fmla="*/ 137 w 458"/>
                  <a:gd name="T27" fmla="*/ 0 h 319"/>
                  <a:gd name="T28" fmla="*/ 161 w 458"/>
                  <a:gd name="T29" fmla="*/ 0 h 319"/>
                  <a:gd name="T30" fmla="*/ 182 w 458"/>
                  <a:gd name="T31" fmla="*/ 3 h 319"/>
                  <a:gd name="T32" fmla="*/ 203 w 458"/>
                  <a:gd name="T33" fmla="*/ 13 h 319"/>
                  <a:gd name="T34" fmla="*/ 219 w 458"/>
                  <a:gd name="T35" fmla="*/ 25 h 319"/>
                  <a:gd name="T36" fmla="*/ 236 w 458"/>
                  <a:gd name="T37" fmla="*/ 41 h 319"/>
                  <a:gd name="T38" fmla="*/ 250 w 458"/>
                  <a:gd name="T39" fmla="*/ 57 h 319"/>
                  <a:gd name="T40" fmla="*/ 263 w 458"/>
                  <a:gd name="T41" fmla="*/ 73 h 319"/>
                  <a:gd name="T42" fmla="*/ 274 w 458"/>
                  <a:gd name="T43" fmla="*/ 88 h 319"/>
                  <a:gd name="T44" fmla="*/ 283 w 458"/>
                  <a:gd name="T45" fmla="*/ 100 h 319"/>
                  <a:gd name="T46" fmla="*/ 287 w 458"/>
                  <a:gd name="T47" fmla="*/ 108 h 319"/>
                  <a:gd name="T48" fmla="*/ 291 w 458"/>
                  <a:gd name="T49" fmla="*/ 112 h 319"/>
                  <a:gd name="T50" fmla="*/ 268 w 458"/>
                  <a:gd name="T51" fmla="*/ 121 h 319"/>
                  <a:gd name="T52" fmla="*/ 200 w 458"/>
                  <a:gd name="T53" fmla="*/ 121 h 319"/>
                  <a:gd name="T54" fmla="*/ 200 w 458"/>
                  <a:gd name="T55" fmla="*/ 117 h 319"/>
                  <a:gd name="T56" fmla="*/ 201 w 458"/>
                  <a:gd name="T57" fmla="*/ 108 h 319"/>
                  <a:gd name="T58" fmla="*/ 201 w 458"/>
                  <a:gd name="T59" fmla="*/ 93 h 319"/>
                  <a:gd name="T60" fmla="*/ 203 w 458"/>
                  <a:gd name="T61" fmla="*/ 76 h 319"/>
                  <a:gd name="T62" fmla="*/ 201 w 458"/>
                  <a:gd name="T63" fmla="*/ 58 h 319"/>
                  <a:gd name="T64" fmla="*/ 198 w 458"/>
                  <a:gd name="T65" fmla="*/ 42 h 319"/>
                  <a:gd name="T66" fmla="*/ 189 w 458"/>
                  <a:gd name="T67" fmla="*/ 27 h 319"/>
                  <a:gd name="T68" fmla="*/ 179 w 458"/>
                  <a:gd name="T69" fmla="*/ 17 h 319"/>
                  <a:gd name="T70" fmla="*/ 163 w 458"/>
                  <a:gd name="T71" fmla="*/ 11 h 319"/>
                  <a:gd name="T72" fmla="*/ 149 w 458"/>
                  <a:gd name="T73" fmla="*/ 8 h 319"/>
                  <a:gd name="T74" fmla="*/ 133 w 458"/>
                  <a:gd name="T75" fmla="*/ 8 h 319"/>
                  <a:gd name="T76" fmla="*/ 118 w 458"/>
                  <a:gd name="T77" fmla="*/ 12 h 319"/>
                  <a:gd name="T78" fmla="*/ 103 w 458"/>
                  <a:gd name="T79" fmla="*/ 17 h 319"/>
                  <a:gd name="T80" fmla="*/ 90 w 458"/>
                  <a:gd name="T81" fmla="*/ 23 h 319"/>
                  <a:gd name="T82" fmla="*/ 78 w 458"/>
                  <a:gd name="T83" fmla="*/ 31 h 319"/>
                  <a:gd name="T84" fmla="*/ 67 w 458"/>
                  <a:gd name="T85" fmla="*/ 39 h 319"/>
                  <a:gd name="T86" fmla="*/ 58 w 458"/>
                  <a:gd name="T87" fmla="*/ 50 h 319"/>
                  <a:gd name="T88" fmla="*/ 53 w 458"/>
                  <a:gd name="T89" fmla="*/ 63 h 319"/>
                  <a:gd name="T90" fmla="*/ 53 w 458"/>
                  <a:gd name="T91" fmla="*/ 77 h 319"/>
                  <a:gd name="T92" fmla="*/ 55 w 458"/>
                  <a:gd name="T93" fmla="*/ 94 h 319"/>
                  <a:gd name="T94" fmla="*/ 58 w 458"/>
                  <a:gd name="T95" fmla="*/ 108 h 319"/>
                  <a:gd name="T96" fmla="*/ 63 w 458"/>
                  <a:gd name="T97" fmla="*/ 123 h 319"/>
                  <a:gd name="T98" fmla="*/ 67 w 458"/>
                  <a:gd name="T99" fmla="*/ 133 h 319"/>
                  <a:gd name="T100" fmla="*/ 74 w 458"/>
                  <a:gd name="T101" fmla="*/ 140 h 319"/>
                  <a:gd name="T102" fmla="*/ 65 w 458"/>
                  <a:gd name="T103" fmla="*/ 143 h 319"/>
                  <a:gd name="T104" fmla="*/ 57 w 458"/>
                  <a:gd name="T105" fmla="*/ 146 h 319"/>
                  <a:gd name="T106" fmla="*/ 48 w 458"/>
                  <a:gd name="T107" fmla="*/ 150 h 319"/>
                  <a:gd name="T108" fmla="*/ 43 w 458"/>
                  <a:gd name="T109" fmla="*/ 155 h 319"/>
                  <a:gd name="T110" fmla="*/ 35 w 458"/>
                  <a:gd name="T111" fmla="*/ 157 h 319"/>
                  <a:gd name="T112" fmla="*/ 31 w 458"/>
                  <a:gd name="T113" fmla="*/ 162 h 319"/>
                  <a:gd name="T114" fmla="*/ 28 w 458"/>
                  <a:gd name="T115" fmla="*/ 163 h 319"/>
                  <a:gd name="T116" fmla="*/ 28 w 458"/>
                  <a:gd name="T117" fmla="*/ 165 h 319"/>
                  <a:gd name="T118" fmla="*/ 1 w 458"/>
                  <a:gd name="T119" fmla="*/ 203 h 319"/>
                  <a:gd name="T120" fmla="*/ 1 w 458"/>
                  <a:gd name="T121" fmla="*/ 203 h 31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58"/>
                  <a:gd name="T184" fmla="*/ 0 h 319"/>
                  <a:gd name="T185" fmla="*/ 458 w 458"/>
                  <a:gd name="T186" fmla="*/ 319 h 31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58" h="319">
                    <a:moveTo>
                      <a:pt x="2" y="319"/>
                    </a:moveTo>
                    <a:lnTo>
                      <a:pt x="0" y="311"/>
                    </a:lnTo>
                    <a:lnTo>
                      <a:pt x="0" y="292"/>
                    </a:lnTo>
                    <a:lnTo>
                      <a:pt x="0" y="264"/>
                    </a:lnTo>
                    <a:lnTo>
                      <a:pt x="4" y="232"/>
                    </a:lnTo>
                    <a:lnTo>
                      <a:pt x="6" y="194"/>
                    </a:lnTo>
                    <a:lnTo>
                      <a:pt x="15" y="156"/>
                    </a:lnTo>
                    <a:lnTo>
                      <a:pt x="29" y="121"/>
                    </a:lnTo>
                    <a:lnTo>
                      <a:pt x="48" y="89"/>
                    </a:lnTo>
                    <a:lnTo>
                      <a:pt x="72" y="62"/>
                    </a:lnTo>
                    <a:lnTo>
                      <a:pt x="103" y="40"/>
                    </a:lnTo>
                    <a:lnTo>
                      <a:pt x="139" y="21"/>
                    </a:lnTo>
                    <a:lnTo>
                      <a:pt x="177" y="9"/>
                    </a:lnTo>
                    <a:lnTo>
                      <a:pt x="215" y="0"/>
                    </a:lnTo>
                    <a:lnTo>
                      <a:pt x="253" y="0"/>
                    </a:lnTo>
                    <a:lnTo>
                      <a:pt x="287" y="5"/>
                    </a:lnTo>
                    <a:lnTo>
                      <a:pt x="319" y="21"/>
                    </a:lnTo>
                    <a:lnTo>
                      <a:pt x="344" y="40"/>
                    </a:lnTo>
                    <a:lnTo>
                      <a:pt x="371" y="64"/>
                    </a:lnTo>
                    <a:lnTo>
                      <a:pt x="393" y="89"/>
                    </a:lnTo>
                    <a:lnTo>
                      <a:pt x="414" y="114"/>
                    </a:lnTo>
                    <a:lnTo>
                      <a:pt x="432" y="138"/>
                    </a:lnTo>
                    <a:lnTo>
                      <a:pt x="445" y="157"/>
                    </a:lnTo>
                    <a:lnTo>
                      <a:pt x="452" y="169"/>
                    </a:lnTo>
                    <a:lnTo>
                      <a:pt x="458" y="176"/>
                    </a:lnTo>
                    <a:lnTo>
                      <a:pt x="422" y="190"/>
                    </a:lnTo>
                    <a:lnTo>
                      <a:pt x="314" y="190"/>
                    </a:lnTo>
                    <a:lnTo>
                      <a:pt x="314" y="184"/>
                    </a:lnTo>
                    <a:lnTo>
                      <a:pt x="316" y="169"/>
                    </a:lnTo>
                    <a:lnTo>
                      <a:pt x="317" y="146"/>
                    </a:lnTo>
                    <a:lnTo>
                      <a:pt x="319" y="119"/>
                    </a:lnTo>
                    <a:lnTo>
                      <a:pt x="316" y="91"/>
                    </a:lnTo>
                    <a:lnTo>
                      <a:pt x="312" y="66"/>
                    </a:lnTo>
                    <a:lnTo>
                      <a:pt x="298" y="43"/>
                    </a:lnTo>
                    <a:lnTo>
                      <a:pt x="281" y="26"/>
                    </a:lnTo>
                    <a:lnTo>
                      <a:pt x="257" y="17"/>
                    </a:lnTo>
                    <a:lnTo>
                      <a:pt x="234" y="13"/>
                    </a:lnTo>
                    <a:lnTo>
                      <a:pt x="209" y="13"/>
                    </a:lnTo>
                    <a:lnTo>
                      <a:pt x="186" y="19"/>
                    </a:lnTo>
                    <a:lnTo>
                      <a:pt x="162" y="26"/>
                    </a:lnTo>
                    <a:lnTo>
                      <a:pt x="141" y="36"/>
                    </a:lnTo>
                    <a:lnTo>
                      <a:pt x="122" y="49"/>
                    </a:lnTo>
                    <a:lnTo>
                      <a:pt x="106" y="62"/>
                    </a:lnTo>
                    <a:lnTo>
                      <a:pt x="91" y="78"/>
                    </a:lnTo>
                    <a:lnTo>
                      <a:pt x="84" y="99"/>
                    </a:lnTo>
                    <a:lnTo>
                      <a:pt x="84" y="121"/>
                    </a:lnTo>
                    <a:lnTo>
                      <a:pt x="87" y="148"/>
                    </a:lnTo>
                    <a:lnTo>
                      <a:pt x="91" y="169"/>
                    </a:lnTo>
                    <a:lnTo>
                      <a:pt x="99" y="194"/>
                    </a:lnTo>
                    <a:lnTo>
                      <a:pt x="106" y="209"/>
                    </a:lnTo>
                    <a:lnTo>
                      <a:pt x="116" y="220"/>
                    </a:lnTo>
                    <a:lnTo>
                      <a:pt x="103" y="224"/>
                    </a:lnTo>
                    <a:lnTo>
                      <a:pt x="89" y="230"/>
                    </a:lnTo>
                    <a:lnTo>
                      <a:pt x="76" y="235"/>
                    </a:lnTo>
                    <a:lnTo>
                      <a:pt x="67" y="243"/>
                    </a:lnTo>
                    <a:lnTo>
                      <a:pt x="55" y="247"/>
                    </a:lnTo>
                    <a:lnTo>
                      <a:pt x="49" y="254"/>
                    </a:lnTo>
                    <a:lnTo>
                      <a:pt x="44" y="256"/>
                    </a:lnTo>
                    <a:lnTo>
                      <a:pt x="44" y="260"/>
                    </a:lnTo>
                    <a:lnTo>
                      <a:pt x="2" y="319"/>
                    </a:lnTo>
                    <a:close/>
                  </a:path>
                </a:pathLst>
              </a:custGeom>
              <a:solidFill>
                <a:srgbClr val="94911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6" name="Freeform 634"/>
              <p:cNvSpPr>
                <a:spLocks/>
              </p:cNvSpPr>
              <p:nvPr/>
            </p:nvSpPr>
            <p:spPr bwMode="auto">
              <a:xfrm>
                <a:off x="1656" y="2362"/>
                <a:ext cx="257" cy="326"/>
              </a:xfrm>
              <a:custGeom>
                <a:avLst/>
                <a:gdLst>
                  <a:gd name="T0" fmla="*/ 0 w 407"/>
                  <a:gd name="T1" fmla="*/ 81 h 513"/>
                  <a:gd name="T2" fmla="*/ 1 w 407"/>
                  <a:gd name="T3" fmla="*/ 78 h 513"/>
                  <a:gd name="T4" fmla="*/ 8 w 407"/>
                  <a:gd name="T5" fmla="*/ 70 h 513"/>
                  <a:gd name="T6" fmla="*/ 17 w 407"/>
                  <a:gd name="T7" fmla="*/ 59 h 513"/>
                  <a:gd name="T8" fmla="*/ 29 w 407"/>
                  <a:gd name="T9" fmla="*/ 50 h 513"/>
                  <a:gd name="T10" fmla="*/ 39 w 407"/>
                  <a:gd name="T11" fmla="*/ 36 h 513"/>
                  <a:gd name="T12" fmla="*/ 48 w 407"/>
                  <a:gd name="T13" fmla="*/ 27 h 513"/>
                  <a:gd name="T14" fmla="*/ 55 w 407"/>
                  <a:gd name="T15" fmla="*/ 18 h 513"/>
                  <a:gd name="T16" fmla="*/ 57 w 407"/>
                  <a:gd name="T17" fmla="*/ 15 h 513"/>
                  <a:gd name="T18" fmla="*/ 65 w 407"/>
                  <a:gd name="T19" fmla="*/ 12 h 513"/>
                  <a:gd name="T20" fmla="*/ 85 w 407"/>
                  <a:gd name="T21" fmla="*/ 10 h 513"/>
                  <a:gd name="T22" fmla="*/ 114 w 407"/>
                  <a:gd name="T23" fmla="*/ 6 h 513"/>
                  <a:gd name="T24" fmla="*/ 150 w 407"/>
                  <a:gd name="T25" fmla="*/ 4 h 513"/>
                  <a:gd name="T26" fmla="*/ 184 w 407"/>
                  <a:gd name="T27" fmla="*/ 1 h 513"/>
                  <a:gd name="T28" fmla="*/ 215 w 407"/>
                  <a:gd name="T29" fmla="*/ 0 h 513"/>
                  <a:gd name="T30" fmla="*/ 236 w 407"/>
                  <a:gd name="T31" fmla="*/ 0 h 513"/>
                  <a:gd name="T32" fmla="*/ 245 w 407"/>
                  <a:gd name="T33" fmla="*/ 0 h 513"/>
                  <a:gd name="T34" fmla="*/ 257 w 407"/>
                  <a:gd name="T35" fmla="*/ 113 h 513"/>
                  <a:gd name="T36" fmla="*/ 198 w 407"/>
                  <a:gd name="T37" fmla="*/ 315 h 513"/>
                  <a:gd name="T38" fmla="*/ 196 w 407"/>
                  <a:gd name="T39" fmla="*/ 315 h 513"/>
                  <a:gd name="T40" fmla="*/ 192 w 407"/>
                  <a:gd name="T41" fmla="*/ 319 h 513"/>
                  <a:gd name="T42" fmla="*/ 188 w 407"/>
                  <a:gd name="T43" fmla="*/ 320 h 513"/>
                  <a:gd name="T44" fmla="*/ 184 w 407"/>
                  <a:gd name="T45" fmla="*/ 321 h 513"/>
                  <a:gd name="T46" fmla="*/ 179 w 407"/>
                  <a:gd name="T47" fmla="*/ 323 h 513"/>
                  <a:gd name="T48" fmla="*/ 174 w 407"/>
                  <a:gd name="T49" fmla="*/ 326 h 513"/>
                  <a:gd name="T50" fmla="*/ 167 w 407"/>
                  <a:gd name="T51" fmla="*/ 326 h 513"/>
                  <a:gd name="T52" fmla="*/ 157 w 407"/>
                  <a:gd name="T53" fmla="*/ 326 h 513"/>
                  <a:gd name="T54" fmla="*/ 146 w 407"/>
                  <a:gd name="T55" fmla="*/ 326 h 513"/>
                  <a:gd name="T56" fmla="*/ 136 w 407"/>
                  <a:gd name="T57" fmla="*/ 325 h 513"/>
                  <a:gd name="T58" fmla="*/ 125 w 407"/>
                  <a:gd name="T59" fmla="*/ 322 h 513"/>
                  <a:gd name="T60" fmla="*/ 116 w 407"/>
                  <a:gd name="T61" fmla="*/ 322 h 513"/>
                  <a:gd name="T62" fmla="*/ 111 w 407"/>
                  <a:gd name="T63" fmla="*/ 321 h 513"/>
                  <a:gd name="T64" fmla="*/ 109 w 407"/>
                  <a:gd name="T65" fmla="*/ 321 h 513"/>
                  <a:gd name="T66" fmla="*/ 65 w 407"/>
                  <a:gd name="T67" fmla="*/ 282 h 513"/>
                  <a:gd name="T68" fmla="*/ 71 w 407"/>
                  <a:gd name="T69" fmla="*/ 220 h 513"/>
                  <a:gd name="T70" fmla="*/ 42 w 407"/>
                  <a:gd name="T71" fmla="*/ 161 h 513"/>
                  <a:gd name="T72" fmla="*/ 0 w 407"/>
                  <a:gd name="T73" fmla="*/ 81 h 513"/>
                  <a:gd name="T74" fmla="*/ 0 w 407"/>
                  <a:gd name="T75" fmla="*/ 81 h 51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07"/>
                  <a:gd name="T115" fmla="*/ 0 h 513"/>
                  <a:gd name="T116" fmla="*/ 407 w 407"/>
                  <a:gd name="T117" fmla="*/ 513 h 51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07" h="513">
                    <a:moveTo>
                      <a:pt x="0" y="127"/>
                    </a:moveTo>
                    <a:lnTo>
                      <a:pt x="2" y="123"/>
                    </a:lnTo>
                    <a:lnTo>
                      <a:pt x="13" y="110"/>
                    </a:lnTo>
                    <a:lnTo>
                      <a:pt x="27" y="93"/>
                    </a:lnTo>
                    <a:lnTo>
                      <a:pt x="46" y="78"/>
                    </a:lnTo>
                    <a:lnTo>
                      <a:pt x="61" y="57"/>
                    </a:lnTo>
                    <a:lnTo>
                      <a:pt x="76" y="42"/>
                    </a:lnTo>
                    <a:lnTo>
                      <a:pt x="87" y="28"/>
                    </a:lnTo>
                    <a:lnTo>
                      <a:pt x="91" y="23"/>
                    </a:lnTo>
                    <a:lnTo>
                      <a:pt x="103" y="19"/>
                    </a:lnTo>
                    <a:lnTo>
                      <a:pt x="135" y="15"/>
                    </a:lnTo>
                    <a:lnTo>
                      <a:pt x="181" y="9"/>
                    </a:lnTo>
                    <a:lnTo>
                      <a:pt x="238" y="7"/>
                    </a:lnTo>
                    <a:lnTo>
                      <a:pt x="291" y="2"/>
                    </a:lnTo>
                    <a:lnTo>
                      <a:pt x="340" y="0"/>
                    </a:lnTo>
                    <a:lnTo>
                      <a:pt x="374" y="0"/>
                    </a:lnTo>
                    <a:lnTo>
                      <a:pt x="388" y="0"/>
                    </a:lnTo>
                    <a:lnTo>
                      <a:pt x="407" y="178"/>
                    </a:lnTo>
                    <a:lnTo>
                      <a:pt x="314" y="496"/>
                    </a:lnTo>
                    <a:lnTo>
                      <a:pt x="310" y="496"/>
                    </a:lnTo>
                    <a:lnTo>
                      <a:pt x="304" y="502"/>
                    </a:lnTo>
                    <a:lnTo>
                      <a:pt x="298" y="503"/>
                    </a:lnTo>
                    <a:lnTo>
                      <a:pt x="291" y="505"/>
                    </a:lnTo>
                    <a:lnTo>
                      <a:pt x="283" y="509"/>
                    </a:lnTo>
                    <a:lnTo>
                      <a:pt x="276" y="513"/>
                    </a:lnTo>
                    <a:lnTo>
                      <a:pt x="264" y="513"/>
                    </a:lnTo>
                    <a:lnTo>
                      <a:pt x="249" y="513"/>
                    </a:lnTo>
                    <a:lnTo>
                      <a:pt x="232" y="513"/>
                    </a:lnTo>
                    <a:lnTo>
                      <a:pt x="215" y="511"/>
                    </a:lnTo>
                    <a:lnTo>
                      <a:pt x="198" y="507"/>
                    </a:lnTo>
                    <a:lnTo>
                      <a:pt x="184" y="507"/>
                    </a:lnTo>
                    <a:lnTo>
                      <a:pt x="175" y="505"/>
                    </a:lnTo>
                    <a:lnTo>
                      <a:pt x="173" y="505"/>
                    </a:lnTo>
                    <a:lnTo>
                      <a:pt x="103" y="443"/>
                    </a:lnTo>
                    <a:lnTo>
                      <a:pt x="112" y="346"/>
                    </a:lnTo>
                    <a:lnTo>
                      <a:pt x="66" y="253"/>
                    </a:lnTo>
                    <a:lnTo>
                      <a:pt x="0" y="127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7" name="Freeform 635"/>
              <p:cNvSpPr>
                <a:spLocks/>
              </p:cNvSpPr>
              <p:nvPr/>
            </p:nvSpPr>
            <p:spPr bwMode="auto">
              <a:xfrm>
                <a:off x="1643" y="2331"/>
                <a:ext cx="295" cy="349"/>
              </a:xfrm>
              <a:custGeom>
                <a:avLst/>
                <a:gdLst>
                  <a:gd name="T0" fmla="*/ 0 w 466"/>
                  <a:gd name="T1" fmla="*/ 96 h 552"/>
                  <a:gd name="T2" fmla="*/ 5 w 466"/>
                  <a:gd name="T3" fmla="*/ 112 h 552"/>
                  <a:gd name="T4" fmla="*/ 18 w 466"/>
                  <a:gd name="T5" fmla="*/ 133 h 552"/>
                  <a:gd name="T6" fmla="*/ 41 w 466"/>
                  <a:gd name="T7" fmla="*/ 148 h 552"/>
                  <a:gd name="T8" fmla="*/ 75 w 466"/>
                  <a:gd name="T9" fmla="*/ 144 h 552"/>
                  <a:gd name="T10" fmla="*/ 107 w 466"/>
                  <a:gd name="T11" fmla="*/ 123 h 552"/>
                  <a:gd name="T12" fmla="*/ 132 w 466"/>
                  <a:gd name="T13" fmla="*/ 96 h 552"/>
                  <a:gd name="T14" fmla="*/ 146 w 466"/>
                  <a:gd name="T15" fmla="*/ 78 h 552"/>
                  <a:gd name="T16" fmla="*/ 206 w 466"/>
                  <a:gd name="T17" fmla="*/ 64 h 552"/>
                  <a:gd name="T18" fmla="*/ 211 w 466"/>
                  <a:gd name="T19" fmla="*/ 53 h 552"/>
                  <a:gd name="T20" fmla="*/ 219 w 466"/>
                  <a:gd name="T21" fmla="*/ 41 h 552"/>
                  <a:gd name="T22" fmla="*/ 231 w 466"/>
                  <a:gd name="T23" fmla="*/ 47 h 552"/>
                  <a:gd name="T24" fmla="*/ 241 w 466"/>
                  <a:gd name="T25" fmla="*/ 56 h 552"/>
                  <a:gd name="T26" fmla="*/ 253 w 466"/>
                  <a:gd name="T27" fmla="*/ 124 h 552"/>
                  <a:gd name="T28" fmla="*/ 250 w 466"/>
                  <a:gd name="T29" fmla="*/ 149 h 552"/>
                  <a:gd name="T30" fmla="*/ 229 w 466"/>
                  <a:gd name="T31" fmla="*/ 180 h 552"/>
                  <a:gd name="T32" fmla="*/ 218 w 466"/>
                  <a:gd name="T33" fmla="*/ 204 h 552"/>
                  <a:gd name="T34" fmla="*/ 234 w 466"/>
                  <a:gd name="T35" fmla="*/ 224 h 552"/>
                  <a:gd name="T36" fmla="*/ 220 w 466"/>
                  <a:gd name="T37" fmla="*/ 269 h 552"/>
                  <a:gd name="T38" fmla="*/ 148 w 466"/>
                  <a:gd name="T39" fmla="*/ 265 h 552"/>
                  <a:gd name="T40" fmla="*/ 137 w 466"/>
                  <a:gd name="T41" fmla="*/ 269 h 552"/>
                  <a:gd name="T42" fmla="*/ 151 w 466"/>
                  <a:gd name="T43" fmla="*/ 279 h 552"/>
                  <a:gd name="T44" fmla="*/ 167 w 466"/>
                  <a:gd name="T45" fmla="*/ 291 h 552"/>
                  <a:gd name="T46" fmla="*/ 183 w 466"/>
                  <a:gd name="T47" fmla="*/ 307 h 552"/>
                  <a:gd name="T48" fmla="*/ 195 w 466"/>
                  <a:gd name="T49" fmla="*/ 321 h 552"/>
                  <a:gd name="T50" fmla="*/ 203 w 466"/>
                  <a:gd name="T51" fmla="*/ 336 h 552"/>
                  <a:gd name="T52" fmla="*/ 206 w 466"/>
                  <a:gd name="T53" fmla="*/ 345 h 552"/>
                  <a:gd name="T54" fmla="*/ 208 w 466"/>
                  <a:gd name="T55" fmla="*/ 349 h 552"/>
                  <a:gd name="T56" fmla="*/ 243 w 466"/>
                  <a:gd name="T57" fmla="*/ 281 h 552"/>
                  <a:gd name="T58" fmla="*/ 248 w 466"/>
                  <a:gd name="T59" fmla="*/ 278 h 552"/>
                  <a:gd name="T60" fmla="*/ 259 w 466"/>
                  <a:gd name="T61" fmla="*/ 272 h 552"/>
                  <a:gd name="T62" fmla="*/ 263 w 466"/>
                  <a:gd name="T63" fmla="*/ 259 h 552"/>
                  <a:gd name="T64" fmla="*/ 272 w 466"/>
                  <a:gd name="T65" fmla="*/ 232 h 552"/>
                  <a:gd name="T66" fmla="*/ 280 w 466"/>
                  <a:gd name="T67" fmla="*/ 200 h 552"/>
                  <a:gd name="T68" fmla="*/ 289 w 466"/>
                  <a:gd name="T69" fmla="*/ 168 h 552"/>
                  <a:gd name="T70" fmla="*/ 292 w 466"/>
                  <a:gd name="T71" fmla="*/ 141 h 552"/>
                  <a:gd name="T72" fmla="*/ 295 w 466"/>
                  <a:gd name="T73" fmla="*/ 119 h 552"/>
                  <a:gd name="T74" fmla="*/ 292 w 466"/>
                  <a:gd name="T75" fmla="*/ 104 h 552"/>
                  <a:gd name="T76" fmla="*/ 291 w 466"/>
                  <a:gd name="T77" fmla="*/ 92 h 552"/>
                  <a:gd name="T78" fmla="*/ 287 w 466"/>
                  <a:gd name="T79" fmla="*/ 81 h 552"/>
                  <a:gd name="T80" fmla="*/ 286 w 466"/>
                  <a:gd name="T81" fmla="*/ 73 h 552"/>
                  <a:gd name="T82" fmla="*/ 283 w 466"/>
                  <a:gd name="T83" fmla="*/ 68 h 552"/>
                  <a:gd name="T84" fmla="*/ 274 w 466"/>
                  <a:gd name="T85" fmla="*/ 16 h 552"/>
                  <a:gd name="T86" fmla="*/ 184 w 466"/>
                  <a:gd name="T87" fmla="*/ 0 h 552"/>
                  <a:gd name="T88" fmla="*/ 165 w 466"/>
                  <a:gd name="T89" fmla="*/ 0 h 552"/>
                  <a:gd name="T90" fmla="*/ 132 w 466"/>
                  <a:gd name="T91" fmla="*/ 1 h 552"/>
                  <a:gd name="T92" fmla="*/ 94 w 466"/>
                  <a:gd name="T93" fmla="*/ 11 h 552"/>
                  <a:gd name="T94" fmla="*/ 59 w 466"/>
                  <a:gd name="T95" fmla="*/ 29 h 552"/>
                  <a:gd name="T96" fmla="*/ 30 w 466"/>
                  <a:gd name="T97" fmla="*/ 53 h 552"/>
                  <a:gd name="T98" fmla="*/ 11 w 466"/>
                  <a:gd name="T99" fmla="*/ 76 h 552"/>
                  <a:gd name="T100" fmla="*/ 1 w 466"/>
                  <a:gd name="T101" fmla="*/ 92 h 552"/>
                  <a:gd name="T102" fmla="*/ 0 w 466"/>
                  <a:gd name="T103" fmla="*/ 95 h 55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66"/>
                  <a:gd name="T157" fmla="*/ 0 h 552"/>
                  <a:gd name="T158" fmla="*/ 466 w 466"/>
                  <a:gd name="T159" fmla="*/ 552 h 55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66" h="552">
                    <a:moveTo>
                      <a:pt x="0" y="151"/>
                    </a:moveTo>
                    <a:lnTo>
                      <a:pt x="0" y="152"/>
                    </a:lnTo>
                    <a:lnTo>
                      <a:pt x="4" y="164"/>
                    </a:lnTo>
                    <a:lnTo>
                      <a:pt x="8" y="177"/>
                    </a:lnTo>
                    <a:lnTo>
                      <a:pt x="17" y="196"/>
                    </a:lnTo>
                    <a:lnTo>
                      <a:pt x="29" y="211"/>
                    </a:lnTo>
                    <a:lnTo>
                      <a:pt x="46" y="227"/>
                    </a:lnTo>
                    <a:lnTo>
                      <a:pt x="65" y="234"/>
                    </a:lnTo>
                    <a:lnTo>
                      <a:pt x="93" y="238"/>
                    </a:lnTo>
                    <a:lnTo>
                      <a:pt x="118" y="228"/>
                    </a:lnTo>
                    <a:lnTo>
                      <a:pt x="146" y="215"/>
                    </a:lnTo>
                    <a:lnTo>
                      <a:pt x="169" y="194"/>
                    </a:lnTo>
                    <a:lnTo>
                      <a:pt x="192" y="175"/>
                    </a:lnTo>
                    <a:lnTo>
                      <a:pt x="209" y="152"/>
                    </a:lnTo>
                    <a:lnTo>
                      <a:pt x="222" y="135"/>
                    </a:lnTo>
                    <a:lnTo>
                      <a:pt x="230" y="124"/>
                    </a:lnTo>
                    <a:lnTo>
                      <a:pt x="234" y="120"/>
                    </a:lnTo>
                    <a:lnTo>
                      <a:pt x="325" y="101"/>
                    </a:lnTo>
                    <a:lnTo>
                      <a:pt x="327" y="95"/>
                    </a:lnTo>
                    <a:lnTo>
                      <a:pt x="333" y="84"/>
                    </a:lnTo>
                    <a:lnTo>
                      <a:pt x="338" y="71"/>
                    </a:lnTo>
                    <a:lnTo>
                      <a:pt x="346" y="65"/>
                    </a:lnTo>
                    <a:lnTo>
                      <a:pt x="352" y="65"/>
                    </a:lnTo>
                    <a:lnTo>
                      <a:pt x="365" y="74"/>
                    </a:lnTo>
                    <a:lnTo>
                      <a:pt x="375" y="84"/>
                    </a:lnTo>
                    <a:lnTo>
                      <a:pt x="380" y="88"/>
                    </a:lnTo>
                    <a:lnTo>
                      <a:pt x="414" y="175"/>
                    </a:lnTo>
                    <a:lnTo>
                      <a:pt x="399" y="196"/>
                    </a:lnTo>
                    <a:lnTo>
                      <a:pt x="352" y="223"/>
                    </a:lnTo>
                    <a:lnTo>
                      <a:pt x="395" y="236"/>
                    </a:lnTo>
                    <a:lnTo>
                      <a:pt x="388" y="282"/>
                    </a:lnTo>
                    <a:lnTo>
                      <a:pt x="361" y="285"/>
                    </a:lnTo>
                    <a:lnTo>
                      <a:pt x="297" y="310"/>
                    </a:lnTo>
                    <a:lnTo>
                      <a:pt x="344" y="322"/>
                    </a:lnTo>
                    <a:lnTo>
                      <a:pt x="380" y="333"/>
                    </a:lnTo>
                    <a:lnTo>
                      <a:pt x="369" y="354"/>
                    </a:lnTo>
                    <a:lnTo>
                      <a:pt x="376" y="394"/>
                    </a:lnTo>
                    <a:lnTo>
                      <a:pt x="348" y="426"/>
                    </a:lnTo>
                    <a:lnTo>
                      <a:pt x="289" y="426"/>
                    </a:lnTo>
                    <a:lnTo>
                      <a:pt x="234" y="419"/>
                    </a:lnTo>
                    <a:lnTo>
                      <a:pt x="205" y="417"/>
                    </a:lnTo>
                    <a:lnTo>
                      <a:pt x="217" y="426"/>
                    </a:lnTo>
                    <a:lnTo>
                      <a:pt x="224" y="432"/>
                    </a:lnTo>
                    <a:lnTo>
                      <a:pt x="238" y="441"/>
                    </a:lnTo>
                    <a:lnTo>
                      <a:pt x="249" y="451"/>
                    </a:lnTo>
                    <a:lnTo>
                      <a:pt x="264" y="460"/>
                    </a:lnTo>
                    <a:lnTo>
                      <a:pt x="276" y="472"/>
                    </a:lnTo>
                    <a:lnTo>
                      <a:pt x="289" y="485"/>
                    </a:lnTo>
                    <a:lnTo>
                      <a:pt x="298" y="496"/>
                    </a:lnTo>
                    <a:lnTo>
                      <a:pt x="308" y="508"/>
                    </a:lnTo>
                    <a:lnTo>
                      <a:pt x="314" y="519"/>
                    </a:lnTo>
                    <a:lnTo>
                      <a:pt x="321" y="531"/>
                    </a:lnTo>
                    <a:lnTo>
                      <a:pt x="321" y="538"/>
                    </a:lnTo>
                    <a:lnTo>
                      <a:pt x="325" y="546"/>
                    </a:lnTo>
                    <a:lnTo>
                      <a:pt x="327" y="548"/>
                    </a:lnTo>
                    <a:lnTo>
                      <a:pt x="329" y="552"/>
                    </a:lnTo>
                    <a:lnTo>
                      <a:pt x="367" y="534"/>
                    </a:lnTo>
                    <a:lnTo>
                      <a:pt x="384" y="445"/>
                    </a:lnTo>
                    <a:lnTo>
                      <a:pt x="386" y="443"/>
                    </a:lnTo>
                    <a:lnTo>
                      <a:pt x="392" y="439"/>
                    </a:lnTo>
                    <a:lnTo>
                      <a:pt x="399" y="436"/>
                    </a:lnTo>
                    <a:lnTo>
                      <a:pt x="409" y="430"/>
                    </a:lnTo>
                    <a:lnTo>
                      <a:pt x="413" y="420"/>
                    </a:lnTo>
                    <a:lnTo>
                      <a:pt x="416" y="409"/>
                    </a:lnTo>
                    <a:lnTo>
                      <a:pt x="422" y="388"/>
                    </a:lnTo>
                    <a:lnTo>
                      <a:pt x="430" y="367"/>
                    </a:lnTo>
                    <a:lnTo>
                      <a:pt x="437" y="341"/>
                    </a:lnTo>
                    <a:lnTo>
                      <a:pt x="443" y="316"/>
                    </a:lnTo>
                    <a:lnTo>
                      <a:pt x="449" y="289"/>
                    </a:lnTo>
                    <a:lnTo>
                      <a:pt x="456" y="265"/>
                    </a:lnTo>
                    <a:lnTo>
                      <a:pt x="460" y="240"/>
                    </a:lnTo>
                    <a:lnTo>
                      <a:pt x="462" y="223"/>
                    </a:lnTo>
                    <a:lnTo>
                      <a:pt x="464" y="202"/>
                    </a:lnTo>
                    <a:lnTo>
                      <a:pt x="466" y="189"/>
                    </a:lnTo>
                    <a:lnTo>
                      <a:pt x="464" y="175"/>
                    </a:lnTo>
                    <a:lnTo>
                      <a:pt x="462" y="164"/>
                    </a:lnTo>
                    <a:lnTo>
                      <a:pt x="462" y="152"/>
                    </a:lnTo>
                    <a:lnTo>
                      <a:pt x="460" y="145"/>
                    </a:lnTo>
                    <a:lnTo>
                      <a:pt x="456" y="135"/>
                    </a:lnTo>
                    <a:lnTo>
                      <a:pt x="454" y="128"/>
                    </a:lnTo>
                    <a:lnTo>
                      <a:pt x="452" y="120"/>
                    </a:lnTo>
                    <a:lnTo>
                      <a:pt x="451" y="116"/>
                    </a:lnTo>
                    <a:lnTo>
                      <a:pt x="447" y="109"/>
                    </a:lnTo>
                    <a:lnTo>
                      <a:pt x="447" y="107"/>
                    </a:lnTo>
                    <a:lnTo>
                      <a:pt x="460" y="88"/>
                    </a:lnTo>
                    <a:lnTo>
                      <a:pt x="433" y="25"/>
                    </a:lnTo>
                    <a:lnTo>
                      <a:pt x="297" y="2"/>
                    </a:lnTo>
                    <a:lnTo>
                      <a:pt x="291" y="0"/>
                    </a:lnTo>
                    <a:lnTo>
                      <a:pt x="279" y="0"/>
                    </a:lnTo>
                    <a:lnTo>
                      <a:pt x="260" y="0"/>
                    </a:lnTo>
                    <a:lnTo>
                      <a:pt x="238" y="2"/>
                    </a:lnTo>
                    <a:lnTo>
                      <a:pt x="209" y="2"/>
                    </a:lnTo>
                    <a:lnTo>
                      <a:pt x="179" y="10"/>
                    </a:lnTo>
                    <a:lnTo>
                      <a:pt x="148" y="17"/>
                    </a:lnTo>
                    <a:lnTo>
                      <a:pt x="122" y="31"/>
                    </a:lnTo>
                    <a:lnTo>
                      <a:pt x="93" y="46"/>
                    </a:lnTo>
                    <a:lnTo>
                      <a:pt x="68" y="65"/>
                    </a:lnTo>
                    <a:lnTo>
                      <a:pt x="48" y="84"/>
                    </a:lnTo>
                    <a:lnTo>
                      <a:pt x="32" y="105"/>
                    </a:lnTo>
                    <a:lnTo>
                      <a:pt x="17" y="120"/>
                    </a:lnTo>
                    <a:lnTo>
                      <a:pt x="8" y="135"/>
                    </a:lnTo>
                    <a:lnTo>
                      <a:pt x="2" y="145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8" name="Freeform 636"/>
              <p:cNvSpPr>
                <a:spLocks/>
              </p:cNvSpPr>
              <p:nvPr/>
            </p:nvSpPr>
            <p:spPr bwMode="auto">
              <a:xfrm>
                <a:off x="1637" y="2338"/>
                <a:ext cx="136" cy="222"/>
              </a:xfrm>
              <a:custGeom>
                <a:avLst/>
                <a:gdLst>
                  <a:gd name="T0" fmla="*/ 134 w 214"/>
                  <a:gd name="T1" fmla="*/ 1 h 350"/>
                  <a:gd name="T2" fmla="*/ 136 w 214"/>
                  <a:gd name="T3" fmla="*/ 8 h 350"/>
                  <a:gd name="T4" fmla="*/ 135 w 214"/>
                  <a:gd name="T5" fmla="*/ 20 h 350"/>
                  <a:gd name="T6" fmla="*/ 130 w 214"/>
                  <a:gd name="T7" fmla="*/ 36 h 350"/>
                  <a:gd name="T8" fmla="*/ 124 w 214"/>
                  <a:gd name="T9" fmla="*/ 54 h 350"/>
                  <a:gd name="T10" fmla="*/ 117 w 214"/>
                  <a:gd name="T11" fmla="*/ 71 h 350"/>
                  <a:gd name="T12" fmla="*/ 112 w 214"/>
                  <a:gd name="T13" fmla="*/ 83 h 350"/>
                  <a:gd name="T14" fmla="*/ 110 w 214"/>
                  <a:gd name="T15" fmla="*/ 81 h 350"/>
                  <a:gd name="T16" fmla="*/ 97 w 214"/>
                  <a:gd name="T17" fmla="*/ 65 h 350"/>
                  <a:gd name="T18" fmla="*/ 79 w 214"/>
                  <a:gd name="T19" fmla="*/ 59 h 350"/>
                  <a:gd name="T20" fmla="*/ 70 w 214"/>
                  <a:gd name="T21" fmla="*/ 69 h 350"/>
                  <a:gd name="T22" fmla="*/ 65 w 214"/>
                  <a:gd name="T23" fmla="*/ 78 h 350"/>
                  <a:gd name="T24" fmla="*/ 60 w 214"/>
                  <a:gd name="T25" fmla="*/ 89 h 350"/>
                  <a:gd name="T26" fmla="*/ 59 w 214"/>
                  <a:gd name="T27" fmla="*/ 99 h 350"/>
                  <a:gd name="T28" fmla="*/ 60 w 214"/>
                  <a:gd name="T29" fmla="*/ 110 h 350"/>
                  <a:gd name="T30" fmla="*/ 64 w 214"/>
                  <a:gd name="T31" fmla="*/ 119 h 350"/>
                  <a:gd name="T32" fmla="*/ 71 w 214"/>
                  <a:gd name="T33" fmla="*/ 129 h 350"/>
                  <a:gd name="T34" fmla="*/ 82 w 214"/>
                  <a:gd name="T35" fmla="*/ 136 h 350"/>
                  <a:gd name="T36" fmla="*/ 97 w 214"/>
                  <a:gd name="T37" fmla="*/ 143 h 350"/>
                  <a:gd name="T38" fmla="*/ 100 w 214"/>
                  <a:gd name="T39" fmla="*/ 149 h 350"/>
                  <a:gd name="T40" fmla="*/ 102 w 214"/>
                  <a:gd name="T41" fmla="*/ 159 h 350"/>
                  <a:gd name="T42" fmla="*/ 102 w 214"/>
                  <a:gd name="T43" fmla="*/ 173 h 350"/>
                  <a:gd name="T44" fmla="*/ 101 w 214"/>
                  <a:gd name="T45" fmla="*/ 189 h 350"/>
                  <a:gd name="T46" fmla="*/ 95 w 214"/>
                  <a:gd name="T47" fmla="*/ 201 h 350"/>
                  <a:gd name="T48" fmla="*/ 90 w 214"/>
                  <a:gd name="T49" fmla="*/ 212 h 350"/>
                  <a:gd name="T50" fmla="*/ 81 w 214"/>
                  <a:gd name="T51" fmla="*/ 222 h 350"/>
                  <a:gd name="T52" fmla="*/ 71 w 214"/>
                  <a:gd name="T53" fmla="*/ 211 h 350"/>
                  <a:gd name="T54" fmla="*/ 49 w 214"/>
                  <a:gd name="T55" fmla="*/ 185 h 350"/>
                  <a:gd name="T56" fmla="*/ 25 w 214"/>
                  <a:gd name="T57" fmla="*/ 153 h 350"/>
                  <a:gd name="T58" fmla="*/ 7 w 214"/>
                  <a:gd name="T59" fmla="*/ 121 h 350"/>
                  <a:gd name="T60" fmla="*/ 0 w 214"/>
                  <a:gd name="T61" fmla="*/ 95 h 350"/>
                  <a:gd name="T62" fmla="*/ 3 w 214"/>
                  <a:gd name="T63" fmla="*/ 79 h 350"/>
                  <a:gd name="T64" fmla="*/ 10 w 214"/>
                  <a:gd name="T65" fmla="*/ 70 h 350"/>
                  <a:gd name="T66" fmla="*/ 13 w 214"/>
                  <a:gd name="T67" fmla="*/ 69 h 350"/>
                  <a:gd name="T68" fmla="*/ 15 w 214"/>
                  <a:gd name="T69" fmla="*/ 63 h 350"/>
                  <a:gd name="T70" fmla="*/ 25 w 214"/>
                  <a:gd name="T71" fmla="*/ 49 h 350"/>
                  <a:gd name="T72" fmla="*/ 39 w 214"/>
                  <a:gd name="T73" fmla="*/ 32 h 350"/>
                  <a:gd name="T74" fmla="*/ 60 w 214"/>
                  <a:gd name="T75" fmla="*/ 18 h 350"/>
                  <a:gd name="T76" fmla="*/ 85 w 214"/>
                  <a:gd name="T77" fmla="*/ 7 h 350"/>
                  <a:gd name="T78" fmla="*/ 109 w 214"/>
                  <a:gd name="T79" fmla="*/ 3 h 350"/>
                  <a:gd name="T80" fmla="*/ 126 w 214"/>
                  <a:gd name="T81" fmla="*/ 0 h 350"/>
                  <a:gd name="T82" fmla="*/ 134 w 214"/>
                  <a:gd name="T83" fmla="*/ 0 h 35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14"/>
                  <a:gd name="T127" fmla="*/ 0 h 350"/>
                  <a:gd name="T128" fmla="*/ 214 w 214"/>
                  <a:gd name="T129" fmla="*/ 350 h 35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14" h="350">
                    <a:moveTo>
                      <a:pt x="211" y="0"/>
                    </a:moveTo>
                    <a:lnTo>
                      <a:pt x="211" y="2"/>
                    </a:lnTo>
                    <a:lnTo>
                      <a:pt x="214" y="9"/>
                    </a:lnTo>
                    <a:lnTo>
                      <a:pt x="214" y="13"/>
                    </a:lnTo>
                    <a:lnTo>
                      <a:pt x="214" y="23"/>
                    </a:lnTo>
                    <a:lnTo>
                      <a:pt x="212" y="32"/>
                    </a:lnTo>
                    <a:lnTo>
                      <a:pt x="211" y="45"/>
                    </a:lnTo>
                    <a:lnTo>
                      <a:pt x="205" y="57"/>
                    </a:lnTo>
                    <a:lnTo>
                      <a:pt x="201" y="70"/>
                    </a:lnTo>
                    <a:lnTo>
                      <a:pt x="195" y="85"/>
                    </a:lnTo>
                    <a:lnTo>
                      <a:pt x="190" y="101"/>
                    </a:lnTo>
                    <a:lnTo>
                      <a:pt x="184" y="112"/>
                    </a:lnTo>
                    <a:lnTo>
                      <a:pt x="180" y="123"/>
                    </a:lnTo>
                    <a:lnTo>
                      <a:pt x="176" y="131"/>
                    </a:lnTo>
                    <a:lnTo>
                      <a:pt x="176" y="133"/>
                    </a:lnTo>
                    <a:lnTo>
                      <a:pt x="173" y="127"/>
                    </a:lnTo>
                    <a:lnTo>
                      <a:pt x="165" y="116"/>
                    </a:lnTo>
                    <a:lnTo>
                      <a:pt x="152" y="102"/>
                    </a:lnTo>
                    <a:lnTo>
                      <a:pt x="140" y="95"/>
                    </a:lnTo>
                    <a:lnTo>
                      <a:pt x="125" y="93"/>
                    </a:lnTo>
                    <a:lnTo>
                      <a:pt x="115" y="102"/>
                    </a:lnTo>
                    <a:lnTo>
                      <a:pt x="110" y="108"/>
                    </a:lnTo>
                    <a:lnTo>
                      <a:pt x="106" y="116"/>
                    </a:lnTo>
                    <a:lnTo>
                      <a:pt x="102" y="123"/>
                    </a:lnTo>
                    <a:lnTo>
                      <a:pt x="100" y="133"/>
                    </a:lnTo>
                    <a:lnTo>
                      <a:pt x="95" y="140"/>
                    </a:lnTo>
                    <a:lnTo>
                      <a:pt x="95" y="148"/>
                    </a:lnTo>
                    <a:lnTo>
                      <a:pt x="93" y="156"/>
                    </a:lnTo>
                    <a:lnTo>
                      <a:pt x="95" y="165"/>
                    </a:lnTo>
                    <a:lnTo>
                      <a:pt x="95" y="173"/>
                    </a:lnTo>
                    <a:lnTo>
                      <a:pt x="96" y="180"/>
                    </a:lnTo>
                    <a:lnTo>
                      <a:pt x="100" y="188"/>
                    </a:lnTo>
                    <a:lnTo>
                      <a:pt x="108" y="197"/>
                    </a:lnTo>
                    <a:lnTo>
                      <a:pt x="112" y="203"/>
                    </a:lnTo>
                    <a:lnTo>
                      <a:pt x="121" y="211"/>
                    </a:lnTo>
                    <a:lnTo>
                      <a:pt x="129" y="215"/>
                    </a:lnTo>
                    <a:lnTo>
                      <a:pt x="138" y="220"/>
                    </a:lnTo>
                    <a:lnTo>
                      <a:pt x="152" y="226"/>
                    </a:lnTo>
                    <a:lnTo>
                      <a:pt x="157" y="230"/>
                    </a:lnTo>
                    <a:lnTo>
                      <a:pt x="157" y="235"/>
                    </a:lnTo>
                    <a:lnTo>
                      <a:pt x="159" y="243"/>
                    </a:lnTo>
                    <a:lnTo>
                      <a:pt x="161" y="251"/>
                    </a:lnTo>
                    <a:lnTo>
                      <a:pt x="161" y="260"/>
                    </a:lnTo>
                    <a:lnTo>
                      <a:pt x="161" y="273"/>
                    </a:lnTo>
                    <a:lnTo>
                      <a:pt x="159" y="285"/>
                    </a:lnTo>
                    <a:lnTo>
                      <a:pt x="159" y="298"/>
                    </a:lnTo>
                    <a:lnTo>
                      <a:pt x="155" y="306"/>
                    </a:lnTo>
                    <a:lnTo>
                      <a:pt x="150" y="317"/>
                    </a:lnTo>
                    <a:lnTo>
                      <a:pt x="146" y="325"/>
                    </a:lnTo>
                    <a:lnTo>
                      <a:pt x="142" y="334"/>
                    </a:lnTo>
                    <a:lnTo>
                      <a:pt x="131" y="346"/>
                    </a:lnTo>
                    <a:lnTo>
                      <a:pt x="127" y="350"/>
                    </a:lnTo>
                    <a:lnTo>
                      <a:pt x="123" y="346"/>
                    </a:lnTo>
                    <a:lnTo>
                      <a:pt x="112" y="332"/>
                    </a:lnTo>
                    <a:lnTo>
                      <a:pt x="95" y="313"/>
                    </a:lnTo>
                    <a:lnTo>
                      <a:pt x="77" y="292"/>
                    </a:lnTo>
                    <a:lnTo>
                      <a:pt x="57" y="266"/>
                    </a:lnTo>
                    <a:lnTo>
                      <a:pt x="39" y="241"/>
                    </a:lnTo>
                    <a:lnTo>
                      <a:pt x="22" y="213"/>
                    </a:lnTo>
                    <a:lnTo>
                      <a:pt x="11" y="190"/>
                    </a:lnTo>
                    <a:lnTo>
                      <a:pt x="1" y="167"/>
                    </a:lnTo>
                    <a:lnTo>
                      <a:pt x="0" y="150"/>
                    </a:lnTo>
                    <a:lnTo>
                      <a:pt x="0" y="137"/>
                    </a:lnTo>
                    <a:lnTo>
                      <a:pt x="5" y="125"/>
                    </a:lnTo>
                    <a:lnTo>
                      <a:pt x="9" y="116"/>
                    </a:lnTo>
                    <a:lnTo>
                      <a:pt x="15" y="110"/>
                    </a:lnTo>
                    <a:lnTo>
                      <a:pt x="17" y="108"/>
                    </a:lnTo>
                    <a:lnTo>
                      <a:pt x="20" y="108"/>
                    </a:lnTo>
                    <a:lnTo>
                      <a:pt x="20" y="104"/>
                    </a:lnTo>
                    <a:lnTo>
                      <a:pt x="24" y="99"/>
                    </a:lnTo>
                    <a:lnTo>
                      <a:pt x="30" y="87"/>
                    </a:lnTo>
                    <a:lnTo>
                      <a:pt x="39" y="78"/>
                    </a:lnTo>
                    <a:lnTo>
                      <a:pt x="49" y="64"/>
                    </a:lnTo>
                    <a:lnTo>
                      <a:pt x="62" y="51"/>
                    </a:lnTo>
                    <a:lnTo>
                      <a:pt x="77" y="38"/>
                    </a:lnTo>
                    <a:lnTo>
                      <a:pt x="95" y="28"/>
                    </a:lnTo>
                    <a:lnTo>
                      <a:pt x="112" y="17"/>
                    </a:lnTo>
                    <a:lnTo>
                      <a:pt x="133" y="11"/>
                    </a:lnTo>
                    <a:lnTo>
                      <a:pt x="150" y="5"/>
                    </a:lnTo>
                    <a:lnTo>
                      <a:pt x="171" y="4"/>
                    </a:lnTo>
                    <a:lnTo>
                      <a:pt x="186" y="0"/>
                    </a:lnTo>
                    <a:lnTo>
                      <a:pt x="199" y="0"/>
                    </a:lnTo>
                    <a:lnTo>
                      <a:pt x="207" y="0"/>
                    </a:lnTo>
                    <a:lnTo>
                      <a:pt x="211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2293" name="AutoShape 469"/>
          <p:cNvSpPr>
            <a:spLocks noChangeArrowheads="1"/>
          </p:cNvSpPr>
          <p:nvPr/>
        </p:nvSpPr>
        <p:spPr bwMode="auto">
          <a:xfrm>
            <a:off x="2652713" y="2144870"/>
            <a:ext cx="1643062" cy="646986"/>
          </a:xfrm>
          <a:prstGeom prst="wedgeRoundRectCallout">
            <a:avLst>
              <a:gd name="adj1" fmla="val -37343"/>
              <a:gd name="adj2" fmla="val 94361"/>
              <a:gd name="adj3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1600" b="1" dirty="0">
                <a:latin typeface="+mj-lt"/>
              </a:rPr>
              <a:t>How can we be short?!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7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Compliance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eB-WO-BC-110</a:t>
            </a:r>
          </a:p>
        </p:txBody>
      </p:sp>
      <p:grpSp>
        <p:nvGrpSpPr>
          <p:cNvPr id="13316" name="Group 202"/>
          <p:cNvGrpSpPr>
            <a:grpSpLocks noChangeAspect="1"/>
          </p:cNvGrpSpPr>
          <p:nvPr/>
        </p:nvGrpSpPr>
        <p:grpSpPr bwMode="auto">
          <a:xfrm>
            <a:off x="1298575" y="1946433"/>
            <a:ext cx="6521450" cy="3913187"/>
            <a:chOff x="818" y="1167"/>
            <a:chExt cx="4108" cy="2465"/>
          </a:xfrm>
        </p:grpSpPr>
        <p:sp>
          <p:nvSpPr>
            <p:cNvPr id="13318" name="AutoShape 203"/>
            <p:cNvSpPr>
              <a:spLocks noChangeAspect="1" noChangeArrowheads="1" noTextEdit="1"/>
            </p:cNvSpPr>
            <p:nvPr/>
          </p:nvSpPr>
          <p:spPr bwMode="auto">
            <a:xfrm>
              <a:off x="818" y="1167"/>
              <a:ext cx="4108" cy="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19" name="Freeform 204"/>
            <p:cNvSpPr>
              <a:spLocks/>
            </p:cNvSpPr>
            <p:nvPr/>
          </p:nvSpPr>
          <p:spPr bwMode="auto">
            <a:xfrm>
              <a:off x="818" y="1199"/>
              <a:ext cx="3930" cy="2401"/>
            </a:xfrm>
            <a:custGeom>
              <a:avLst/>
              <a:gdLst>
                <a:gd name="T0" fmla="*/ 0 w 3930"/>
                <a:gd name="T1" fmla="*/ 0 h 2401"/>
                <a:gd name="T2" fmla="*/ 3392 w 3930"/>
                <a:gd name="T3" fmla="*/ 0 h 2401"/>
                <a:gd name="T4" fmla="*/ 3930 w 3930"/>
                <a:gd name="T5" fmla="*/ 2095 h 2401"/>
                <a:gd name="T6" fmla="*/ 2793 w 3930"/>
                <a:gd name="T7" fmla="*/ 2401 h 2401"/>
                <a:gd name="T8" fmla="*/ 0 w 3930"/>
                <a:gd name="T9" fmla="*/ 2401 h 2401"/>
                <a:gd name="T10" fmla="*/ 0 w 3930"/>
                <a:gd name="T11" fmla="*/ 0 h 2401"/>
                <a:gd name="T12" fmla="*/ 0 w 3930"/>
                <a:gd name="T13" fmla="*/ 0 h 24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30"/>
                <a:gd name="T22" fmla="*/ 0 h 2401"/>
                <a:gd name="T23" fmla="*/ 3930 w 3930"/>
                <a:gd name="T24" fmla="*/ 2401 h 24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30" h="2401">
                  <a:moveTo>
                    <a:pt x="0" y="0"/>
                  </a:moveTo>
                  <a:lnTo>
                    <a:pt x="3392" y="0"/>
                  </a:lnTo>
                  <a:lnTo>
                    <a:pt x="3930" y="2095"/>
                  </a:lnTo>
                  <a:lnTo>
                    <a:pt x="2793" y="2401"/>
                  </a:lnTo>
                  <a:lnTo>
                    <a:pt x="0" y="24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0" name="Freeform 205"/>
            <p:cNvSpPr>
              <a:spLocks/>
            </p:cNvSpPr>
            <p:nvPr/>
          </p:nvSpPr>
          <p:spPr bwMode="auto">
            <a:xfrm>
              <a:off x="818" y="2069"/>
              <a:ext cx="3113" cy="1531"/>
            </a:xfrm>
            <a:custGeom>
              <a:avLst/>
              <a:gdLst>
                <a:gd name="T0" fmla="*/ 0 w 3113"/>
                <a:gd name="T1" fmla="*/ 969 h 1531"/>
                <a:gd name="T2" fmla="*/ 2401 w 3113"/>
                <a:gd name="T3" fmla="*/ 0 h 1531"/>
                <a:gd name="T4" fmla="*/ 3113 w 3113"/>
                <a:gd name="T5" fmla="*/ 520 h 1531"/>
                <a:gd name="T6" fmla="*/ 1457 w 3113"/>
                <a:gd name="T7" fmla="*/ 1531 h 1531"/>
                <a:gd name="T8" fmla="*/ 0 w 3113"/>
                <a:gd name="T9" fmla="*/ 1529 h 1531"/>
                <a:gd name="T10" fmla="*/ 0 w 3113"/>
                <a:gd name="T11" fmla="*/ 969 h 1531"/>
                <a:gd name="T12" fmla="*/ 0 w 3113"/>
                <a:gd name="T13" fmla="*/ 969 h 15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13"/>
                <a:gd name="T22" fmla="*/ 0 h 1531"/>
                <a:gd name="T23" fmla="*/ 3113 w 3113"/>
                <a:gd name="T24" fmla="*/ 1531 h 15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13" h="1531">
                  <a:moveTo>
                    <a:pt x="0" y="969"/>
                  </a:moveTo>
                  <a:lnTo>
                    <a:pt x="2401" y="0"/>
                  </a:lnTo>
                  <a:lnTo>
                    <a:pt x="3113" y="520"/>
                  </a:lnTo>
                  <a:lnTo>
                    <a:pt x="1457" y="1531"/>
                  </a:lnTo>
                  <a:lnTo>
                    <a:pt x="0" y="1529"/>
                  </a:lnTo>
                  <a:lnTo>
                    <a:pt x="0" y="969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1" name="Freeform 206"/>
            <p:cNvSpPr>
              <a:spLocks/>
            </p:cNvSpPr>
            <p:nvPr/>
          </p:nvSpPr>
          <p:spPr bwMode="auto">
            <a:xfrm>
              <a:off x="2700" y="1819"/>
              <a:ext cx="975" cy="267"/>
            </a:xfrm>
            <a:custGeom>
              <a:avLst/>
              <a:gdLst>
                <a:gd name="T0" fmla="*/ 682 w 975"/>
                <a:gd name="T1" fmla="*/ 42 h 267"/>
                <a:gd name="T2" fmla="*/ 487 w 975"/>
                <a:gd name="T3" fmla="*/ 66 h 267"/>
                <a:gd name="T4" fmla="*/ 485 w 975"/>
                <a:gd name="T5" fmla="*/ 64 h 267"/>
                <a:gd name="T6" fmla="*/ 480 w 975"/>
                <a:gd name="T7" fmla="*/ 61 h 267"/>
                <a:gd name="T8" fmla="*/ 472 w 975"/>
                <a:gd name="T9" fmla="*/ 56 h 267"/>
                <a:gd name="T10" fmla="*/ 463 w 975"/>
                <a:gd name="T11" fmla="*/ 51 h 267"/>
                <a:gd name="T12" fmla="*/ 448 w 975"/>
                <a:gd name="T13" fmla="*/ 45 h 267"/>
                <a:gd name="T14" fmla="*/ 435 w 975"/>
                <a:gd name="T15" fmla="*/ 38 h 267"/>
                <a:gd name="T16" fmla="*/ 426 w 975"/>
                <a:gd name="T17" fmla="*/ 35 h 267"/>
                <a:gd name="T18" fmla="*/ 418 w 975"/>
                <a:gd name="T19" fmla="*/ 32 h 267"/>
                <a:gd name="T20" fmla="*/ 410 w 975"/>
                <a:gd name="T21" fmla="*/ 29 h 267"/>
                <a:gd name="T22" fmla="*/ 402 w 975"/>
                <a:gd name="T23" fmla="*/ 27 h 267"/>
                <a:gd name="T24" fmla="*/ 391 w 975"/>
                <a:gd name="T25" fmla="*/ 22 h 267"/>
                <a:gd name="T26" fmla="*/ 381 w 975"/>
                <a:gd name="T27" fmla="*/ 19 h 267"/>
                <a:gd name="T28" fmla="*/ 370 w 975"/>
                <a:gd name="T29" fmla="*/ 16 h 267"/>
                <a:gd name="T30" fmla="*/ 360 w 975"/>
                <a:gd name="T31" fmla="*/ 13 h 267"/>
                <a:gd name="T32" fmla="*/ 347 w 975"/>
                <a:gd name="T33" fmla="*/ 9 h 267"/>
                <a:gd name="T34" fmla="*/ 338 w 975"/>
                <a:gd name="T35" fmla="*/ 8 h 267"/>
                <a:gd name="T36" fmla="*/ 325 w 975"/>
                <a:gd name="T37" fmla="*/ 5 h 267"/>
                <a:gd name="T38" fmla="*/ 317 w 975"/>
                <a:gd name="T39" fmla="*/ 5 h 267"/>
                <a:gd name="T40" fmla="*/ 304 w 975"/>
                <a:gd name="T41" fmla="*/ 1 h 267"/>
                <a:gd name="T42" fmla="*/ 293 w 975"/>
                <a:gd name="T43" fmla="*/ 0 h 267"/>
                <a:gd name="T44" fmla="*/ 280 w 975"/>
                <a:gd name="T45" fmla="*/ 0 h 267"/>
                <a:gd name="T46" fmla="*/ 269 w 975"/>
                <a:gd name="T47" fmla="*/ 0 h 267"/>
                <a:gd name="T48" fmla="*/ 258 w 975"/>
                <a:gd name="T49" fmla="*/ 0 h 267"/>
                <a:gd name="T50" fmla="*/ 246 w 975"/>
                <a:gd name="T51" fmla="*/ 0 h 267"/>
                <a:gd name="T52" fmla="*/ 235 w 975"/>
                <a:gd name="T53" fmla="*/ 0 h 267"/>
                <a:gd name="T54" fmla="*/ 224 w 975"/>
                <a:gd name="T55" fmla="*/ 3 h 267"/>
                <a:gd name="T56" fmla="*/ 213 w 975"/>
                <a:gd name="T57" fmla="*/ 3 h 267"/>
                <a:gd name="T58" fmla="*/ 202 w 975"/>
                <a:gd name="T59" fmla="*/ 6 h 267"/>
                <a:gd name="T60" fmla="*/ 190 w 975"/>
                <a:gd name="T61" fmla="*/ 9 h 267"/>
                <a:gd name="T62" fmla="*/ 179 w 975"/>
                <a:gd name="T63" fmla="*/ 14 h 267"/>
                <a:gd name="T64" fmla="*/ 166 w 975"/>
                <a:gd name="T65" fmla="*/ 18 h 267"/>
                <a:gd name="T66" fmla="*/ 157 w 975"/>
                <a:gd name="T67" fmla="*/ 21 h 267"/>
                <a:gd name="T68" fmla="*/ 146 w 975"/>
                <a:gd name="T69" fmla="*/ 27 h 267"/>
                <a:gd name="T70" fmla="*/ 138 w 975"/>
                <a:gd name="T71" fmla="*/ 34 h 267"/>
                <a:gd name="T72" fmla="*/ 128 w 975"/>
                <a:gd name="T73" fmla="*/ 38 h 267"/>
                <a:gd name="T74" fmla="*/ 118 w 975"/>
                <a:gd name="T75" fmla="*/ 43 h 267"/>
                <a:gd name="T76" fmla="*/ 109 w 975"/>
                <a:gd name="T77" fmla="*/ 48 h 267"/>
                <a:gd name="T78" fmla="*/ 99 w 975"/>
                <a:gd name="T79" fmla="*/ 56 h 267"/>
                <a:gd name="T80" fmla="*/ 90 w 975"/>
                <a:gd name="T81" fmla="*/ 61 h 267"/>
                <a:gd name="T82" fmla="*/ 82 w 975"/>
                <a:gd name="T83" fmla="*/ 67 h 267"/>
                <a:gd name="T84" fmla="*/ 74 w 975"/>
                <a:gd name="T85" fmla="*/ 75 h 267"/>
                <a:gd name="T86" fmla="*/ 67 w 975"/>
                <a:gd name="T87" fmla="*/ 82 h 267"/>
                <a:gd name="T88" fmla="*/ 59 w 975"/>
                <a:gd name="T89" fmla="*/ 86 h 267"/>
                <a:gd name="T90" fmla="*/ 51 w 975"/>
                <a:gd name="T91" fmla="*/ 93 h 267"/>
                <a:gd name="T92" fmla="*/ 43 w 975"/>
                <a:gd name="T93" fmla="*/ 98 h 267"/>
                <a:gd name="T94" fmla="*/ 38 w 975"/>
                <a:gd name="T95" fmla="*/ 104 h 267"/>
                <a:gd name="T96" fmla="*/ 25 w 975"/>
                <a:gd name="T97" fmla="*/ 114 h 267"/>
                <a:gd name="T98" fmla="*/ 17 w 975"/>
                <a:gd name="T99" fmla="*/ 125 h 267"/>
                <a:gd name="T100" fmla="*/ 8 w 975"/>
                <a:gd name="T101" fmla="*/ 133 h 267"/>
                <a:gd name="T102" fmla="*/ 5 w 975"/>
                <a:gd name="T103" fmla="*/ 139 h 267"/>
                <a:gd name="T104" fmla="*/ 0 w 975"/>
                <a:gd name="T105" fmla="*/ 142 h 267"/>
                <a:gd name="T106" fmla="*/ 0 w 975"/>
                <a:gd name="T107" fmla="*/ 144 h 267"/>
                <a:gd name="T108" fmla="*/ 584 w 975"/>
                <a:gd name="T109" fmla="*/ 267 h 267"/>
                <a:gd name="T110" fmla="*/ 639 w 975"/>
                <a:gd name="T111" fmla="*/ 200 h 267"/>
                <a:gd name="T112" fmla="*/ 804 w 975"/>
                <a:gd name="T113" fmla="*/ 218 h 267"/>
                <a:gd name="T114" fmla="*/ 975 w 975"/>
                <a:gd name="T115" fmla="*/ 176 h 267"/>
                <a:gd name="T116" fmla="*/ 493 w 975"/>
                <a:gd name="T117" fmla="*/ 122 h 267"/>
                <a:gd name="T118" fmla="*/ 628 w 975"/>
                <a:gd name="T119" fmla="*/ 86 h 267"/>
                <a:gd name="T120" fmla="*/ 682 w 975"/>
                <a:gd name="T121" fmla="*/ 42 h 267"/>
                <a:gd name="T122" fmla="*/ 682 w 975"/>
                <a:gd name="T123" fmla="*/ 42 h 26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75"/>
                <a:gd name="T187" fmla="*/ 0 h 267"/>
                <a:gd name="T188" fmla="*/ 975 w 975"/>
                <a:gd name="T189" fmla="*/ 267 h 26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75" h="267">
                  <a:moveTo>
                    <a:pt x="682" y="42"/>
                  </a:moveTo>
                  <a:lnTo>
                    <a:pt x="487" y="66"/>
                  </a:lnTo>
                  <a:lnTo>
                    <a:pt x="485" y="64"/>
                  </a:lnTo>
                  <a:lnTo>
                    <a:pt x="480" y="61"/>
                  </a:lnTo>
                  <a:lnTo>
                    <a:pt x="472" y="56"/>
                  </a:lnTo>
                  <a:lnTo>
                    <a:pt x="463" y="51"/>
                  </a:lnTo>
                  <a:lnTo>
                    <a:pt x="448" y="45"/>
                  </a:lnTo>
                  <a:lnTo>
                    <a:pt x="435" y="38"/>
                  </a:lnTo>
                  <a:lnTo>
                    <a:pt x="426" y="35"/>
                  </a:lnTo>
                  <a:lnTo>
                    <a:pt x="418" y="32"/>
                  </a:lnTo>
                  <a:lnTo>
                    <a:pt x="410" y="29"/>
                  </a:lnTo>
                  <a:lnTo>
                    <a:pt x="402" y="27"/>
                  </a:lnTo>
                  <a:lnTo>
                    <a:pt x="391" y="22"/>
                  </a:lnTo>
                  <a:lnTo>
                    <a:pt x="381" y="19"/>
                  </a:lnTo>
                  <a:lnTo>
                    <a:pt x="370" y="16"/>
                  </a:lnTo>
                  <a:lnTo>
                    <a:pt x="360" y="13"/>
                  </a:lnTo>
                  <a:lnTo>
                    <a:pt x="347" y="9"/>
                  </a:lnTo>
                  <a:lnTo>
                    <a:pt x="338" y="8"/>
                  </a:lnTo>
                  <a:lnTo>
                    <a:pt x="325" y="5"/>
                  </a:lnTo>
                  <a:lnTo>
                    <a:pt x="317" y="5"/>
                  </a:lnTo>
                  <a:lnTo>
                    <a:pt x="304" y="1"/>
                  </a:lnTo>
                  <a:lnTo>
                    <a:pt x="293" y="0"/>
                  </a:lnTo>
                  <a:lnTo>
                    <a:pt x="280" y="0"/>
                  </a:lnTo>
                  <a:lnTo>
                    <a:pt x="269" y="0"/>
                  </a:lnTo>
                  <a:lnTo>
                    <a:pt x="258" y="0"/>
                  </a:lnTo>
                  <a:lnTo>
                    <a:pt x="246" y="0"/>
                  </a:lnTo>
                  <a:lnTo>
                    <a:pt x="235" y="0"/>
                  </a:lnTo>
                  <a:lnTo>
                    <a:pt x="224" y="3"/>
                  </a:lnTo>
                  <a:lnTo>
                    <a:pt x="213" y="3"/>
                  </a:lnTo>
                  <a:lnTo>
                    <a:pt x="202" y="6"/>
                  </a:lnTo>
                  <a:lnTo>
                    <a:pt x="190" y="9"/>
                  </a:lnTo>
                  <a:lnTo>
                    <a:pt x="179" y="14"/>
                  </a:lnTo>
                  <a:lnTo>
                    <a:pt x="166" y="18"/>
                  </a:lnTo>
                  <a:lnTo>
                    <a:pt x="157" y="21"/>
                  </a:lnTo>
                  <a:lnTo>
                    <a:pt x="146" y="27"/>
                  </a:lnTo>
                  <a:lnTo>
                    <a:pt x="138" y="34"/>
                  </a:lnTo>
                  <a:lnTo>
                    <a:pt x="128" y="38"/>
                  </a:lnTo>
                  <a:lnTo>
                    <a:pt x="118" y="43"/>
                  </a:lnTo>
                  <a:lnTo>
                    <a:pt x="109" y="48"/>
                  </a:lnTo>
                  <a:lnTo>
                    <a:pt x="99" y="56"/>
                  </a:lnTo>
                  <a:lnTo>
                    <a:pt x="90" y="61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7" y="82"/>
                  </a:lnTo>
                  <a:lnTo>
                    <a:pt x="59" y="86"/>
                  </a:lnTo>
                  <a:lnTo>
                    <a:pt x="51" y="93"/>
                  </a:lnTo>
                  <a:lnTo>
                    <a:pt x="43" y="98"/>
                  </a:lnTo>
                  <a:lnTo>
                    <a:pt x="38" y="104"/>
                  </a:lnTo>
                  <a:lnTo>
                    <a:pt x="25" y="114"/>
                  </a:lnTo>
                  <a:lnTo>
                    <a:pt x="17" y="125"/>
                  </a:lnTo>
                  <a:lnTo>
                    <a:pt x="8" y="133"/>
                  </a:lnTo>
                  <a:lnTo>
                    <a:pt x="5" y="139"/>
                  </a:lnTo>
                  <a:lnTo>
                    <a:pt x="0" y="142"/>
                  </a:lnTo>
                  <a:lnTo>
                    <a:pt x="0" y="144"/>
                  </a:lnTo>
                  <a:lnTo>
                    <a:pt x="584" y="267"/>
                  </a:lnTo>
                  <a:lnTo>
                    <a:pt x="639" y="200"/>
                  </a:lnTo>
                  <a:lnTo>
                    <a:pt x="804" y="218"/>
                  </a:lnTo>
                  <a:lnTo>
                    <a:pt x="975" y="176"/>
                  </a:lnTo>
                  <a:lnTo>
                    <a:pt x="493" y="122"/>
                  </a:lnTo>
                  <a:lnTo>
                    <a:pt x="628" y="86"/>
                  </a:lnTo>
                  <a:lnTo>
                    <a:pt x="682" y="42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2" name="Freeform 207"/>
            <p:cNvSpPr>
              <a:spLocks/>
            </p:cNvSpPr>
            <p:nvPr/>
          </p:nvSpPr>
          <p:spPr bwMode="auto">
            <a:xfrm>
              <a:off x="1965" y="1199"/>
              <a:ext cx="1862" cy="586"/>
            </a:xfrm>
            <a:custGeom>
              <a:avLst/>
              <a:gdLst>
                <a:gd name="T0" fmla="*/ 1862 w 1862"/>
                <a:gd name="T1" fmla="*/ 586 h 586"/>
                <a:gd name="T2" fmla="*/ 1219 w 1862"/>
                <a:gd name="T3" fmla="*/ 458 h 586"/>
                <a:gd name="T4" fmla="*/ 0 w 1862"/>
                <a:gd name="T5" fmla="*/ 0 h 586"/>
                <a:gd name="T6" fmla="*/ 1079 w 1862"/>
                <a:gd name="T7" fmla="*/ 0 h 586"/>
                <a:gd name="T8" fmla="*/ 1862 w 1862"/>
                <a:gd name="T9" fmla="*/ 586 h 586"/>
                <a:gd name="T10" fmla="*/ 1862 w 1862"/>
                <a:gd name="T11" fmla="*/ 586 h 5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62"/>
                <a:gd name="T19" fmla="*/ 0 h 586"/>
                <a:gd name="T20" fmla="*/ 1862 w 1862"/>
                <a:gd name="T21" fmla="*/ 586 h 5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62" h="586">
                  <a:moveTo>
                    <a:pt x="1862" y="586"/>
                  </a:moveTo>
                  <a:lnTo>
                    <a:pt x="1219" y="458"/>
                  </a:lnTo>
                  <a:lnTo>
                    <a:pt x="0" y="0"/>
                  </a:lnTo>
                  <a:lnTo>
                    <a:pt x="1079" y="0"/>
                  </a:lnTo>
                  <a:lnTo>
                    <a:pt x="1862" y="586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3" name="Freeform 208"/>
            <p:cNvSpPr>
              <a:spLocks/>
            </p:cNvSpPr>
            <p:nvPr/>
          </p:nvSpPr>
          <p:spPr bwMode="auto">
            <a:xfrm>
              <a:off x="3529" y="1199"/>
              <a:ext cx="888" cy="591"/>
            </a:xfrm>
            <a:custGeom>
              <a:avLst/>
              <a:gdLst>
                <a:gd name="T0" fmla="*/ 303 w 888"/>
                <a:gd name="T1" fmla="*/ 591 h 591"/>
                <a:gd name="T2" fmla="*/ 888 w 888"/>
                <a:gd name="T3" fmla="*/ 303 h 591"/>
                <a:gd name="T4" fmla="*/ 849 w 888"/>
                <a:gd name="T5" fmla="*/ 0 h 591"/>
                <a:gd name="T6" fmla="*/ 0 w 888"/>
                <a:gd name="T7" fmla="*/ 0 h 591"/>
                <a:gd name="T8" fmla="*/ 303 w 888"/>
                <a:gd name="T9" fmla="*/ 591 h 591"/>
                <a:gd name="T10" fmla="*/ 303 w 888"/>
                <a:gd name="T11" fmla="*/ 591 h 5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88"/>
                <a:gd name="T19" fmla="*/ 0 h 591"/>
                <a:gd name="T20" fmla="*/ 888 w 888"/>
                <a:gd name="T21" fmla="*/ 591 h 5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88" h="591">
                  <a:moveTo>
                    <a:pt x="303" y="591"/>
                  </a:moveTo>
                  <a:lnTo>
                    <a:pt x="888" y="303"/>
                  </a:lnTo>
                  <a:lnTo>
                    <a:pt x="849" y="0"/>
                  </a:lnTo>
                  <a:lnTo>
                    <a:pt x="0" y="0"/>
                  </a:lnTo>
                  <a:lnTo>
                    <a:pt x="303" y="591"/>
                  </a:lnTo>
                  <a:close/>
                </a:path>
              </a:pathLst>
            </a:custGeom>
            <a:solidFill>
              <a:srgbClr val="C9D4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4" name="Freeform 209"/>
            <p:cNvSpPr>
              <a:spLocks/>
            </p:cNvSpPr>
            <p:nvPr/>
          </p:nvSpPr>
          <p:spPr bwMode="auto">
            <a:xfrm>
              <a:off x="837" y="2290"/>
              <a:ext cx="2798" cy="1310"/>
            </a:xfrm>
            <a:custGeom>
              <a:avLst/>
              <a:gdLst>
                <a:gd name="T0" fmla="*/ 2798 w 2798"/>
                <a:gd name="T1" fmla="*/ 46 h 1310"/>
                <a:gd name="T2" fmla="*/ 2790 w 2798"/>
                <a:gd name="T3" fmla="*/ 89 h 1310"/>
                <a:gd name="T4" fmla="*/ 2710 w 2798"/>
                <a:gd name="T5" fmla="*/ 128 h 1310"/>
                <a:gd name="T6" fmla="*/ 2632 w 2798"/>
                <a:gd name="T7" fmla="*/ 423 h 1310"/>
                <a:gd name="T8" fmla="*/ 2585 w 2798"/>
                <a:gd name="T9" fmla="*/ 440 h 1310"/>
                <a:gd name="T10" fmla="*/ 2494 w 2798"/>
                <a:gd name="T11" fmla="*/ 483 h 1310"/>
                <a:gd name="T12" fmla="*/ 1065 w 2798"/>
                <a:gd name="T13" fmla="*/ 1310 h 1310"/>
                <a:gd name="T14" fmla="*/ 0 w 2798"/>
                <a:gd name="T15" fmla="*/ 1304 h 1310"/>
                <a:gd name="T16" fmla="*/ 2545 w 2798"/>
                <a:gd name="T17" fmla="*/ 0 h 1310"/>
                <a:gd name="T18" fmla="*/ 2798 w 2798"/>
                <a:gd name="T19" fmla="*/ 46 h 1310"/>
                <a:gd name="T20" fmla="*/ 2798 w 2798"/>
                <a:gd name="T21" fmla="*/ 46 h 13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798"/>
                <a:gd name="T34" fmla="*/ 0 h 1310"/>
                <a:gd name="T35" fmla="*/ 2798 w 2798"/>
                <a:gd name="T36" fmla="*/ 1310 h 13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798" h="1310">
                  <a:moveTo>
                    <a:pt x="2798" y="46"/>
                  </a:moveTo>
                  <a:lnTo>
                    <a:pt x="2790" y="89"/>
                  </a:lnTo>
                  <a:lnTo>
                    <a:pt x="2710" y="128"/>
                  </a:lnTo>
                  <a:lnTo>
                    <a:pt x="2632" y="423"/>
                  </a:lnTo>
                  <a:lnTo>
                    <a:pt x="2585" y="440"/>
                  </a:lnTo>
                  <a:lnTo>
                    <a:pt x="2494" y="483"/>
                  </a:lnTo>
                  <a:lnTo>
                    <a:pt x="1065" y="1310"/>
                  </a:lnTo>
                  <a:lnTo>
                    <a:pt x="0" y="1304"/>
                  </a:lnTo>
                  <a:lnTo>
                    <a:pt x="2545" y="0"/>
                  </a:lnTo>
                  <a:lnTo>
                    <a:pt x="2798" y="46"/>
                  </a:lnTo>
                  <a:close/>
                </a:path>
              </a:pathLst>
            </a:custGeom>
            <a:solidFill>
              <a:srgbClr val="75696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5" name="Freeform 210"/>
            <p:cNvSpPr>
              <a:spLocks/>
            </p:cNvSpPr>
            <p:nvPr/>
          </p:nvSpPr>
          <p:spPr bwMode="auto">
            <a:xfrm>
              <a:off x="2450" y="1199"/>
              <a:ext cx="1377" cy="591"/>
            </a:xfrm>
            <a:custGeom>
              <a:avLst/>
              <a:gdLst>
                <a:gd name="T0" fmla="*/ 0 w 1377"/>
                <a:gd name="T1" fmla="*/ 0 h 591"/>
                <a:gd name="T2" fmla="*/ 1377 w 1377"/>
                <a:gd name="T3" fmla="*/ 591 h 591"/>
                <a:gd name="T4" fmla="*/ 1368 w 1377"/>
                <a:gd name="T5" fmla="*/ 0 h 591"/>
                <a:gd name="T6" fmla="*/ 0 w 1377"/>
                <a:gd name="T7" fmla="*/ 0 h 591"/>
                <a:gd name="T8" fmla="*/ 0 w 1377"/>
                <a:gd name="T9" fmla="*/ 0 h 5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7"/>
                <a:gd name="T16" fmla="*/ 0 h 591"/>
                <a:gd name="T17" fmla="*/ 1377 w 1377"/>
                <a:gd name="T18" fmla="*/ 591 h 5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7" h="591">
                  <a:moveTo>
                    <a:pt x="0" y="0"/>
                  </a:moveTo>
                  <a:lnTo>
                    <a:pt x="1377" y="591"/>
                  </a:lnTo>
                  <a:lnTo>
                    <a:pt x="13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85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6" name="Freeform 211"/>
            <p:cNvSpPr>
              <a:spLocks/>
            </p:cNvSpPr>
            <p:nvPr/>
          </p:nvSpPr>
          <p:spPr bwMode="auto">
            <a:xfrm>
              <a:off x="818" y="2066"/>
              <a:ext cx="2820" cy="1534"/>
            </a:xfrm>
            <a:custGeom>
              <a:avLst/>
              <a:gdLst>
                <a:gd name="T0" fmla="*/ 0 w 2820"/>
                <a:gd name="T1" fmla="*/ 1081 h 1534"/>
                <a:gd name="T2" fmla="*/ 0 w 2820"/>
                <a:gd name="T3" fmla="*/ 1534 h 1534"/>
                <a:gd name="T4" fmla="*/ 328 w 2820"/>
                <a:gd name="T5" fmla="*/ 1534 h 1534"/>
                <a:gd name="T6" fmla="*/ 2820 w 2820"/>
                <a:gd name="T7" fmla="*/ 259 h 1534"/>
                <a:gd name="T8" fmla="*/ 2508 w 2820"/>
                <a:gd name="T9" fmla="*/ 0 h 1534"/>
                <a:gd name="T10" fmla="*/ 0 w 2820"/>
                <a:gd name="T11" fmla="*/ 1081 h 1534"/>
                <a:gd name="T12" fmla="*/ 0 w 2820"/>
                <a:gd name="T13" fmla="*/ 1081 h 15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0"/>
                <a:gd name="T22" fmla="*/ 0 h 1534"/>
                <a:gd name="T23" fmla="*/ 2820 w 2820"/>
                <a:gd name="T24" fmla="*/ 1534 h 15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0" h="1534">
                  <a:moveTo>
                    <a:pt x="0" y="1081"/>
                  </a:moveTo>
                  <a:lnTo>
                    <a:pt x="0" y="1534"/>
                  </a:lnTo>
                  <a:lnTo>
                    <a:pt x="328" y="1534"/>
                  </a:lnTo>
                  <a:lnTo>
                    <a:pt x="2820" y="259"/>
                  </a:lnTo>
                  <a:lnTo>
                    <a:pt x="2508" y="0"/>
                  </a:lnTo>
                  <a:lnTo>
                    <a:pt x="0" y="1081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7" name="Freeform 212"/>
            <p:cNvSpPr>
              <a:spLocks/>
            </p:cNvSpPr>
            <p:nvPr/>
          </p:nvSpPr>
          <p:spPr bwMode="auto">
            <a:xfrm>
              <a:off x="1544" y="2737"/>
              <a:ext cx="685" cy="317"/>
            </a:xfrm>
            <a:custGeom>
              <a:avLst/>
              <a:gdLst>
                <a:gd name="T0" fmla="*/ 446 w 685"/>
                <a:gd name="T1" fmla="*/ 91 h 317"/>
                <a:gd name="T2" fmla="*/ 296 w 685"/>
                <a:gd name="T3" fmla="*/ 136 h 317"/>
                <a:gd name="T4" fmla="*/ 243 w 685"/>
                <a:gd name="T5" fmla="*/ 112 h 317"/>
                <a:gd name="T6" fmla="*/ 123 w 685"/>
                <a:gd name="T7" fmla="*/ 0 h 317"/>
                <a:gd name="T8" fmla="*/ 0 w 685"/>
                <a:gd name="T9" fmla="*/ 86 h 317"/>
                <a:gd name="T10" fmla="*/ 155 w 685"/>
                <a:gd name="T11" fmla="*/ 147 h 317"/>
                <a:gd name="T12" fmla="*/ 293 w 685"/>
                <a:gd name="T13" fmla="*/ 166 h 317"/>
                <a:gd name="T14" fmla="*/ 363 w 685"/>
                <a:gd name="T15" fmla="*/ 317 h 317"/>
                <a:gd name="T16" fmla="*/ 586 w 685"/>
                <a:gd name="T17" fmla="*/ 245 h 317"/>
                <a:gd name="T18" fmla="*/ 685 w 685"/>
                <a:gd name="T19" fmla="*/ 109 h 317"/>
                <a:gd name="T20" fmla="*/ 446 w 685"/>
                <a:gd name="T21" fmla="*/ 91 h 317"/>
                <a:gd name="T22" fmla="*/ 446 w 685"/>
                <a:gd name="T23" fmla="*/ 91 h 3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85"/>
                <a:gd name="T37" fmla="*/ 0 h 317"/>
                <a:gd name="T38" fmla="*/ 685 w 685"/>
                <a:gd name="T39" fmla="*/ 317 h 3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85" h="317">
                  <a:moveTo>
                    <a:pt x="446" y="91"/>
                  </a:moveTo>
                  <a:lnTo>
                    <a:pt x="296" y="136"/>
                  </a:lnTo>
                  <a:lnTo>
                    <a:pt x="243" y="112"/>
                  </a:lnTo>
                  <a:lnTo>
                    <a:pt x="123" y="0"/>
                  </a:lnTo>
                  <a:lnTo>
                    <a:pt x="0" y="86"/>
                  </a:lnTo>
                  <a:lnTo>
                    <a:pt x="155" y="147"/>
                  </a:lnTo>
                  <a:lnTo>
                    <a:pt x="293" y="166"/>
                  </a:lnTo>
                  <a:lnTo>
                    <a:pt x="363" y="317"/>
                  </a:lnTo>
                  <a:lnTo>
                    <a:pt x="586" y="245"/>
                  </a:lnTo>
                  <a:lnTo>
                    <a:pt x="685" y="109"/>
                  </a:lnTo>
                  <a:lnTo>
                    <a:pt x="446" y="91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8" name="Freeform 213"/>
            <p:cNvSpPr>
              <a:spLocks/>
            </p:cNvSpPr>
            <p:nvPr/>
          </p:nvSpPr>
          <p:spPr bwMode="auto">
            <a:xfrm>
              <a:off x="2370" y="2383"/>
              <a:ext cx="400" cy="379"/>
            </a:xfrm>
            <a:custGeom>
              <a:avLst/>
              <a:gdLst>
                <a:gd name="T0" fmla="*/ 285 w 400"/>
                <a:gd name="T1" fmla="*/ 357 h 379"/>
                <a:gd name="T2" fmla="*/ 202 w 400"/>
                <a:gd name="T3" fmla="*/ 379 h 379"/>
                <a:gd name="T4" fmla="*/ 26 w 400"/>
                <a:gd name="T5" fmla="*/ 177 h 379"/>
                <a:gd name="T6" fmla="*/ 216 w 400"/>
                <a:gd name="T7" fmla="*/ 113 h 379"/>
                <a:gd name="T8" fmla="*/ 0 w 400"/>
                <a:gd name="T9" fmla="*/ 83 h 379"/>
                <a:gd name="T10" fmla="*/ 170 w 400"/>
                <a:gd name="T11" fmla="*/ 0 h 379"/>
                <a:gd name="T12" fmla="*/ 400 w 400"/>
                <a:gd name="T13" fmla="*/ 49 h 379"/>
                <a:gd name="T14" fmla="*/ 285 w 400"/>
                <a:gd name="T15" fmla="*/ 357 h 379"/>
                <a:gd name="T16" fmla="*/ 285 w 400"/>
                <a:gd name="T17" fmla="*/ 357 h 3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0"/>
                <a:gd name="T28" fmla="*/ 0 h 379"/>
                <a:gd name="T29" fmla="*/ 400 w 400"/>
                <a:gd name="T30" fmla="*/ 379 h 3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0" h="379">
                  <a:moveTo>
                    <a:pt x="285" y="357"/>
                  </a:moveTo>
                  <a:lnTo>
                    <a:pt x="202" y="379"/>
                  </a:lnTo>
                  <a:lnTo>
                    <a:pt x="26" y="177"/>
                  </a:lnTo>
                  <a:lnTo>
                    <a:pt x="216" y="113"/>
                  </a:lnTo>
                  <a:lnTo>
                    <a:pt x="0" y="83"/>
                  </a:lnTo>
                  <a:lnTo>
                    <a:pt x="170" y="0"/>
                  </a:lnTo>
                  <a:lnTo>
                    <a:pt x="400" y="49"/>
                  </a:lnTo>
                  <a:lnTo>
                    <a:pt x="285" y="357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9" name="Freeform 214"/>
            <p:cNvSpPr>
              <a:spLocks/>
            </p:cNvSpPr>
            <p:nvPr/>
          </p:nvSpPr>
          <p:spPr bwMode="auto">
            <a:xfrm>
              <a:off x="2436" y="2211"/>
              <a:ext cx="280" cy="184"/>
            </a:xfrm>
            <a:custGeom>
              <a:avLst/>
              <a:gdLst>
                <a:gd name="T0" fmla="*/ 27 w 280"/>
                <a:gd name="T1" fmla="*/ 64 h 184"/>
                <a:gd name="T2" fmla="*/ 30 w 280"/>
                <a:gd name="T3" fmla="*/ 60 h 184"/>
                <a:gd name="T4" fmla="*/ 38 w 280"/>
                <a:gd name="T5" fmla="*/ 50 h 184"/>
                <a:gd name="T6" fmla="*/ 49 w 280"/>
                <a:gd name="T7" fmla="*/ 37 h 184"/>
                <a:gd name="T8" fmla="*/ 64 w 280"/>
                <a:gd name="T9" fmla="*/ 28 h 184"/>
                <a:gd name="T10" fmla="*/ 78 w 280"/>
                <a:gd name="T11" fmla="*/ 23 h 184"/>
                <a:gd name="T12" fmla="*/ 89 w 280"/>
                <a:gd name="T13" fmla="*/ 21 h 184"/>
                <a:gd name="T14" fmla="*/ 99 w 280"/>
                <a:gd name="T15" fmla="*/ 23 h 184"/>
                <a:gd name="T16" fmla="*/ 102 w 280"/>
                <a:gd name="T17" fmla="*/ 24 h 184"/>
                <a:gd name="T18" fmla="*/ 112 w 280"/>
                <a:gd name="T19" fmla="*/ 0 h 184"/>
                <a:gd name="T20" fmla="*/ 152 w 280"/>
                <a:gd name="T21" fmla="*/ 7 h 184"/>
                <a:gd name="T22" fmla="*/ 214 w 280"/>
                <a:gd name="T23" fmla="*/ 21 h 184"/>
                <a:gd name="T24" fmla="*/ 217 w 280"/>
                <a:gd name="T25" fmla="*/ 24 h 184"/>
                <a:gd name="T26" fmla="*/ 227 w 280"/>
                <a:gd name="T27" fmla="*/ 36 h 184"/>
                <a:gd name="T28" fmla="*/ 232 w 280"/>
                <a:gd name="T29" fmla="*/ 42 h 184"/>
                <a:gd name="T30" fmla="*/ 238 w 280"/>
                <a:gd name="T31" fmla="*/ 50 h 184"/>
                <a:gd name="T32" fmla="*/ 243 w 280"/>
                <a:gd name="T33" fmla="*/ 56 h 184"/>
                <a:gd name="T34" fmla="*/ 249 w 280"/>
                <a:gd name="T35" fmla="*/ 64 h 184"/>
                <a:gd name="T36" fmla="*/ 257 w 280"/>
                <a:gd name="T37" fmla="*/ 77 h 184"/>
                <a:gd name="T38" fmla="*/ 261 w 280"/>
                <a:gd name="T39" fmla="*/ 87 h 184"/>
                <a:gd name="T40" fmla="*/ 262 w 280"/>
                <a:gd name="T41" fmla="*/ 93 h 184"/>
                <a:gd name="T42" fmla="*/ 264 w 280"/>
                <a:gd name="T43" fmla="*/ 95 h 184"/>
                <a:gd name="T44" fmla="*/ 277 w 280"/>
                <a:gd name="T45" fmla="*/ 103 h 184"/>
                <a:gd name="T46" fmla="*/ 280 w 280"/>
                <a:gd name="T47" fmla="*/ 154 h 184"/>
                <a:gd name="T48" fmla="*/ 246 w 280"/>
                <a:gd name="T49" fmla="*/ 165 h 184"/>
                <a:gd name="T50" fmla="*/ 200 w 280"/>
                <a:gd name="T51" fmla="*/ 108 h 184"/>
                <a:gd name="T52" fmla="*/ 174 w 280"/>
                <a:gd name="T53" fmla="*/ 162 h 184"/>
                <a:gd name="T54" fmla="*/ 110 w 280"/>
                <a:gd name="T55" fmla="*/ 184 h 184"/>
                <a:gd name="T56" fmla="*/ 0 w 280"/>
                <a:gd name="T57" fmla="*/ 149 h 184"/>
                <a:gd name="T58" fmla="*/ 27 w 280"/>
                <a:gd name="T59" fmla="*/ 64 h 184"/>
                <a:gd name="T60" fmla="*/ 27 w 280"/>
                <a:gd name="T61" fmla="*/ 64 h 1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80"/>
                <a:gd name="T94" fmla="*/ 0 h 184"/>
                <a:gd name="T95" fmla="*/ 280 w 280"/>
                <a:gd name="T96" fmla="*/ 184 h 18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80" h="184">
                  <a:moveTo>
                    <a:pt x="27" y="64"/>
                  </a:moveTo>
                  <a:lnTo>
                    <a:pt x="30" y="60"/>
                  </a:lnTo>
                  <a:lnTo>
                    <a:pt x="38" y="50"/>
                  </a:lnTo>
                  <a:lnTo>
                    <a:pt x="49" y="37"/>
                  </a:lnTo>
                  <a:lnTo>
                    <a:pt x="64" y="28"/>
                  </a:lnTo>
                  <a:lnTo>
                    <a:pt x="78" y="23"/>
                  </a:lnTo>
                  <a:lnTo>
                    <a:pt x="89" y="21"/>
                  </a:lnTo>
                  <a:lnTo>
                    <a:pt x="99" y="23"/>
                  </a:lnTo>
                  <a:lnTo>
                    <a:pt x="102" y="24"/>
                  </a:lnTo>
                  <a:lnTo>
                    <a:pt x="112" y="0"/>
                  </a:lnTo>
                  <a:lnTo>
                    <a:pt x="152" y="7"/>
                  </a:lnTo>
                  <a:lnTo>
                    <a:pt x="214" y="21"/>
                  </a:lnTo>
                  <a:lnTo>
                    <a:pt x="217" y="24"/>
                  </a:lnTo>
                  <a:lnTo>
                    <a:pt x="227" y="36"/>
                  </a:lnTo>
                  <a:lnTo>
                    <a:pt x="232" y="42"/>
                  </a:lnTo>
                  <a:lnTo>
                    <a:pt x="238" y="50"/>
                  </a:lnTo>
                  <a:lnTo>
                    <a:pt x="243" y="56"/>
                  </a:lnTo>
                  <a:lnTo>
                    <a:pt x="249" y="64"/>
                  </a:lnTo>
                  <a:lnTo>
                    <a:pt x="257" y="77"/>
                  </a:lnTo>
                  <a:lnTo>
                    <a:pt x="261" y="87"/>
                  </a:lnTo>
                  <a:lnTo>
                    <a:pt x="262" y="93"/>
                  </a:lnTo>
                  <a:lnTo>
                    <a:pt x="264" y="95"/>
                  </a:lnTo>
                  <a:lnTo>
                    <a:pt x="277" y="103"/>
                  </a:lnTo>
                  <a:lnTo>
                    <a:pt x="280" y="154"/>
                  </a:lnTo>
                  <a:lnTo>
                    <a:pt x="246" y="165"/>
                  </a:lnTo>
                  <a:lnTo>
                    <a:pt x="200" y="108"/>
                  </a:lnTo>
                  <a:lnTo>
                    <a:pt x="174" y="162"/>
                  </a:lnTo>
                  <a:lnTo>
                    <a:pt x="110" y="184"/>
                  </a:lnTo>
                  <a:lnTo>
                    <a:pt x="0" y="149"/>
                  </a:lnTo>
                  <a:lnTo>
                    <a:pt x="27" y="6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0" name="Freeform 215"/>
            <p:cNvSpPr>
              <a:spLocks/>
            </p:cNvSpPr>
            <p:nvPr/>
          </p:nvSpPr>
          <p:spPr bwMode="auto">
            <a:xfrm>
              <a:off x="2504" y="2213"/>
              <a:ext cx="201" cy="191"/>
            </a:xfrm>
            <a:custGeom>
              <a:avLst/>
              <a:gdLst>
                <a:gd name="T0" fmla="*/ 60 w 201"/>
                <a:gd name="T1" fmla="*/ 0 h 191"/>
                <a:gd name="T2" fmla="*/ 29 w 201"/>
                <a:gd name="T3" fmla="*/ 80 h 191"/>
                <a:gd name="T4" fmla="*/ 47 w 201"/>
                <a:gd name="T5" fmla="*/ 80 h 191"/>
                <a:gd name="T6" fmla="*/ 44 w 201"/>
                <a:gd name="T7" fmla="*/ 94 h 191"/>
                <a:gd name="T8" fmla="*/ 0 w 201"/>
                <a:gd name="T9" fmla="*/ 90 h 191"/>
                <a:gd name="T10" fmla="*/ 44 w 201"/>
                <a:gd name="T11" fmla="*/ 112 h 191"/>
                <a:gd name="T12" fmla="*/ 71 w 201"/>
                <a:gd name="T13" fmla="*/ 110 h 191"/>
                <a:gd name="T14" fmla="*/ 97 w 201"/>
                <a:gd name="T15" fmla="*/ 133 h 191"/>
                <a:gd name="T16" fmla="*/ 97 w 201"/>
                <a:gd name="T17" fmla="*/ 174 h 191"/>
                <a:gd name="T18" fmla="*/ 141 w 201"/>
                <a:gd name="T19" fmla="*/ 157 h 191"/>
                <a:gd name="T20" fmla="*/ 164 w 201"/>
                <a:gd name="T21" fmla="*/ 191 h 191"/>
                <a:gd name="T22" fmla="*/ 201 w 201"/>
                <a:gd name="T23" fmla="*/ 163 h 191"/>
                <a:gd name="T24" fmla="*/ 181 w 201"/>
                <a:gd name="T25" fmla="*/ 125 h 191"/>
                <a:gd name="T26" fmla="*/ 178 w 201"/>
                <a:gd name="T27" fmla="*/ 77 h 191"/>
                <a:gd name="T28" fmla="*/ 146 w 201"/>
                <a:gd name="T29" fmla="*/ 90 h 191"/>
                <a:gd name="T30" fmla="*/ 157 w 201"/>
                <a:gd name="T31" fmla="*/ 35 h 191"/>
                <a:gd name="T32" fmla="*/ 89 w 201"/>
                <a:gd name="T33" fmla="*/ 2 h 191"/>
                <a:gd name="T34" fmla="*/ 60 w 201"/>
                <a:gd name="T35" fmla="*/ 0 h 191"/>
                <a:gd name="T36" fmla="*/ 60 w 201"/>
                <a:gd name="T37" fmla="*/ 0 h 19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01"/>
                <a:gd name="T58" fmla="*/ 0 h 191"/>
                <a:gd name="T59" fmla="*/ 201 w 201"/>
                <a:gd name="T60" fmla="*/ 191 h 19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01" h="191">
                  <a:moveTo>
                    <a:pt x="60" y="0"/>
                  </a:moveTo>
                  <a:lnTo>
                    <a:pt x="29" y="80"/>
                  </a:lnTo>
                  <a:lnTo>
                    <a:pt x="47" y="80"/>
                  </a:lnTo>
                  <a:lnTo>
                    <a:pt x="44" y="94"/>
                  </a:lnTo>
                  <a:lnTo>
                    <a:pt x="0" y="90"/>
                  </a:lnTo>
                  <a:lnTo>
                    <a:pt x="44" y="112"/>
                  </a:lnTo>
                  <a:lnTo>
                    <a:pt x="71" y="110"/>
                  </a:lnTo>
                  <a:lnTo>
                    <a:pt x="97" y="133"/>
                  </a:lnTo>
                  <a:lnTo>
                    <a:pt x="97" y="174"/>
                  </a:lnTo>
                  <a:lnTo>
                    <a:pt x="141" y="157"/>
                  </a:lnTo>
                  <a:lnTo>
                    <a:pt x="164" y="191"/>
                  </a:lnTo>
                  <a:lnTo>
                    <a:pt x="201" y="163"/>
                  </a:lnTo>
                  <a:lnTo>
                    <a:pt x="181" y="125"/>
                  </a:lnTo>
                  <a:lnTo>
                    <a:pt x="178" y="77"/>
                  </a:lnTo>
                  <a:lnTo>
                    <a:pt x="146" y="90"/>
                  </a:lnTo>
                  <a:lnTo>
                    <a:pt x="157" y="35"/>
                  </a:lnTo>
                  <a:lnTo>
                    <a:pt x="89" y="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1" name="Freeform 216"/>
            <p:cNvSpPr>
              <a:spLocks/>
            </p:cNvSpPr>
            <p:nvPr/>
          </p:nvSpPr>
          <p:spPr bwMode="auto">
            <a:xfrm>
              <a:off x="2386" y="2266"/>
              <a:ext cx="205" cy="195"/>
            </a:xfrm>
            <a:custGeom>
              <a:avLst/>
              <a:gdLst>
                <a:gd name="T0" fmla="*/ 93 w 205"/>
                <a:gd name="T1" fmla="*/ 35 h 195"/>
                <a:gd name="T2" fmla="*/ 67 w 205"/>
                <a:gd name="T3" fmla="*/ 67 h 195"/>
                <a:gd name="T4" fmla="*/ 69 w 205"/>
                <a:gd name="T5" fmla="*/ 67 h 195"/>
                <a:gd name="T6" fmla="*/ 74 w 205"/>
                <a:gd name="T7" fmla="*/ 67 h 195"/>
                <a:gd name="T8" fmla="*/ 82 w 205"/>
                <a:gd name="T9" fmla="*/ 67 h 195"/>
                <a:gd name="T10" fmla="*/ 93 w 205"/>
                <a:gd name="T11" fmla="*/ 67 h 195"/>
                <a:gd name="T12" fmla="*/ 102 w 205"/>
                <a:gd name="T13" fmla="*/ 67 h 195"/>
                <a:gd name="T14" fmla="*/ 110 w 205"/>
                <a:gd name="T15" fmla="*/ 69 h 195"/>
                <a:gd name="T16" fmla="*/ 118 w 205"/>
                <a:gd name="T17" fmla="*/ 70 h 195"/>
                <a:gd name="T18" fmla="*/ 122 w 205"/>
                <a:gd name="T19" fmla="*/ 75 h 195"/>
                <a:gd name="T20" fmla="*/ 117 w 205"/>
                <a:gd name="T21" fmla="*/ 80 h 195"/>
                <a:gd name="T22" fmla="*/ 104 w 205"/>
                <a:gd name="T23" fmla="*/ 86 h 195"/>
                <a:gd name="T24" fmla="*/ 91 w 205"/>
                <a:gd name="T25" fmla="*/ 93 h 195"/>
                <a:gd name="T26" fmla="*/ 85 w 205"/>
                <a:gd name="T27" fmla="*/ 94 h 195"/>
                <a:gd name="T28" fmla="*/ 147 w 205"/>
                <a:gd name="T29" fmla="*/ 81 h 195"/>
                <a:gd name="T30" fmla="*/ 134 w 205"/>
                <a:gd name="T31" fmla="*/ 105 h 195"/>
                <a:gd name="T32" fmla="*/ 142 w 205"/>
                <a:gd name="T33" fmla="*/ 117 h 195"/>
                <a:gd name="T34" fmla="*/ 160 w 205"/>
                <a:gd name="T35" fmla="*/ 94 h 195"/>
                <a:gd name="T36" fmla="*/ 205 w 205"/>
                <a:gd name="T37" fmla="*/ 107 h 195"/>
                <a:gd name="T38" fmla="*/ 194 w 205"/>
                <a:gd name="T39" fmla="*/ 128 h 195"/>
                <a:gd name="T40" fmla="*/ 197 w 205"/>
                <a:gd name="T41" fmla="*/ 147 h 195"/>
                <a:gd name="T42" fmla="*/ 176 w 205"/>
                <a:gd name="T43" fmla="*/ 162 h 195"/>
                <a:gd name="T44" fmla="*/ 125 w 205"/>
                <a:gd name="T45" fmla="*/ 157 h 195"/>
                <a:gd name="T46" fmla="*/ 125 w 205"/>
                <a:gd name="T47" fmla="*/ 142 h 195"/>
                <a:gd name="T48" fmla="*/ 82 w 205"/>
                <a:gd name="T49" fmla="*/ 152 h 195"/>
                <a:gd name="T50" fmla="*/ 0 w 205"/>
                <a:gd name="T51" fmla="*/ 195 h 195"/>
                <a:gd name="T52" fmla="*/ 0 w 205"/>
                <a:gd name="T53" fmla="*/ 190 h 195"/>
                <a:gd name="T54" fmla="*/ 3 w 205"/>
                <a:gd name="T55" fmla="*/ 184 h 195"/>
                <a:gd name="T56" fmla="*/ 6 w 205"/>
                <a:gd name="T57" fmla="*/ 173 h 195"/>
                <a:gd name="T58" fmla="*/ 10 w 205"/>
                <a:gd name="T59" fmla="*/ 162 h 195"/>
                <a:gd name="T60" fmla="*/ 11 w 205"/>
                <a:gd name="T61" fmla="*/ 152 h 195"/>
                <a:gd name="T62" fmla="*/ 14 w 205"/>
                <a:gd name="T63" fmla="*/ 144 h 195"/>
                <a:gd name="T64" fmla="*/ 16 w 205"/>
                <a:gd name="T65" fmla="*/ 136 h 195"/>
                <a:gd name="T66" fmla="*/ 18 w 205"/>
                <a:gd name="T67" fmla="*/ 129 h 195"/>
                <a:gd name="T68" fmla="*/ 22 w 205"/>
                <a:gd name="T69" fmla="*/ 115 h 195"/>
                <a:gd name="T70" fmla="*/ 27 w 205"/>
                <a:gd name="T71" fmla="*/ 102 h 195"/>
                <a:gd name="T72" fmla="*/ 30 w 205"/>
                <a:gd name="T73" fmla="*/ 89 h 195"/>
                <a:gd name="T74" fmla="*/ 35 w 205"/>
                <a:gd name="T75" fmla="*/ 77 h 195"/>
                <a:gd name="T76" fmla="*/ 38 w 205"/>
                <a:gd name="T77" fmla="*/ 67 h 195"/>
                <a:gd name="T78" fmla="*/ 43 w 205"/>
                <a:gd name="T79" fmla="*/ 57 h 195"/>
                <a:gd name="T80" fmla="*/ 46 w 205"/>
                <a:gd name="T81" fmla="*/ 46 h 195"/>
                <a:gd name="T82" fmla="*/ 53 w 205"/>
                <a:gd name="T83" fmla="*/ 38 h 195"/>
                <a:gd name="T84" fmla="*/ 58 w 205"/>
                <a:gd name="T85" fmla="*/ 29 h 195"/>
                <a:gd name="T86" fmla="*/ 64 w 205"/>
                <a:gd name="T87" fmla="*/ 22 h 195"/>
                <a:gd name="T88" fmla="*/ 74 w 205"/>
                <a:gd name="T89" fmla="*/ 9 h 195"/>
                <a:gd name="T90" fmla="*/ 82 w 205"/>
                <a:gd name="T91" fmla="*/ 3 h 195"/>
                <a:gd name="T92" fmla="*/ 90 w 205"/>
                <a:gd name="T93" fmla="*/ 0 h 195"/>
                <a:gd name="T94" fmla="*/ 93 w 205"/>
                <a:gd name="T95" fmla="*/ 0 h 195"/>
                <a:gd name="T96" fmla="*/ 90 w 205"/>
                <a:gd name="T97" fmla="*/ 19 h 195"/>
                <a:gd name="T98" fmla="*/ 93 w 205"/>
                <a:gd name="T99" fmla="*/ 35 h 195"/>
                <a:gd name="T100" fmla="*/ 93 w 205"/>
                <a:gd name="T101" fmla="*/ 35 h 19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5"/>
                <a:gd name="T154" fmla="*/ 0 h 195"/>
                <a:gd name="T155" fmla="*/ 205 w 205"/>
                <a:gd name="T156" fmla="*/ 195 h 19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5" h="195">
                  <a:moveTo>
                    <a:pt x="93" y="35"/>
                  </a:moveTo>
                  <a:lnTo>
                    <a:pt x="67" y="67"/>
                  </a:lnTo>
                  <a:lnTo>
                    <a:pt x="69" y="67"/>
                  </a:lnTo>
                  <a:lnTo>
                    <a:pt x="74" y="67"/>
                  </a:lnTo>
                  <a:lnTo>
                    <a:pt x="82" y="67"/>
                  </a:lnTo>
                  <a:lnTo>
                    <a:pt x="93" y="67"/>
                  </a:lnTo>
                  <a:lnTo>
                    <a:pt x="102" y="67"/>
                  </a:lnTo>
                  <a:lnTo>
                    <a:pt x="110" y="69"/>
                  </a:lnTo>
                  <a:lnTo>
                    <a:pt x="118" y="70"/>
                  </a:lnTo>
                  <a:lnTo>
                    <a:pt x="122" y="75"/>
                  </a:lnTo>
                  <a:lnTo>
                    <a:pt x="117" y="80"/>
                  </a:lnTo>
                  <a:lnTo>
                    <a:pt x="104" y="86"/>
                  </a:lnTo>
                  <a:lnTo>
                    <a:pt x="91" y="93"/>
                  </a:lnTo>
                  <a:lnTo>
                    <a:pt x="85" y="94"/>
                  </a:lnTo>
                  <a:lnTo>
                    <a:pt x="147" y="81"/>
                  </a:lnTo>
                  <a:lnTo>
                    <a:pt x="134" y="105"/>
                  </a:lnTo>
                  <a:lnTo>
                    <a:pt x="142" y="117"/>
                  </a:lnTo>
                  <a:lnTo>
                    <a:pt x="160" y="94"/>
                  </a:lnTo>
                  <a:lnTo>
                    <a:pt x="205" y="107"/>
                  </a:lnTo>
                  <a:lnTo>
                    <a:pt x="194" y="128"/>
                  </a:lnTo>
                  <a:lnTo>
                    <a:pt x="197" y="147"/>
                  </a:lnTo>
                  <a:lnTo>
                    <a:pt x="176" y="162"/>
                  </a:lnTo>
                  <a:lnTo>
                    <a:pt x="125" y="157"/>
                  </a:lnTo>
                  <a:lnTo>
                    <a:pt x="125" y="142"/>
                  </a:lnTo>
                  <a:lnTo>
                    <a:pt x="82" y="152"/>
                  </a:lnTo>
                  <a:lnTo>
                    <a:pt x="0" y="195"/>
                  </a:lnTo>
                  <a:lnTo>
                    <a:pt x="0" y="190"/>
                  </a:lnTo>
                  <a:lnTo>
                    <a:pt x="3" y="184"/>
                  </a:lnTo>
                  <a:lnTo>
                    <a:pt x="6" y="173"/>
                  </a:lnTo>
                  <a:lnTo>
                    <a:pt x="10" y="162"/>
                  </a:lnTo>
                  <a:lnTo>
                    <a:pt x="11" y="152"/>
                  </a:lnTo>
                  <a:lnTo>
                    <a:pt x="14" y="144"/>
                  </a:lnTo>
                  <a:lnTo>
                    <a:pt x="16" y="136"/>
                  </a:lnTo>
                  <a:lnTo>
                    <a:pt x="18" y="129"/>
                  </a:lnTo>
                  <a:lnTo>
                    <a:pt x="22" y="115"/>
                  </a:lnTo>
                  <a:lnTo>
                    <a:pt x="27" y="102"/>
                  </a:lnTo>
                  <a:lnTo>
                    <a:pt x="30" y="89"/>
                  </a:lnTo>
                  <a:lnTo>
                    <a:pt x="35" y="77"/>
                  </a:lnTo>
                  <a:lnTo>
                    <a:pt x="38" y="67"/>
                  </a:lnTo>
                  <a:lnTo>
                    <a:pt x="43" y="57"/>
                  </a:lnTo>
                  <a:lnTo>
                    <a:pt x="46" y="46"/>
                  </a:lnTo>
                  <a:lnTo>
                    <a:pt x="53" y="38"/>
                  </a:lnTo>
                  <a:lnTo>
                    <a:pt x="58" y="29"/>
                  </a:lnTo>
                  <a:lnTo>
                    <a:pt x="64" y="22"/>
                  </a:lnTo>
                  <a:lnTo>
                    <a:pt x="74" y="9"/>
                  </a:lnTo>
                  <a:lnTo>
                    <a:pt x="82" y="3"/>
                  </a:lnTo>
                  <a:lnTo>
                    <a:pt x="90" y="0"/>
                  </a:lnTo>
                  <a:lnTo>
                    <a:pt x="93" y="0"/>
                  </a:lnTo>
                  <a:lnTo>
                    <a:pt x="90" y="19"/>
                  </a:lnTo>
                  <a:lnTo>
                    <a:pt x="93" y="35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2" name="Freeform 217"/>
            <p:cNvSpPr>
              <a:spLocks/>
            </p:cNvSpPr>
            <p:nvPr/>
          </p:nvSpPr>
          <p:spPr bwMode="auto">
            <a:xfrm>
              <a:off x="2573" y="2211"/>
              <a:ext cx="90" cy="104"/>
            </a:xfrm>
            <a:custGeom>
              <a:avLst/>
              <a:gdLst>
                <a:gd name="T0" fmla="*/ 90 w 90"/>
                <a:gd name="T1" fmla="*/ 0 h 104"/>
                <a:gd name="T2" fmla="*/ 88 w 90"/>
                <a:gd name="T3" fmla="*/ 2 h 104"/>
                <a:gd name="T4" fmla="*/ 88 w 90"/>
                <a:gd name="T5" fmla="*/ 8 h 104"/>
                <a:gd name="T6" fmla="*/ 87 w 90"/>
                <a:gd name="T7" fmla="*/ 16 h 104"/>
                <a:gd name="T8" fmla="*/ 84 w 90"/>
                <a:gd name="T9" fmla="*/ 28 h 104"/>
                <a:gd name="T10" fmla="*/ 79 w 90"/>
                <a:gd name="T11" fmla="*/ 37 h 104"/>
                <a:gd name="T12" fmla="*/ 74 w 90"/>
                <a:gd name="T13" fmla="*/ 48 h 104"/>
                <a:gd name="T14" fmla="*/ 69 w 90"/>
                <a:gd name="T15" fmla="*/ 55 h 104"/>
                <a:gd name="T16" fmla="*/ 68 w 90"/>
                <a:gd name="T17" fmla="*/ 60 h 104"/>
                <a:gd name="T18" fmla="*/ 45 w 90"/>
                <a:gd name="T19" fmla="*/ 61 h 104"/>
                <a:gd name="T20" fmla="*/ 45 w 90"/>
                <a:gd name="T21" fmla="*/ 82 h 104"/>
                <a:gd name="T22" fmla="*/ 20 w 90"/>
                <a:gd name="T23" fmla="*/ 104 h 104"/>
                <a:gd name="T24" fmla="*/ 0 w 90"/>
                <a:gd name="T25" fmla="*/ 20 h 104"/>
                <a:gd name="T26" fmla="*/ 90 w 90"/>
                <a:gd name="T27" fmla="*/ 0 h 104"/>
                <a:gd name="T28" fmla="*/ 90 w 90"/>
                <a:gd name="T29" fmla="*/ 0 h 10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0"/>
                <a:gd name="T46" fmla="*/ 0 h 104"/>
                <a:gd name="T47" fmla="*/ 90 w 90"/>
                <a:gd name="T48" fmla="*/ 104 h 10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0" h="104">
                  <a:moveTo>
                    <a:pt x="90" y="0"/>
                  </a:moveTo>
                  <a:lnTo>
                    <a:pt x="88" y="2"/>
                  </a:lnTo>
                  <a:lnTo>
                    <a:pt x="88" y="8"/>
                  </a:lnTo>
                  <a:lnTo>
                    <a:pt x="87" y="16"/>
                  </a:lnTo>
                  <a:lnTo>
                    <a:pt x="84" y="28"/>
                  </a:lnTo>
                  <a:lnTo>
                    <a:pt x="79" y="37"/>
                  </a:lnTo>
                  <a:lnTo>
                    <a:pt x="74" y="48"/>
                  </a:lnTo>
                  <a:lnTo>
                    <a:pt x="69" y="55"/>
                  </a:lnTo>
                  <a:lnTo>
                    <a:pt x="68" y="60"/>
                  </a:lnTo>
                  <a:lnTo>
                    <a:pt x="45" y="61"/>
                  </a:lnTo>
                  <a:lnTo>
                    <a:pt x="45" y="82"/>
                  </a:lnTo>
                  <a:lnTo>
                    <a:pt x="20" y="104"/>
                  </a:lnTo>
                  <a:lnTo>
                    <a:pt x="0" y="2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E085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3" name="Freeform 218"/>
            <p:cNvSpPr>
              <a:spLocks/>
            </p:cNvSpPr>
            <p:nvPr/>
          </p:nvSpPr>
          <p:spPr bwMode="auto">
            <a:xfrm>
              <a:off x="2516" y="2365"/>
              <a:ext cx="373" cy="268"/>
            </a:xfrm>
            <a:custGeom>
              <a:avLst/>
              <a:gdLst>
                <a:gd name="T0" fmla="*/ 0 w 373"/>
                <a:gd name="T1" fmla="*/ 88 h 268"/>
                <a:gd name="T2" fmla="*/ 217 w 373"/>
                <a:gd name="T3" fmla="*/ 0 h 268"/>
                <a:gd name="T4" fmla="*/ 373 w 373"/>
                <a:gd name="T5" fmla="*/ 120 h 268"/>
                <a:gd name="T6" fmla="*/ 139 w 373"/>
                <a:gd name="T7" fmla="*/ 268 h 268"/>
                <a:gd name="T8" fmla="*/ 0 w 373"/>
                <a:gd name="T9" fmla="*/ 88 h 268"/>
                <a:gd name="T10" fmla="*/ 0 w 373"/>
                <a:gd name="T11" fmla="*/ 88 h 2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3"/>
                <a:gd name="T19" fmla="*/ 0 h 268"/>
                <a:gd name="T20" fmla="*/ 373 w 373"/>
                <a:gd name="T21" fmla="*/ 268 h 2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3" h="268">
                  <a:moveTo>
                    <a:pt x="0" y="88"/>
                  </a:moveTo>
                  <a:lnTo>
                    <a:pt x="217" y="0"/>
                  </a:lnTo>
                  <a:lnTo>
                    <a:pt x="373" y="120"/>
                  </a:lnTo>
                  <a:lnTo>
                    <a:pt x="139" y="26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4" name="Freeform 219"/>
            <p:cNvSpPr>
              <a:spLocks/>
            </p:cNvSpPr>
            <p:nvPr/>
          </p:nvSpPr>
          <p:spPr bwMode="auto">
            <a:xfrm>
              <a:off x="2661" y="2479"/>
              <a:ext cx="239" cy="269"/>
            </a:xfrm>
            <a:custGeom>
              <a:avLst/>
              <a:gdLst>
                <a:gd name="T0" fmla="*/ 2 w 239"/>
                <a:gd name="T1" fmla="*/ 112 h 269"/>
                <a:gd name="T2" fmla="*/ 239 w 239"/>
                <a:gd name="T3" fmla="*/ 0 h 269"/>
                <a:gd name="T4" fmla="*/ 218 w 239"/>
                <a:gd name="T5" fmla="*/ 162 h 269"/>
                <a:gd name="T6" fmla="*/ 0 w 239"/>
                <a:gd name="T7" fmla="*/ 269 h 269"/>
                <a:gd name="T8" fmla="*/ 2 w 239"/>
                <a:gd name="T9" fmla="*/ 112 h 269"/>
                <a:gd name="T10" fmla="*/ 2 w 239"/>
                <a:gd name="T11" fmla="*/ 112 h 2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9"/>
                <a:gd name="T19" fmla="*/ 0 h 269"/>
                <a:gd name="T20" fmla="*/ 239 w 239"/>
                <a:gd name="T21" fmla="*/ 269 h 2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9" h="269">
                  <a:moveTo>
                    <a:pt x="2" y="112"/>
                  </a:moveTo>
                  <a:lnTo>
                    <a:pt x="239" y="0"/>
                  </a:lnTo>
                  <a:lnTo>
                    <a:pt x="218" y="162"/>
                  </a:lnTo>
                  <a:lnTo>
                    <a:pt x="0" y="269"/>
                  </a:lnTo>
                  <a:lnTo>
                    <a:pt x="2" y="112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5" name="Freeform 220"/>
            <p:cNvSpPr>
              <a:spLocks/>
            </p:cNvSpPr>
            <p:nvPr/>
          </p:nvSpPr>
          <p:spPr bwMode="auto">
            <a:xfrm>
              <a:off x="2508" y="2448"/>
              <a:ext cx="163" cy="303"/>
            </a:xfrm>
            <a:custGeom>
              <a:avLst/>
              <a:gdLst>
                <a:gd name="T0" fmla="*/ 0 w 163"/>
                <a:gd name="T1" fmla="*/ 0 h 303"/>
                <a:gd name="T2" fmla="*/ 163 w 163"/>
                <a:gd name="T3" fmla="*/ 141 h 303"/>
                <a:gd name="T4" fmla="*/ 157 w 163"/>
                <a:gd name="T5" fmla="*/ 303 h 303"/>
                <a:gd name="T6" fmla="*/ 8 w 163"/>
                <a:gd name="T7" fmla="*/ 157 h 303"/>
                <a:gd name="T8" fmla="*/ 0 w 163"/>
                <a:gd name="T9" fmla="*/ 0 h 303"/>
                <a:gd name="T10" fmla="*/ 0 w 163"/>
                <a:gd name="T11" fmla="*/ 0 h 3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303"/>
                <a:gd name="T20" fmla="*/ 163 w 163"/>
                <a:gd name="T21" fmla="*/ 303 h 3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303">
                  <a:moveTo>
                    <a:pt x="0" y="0"/>
                  </a:moveTo>
                  <a:lnTo>
                    <a:pt x="163" y="141"/>
                  </a:lnTo>
                  <a:lnTo>
                    <a:pt x="157" y="303"/>
                  </a:lnTo>
                  <a:lnTo>
                    <a:pt x="8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6" name="Freeform 221"/>
            <p:cNvSpPr>
              <a:spLocks/>
            </p:cNvSpPr>
            <p:nvPr/>
          </p:nvSpPr>
          <p:spPr bwMode="auto">
            <a:xfrm>
              <a:off x="2695" y="2466"/>
              <a:ext cx="106" cy="207"/>
            </a:xfrm>
            <a:custGeom>
              <a:avLst/>
              <a:gdLst>
                <a:gd name="T0" fmla="*/ 0 w 106"/>
                <a:gd name="T1" fmla="*/ 13 h 207"/>
                <a:gd name="T2" fmla="*/ 62 w 106"/>
                <a:gd name="T3" fmla="*/ 80 h 207"/>
                <a:gd name="T4" fmla="*/ 58 w 106"/>
                <a:gd name="T5" fmla="*/ 207 h 207"/>
                <a:gd name="T6" fmla="*/ 103 w 106"/>
                <a:gd name="T7" fmla="*/ 183 h 207"/>
                <a:gd name="T8" fmla="*/ 106 w 106"/>
                <a:gd name="T9" fmla="*/ 62 h 207"/>
                <a:gd name="T10" fmla="*/ 35 w 106"/>
                <a:gd name="T11" fmla="*/ 0 h 207"/>
                <a:gd name="T12" fmla="*/ 0 w 106"/>
                <a:gd name="T13" fmla="*/ 13 h 207"/>
                <a:gd name="T14" fmla="*/ 0 w 106"/>
                <a:gd name="T15" fmla="*/ 13 h 2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6"/>
                <a:gd name="T25" fmla="*/ 0 h 207"/>
                <a:gd name="T26" fmla="*/ 106 w 106"/>
                <a:gd name="T27" fmla="*/ 207 h 20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6" h="207">
                  <a:moveTo>
                    <a:pt x="0" y="13"/>
                  </a:moveTo>
                  <a:lnTo>
                    <a:pt x="62" y="80"/>
                  </a:lnTo>
                  <a:lnTo>
                    <a:pt x="58" y="207"/>
                  </a:lnTo>
                  <a:lnTo>
                    <a:pt x="103" y="183"/>
                  </a:lnTo>
                  <a:lnTo>
                    <a:pt x="106" y="62"/>
                  </a:lnTo>
                  <a:lnTo>
                    <a:pt x="35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7" name="Freeform 222"/>
            <p:cNvSpPr>
              <a:spLocks/>
            </p:cNvSpPr>
            <p:nvPr/>
          </p:nvSpPr>
          <p:spPr bwMode="auto">
            <a:xfrm>
              <a:off x="2560" y="2179"/>
              <a:ext cx="81" cy="117"/>
            </a:xfrm>
            <a:custGeom>
              <a:avLst/>
              <a:gdLst>
                <a:gd name="T0" fmla="*/ 79 w 81"/>
                <a:gd name="T1" fmla="*/ 42 h 117"/>
                <a:gd name="T2" fmla="*/ 81 w 81"/>
                <a:gd name="T3" fmla="*/ 72 h 117"/>
                <a:gd name="T4" fmla="*/ 66 w 81"/>
                <a:gd name="T5" fmla="*/ 72 h 117"/>
                <a:gd name="T6" fmla="*/ 50 w 81"/>
                <a:gd name="T7" fmla="*/ 90 h 117"/>
                <a:gd name="T8" fmla="*/ 29 w 81"/>
                <a:gd name="T9" fmla="*/ 72 h 117"/>
                <a:gd name="T10" fmla="*/ 28 w 81"/>
                <a:gd name="T11" fmla="*/ 117 h 117"/>
                <a:gd name="T12" fmla="*/ 0 w 81"/>
                <a:gd name="T13" fmla="*/ 60 h 117"/>
                <a:gd name="T14" fmla="*/ 12 w 81"/>
                <a:gd name="T15" fmla="*/ 0 h 117"/>
                <a:gd name="T16" fmla="*/ 79 w 81"/>
                <a:gd name="T17" fmla="*/ 42 h 117"/>
                <a:gd name="T18" fmla="*/ 79 w 81"/>
                <a:gd name="T19" fmla="*/ 42 h 1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1"/>
                <a:gd name="T31" fmla="*/ 0 h 117"/>
                <a:gd name="T32" fmla="*/ 81 w 81"/>
                <a:gd name="T33" fmla="*/ 117 h 1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1" h="117">
                  <a:moveTo>
                    <a:pt x="79" y="42"/>
                  </a:moveTo>
                  <a:lnTo>
                    <a:pt x="81" y="72"/>
                  </a:lnTo>
                  <a:lnTo>
                    <a:pt x="66" y="72"/>
                  </a:lnTo>
                  <a:lnTo>
                    <a:pt x="50" y="90"/>
                  </a:lnTo>
                  <a:lnTo>
                    <a:pt x="29" y="72"/>
                  </a:lnTo>
                  <a:lnTo>
                    <a:pt x="28" y="117"/>
                  </a:lnTo>
                  <a:lnTo>
                    <a:pt x="0" y="60"/>
                  </a:lnTo>
                  <a:lnTo>
                    <a:pt x="12" y="0"/>
                  </a:lnTo>
                  <a:lnTo>
                    <a:pt x="79" y="42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8" name="Freeform 223"/>
            <p:cNvSpPr>
              <a:spLocks/>
            </p:cNvSpPr>
            <p:nvPr/>
          </p:nvSpPr>
          <p:spPr bwMode="auto">
            <a:xfrm>
              <a:off x="2681" y="2343"/>
              <a:ext cx="110" cy="70"/>
            </a:xfrm>
            <a:custGeom>
              <a:avLst/>
              <a:gdLst>
                <a:gd name="T0" fmla="*/ 0 w 110"/>
                <a:gd name="T1" fmla="*/ 46 h 70"/>
                <a:gd name="T2" fmla="*/ 12 w 110"/>
                <a:gd name="T3" fmla="*/ 27 h 70"/>
                <a:gd name="T4" fmla="*/ 57 w 110"/>
                <a:gd name="T5" fmla="*/ 0 h 70"/>
                <a:gd name="T6" fmla="*/ 89 w 110"/>
                <a:gd name="T7" fmla="*/ 22 h 70"/>
                <a:gd name="T8" fmla="*/ 110 w 110"/>
                <a:gd name="T9" fmla="*/ 69 h 70"/>
                <a:gd name="T10" fmla="*/ 89 w 110"/>
                <a:gd name="T11" fmla="*/ 70 h 70"/>
                <a:gd name="T12" fmla="*/ 48 w 110"/>
                <a:gd name="T13" fmla="*/ 30 h 70"/>
                <a:gd name="T14" fmla="*/ 0 w 110"/>
                <a:gd name="T15" fmla="*/ 46 h 70"/>
                <a:gd name="T16" fmla="*/ 0 w 110"/>
                <a:gd name="T17" fmla="*/ 4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0"/>
                <a:gd name="T28" fmla="*/ 0 h 70"/>
                <a:gd name="T29" fmla="*/ 110 w 110"/>
                <a:gd name="T30" fmla="*/ 70 h 7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0" h="70">
                  <a:moveTo>
                    <a:pt x="0" y="46"/>
                  </a:moveTo>
                  <a:lnTo>
                    <a:pt x="12" y="27"/>
                  </a:lnTo>
                  <a:lnTo>
                    <a:pt x="57" y="0"/>
                  </a:lnTo>
                  <a:lnTo>
                    <a:pt x="89" y="22"/>
                  </a:lnTo>
                  <a:lnTo>
                    <a:pt x="110" y="69"/>
                  </a:lnTo>
                  <a:lnTo>
                    <a:pt x="89" y="70"/>
                  </a:lnTo>
                  <a:lnTo>
                    <a:pt x="48" y="3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9" name="Freeform 224"/>
            <p:cNvSpPr>
              <a:spLocks/>
            </p:cNvSpPr>
            <p:nvPr/>
          </p:nvSpPr>
          <p:spPr bwMode="auto">
            <a:xfrm>
              <a:off x="2556" y="2170"/>
              <a:ext cx="75" cy="70"/>
            </a:xfrm>
            <a:custGeom>
              <a:avLst/>
              <a:gdLst>
                <a:gd name="T0" fmla="*/ 6 w 75"/>
                <a:gd name="T1" fmla="*/ 0 h 70"/>
                <a:gd name="T2" fmla="*/ 4 w 75"/>
                <a:gd name="T3" fmla="*/ 1 h 70"/>
                <a:gd name="T4" fmla="*/ 3 w 75"/>
                <a:gd name="T5" fmla="*/ 11 h 70"/>
                <a:gd name="T6" fmla="*/ 0 w 75"/>
                <a:gd name="T7" fmla="*/ 22 h 70"/>
                <a:gd name="T8" fmla="*/ 0 w 75"/>
                <a:gd name="T9" fmla="*/ 35 h 70"/>
                <a:gd name="T10" fmla="*/ 1 w 75"/>
                <a:gd name="T11" fmla="*/ 45 h 70"/>
                <a:gd name="T12" fmla="*/ 4 w 75"/>
                <a:gd name="T13" fmla="*/ 54 h 70"/>
                <a:gd name="T14" fmla="*/ 6 w 75"/>
                <a:gd name="T15" fmla="*/ 57 h 70"/>
                <a:gd name="T16" fmla="*/ 8 w 75"/>
                <a:gd name="T17" fmla="*/ 61 h 70"/>
                <a:gd name="T18" fmla="*/ 19 w 75"/>
                <a:gd name="T19" fmla="*/ 40 h 70"/>
                <a:gd name="T20" fmla="*/ 33 w 75"/>
                <a:gd name="T21" fmla="*/ 41 h 70"/>
                <a:gd name="T22" fmla="*/ 37 w 75"/>
                <a:gd name="T23" fmla="*/ 61 h 70"/>
                <a:gd name="T24" fmla="*/ 48 w 75"/>
                <a:gd name="T25" fmla="*/ 70 h 70"/>
                <a:gd name="T26" fmla="*/ 75 w 75"/>
                <a:gd name="T27" fmla="*/ 3 h 70"/>
                <a:gd name="T28" fmla="*/ 6 w 75"/>
                <a:gd name="T29" fmla="*/ 0 h 70"/>
                <a:gd name="T30" fmla="*/ 6 w 75"/>
                <a:gd name="T31" fmla="*/ 0 h 7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5"/>
                <a:gd name="T49" fmla="*/ 0 h 70"/>
                <a:gd name="T50" fmla="*/ 75 w 75"/>
                <a:gd name="T51" fmla="*/ 70 h 7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5" h="70">
                  <a:moveTo>
                    <a:pt x="6" y="0"/>
                  </a:moveTo>
                  <a:lnTo>
                    <a:pt x="4" y="1"/>
                  </a:lnTo>
                  <a:lnTo>
                    <a:pt x="3" y="11"/>
                  </a:lnTo>
                  <a:lnTo>
                    <a:pt x="0" y="22"/>
                  </a:lnTo>
                  <a:lnTo>
                    <a:pt x="0" y="35"/>
                  </a:lnTo>
                  <a:lnTo>
                    <a:pt x="1" y="45"/>
                  </a:lnTo>
                  <a:lnTo>
                    <a:pt x="4" y="54"/>
                  </a:lnTo>
                  <a:lnTo>
                    <a:pt x="6" y="57"/>
                  </a:lnTo>
                  <a:lnTo>
                    <a:pt x="8" y="61"/>
                  </a:lnTo>
                  <a:lnTo>
                    <a:pt x="19" y="40"/>
                  </a:lnTo>
                  <a:lnTo>
                    <a:pt x="33" y="41"/>
                  </a:lnTo>
                  <a:lnTo>
                    <a:pt x="37" y="61"/>
                  </a:lnTo>
                  <a:lnTo>
                    <a:pt x="48" y="70"/>
                  </a:lnTo>
                  <a:lnTo>
                    <a:pt x="75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0" name="Freeform 225"/>
            <p:cNvSpPr>
              <a:spLocks/>
            </p:cNvSpPr>
            <p:nvPr/>
          </p:nvSpPr>
          <p:spPr bwMode="auto">
            <a:xfrm>
              <a:off x="2554" y="2101"/>
              <a:ext cx="139" cy="126"/>
            </a:xfrm>
            <a:custGeom>
              <a:avLst/>
              <a:gdLst>
                <a:gd name="T0" fmla="*/ 0 w 139"/>
                <a:gd name="T1" fmla="*/ 37 h 126"/>
                <a:gd name="T2" fmla="*/ 16 w 139"/>
                <a:gd name="T3" fmla="*/ 22 h 126"/>
                <a:gd name="T4" fmla="*/ 19 w 139"/>
                <a:gd name="T5" fmla="*/ 19 h 126"/>
                <a:gd name="T6" fmla="*/ 29 w 139"/>
                <a:gd name="T7" fmla="*/ 11 h 126"/>
                <a:gd name="T8" fmla="*/ 34 w 139"/>
                <a:gd name="T9" fmla="*/ 6 h 126"/>
                <a:gd name="T10" fmla="*/ 42 w 139"/>
                <a:gd name="T11" fmla="*/ 3 h 126"/>
                <a:gd name="T12" fmla="*/ 50 w 139"/>
                <a:gd name="T13" fmla="*/ 0 h 126"/>
                <a:gd name="T14" fmla="*/ 59 w 139"/>
                <a:gd name="T15" fmla="*/ 0 h 126"/>
                <a:gd name="T16" fmla="*/ 67 w 139"/>
                <a:gd name="T17" fmla="*/ 0 h 126"/>
                <a:gd name="T18" fmla="*/ 79 w 139"/>
                <a:gd name="T19" fmla="*/ 3 h 126"/>
                <a:gd name="T20" fmla="*/ 87 w 139"/>
                <a:gd name="T21" fmla="*/ 5 h 126"/>
                <a:gd name="T22" fmla="*/ 98 w 139"/>
                <a:gd name="T23" fmla="*/ 11 h 126"/>
                <a:gd name="T24" fmla="*/ 104 w 139"/>
                <a:gd name="T25" fmla="*/ 16 h 126"/>
                <a:gd name="T26" fmla="*/ 114 w 139"/>
                <a:gd name="T27" fmla="*/ 22 h 126"/>
                <a:gd name="T28" fmla="*/ 120 w 139"/>
                <a:gd name="T29" fmla="*/ 32 h 126"/>
                <a:gd name="T30" fmla="*/ 125 w 139"/>
                <a:gd name="T31" fmla="*/ 40 h 126"/>
                <a:gd name="T32" fmla="*/ 128 w 139"/>
                <a:gd name="T33" fmla="*/ 46 h 126"/>
                <a:gd name="T34" fmla="*/ 130 w 139"/>
                <a:gd name="T35" fmla="*/ 53 h 126"/>
                <a:gd name="T36" fmla="*/ 130 w 139"/>
                <a:gd name="T37" fmla="*/ 61 h 126"/>
                <a:gd name="T38" fmla="*/ 130 w 139"/>
                <a:gd name="T39" fmla="*/ 69 h 126"/>
                <a:gd name="T40" fmla="*/ 127 w 139"/>
                <a:gd name="T41" fmla="*/ 78 h 126"/>
                <a:gd name="T42" fmla="*/ 127 w 139"/>
                <a:gd name="T43" fmla="*/ 81 h 126"/>
                <a:gd name="T44" fmla="*/ 139 w 139"/>
                <a:gd name="T45" fmla="*/ 112 h 126"/>
                <a:gd name="T46" fmla="*/ 87 w 139"/>
                <a:gd name="T47" fmla="*/ 126 h 126"/>
                <a:gd name="T48" fmla="*/ 0 w 139"/>
                <a:gd name="T49" fmla="*/ 37 h 126"/>
                <a:gd name="T50" fmla="*/ 0 w 139"/>
                <a:gd name="T51" fmla="*/ 37 h 1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9"/>
                <a:gd name="T79" fmla="*/ 0 h 126"/>
                <a:gd name="T80" fmla="*/ 139 w 139"/>
                <a:gd name="T81" fmla="*/ 126 h 1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9" h="126">
                  <a:moveTo>
                    <a:pt x="0" y="37"/>
                  </a:moveTo>
                  <a:lnTo>
                    <a:pt x="16" y="22"/>
                  </a:lnTo>
                  <a:lnTo>
                    <a:pt x="19" y="19"/>
                  </a:lnTo>
                  <a:lnTo>
                    <a:pt x="29" y="11"/>
                  </a:lnTo>
                  <a:lnTo>
                    <a:pt x="34" y="6"/>
                  </a:lnTo>
                  <a:lnTo>
                    <a:pt x="42" y="3"/>
                  </a:lnTo>
                  <a:lnTo>
                    <a:pt x="50" y="0"/>
                  </a:lnTo>
                  <a:lnTo>
                    <a:pt x="59" y="0"/>
                  </a:lnTo>
                  <a:lnTo>
                    <a:pt x="67" y="0"/>
                  </a:lnTo>
                  <a:lnTo>
                    <a:pt x="79" y="3"/>
                  </a:lnTo>
                  <a:lnTo>
                    <a:pt x="87" y="5"/>
                  </a:lnTo>
                  <a:lnTo>
                    <a:pt x="98" y="11"/>
                  </a:lnTo>
                  <a:lnTo>
                    <a:pt x="104" y="16"/>
                  </a:lnTo>
                  <a:lnTo>
                    <a:pt x="114" y="22"/>
                  </a:lnTo>
                  <a:lnTo>
                    <a:pt x="120" y="32"/>
                  </a:lnTo>
                  <a:lnTo>
                    <a:pt x="125" y="40"/>
                  </a:lnTo>
                  <a:lnTo>
                    <a:pt x="128" y="46"/>
                  </a:lnTo>
                  <a:lnTo>
                    <a:pt x="130" y="53"/>
                  </a:lnTo>
                  <a:lnTo>
                    <a:pt x="130" y="61"/>
                  </a:lnTo>
                  <a:lnTo>
                    <a:pt x="130" y="69"/>
                  </a:lnTo>
                  <a:lnTo>
                    <a:pt x="127" y="78"/>
                  </a:lnTo>
                  <a:lnTo>
                    <a:pt x="127" y="81"/>
                  </a:lnTo>
                  <a:lnTo>
                    <a:pt x="139" y="112"/>
                  </a:lnTo>
                  <a:lnTo>
                    <a:pt x="87" y="126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1" name="Freeform 226"/>
            <p:cNvSpPr>
              <a:spLocks/>
            </p:cNvSpPr>
            <p:nvPr/>
          </p:nvSpPr>
          <p:spPr bwMode="auto">
            <a:xfrm>
              <a:off x="2549" y="2130"/>
              <a:ext cx="148" cy="99"/>
            </a:xfrm>
            <a:custGeom>
              <a:avLst/>
              <a:gdLst>
                <a:gd name="T0" fmla="*/ 148 w 148"/>
                <a:gd name="T1" fmla="*/ 88 h 99"/>
                <a:gd name="T2" fmla="*/ 92 w 148"/>
                <a:gd name="T3" fmla="*/ 99 h 99"/>
                <a:gd name="T4" fmla="*/ 69 w 148"/>
                <a:gd name="T5" fmla="*/ 83 h 99"/>
                <a:gd name="T6" fmla="*/ 64 w 148"/>
                <a:gd name="T7" fmla="*/ 81 h 99"/>
                <a:gd name="T8" fmla="*/ 55 w 148"/>
                <a:gd name="T9" fmla="*/ 80 h 99"/>
                <a:gd name="T10" fmla="*/ 42 w 148"/>
                <a:gd name="T11" fmla="*/ 78 h 99"/>
                <a:gd name="T12" fmla="*/ 31 w 148"/>
                <a:gd name="T13" fmla="*/ 73 h 99"/>
                <a:gd name="T14" fmla="*/ 18 w 148"/>
                <a:gd name="T15" fmla="*/ 64 h 99"/>
                <a:gd name="T16" fmla="*/ 11 w 148"/>
                <a:gd name="T17" fmla="*/ 54 h 99"/>
                <a:gd name="T18" fmla="*/ 5 w 148"/>
                <a:gd name="T19" fmla="*/ 41 h 99"/>
                <a:gd name="T20" fmla="*/ 3 w 148"/>
                <a:gd name="T21" fmla="*/ 32 h 99"/>
                <a:gd name="T22" fmla="*/ 0 w 148"/>
                <a:gd name="T23" fmla="*/ 20 h 99"/>
                <a:gd name="T24" fmla="*/ 0 w 148"/>
                <a:gd name="T25" fmla="*/ 12 h 99"/>
                <a:gd name="T26" fmla="*/ 0 w 148"/>
                <a:gd name="T27" fmla="*/ 8 h 99"/>
                <a:gd name="T28" fmla="*/ 2 w 148"/>
                <a:gd name="T29" fmla="*/ 6 h 99"/>
                <a:gd name="T30" fmla="*/ 29 w 148"/>
                <a:gd name="T31" fmla="*/ 0 h 99"/>
                <a:gd name="T32" fmla="*/ 15 w 148"/>
                <a:gd name="T33" fmla="*/ 20 h 99"/>
                <a:gd name="T34" fmla="*/ 16 w 148"/>
                <a:gd name="T35" fmla="*/ 17 h 99"/>
                <a:gd name="T36" fmla="*/ 24 w 148"/>
                <a:gd name="T37" fmla="*/ 12 h 99"/>
                <a:gd name="T38" fmla="*/ 34 w 148"/>
                <a:gd name="T39" fmla="*/ 4 h 99"/>
                <a:gd name="T40" fmla="*/ 48 w 148"/>
                <a:gd name="T41" fmla="*/ 3 h 99"/>
                <a:gd name="T42" fmla="*/ 61 w 148"/>
                <a:gd name="T43" fmla="*/ 0 h 99"/>
                <a:gd name="T44" fmla="*/ 72 w 148"/>
                <a:gd name="T45" fmla="*/ 3 h 99"/>
                <a:gd name="T46" fmla="*/ 77 w 148"/>
                <a:gd name="T47" fmla="*/ 4 h 99"/>
                <a:gd name="T48" fmla="*/ 82 w 148"/>
                <a:gd name="T49" fmla="*/ 11 h 99"/>
                <a:gd name="T50" fmla="*/ 87 w 148"/>
                <a:gd name="T51" fmla="*/ 16 h 99"/>
                <a:gd name="T52" fmla="*/ 90 w 148"/>
                <a:gd name="T53" fmla="*/ 24 h 99"/>
                <a:gd name="T54" fmla="*/ 90 w 148"/>
                <a:gd name="T55" fmla="*/ 30 h 99"/>
                <a:gd name="T56" fmla="*/ 92 w 148"/>
                <a:gd name="T57" fmla="*/ 38 h 99"/>
                <a:gd name="T58" fmla="*/ 92 w 148"/>
                <a:gd name="T59" fmla="*/ 44 h 99"/>
                <a:gd name="T60" fmla="*/ 92 w 148"/>
                <a:gd name="T61" fmla="*/ 52 h 99"/>
                <a:gd name="T62" fmla="*/ 90 w 148"/>
                <a:gd name="T63" fmla="*/ 65 h 99"/>
                <a:gd name="T64" fmla="*/ 90 w 148"/>
                <a:gd name="T65" fmla="*/ 70 h 99"/>
                <a:gd name="T66" fmla="*/ 101 w 148"/>
                <a:gd name="T67" fmla="*/ 88 h 99"/>
                <a:gd name="T68" fmla="*/ 136 w 148"/>
                <a:gd name="T69" fmla="*/ 75 h 99"/>
                <a:gd name="T70" fmla="*/ 148 w 148"/>
                <a:gd name="T71" fmla="*/ 88 h 99"/>
                <a:gd name="T72" fmla="*/ 148 w 148"/>
                <a:gd name="T73" fmla="*/ 88 h 9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8"/>
                <a:gd name="T112" fmla="*/ 0 h 99"/>
                <a:gd name="T113" fmla="*/ 148 w 148"/>
                <a:gd name="T114" fmla="*/ 99 h 9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8" h="99">
                  <a:moveTo>
                    <a:pt x="148" y="88"/>
                  </a:moveTo>
                  <a:lnTo>
                    <a:pt x="92" y="99"/>
                  </a:lnTo>
                  <a:lnTo>
                    <a:pt x="69" y="83"/>
                  </a:lnTo>
                  <a:lnTo>
                    <a:pt x="64" y="81"/>
                  </a:lnTo>
                  <a:lnTo>
                    <a:pt x="55" y="80"/>
                  </a:lnTo>
                  <a:lnTo>
                    <a:pt x="42" y="78"/>
                  </a:lnTo>
                  <a:lnTo>
                    <a:pt x="31" y="73"/>
                  </a:lnTo>
                  <a:lnTo>
                    <a:pt x="18" y="64"/>
                  </a:lnTo>
                  <a:lnTo>
                    <a:pt x="11" y="54"/>
                  </a:lnTo>
                  <a:lnTo>
                    <a:pt x="5" y="41"/>
                  </a:lnTo>
                  <a:lnTo>
                    <a:pt x="3" y="32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29" y="0"/>
                  </a:lnTo>
                  <a:lnTo>
                    <a:pt x="15" y="20"/>
                  </a:lnTo>
                  <a:lnTo>
                    <a:pt x="16" y="17"/>
                  </a:lnTo>
                  <a:lnTo>
                    <a:pt x="24" y="12"/>
                  </a:lnTo>
                  <a:lnTo>
                    <a:pt x="34" y="4"/>
                  </a:lnTo>
                  <a:lnTo>
                    <a:pt x="48" y="3"/>
                  </a:lnTo>
                  <a:lnTo>
                    <a:pt x="61" y="0"/>
                  </a:lnTo>
                  <a:lnTo>
                    <a:pt x="72" y="3"/>
                  </a:lnTo>
                  <a:lnTo>
                    <a:pt x="77" y="4"/>
                  </a:lnTo>
                  <a:lnTo>
                    <a:pt x="82" y="11"/>
                  </a:lnTo>
                  <a:lnTo>
                    <a:pt x="87" y="16"/>
                  </a:lnTo>
                  <a:lnTo>
                    <a:pt x="90" y="24"/>
                  </a:lnTo>
                  <a:lnTo>
                    <a:pt x="90" y="30"/>
                  </a:lnTo>
                  <a:lnTo>
                    <a:pt x="92" y="38"/>
                  </a:lnTo>
                  <a:lnTo>
                    <a:pt x="92" y="44"/>
                  </a:lnTo>
                  <a:lnTo>
                    <a:pt x="92" y="52"/>
                  </a:lnTo>
                  <a:lnTo>
                    <a:pt x="90" y="65"/>
                  </a:lnTo>
                  <a:lnTo>
                    <a:pt x="90" y="70"/>
                  </a:lnTo>
                  <a:lnTo>
                    <a:pt x="101" y="88"/>
                  </a:lnTo>
                  <a:lnTo>
                    <a:pt x="136" y="75"/>
                  </a:lnTo>
                  <a:lnTo>
                    <a:pt x="148" y="88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2" name="Freeform 227"/>
            <p:cNvSpPr>
              <a:spLocks/>
            </p:cNvSpPr>
            <p:nvPr/>
          </p:nvSpPr>
          <p:spPr bwMode="auto">
            <a:xfrm>
              <a:off x="2738" y="2418"/>
              <a:ext cx="61" cy="90"/>
            </a:xfrm>
            <a:custGeom>
              <a:avLst/>
              <a:gdLst>
                <a:gd name="T0" fmla="*/ 0 w 61"/>
                <a:gd name="T1" fmla="*/ 0 h 90"/>
                <a:gd name="T2" fmla="*/ 32 w 61"/>
                <a:gd name="T3" fmla="*/ 0 h 90"/>
                <a:gd name="T4" fmla="*/ 34 w 61"/>
                <a:gd name="T5" fmla="*/ 2 h 90"/>
                <a:gd name="T6" fmla="*/ 42 w 61"/>
                <a:gd name="T7" fmla="*/ 8 h 90"/>
                <a:gd name="T8" fmla="*/ 52 w 61"/>
                <a:gd name="T9" fmla="*/ 18 h 90"/>
                <a:gd name="T10" fmla="*/ 60 w 61"/>
                <a:gd name="T11" fmla="*/ 30 h 90"/>
                <a:gd name="T12" fmla="*/ 60 w 61"/>
                <a:gd name="T13" fmla="*/ 38 h 90"/>
                <a:gd name="T14" fmla="*/ 61 w 61"/>
                <a:gd name="T15" fmla="*/ 46 h 90"/>
                <a:gd name="T16" fmla="*/ 60 w 61"/>
                <a:gd name="T17" fmla="*/ 54 h 90"/>
                <a:gd name="T18" fmla="*/ 58 w 61"/>
                <a:gd name="T19" fmla="*/ 62 h 90"/>
                <a:gd name="T20" fmla="*/ 55 w 61"/>
                <a:gd name="T21" fmla="*/ 75 h 90"/>
                <a:gd name="T22" fmla="*/ 53 w 61"/>
                <a:gd name="T23" fmla="*/ 80 h 90"/>
                <a:gd name="T24" fmla="*/ 32 w 61"/>
                <a:gd name="T25" fmla="*/ 90 h 90"/>
                <a:gd name="T26" fmla="*/ 13 w 61"/>
                <a:gd name="T27" fmla="*/ 75 h 90"/>
                <a:gd name="T28" fmla="*/ 0 w 61"/>
                <a:gd name="T29" fmla="*/ 0 h 90"/>
                <a:gd name="T30" fmla="*/ 0 w 61"/>
                <a:gd name="T31" fmla="*/ 0 h 9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1"/>
                <a:gd name="T49" fmla="*/ 0 h 90"/>
                <a:gd name="T50" fmla="*/ 61 w 61"/>
                <a:gd name="T51" fmla="*/ 90 h 9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1" h="90">
                  <a:moveTo>
                    <a:pt x="0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52" y="18"/>
                  </a:lnTo>
                  <a:lnTo>
                    <a:pt x="60" y="30"/>
                  </a:lnTo>
                  <a:lnTo>
                    <a:pt x="60" y="38"/>
                  </a:lnTo>
                  <a:lnTo>
                    <a:pt x="61" y="46"/>
                  </a:lnTo>
                  <a:lnTo>
                    <a:pt x="60" y="54"/>
                  </a:lnTo>
                  <a:lnTo>
                    <a:pt x="58" y="62"/>
                  </a:lnTo>
                  <a:lnTo>
                    <a:pt x="55" y="75"/>
                  </a:lnTo>
                  <a:lnTo>
                    <a:pt x="53" y="80"/>
                  </a:lnTo>
                  <a:lnTo>
                    <a:pt x="32" y="90"/>
                  </a:lnTo>
                  <a:lnTo>
                    <a:pt x="13" y="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3" name="Freeform 228"/>
            <p:cNvSpPr>
              <a:spLocks/>
            </p:cNvSpPr>
            <p:nvPr/>
          </p:nvSpPr>
          <p:spPr bwMode="auto">
            <a:xfrm>
              <a:off x="2661" y="2404"/>
              <a:ext cx="127" cy="108"/>
            </a:xfrm>
            <a:custGeom>
              <a:avLst/>
              <a:gdLst>
                <a:gd name="T0" fmla="*/ 20 w 127"/>
                <a:gd name="T1" fmla="*/ 32 h 108"/>
                <a:gd name="T2" fmla="*/ 0 w 127"/>
                <a:gd name="T3" fmla="*/ 17 h 108"/>
                <a:gd name="T4" fmla="*/ 20 w 127"/>
                <a:gd name="T5" fmla="*/ 0 h 108"/>
                <a:gd name="T6" fmla="*/ 56 w 127"/>
                <a:gd name="T7" fmla="*/ 28 h 108"/>
                <a:gd name="T8" fmla="*/ 82 w 127"/>
                <a:gd name="T9" fmla="*/ 14 h 108"/>
                <a:gd name="T10" fmla="*/ 85 w 127"/>
                <a:gd name="T11" fmla="*/ 14 h 108"/>
                <a:gd name="T12" fmla="*/ 93 w 127"/>
                <a:gd name="T13" fmla="*/ 16 h 108"/>
                <a:gd name="T14" fmla="*/ 103 w 127"/>
                <a:gd name="T15" fmla="*/ 20 h 108"/>
                <a:gd name="T16" fmla="*/ 113 w 127"/>
                <a:gd name="T17" fmla="*/ 28 h 108"/>
                <a:gd name="T18" fmla="*/ 119 w 127"/>
                <a:gd name="T19" fmla="*/ 40 h 108"/>
                <a:gd name="T20" fmla="*/ 124 w 127"/>
                <a:gd name="T21" fmla="*/ 52 h 108"/>
                <a:gd name="T22" fmla="*/ 125 w 127"/>
                <a:gd name="T23" fmla="*/ 62 h 108"/>
                <a:gd name="T24" fmla="*/ 127 w 127"/>
                <a:gd name="T25" fmla="*/ 75 h 108"/>
                <a:gd name="T26" fmla="*/ 124 w 127"/>
                <a:gd name="T27" fmla="*/ 81 h 108"/>
                <a:gd name="T28" fmla="*/ 121 w 127"/>
                <a:gd name="T29" fmla="*/ 88 h 108"/>
                <a:gd name="T30" fmla="*/ 119 w 127"/>
                <a:gd name="T31" fmla="*/ 91 h 108"/>
                <a:gd name="T32" fmla="*/ 119 w 127"/>
                <a:gd name="T33" fmla="*/ 92 h 108"/>
                <a:gd name="T34" fmla="*/ 72 w 127"/>
                <a:gd name="T35" fmla="*/ 108 h 108"/>
                <a:gd name="T36" fmla="*/ 71 w 127"/>
                <a:gd name="T37" fmla="*/ 108 h 108"/>
                <a:gd name="T38" fmla="*/ 66 w 127"/>
                <a:gd name="T39" fmla="*/ 108 h 108"/>
                <a:gd name="T40" fmla="*/ 60 w 127"/>
                <a:gd name="T41" fmla="*/ 104 h 108"/>
                <a:gd name="T42" fmla="*/ 52 w 127"/>
                <a:gd name="T43" fmla="*/ 94 h 108"/>
                <a:gd name="T44" fmla="*/ 44 w 127"/>
                <a:gd name="T45" fmla="*/ 84 h 108"/>
                <a:gd name="T46" fmla="*/ 40 w 127"/>
                <a:gd name="T47" fmla="*/ 76 h 108"/>
                <a:gd name="T48" fmla="*/ 34 w 127"/>
                <a:gd name="T49" fmla="*/ 65 h 108"/>
                <a:gd name="T50" fmla="*/ 29 w 127"/>
                <a:gd name="T51" fmla="*/ 56 h 108"/>
                <a:gd name="T52" fmla="*/ 24 w 127"/>
                <a:gd name="T53" fmla="*/ 44 h 108"/>
                <a:gd name="T54" fmla="*/ 23 w 127"/>
                <a:gd name="T55" fmla="*/ 38 h 108"/>
                <a:gd name="T56" fmla="*/ 20 w 127"/>
                <a:gd name="T57" fmla="*/ 33 h 108"/>
                <a:gd name="T58" fmla="*/ 20 w 127"/>
                <a:gd name="T59" fmla="*/ 32 h 108"/>
                <a:gd name="T60" fmla="*/ 20 w 127"/>
                <a:gd name="T61" fmla="*/ 32 h 10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"/>
                <a:gd name="T94" fmla="*/ 0 h 108"/>
                <a:gd name="T95" fmla="*/ 127 w 127"/>
                <a:gd name="T96" fmla="*/ 108 h 10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" h="108">
                  <a:moveTo>
                    <a:pt x="20" y="32"/>
                  </a:moveTo>
                  <a:lnTo>
                    <a:pt x="0" y="17"/>
                  </a:lnTo>
                  <a:lnTo>
                    <a:pt x="20" y="0"/>
                  </a:lnTo>
                  <a:lnTo>
                    <a:pt x="56" y="28"/>
                  </a:lnTo>
                  <a:lnTo>
                    <a:pt x="82" y="14"/>
                  </a:lnTo>
                  <a:lnTo>
                    <a:pt x="85" y="14"/>
                  </a:lnTo>
                  <a:lnTo>
                    <a:pt x="93" y="16"/>
                  </a:lnTo>
                  <a:lnTo>
                    <a:pt x="103" y="20"/>
                  </a:lnTo>
                  <a:lnTo>
                    <a:pt x="113" y="28"/>
                  </a:lnTo>
                  <a:lnTo>
                    <a:pt x="119" y="40"/>
                  </a:lnTo>
                  <a:lnTo>
                    <a:pt x="124" y="52"/>
                  </a:lnTo>
                  <a:lnTo>
                    <a:pt x="125" y="62"/>
                  </a:lnTo>
                  <a:lnTo>
                    <a:pt x="127" y="75"/>
                  </a:lnTo>
                  <a:lnTo>
                    <a:pt x="124" y="81"/>
                  </a:lnTo>
                  <a:lnTo>
                    <a:pt x="121" y="88"/>
                  </a:lnTo>
                  <a:lnTo>
                    <a:pt x="119" y="91"/>
                  </a:lnTo>
                  <a:lnTo>
                    <a:pt x="119" y="92"/>
                  </a:lnTo>
                  <a:lnTo>
                    <a:pt x="72" y="108"/>
                  </a:lnTo>
                  <a:lnTo>
                    <a:pt x="71" y="108"/>
                  </a:lnTo>
                  <a:lnTo>
                    <a:pt x="66" y="108"/>
                  </a:lnTo>
                  <a:lnTo>
                    <a:pt x="60" y="104"/>
                  </a:lnTo>
                  <a:lnTo>
                    <a:pt x="52" y="94"/>
                  </a:lnTo>
                  <a:lnTo>
                    <a:pt x="44" y="84"/>
                  </a:lnTo>
                  <a:lnTo>
                    <a:pt x="40" y="76"/>
                  </a:lnTo>
                  <a:lnTo>
                    <a:pt x="34" y="65"/>
                  </a:lnTo>
                  <a:lnTo>
                    <a:pt x="29" y="56"/>
                  </a:lnTo>
                  <a:lnTo>
                    <a:pt x="24" y="44"/>
                  </a:lnTo>
                  <a:lnTo>
                    <a:pt x="23" y="38"/>
                  </a:lnTo>
                  <a:lnTo>
                    <a:pt x="20" y="33"/>
                  </a:lnTo>
                  <a:lnTo>
                    <a:pt x="20" y="32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4" name="Freeform 229"/>
            <p:cNvSpPr>
              <a:spLocks/>
            </p:cNvSpPr>
            <p:nvPr/>
          </p:nvSpPr>
          <p:spPr bwMode="auto">
            <a:xfrm>
              <a:off x="2562" y="2354"/>
              <a:ext cx="155" cy="142"/>
            </a:xfrm>
            <a:custGeom>
              <a:avLst/>
              <a:gdLst>
                <a:gd name="T0" fmla="*/ 34 w 155"/>
                <a:gd name="T1" fmla="*/ 0 h 142"/>
                <a:gd name="T2" fmla="*/ 29 w 155"/>
                <a:gd name="T3" fmla="*/ 1 h 142"/>
                <a:gd name="T4" fmla="*/ 21 w 155"/>
                <a:gd name="T5" fmla="*/ 8 h 142"/>
                <a:gd name="T6" fmla="*/ 11 w 155"/>
                <a:gd name="T7" fmla="*/ 17 h 142"/>
                <a:gd name="T8" fmla="*/ 3 w 155"/>
                <a:gd name="T9" fmla="*/ 27 h 142"/>
                <a:gd name="T10" fmla="*/ 0 w 155"/>
                <a:gd name="T11" fmla="*/ 37 h 142"/>
                <a:gd name="T12" fmla="*/ 0 w 155"/>
                <a:gd name="T13" fmla="*/ 48 h 142"/>
                <a:gd name="T14" fmla="*/ 0 w 155"/>
                <a:gd name="T15" fmla="*/ 54 h 142"/>
                <a:gd name="T16" fmla="*/ 2 w 155"/>
                <a:gd name="T17" fmla="*/ 59 h 142"/>
                <a:gd name="T18" fmla="*/ 87 w 155"/>
                <a:gd name="T19" fmla="*/ 83 h 142"/>
                <a:gd name="T20" fmla="*/ 106 w 155"/>
                <a:gd name="T21" fmla="*/ 142 h 142"/>
                <a:gd name="T22" fmla="*/ 151 w 155"/>
                <a:gd name="T23" fmla="*/ 136 h 142"/>
                <a:gd name="T24" fmla="*/ 123 w 155"/>
                <a:gd name="T25" fmla="*/ 91 h 142"/>
                <a:gd name="T26" fmla="*/ 155 w 155"/>
                <a:gd name="T27" fmla="*/ 77 h 142"/>
                <a:gd name="T28" fmla="*/ 138 w 155"/>
                <a:gd name="T29" fmla="*/ 72 h 142"/>
                <a:gd name="T30" fmla="*/ 111 w 155"/>
                <a:gd name="T31" fmla="*/ 67 h 142"/>
                <a:gd name="T32" fmla="*/ 34 w 155"/>
                <a:gd name="T33" fmla="*/ 0 h 142"/>
                <a:gd name="T34" fmla="*/ 34 w 155"/>
                <a:gd name="T35" fmla="*/ 0 h 1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5"/>
                <a:gd name="T55" fmla="*/ 0 h 142"/>
                <a:gd name="T56" fmla="*/ 155 w 155"/>
                <a:gd name="T57" fmla="*/ 142 h 1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5" h="142">
                  <a:moveTo>
                    <a:pt x="34" y="0"/>
                  </a:moveTo>
                  <a:lnTo>
                    <a:pt x="29" y="1"/>
                  </a:lnTo>
                  <a:lnTo>
                    <a:pt x="21" y="8"/>
                  </a:lnTo>
                  <a:lnTo>
                    <a:pt x="11" y="17"/>
                  </a:lnTo>
                  <a:lnTo>
                    <a:pt x="3" y="27"/>
                  </a:lnTo>
                  <a:lnTo>
                    <a:pt x="0" y="37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2" y="59"/>
                  </a:lnTo>
                  <a:lnTo>
                    <a:pt x="87" y="83"/>
                  </a:lnTo>
                  <a:lnTo>
                    <a:pt x="106" y="142"/>
                  </a:lnTo>
                  <a:lnTo>
                    <a:pt x="151" y="136"/>
                  </a:lnTo>
                  <a:lnTo>
                    <a:pt x="123" y="91"/>
                  </a:lnTo>
                  <a:lnTo>
                    <a:pt x="155" y="77"/>
                  </a:lnTo>
                  <a:lnTo>
                    <a:pt x="138" y="72"/>
                  </a:lnTo>
                  <a:lnTo>
                    <a:pt x="111" y="6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5" name="Freeform 230"/>
            <p:cNvSpPr>
              <a:spLocks/>
            </p:cNvSpPr>
            <p:nvPr/>
          </p:nvSpPr>
          <p:spPr bwMode="auto">
            <a:xfrm>
              <a:off x="2697" y="2431"/>
              <a:ext cx="51" cy="81"/>
            </a:xfrm>
            <a:custGeom>
              <a:avLst/>
              <a:gdLst>
                <a:gd name="T0" fmla="*/ 9 w 51"/>
                <a:gd name="T1" fmla="*/ 5 h 81"/>
                <a:gd name="T2" fmla="*/ 11 w 51"/>
                <a:gd name="T3" fmla="*/ 1 h 81"/>
                <a:gd name="T4" fmla="*/ 17 w 51"/>
                <a:gd name="T5" fmla="*/ 0 h 81"/>
                <a:gd name="T6" fmla="*/ 25 w 51"/>
                <a:gd name="T7" fmla="*/ 0 h 81"/>
                <a:gd name="T8" fmla="*/ 33 w 51"/>
                <a:gd name="T9" fmla="*/ 5 h 81"/>
                <a:gd name="T10" fmla="*/ 38 w 51"/>
                <a:gd name="T11" fmla="*/ 11 h 81"/>
                <a:gd name="T12" fmla="*/ 44 w 51"/>
                <a:gd name="T13" fmla="*/ 22 h 81"/>
                <a:gd name="T14" fmla="*/ 48 w 51"/>
                <a:gd name="T15" fmla="*/ 35 h 81"/>
                <a:gd name="T16" fmla="*/ 51 w 51"/>
                <a:gd name="T17" fmla="*/ 48 h 81"/>
                <a:gd name="T18" fmla="*/ 51 w 51"/>
                <a:gd name="T19" fmla="*/ 56 h 81"/>
                <a:gd name="T20" fmla="*/ 49 w 51"/>
                <a:gd name="T21" fmla="*/ 64 h 81"/>
                <a:gd name="T22" fmla="*/ 46 w 51"/>
                <a:gd name="T23" fmla="*/ 70 h 81"/>
                <a:gd name="T24" fmla="*/ 43 w 51"/>
                <a:gd name="T25" fmla="*/ 75 h 81"/>
                <a:gd name="T26" fmla="*/ 36 w 51"/>
                <a:gd name="T27" fmla="*/ 77 h 81"/>
                <a:gd name="T28" fmla="*/ 30 w 51"/>
                <a:gd name="T29" fmla="*/ 80 h 81"/>
                <a:gd name="T30" fmla="*/ 25 w 51"/>
                <a:gd name="T31" fmla="*/ 80 h 81"/>
                <a:gd name="T32" fmla="*/ 24 w 51"/>
                <a:gd name="T33" fmla="*/ 81 h 81"/>
                <a:gd name="T34" fmla="*/ 0 w 51"/>
                <a:gd name="T35" fmla="*/ 54 h 81"/>
                <a:gd name="T36" fmla="*/ 0 w 51"/>
                <a:gd name="T37" fmla="*/ 32 h 81"/>
                <a:gd name="T38" fmla="*/ 9 w 51"/>
                <a:gd name="T39" fmla="*/ 5 h 81"/>
                <a:gd name="T40" fmla="*/ 9 w 51"/>
                <a:gd name="T41" fmla="*/ 5 h 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"/>
                <a:gd name="T64" fmla="*/ 0 h 81"/>
                <a:gd name="T65" fmla="*/ 51 w 51"/>
                <a:gd name="T66" fmla="*/ 81 h 8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" h="81">
                  <a:moveTo>
                    <a:pt x="9" y="5"/>
                  </a:moveTo>
                  <a:lnTo>
                    <a:pt x="11" y="1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3" y="5"/>
                  </a:lnTo>
                  <a:lnTo>
                    <a:pt x="38" y="11"/>
                  </a:lnTo>
                  <a:lnTo>
                    <a:pt x="44" y="22"/>
                  </a:lnTo>
                  <a:lnTo>
                    <a:pt x="48" y="35"/>
                  </a:lnTo>
                  <a:lnTo>
                    <a:pt x="51" y="48"/>
                  </a:lnTo>
                  <a:lnTo>
                    <a:pt x="51" y="56"/>
                  </a:lnTo>
                  <a:lnTo>
                    <a:pt x="49" y="64"/>
                  </a:lnTo>
                  <a:lnTo>
                    <a:pt x="46" y="70"/>
                  </a:lnTo>
                  <a:lnTo>
                    <a:pt x="43" y="75"/>
                  </a:lnTo>
                  <a:lnTo>
                    <a:pt x="36" y="77"/>
                  </a:lnTo>
                  <a:lnTo>
                    <a:pt x="30" y="80"/>
                  </a:lnTo>
                  <a:lnTo>
                    <a:pt x="25" y="80"/>
                  </a:lnTo>
                  <a:lnTo>
                    <a:pt x="24" y="81"/>
                  </a:lnTo>
                  <a:lnTo>
                    <a:pt x="0" y="54"/>
                  </a:lnTo>
                  <a:lnTo>
                    <a:pt x="0" y="32"/>
                  </a:lnTo>
                  <a:lnTo>
                    <a:pt x="9" y="5"/>
                  </a:lnTo>
                  <a:close/>
                </a:path>
              </a:pathLst>
            </a:custGeom>
            <a:solidFill>
              <a:srgbClr val="D9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6" name="Freeform 231"/>
            <p:cNvSpPr>
              <a:spLocks/>
            </p:cNvSpPr>
            <p:nvPr/>
          </p:nvSpPr>
          <p:spPr bwMode="auto">
            <a:xfrm>
              <a:off x="2796" y="2248"/>
              <a:ext cx="263" cy="256"/>
            </a:xfrm>
            <a:custGeom>
              <a:avLst/>
              <a:gdLst>
                <a:gd name="T0" fmla="*/ 263 w 263"/>
                <a:gd name="T1" fmla="*/ 242 h 256"/>
                <a:gd name="T2" fmla="*/ 173 w 263"/>
                <a:gd name="T3" fmla="*/ 256 h 256"/>
                <a:gd name="T4" fmla="*/ 0 w 263"/>
                <a:gd name="T5" fmla="*/ 90 h 256"/>
                <a:gd name="T6" fmla="*/ 240 w 263"/>
                <a:gd name="T7" fmla="*/ 0 h 256"/>
                <a:gd name="T8" fmla="*/ 263 w 263"/>
                <a:gd name="T9" fmla="*/ 242 h 256"/>
                <a:gd name="T10" fmla="*/ 263 w 263"/>
                <a:gd name="T11" fmla="*/ 242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3"/>
                <a:gd name="T19" fmla="*/ 0 h 256"/>
                <a:gd name="T20" fmla="*/ 263 w 263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3" h="256">
                  <a:moveTo>
                    <a:pt x="263" y="242"/>
                  </a:moveTo>
                  <a:lnTo>
                    <a:pt x="173" y="256"/>
                  </a:lnTo>
                  <a:lnTo>
                    <a:pt x="0" y="90"/>
                  </a:lnTo>
                  <a:lnTo>
                    <a:pt x="240" y="0"/>
                  </a:lnTo>
                  <a:lnTo>
                    <a:pt x="263" y="242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7" name="Freeform 232"/>
            <p:cNvSpPr>
              <a:spLocks/>
            </p:cNvSpPr>
            <p:nvPr/>
          </p:nvSpPr>
          <p:spPr bwMode="auto">
            <a:xfrm>
              <a:off x="2926" y="2133"/>
              <a:ext cx="355" cy="253"/>
            </a:xfrm>
            <a:custGeom>
              <a:avLst/>
              <a:gdLst>
                <a:gd name="T0" fmla="*/ 0 w 355"/>
                <a:gd name="T1" fmla="*/ 82 h 253"/>
                <a:gd name="T2" fmla="*/ 208 w 355"/>
                <a:gd name="T3" fmla="*/ 0 h 253"/>
                <a:gd name="T4" fmla="*/ 355 w 355"/>
                <a:gd name="T5" fmla="*/ 112 h 253"/>
                <a:gd name="T6" fmla="*/ 133 w 355"/>
                <a:gd name="T7" fmla="*/ 253 h 253"/>
                <a:gd name="T8" fmla="*/ 0 w 355"/>
                <a:gd name="T9" fmla="*/ 82 h 253"/>
                <a:gd name="T10" fmla="*/ 0 w 355"/>
                <a:gd name="T11" fmla="*/ 82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5"/>
                <a:gd name="T19" fmla="*/ 0 h 253"/>
                <a:gd name="T20" fmla="*/ 355 w 355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5" h="253">
                  <a:moveTo>
                    <a:pt x="0" y="82"/>
                  </a:moveTo>
                  <a:lnTo>
                    <a:pt x="208" y="0"/>
                  </a:lnTo>
                  <a:lnTo>
                    <a:pt x="355" y="112"/>
                  </a:lnTo>
                  <a:lnTo>
                    <a:pt x="133" y="253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8" name="Freeform 233"/>
            <p:cNvSpPr>
              <a:spLocks/>
            </p:cNvSpPr>
            <p:nvPr/>
          </p:nvSpPr>
          <p:spPr bwMode="auto">
            <a:xfrm>
              <a:off x="3063" y="2239"/>
              <a:ext cx="229" cy="257"/>
            </a:xfrm>
            <a:custGeom>
              <a:avLst/>
              <a:gdLst>
                <a:gd name="T0" fmla="*/ 4 w 229"/>
                <a:gd name="T1" fmla="*/ 107 h 257"/>
                <a:gd name="T2" fmla="*/ 229 w 229"/>
                <a:gd name="T3" fmla="*/ 0 h 257"/>
                <a:gd name="T4" fmla="*/ 209 w 229"/>
                <a:gd name="T5" fmla="*/ 155 h 257"/>
                <a:gd name="T6" fmla="*/ 0 w 229"/>
                <a:gd name="T7" fmla="*/ 257 h 257"/>
                <a:gd name="T8" fmla="*/ 4 w 229"/>
                <a:gd name="T9" fmla="*/ 107 h 257"/>
                <a:gd name="T10" fmla="*/ 4 w 229"/>
                <a:gd name="T11" fmla="*/ 107 h 2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9"/>
                <a:gd name="T19" fmla="*/ 0 h 257"/>
                <a:gd name="T20" fmla="*/ 229 w 229"/>
                <a:gd name="T21" fmla="*/ 257 h 2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9" h="257">
                  <a:moveTo>
                    <a:pt x="4" y="107"/>
                  </a:moveTo>
                  <a:lnTo>
                    <a:pt x="229" y="0"/>
                  </a:lnTo>
                  <a:lnTo>
                    <a:pt x="209" y="155"/>
                  </a:lnTo>
                  <a:lnTo>
                    <a:pt x="0" y="257"/>
                  </a:lnTo>
                  <a:lnTo>
                    <a:pt x="4" y="107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9" name="Freeform 234"/>
            <p:cNvSpPr>
              <a:spLocks/>
            </p:cNvSpPr>
            <p:nvPr/>
          </p:nvSpPr>
          <p:spPr bwMode="auto">
            <a:xfrm>
              <a:off x="2921" y="2211"/>
              <a:ext cx="154" cy="290"/>
            </a:xfrm>
            <a:custGeom>
              <a:avLst/>
              <a:gdLst>
                <a:gd name="T0" fmla="*/ 0 w 154"/>
                <a:gd name="T1" fmla="*/ 0 h 290"/>
                <a:gd name="T2" fmla="*/ 154 w 154"/>
                <a:gd name="T3" fmla="*/ 135 h 290"/>
                <a:gd name="T4" fmla="*/ 147 w 154"/>
                <a:gd name="T5" fmla="*/ 290 h 290"/>
                <a:gd name="T6" fmla="*/ 5 w 154"/>
                <a:gd name="T7" fmla="*/ 149 h 290"/>
                <a:gd name="T8" fmla="*/ 0 w 154"/>
                <a:gd name="T9" fmla="*/ 0 h 290"/>
                <a:gd name="T10" fmla="*/ 0 w 154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290"/>
                <a:gd name="T20" fmla="*/ 154 w 154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290">
                  <a:moveTo>
                    <a:pt x="0" y="0"/>
                  </a:moveTo>
                  <a:lnTo>
                    <a:pt x="154" y="135"/>
                  </a:lnTo>
                  <a:lnTo>
                    <a:pt x="147" y="290"/>
                  </a:lnTo>
                  <a:lnTo>
                    <a:pt x="5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0" name="Freeform 235"/>
            <p:cNvSpPr>
              <a:spLocks/>
            </p:cNvSpPr>
            <p:nvPr/>
          </p:nvSpPr>
          <p:spPr bwMode="auto">
            <a:xfrm>
              <a:off x="3015" y="2158"/>
              <a:ext cx="189" cy="265"/>
            </a:xfrm>
            <a:custGeom>
              <a:avLst/>
              <a:gdLst>
                <a:gd name="T0" fmla="*/ 0 w 189"/>
                <a:gd name="T1" fmla="*/ 20 h 265"/>
                <a:gd name="T2" fmla="*/ 143 w 189"/>
                <a:gd name="T3" fmla="*/ 146 h 265"/>
                <a:gd name="T4" fmla="*/ 138 w 189"/>
                <a:gd name="T5" fmla="*/ 265 h 265"/>
                <a:gd name="T6" fmla="*/ 178 w 189"/>
                <a:gd name="T7" fmla="*/ 242 h 265"/>
                <a:gd name="T8" fmla="*/ 189 w 189"/>
                <a:gd name="T9" fmla="*/ 125 h 265"/>
                <a:gd name="T10" fmla="*/ 36 w 189"/>
                <a:gd name="T11" fmla="*/ 0 h 265"/>
                <a:gd name="T12" fmla="*/ 0 w 189"/>
                <a:gd name="T13" fmla="*/ 20 h 265"/>
                <a:gd name="T14" fmla="*/ 0 w 189"/>
                <a:gd name="T15" fmla="*/ 20 h 2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9"/>
                <a:gd name="T25" fmla="*/ 0 h 265"/>
                <a:gd name="T26" fmla="*/ 189 w 189"/>
                <a:gd name="T27" fmla="*/ 265 h 26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9" h="265">
                  <a:moveTo>
                    <a:pt x="0" y="20"/>
                  </a:moveTo>
                  <a:lnTo>
                    <a:pt x="143" y="146"/>
                  </a:lnTo>
                  <a:lnTo>
                    <a:pt x="138" y="265"/>
                  </a:lnTo>
                  <a:lnTo>
                    <a:pt x="178" y="242"/>
                  </a:lnTo>
                  <a:lnTo>
                    <a:pt x="189" y="125"/>
                  </a:lnTo>
                  <a:lnTo>
                    <a:pt x="36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1" name="Freeform 236"/>
            <p:cNvSpPr>
              <a:spLocks/>
            </p:cNvSpPr>
            <p:nvPr/>
          </p:nvSpPr>
          <p:spPr bwMode="auto">
            <a:xfrm>
              <a:off x="2970" y="2178"/>
              <a:ext cx="252" cy="185"/>
            </a:xfrm>
            <a:custGeom>
              <a:avLst/>
              <a:gdLst>
                <a:gd name="T0" fmla="*/ 37 w 252"/>
                <a:gd name="T1" fmla="*/ 185 h 185"/>
                <a:gd name="T2" fmla="*/ 34 w 252"/>
                <a:gd name="T3" fmla="*/ 107 h 185"/>
                <a:gd name="T4" fmla="*/ 252 w 252"/>
                <a:gd name="T5" fmla="*/ 19 h 185"/>
                <a:gd name="T6" fmla="*/ 226 w 252"/>
                <a:gd name="T7" fmla="*/ 0 h 185"/>
                <a:gd name="T8" fmla="*/ 0 w 252"/>
                <a:gd name="T9" fmla="*/ 78 h 185"/>
                <a:gd name="T10" fmla="*/ 4 w 252"/>
                <a:gd name="T11" fmla="*/ 155 h 185"/>
                <a:gd name="T12" fmla="*/ 37 w 252"/>
                <a:gd name="T13" fmla="*/ 185 h 185"/>
                <a:gd name="T14" fmla="*/ 37 w 252"/>
                <a:gd name="T15" fmla="*/ 185 h 1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2"/>
                <a:gd name="T25" fmla="*/ 0 h 185"/>
                <a:gd name="T26" fmla="*/ 252 w 252"/>
                <a:gd name="T27" fmla="*/ 185 h 1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2" h="185">
                  <a:moveTo>
                    <a:pt x="37" y="185"/>
                  </a:moveTo>
                  <a:lnTo>
                    <a:pt x="34" y="107"/>
                  </a:lnTo>
                  <a:lnTo>
                    <a:pt x="252" y="19"/>
                  </a:lnTo>
                  <a:lnTo>
                    <a:pt x="226" y="0"/>
                  </a:lnTo>
                  <a:lnTo>
                    <a:pt x="0" y="78"/>
                  </a:lnTo>
                  <a:lnTo>
                    <a:pt x="4" y="155"/>
                  </a:lnTo>
                  <a:lnTo>
                    <a:pt x="37" y="185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2" name="Freeform 237"/>
            <p:cNvSpPr>
              <a:spLocks/>
            </p:cNvSpPr>
            <p:nvPr/>
          </p:nvSpPr>
          <p:spPr bwMode="auto">
            <a:xfrm>
              <a:off x="2969" y="2251"/>
              <a:ext cx="38" cy="104"/>
            </a:xfrm>
            <a:custGeom>
              <a:avLst/>
              <a:gdLst>
                <a:gd name="T0" fmla="*/ 0 w 38"/>
                <a:gd name="T1" fmla="*/ 0 h 104"/>
                <a:gd name="T2" fmla="*/ 35 w 38"/>
                <a:gd name="T3" fmla="*/ 32 h 104"/>
                <a:gd name="T4" fmla="*/ 38 w 38"/>
                <a:gd name="T5" fmla="*/ 104 h 104"/>
                <a:gd name="T6" fmla="*/ 0 w 38"/>
                <a:gd name="T7" fmla="*/ 79 h 104"/>
                <a:gd name="T8" fmla="*/ 0 w 38"/>
                <a:gd name="T9" fmla="*/ 0 h 104"/>
                <a:gd name="T10" fmla="*/ 0 w 38"/>
                <a:gd name="T11" fmla="*/ 0 h 1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104"/>
                <a:gd name="T20" fmla="*/ 38 w 38"/>
                <a:gd name="T21" fmla="*/ 104 h 1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104">
                  <a:moveTo>
                    <a:pt x="0" y="0"/>
                  </a:moveTo>
                  <a:lnTo>
                    <a:pt x="35" y="32"/>
                  </a:lnTo>
                  <a:lnTo>
                    <a:pt x="38" y="104"/>
                  </a:lnTo>
                  <a:lnTo>
                    <a:pt x="0" y="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4D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3" name="Freeform 238"/>
            <p:cNvSpPr>
              <a:spLocks/>
            </p:cNvSpPr>
            <p:nvPr/>
          </p:nvSpPr>
          <p:spPr bwMode="auto">
            <a:xfrm>
              <a:off x="906" y="3012"/>
              <a:ext cx="814" cy="425"/>
            </a:xfrm>
            <a:custGeom>
              <a:avLst/>
              <a:gdLst>
                <a:gd name="T0" fmla="*/ 517 w 814"/>
                <a:gd name="T1" fmla="*/ 415 h 425"/>
                <a:gd name="T2" fmla="*/ 365 w 814"/>
                <a:gd name="T3" fmla="*/ 375 h 425"/>
                <a:gd name="T4" fmla="*/ 325 w 814"/>
                <a:gd name="T5" fmla="*/ 425 h 425"/>
                <a:gd name="T6" fmla="*/ 163 w 814"/>
                <a:gd name="T7" fmla="*/ 226 h 425"/>
                <a:gd name="T8" fmla="*/ 82 w 814"/>
                <a:gd name="T9" fmla="*/ 229 h 425"/>
                <a:gd name="T10" fmla="*/ 0 w 814"/>
                <a:gd name="T11" fmla="*/ 91 h 425"/>
                <a:gd name="T12" fmla="*/ 144 w 814"/>
                <a:gd name="T13" fmla="*/ 16 h 425"/>
                <a:gd name="T14" fmla="*/ 171 w 814"/>
                <a:gd name="T15" fmla="*/ 168 h 425"/>
                <a:gd name="T16" fmla="*/ 229 w 814"/>
                <a:gd name="T17" fmla="*/ 172 h 425"/>
                <a:gd name="T18" fmla="*/ 239 w 814"/>
                <a:gd name="T19" fmla="*/ 72 h 425"/>
                <a:gd name="T20" fmla="*/ 533 w 814"/>
                <a:gd name="T21" fmla="*/ 0 h 425"/>
                <a:gd name="T22" fmla="*/ 735 w 814"/>
                <a:gd name="T23" fmla="*/ 59 h 425"/>
                <a:gd name="T24" fmla="*/ 814 w 814"/>
                <a:gd name="T25" fmla="*/ 172 h 425"/>
                <a:gd name="T26" fmla="*/ 665 w 814"/>
                <a:gd name="T27" fmla="*/ 197 h 425"/>
                <a:gd name="T28" fmla="*/ 517 w 814"/>
                <a:gd name="T29" fmla="*/ 415 h 425"/>
                <a:gd name="T30" fmla="*/ 517 w 814"/>
                <a:gd name="T31" fmla="*/ 415 h 4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14"/>
                <a:gd name="T49" fmla="*/ 0 h 425"/>
                <a:gd name="T50" fmla="*/ 814 w 814"/>
                <a:gd name="T51" fmla="*/ 425 h 42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14" h="425">
                  <a:moveTo>
                    <a:pt x="517" y="415"/>
                  </a:moveTo>
                  <a:lnTo>
                    <a:pt x="365" y="375"/>
                  </a:lnTo>
                  <a:lnTo>
                    <a:pt x="325" y="425"/>
                  </a:lnTo>
                  <a:lnTo>
                    <a:pt x="163" y="226"/>
                  </a:lnTo>
                  <a:lnTo>
                    <a:pt x="82" y="229"/>
                  </a:lnTo>
                  <a:lnTo>
                    <a:pt x="0" y="91"/>
                  </a:lnTo>
                  <a:lnTo>
                    <a:pt x="144" y="16"/>
                  </a:lnTo>
                  <a:lnTo>
                    <a:pt x="171" y="168"/>
                  </a:lnTo>
                  <a:lnTo>
                    <a:pt x="229" y="172"/>
                  </a:lnTo>
                  <a:lnTo>
                    <a:pt x="239" y="72"/>
                  </a:lnTo>
                  <a:lnTo>
                    <a:pt x="533" y="0"/>
                  </a:lnTo>
                  <a:lnTo>
                    <a:pt x="735" y="59"/>
                  </a:lnTo>
                  <a:lnTo>
                    <a:pt x="814" y="172"/>
                  </a:lnTo>
                  <a:lnTo>
                    <a:pt x="665" y="197"/>
                  </a:lnTo>
                  <a:lnTo>
                    <a:pt x="517" y="415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4" name="Freeform 239"/>
            <p:cNvSpPr>
              <a:spLocks/>
            </p:cNvSpPr>
            <p:nvPr/>
          </p:nvSpPr>
          <p:spPr bwMode="auto">
            <a:xfrm>
              <a:off x="1249" y="2979"/>
              <a:ext cx="392" cy="450"/>
            </a:xfrm>
            <a:custGeom>
              <a:avLst/>
              <a:gdLst>
                <a:gd name="T0" fmla="*/ 0 w 392"/>
                <a:gd name="T1" fmla="*/ 94 h 450"/>
                <a:gd name="T2" fmla="*/ 192 w 392"/>
                <a:gd name="T3" fmla="*/ 0 h 450"/>
                <a:gd name="T4" fmla="*/ 392 w 392"/>
                <a:gd name="T5" fmla="*/ 147 h 450"/>
                <a:gd name="T6" fmla="*/ 381 w 392"/>
                <a:gd name="T7" fmla="*/ 318 h 450"/>
                <a:gd name="T8" fmla="*/ 170 w 392"/>
                <a:gd name="T9" fmla="*/ 450 h 450"/>
                <a:gd name="T10" fmla="*/ 0 w 392"/>
                <a:gd name="T11" fmla="*/ 94 h 450"/>
                <a:gd name="T12" fmla="*/ 0 w 392"/>
                <a:gd name="T13" fmla="*/ 94 h 4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2"/>
                <a:gd name="T22" fmla="*/ 0 h 450"/>
                <a:gd name="T23" fmla="*/ 392 w 392"/>
                <a:gd name="T24" fmla="*/ 450 h 4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2" h="450">
                  <a:moveTo>
                    <a:pt x="0" y="94"/>
                  </a:moveTo>
                  <a:lnTo>
                    <a:pt x="192" y="0"/>
                  </a:lnTo>
                  <a:lnTo>
                    <a:pt x="392" y="147"/>
                  </a:lnTo>
                  <a:lnTo>
                    <a:pt x="381" y="318"/>
                  </a:lnTo>
                  <a:lnTo>
                    <a:pt x="170" y="45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5" name="Freeform 240"/>
            <p:cNvSpPr>
              <a:spLocks/>
            </p:cNvSpPr>
            <p:nvPr/>
          </p:nvSpPr>
          <p:spPr bwMode="auto">
            <a:xfrm>
              <a:off x="1308" y="2979"/>
              <a:ext cx="322" cy="280"/>
            </a:xfrm>
            <a:custGeom>
              <a:avLst/>
              <a:gdLst>
                <a:gd name="T0" fmla="*/ 125 w 322"/>
                <a:gd name="T1" fmla="*/ 0 h 280"/>
                <a:gd name="T2" fmla="*/ 79 w 322"/>
                <a:gd name="T3" fmla="*/ 155 h 280"/>
                <a:gd name="T4" fmla="*/ 0 w 322"/>
                <a:gd name="T5" fmla="*/ 205 h 280"/>
                <a:gd name="T6" fmla="*/ 122 w 322"/>
                <a:gd name="T7" fmla="*/ 280 h 280"/>
                <a:gd name="T8" fmla="*/ 322 w 322"/>
                <a:gd name="T9" fmla="*/ 163 h 280"/>
                <a:gd name="T10" fmla="*/ 125 w 322"/>
                <a:gd name="T11" fmla="*/ 0 h 280"/>
                <a:gd name="T12" fmla="*/ 125 w 322"/>
                <a:gd name="T13" fmla="*/ 0 h 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2"/>
                <a:gd name="T22" fmla="*/ 0 h 280"/>
                <a:gd name="T23" fmla="*/ 322 w 322"/>
                <a:gd name="T24" fmla="*/ 280 h 2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2" h="280">
                  <a:moveTo>
                    <a:pt x="125" y="0"/>
                  </a:moveTo>
                  <a:lnTo>
                    <a:pt x="79" y="155"/>
                  </a:lnTo>
                  <a:lnTo>
                    <a:pt x="0" y="205"/>
                  </a:lnTo>
                  <a:lnTo>
                    <a:pt x="122" y="280"/>
                  </a:lnTo>
                  <a:lnTo>
                    <a:pt x="322" y="163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8C5E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6" name="Freeform 241"/>
            <p:cNvSpPr>
              <a:spLocks/>
            </p:cNvSpPr>
            <p:nvPr/>
          </p:nvSpPr>
          <p:spPr bwMode="auto">
            <a:xfrm>
              <a:off x="1238" y="3192"/>
              <a:ext cx="203" cy="232"/>
            </a:xfrm>
            <a:custGeom>
              <a:avLst/>
              <a:gdLst>
                <a:gd name="T0" fmla="*/ 11 w 203"/>
                <a:gd name="T1" fmla="*/ 0 h 232"/>
                <a:gd name="T2" fmla="*/ 121 w 203"/>
                <a:gd name="T3" fmla="*/ 107 h 232"/>
                <a:gd name="T4" fmla="*/ 203 w 203"/>
                <a:gd name="T5" fmla="*/ 54 h 232"/>
                <a:gd name="T6" fmla="*/ 184 w 203"/>
                <a:gd name="T7" fmla="*/ 232 h 232"/>
                <a:gd name="T8" fmla="*/ 0 w 203"/>
                <a:gd name="T9" fmla="*/ 64 h 232"/>
                <a:gd name="T10" fmla="*/ 11 w 203"/>
                <a:gd name="T11" fmla="*/ 0 h 232"/>
                <a:gd name="T12" fmla="*/ 11 w 203"/>
                <a:gd name="T13" fmla="*/ 0 h 2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3"/>
                <a:gd name="T22" fmla="*/ 0 h 232"/>
                <a:gd name="T23" fmla="*/ 203 w 203"/>
                <a:gd name="T24" fmla="*/ 232 h 2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3" h="232">
                  <a:moveTo>
                    <a:pt x="11" y="0"/>
                  </a:moveTo>
                  <a:lnTo>
                    <a:pt x="121" y="107"/>
                  </a:lnTo>
                  <a:lnTo>
                    <a:pt x="203" y="54"/>
                  </a:lnTo>
                  <a:lnTo>
                    <a:pt x="184" y="232"/>
                  </a:lnTo>
                  <a:lnTo>
                    <a:pt x="0" y="6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7" name="Freeform 242"/>
            <p:cNvSpPr>
              <a:spLocks/>
            </p:cNvSpPr>
            <p:nvPr/>
          </p:nvSpPr>
          <p:spPr bwMode="auto">
            <a:xfrm>
              <a:off x="1177" y="3073"/>
              <a:ext cx="264" cy="258"/>
            </a:xfrm>
            <a:custGeom>
              <a:avLst/>
              <a:gdLst>
                <a:gd name="T0" fmla="*/ 73 w 264"/>
                <a:gd name="T1" fmla="*/ 0 h 258"/>
                <a:gd name="T2" fmla="*/ 264 w 264"/>
                <a:gd name="T3" fmla="*/ 183 h 258"/>
                <a:gd name="T4" fmla="*/ 174 w 264"/>
                <a:gd name="T5" fmla="*/ 258 h 258"/>
                <a:gd name="T6" fmla="*/ 0 w 264"/>
                <a:gd name="T7" fmla="*/ 83 h 258"/>
                <a:gd name="T8" fmla="*/ 73 w 264"/>
                <a:gd name="T9" fmla="*/ 0 h 258"/>
                <a:gd name="T10" fmla="*/ 73 w 264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"/>
                <a:gd name="T19" fmla="*/ 0 h 258"/>
                <a:gd name="T20" fmla="*/ 264 w 264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" h="258">
                  <a:moveTo>
                    <a:pt x="73" y="0"/>
                  </a:moveTo>
                  <a:lnTo>
                    <a:pt x="264" y="183"/>
                  </a:lnTo>
                  <a:lnTo>
                    <a:pt x="174" y="258"/>
                  </a:lnTo>
                  <a:lnTo>
                    <a:pt x="0" y="83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8" name="Freeform 243"/>
            <p:cNvSpPr>
              <a:spLocks/>
            </p:cNvSpPr>
            <p:nvPr/>
          </p:nvSpPr>
          <p:spPr bwMode="auto">
            <a:xfrm>
              <a:off x="1439" y="2969"/>
              <a:ext cx="318" cy="168"/>
            </a:xfrm>
            <a:custGeom>
              <a:avLst/>
              <a:gdLst>
                <a:gd name="T0" fmla="*/ 0 w 318"/>
                <a:gd name="T1" fmla="*/ 6 h 168"/>
                <a:gd name="T2" fmla="*/ 125 w 318"/>
                <a:gd name="T3" fmla="*/ 0 h 168"/>
                <a:gd name="T4" fmla="*/ 318 w 318"/>
                <a:gd name="T5" fmla="*/ 134 h 168"/>
                <a:gd name="T6" fmla="*/ 318 w 318"/>
                <a:gd name="T7" fmla="*/ 150 h 168"/>
                <a:gd name="T8" fmla="*/ 199 w 318"/>
                <a:gd name="T9" fmla="*/ 168 h 168"/>
                <a:gd name="T10" fmla="*/ 0 w 318"/>
                <a:gd name="T11" fmla="*/ 6 h 168"/>
                <a:gd name="T12" fmla="*/ 0 w 318"/>
                <a:gd name="T13" fmla="*/ 6 h 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8"/>
                <a:gd name="T22" fmla="*/ 0 h 168"/>
                <a:gd name="T23" fmla="*/ 318 w 318"/>
                <a:gd name="T24" fmla="*/ 168 h 1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8" h="168">
                  <a:moveTo>
                    <a:pt x="0" y="6"/>
                  </a:moveTo>
                  <a:lnTo>
                    <a:pt x="125" y="0"/>
                  </a:lnTo>
                  <a:lnTo>
                    <a:pt x="318" y="134"/>
                  </a:lnTo>
                  <a:lnTo>
                    <a:pt x="318" y="150"/>
                  </a:lnTo>
                  <a:lnTo>
                    <a:pt x="199" y="16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9" name="Freeform 244"/>
            <p:cNvSpPr>
              <a:spLocks/>
            </p:cNvSpPr>
            <p:nvPr/>
          </p:nvSpPr>
          <p:spPr bwMode="auto">
            <a:xfrm>
              <a:off x="916" y="2756"/>
              <a:ext cx="448" cy="375"/>
            </a:xfrm>
            <a:custGeom>
              <a:avLst/>
              <a:gdLst>
                <a:gd name="T0" fmla="*/ 150 w 448"/>
                <a:gd name="T1" fmla="*/ 0 h 375"/>
                <a:gd name="T2" fmla="*/ 75 w 448"/>
                <a:gd name="T3" fmla="*/ 80 h 375"/>
                <a:gd name="T4" fmla="*/ 14 w 448"/>
                <a:gd name="T5" fmla="*/ 128 h 375"/>
                <a:gd name="T6" fmla="*/ 9 w 448"/>
                <a:gd name="T7" fmla="*/ 232 h 375"/>
                <a:gd name="T8" fmla="*/ 0 w 448"/>
                <a:gd name="T9" fmla="*/ 339 h 375"/>
                <a:gd name="T10" fmla="*/ 54 w 448"/>
                <a:gd name="T11" fmla="*/ 312 h 375"/>
                <a:gd name="T12" fmla="*/ 81 w 448"/>
                <a:gd name="T13" fmla="*/ 370 h 375"/>
                <a:gd name="T14" fmla="*/ 117 w 448"/>
                <a:gd name="T15" fmla="*/ 375 h 375"/>
                <a:gd name="T16" fmla="*/ 168 w 448"/>
                <a:gd name="T17" fmla="*/ 301 h 375"/>
                <a:gd name="T18" fmla="*/ 185 w 448"/>
                <a:gd name="T19" fmla="*/ 271 h 375"/>
                <a:gd name="T20" fmla="*/ 298 w 448"/>
                <a:gd name="T21" fmla="*/ 224 h 375"/>
                <a:gd name="T22" fmla="*/ 310 w 448"/>
                <a:gd name="T23" fmla="*/ 157 h 375"/>
                <a:gd name="T24" fmla="*/ 368 w 448"/>
                <a:gd name="T25" fmla="*/ 181 h 375"/>
                <a:gd name="T26" fmla="*/ 448 w 448"/>
                <a:gd name="T27" fmla="*/ 157 h 375"/>
                <a:gd name="T28" fmla="*/ 370 w 448"/>
                <a:gd name="T29" fmla="*/ 74 h 375"/>
                <a:gd name="T30" fmla="*/ 237 w 448"/>
                <a:gd name="T31" fmla="*/ 14 h 375"/>
                <a:gd name="T32" fmla="*/ 150 w 448"/>
                <a:gd name="T33" fmla="*/ 0 h 375"/>
                <a:gd name="T34" fmla="*/ 150 w 448"/>
                <a:gd name="T35" fmla="*/ 0 h 3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8"/>
                <a:gd name="T55" fmla="*/ 0 h 375"/>
                <a:gd name="T56" fmla="*/ 448 w 448"/>
                <a:gd name="T57" fmla="*/ 375 h 37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8" h="375">
                  <a:moveTo>
                    <a:pt x="150" y="0"/>
                  </a:moveTo>
                  <a:lnTo>
                    <a:pt x="75" y="80"/>
                  </a:lnTo>
                  <a:lnTo>
                    <a:pt x="14" y="128"/>
                  </a:lnTo>
                  <a:lnTo>
                    <a:pt x="9" y="232"/>
                  </a:lnTo>
                  <a:lnTo>
                    <a:pt x="0" y="339"/>
                  </a:lnTo>
                  <a:lnTo>
                    <a:pt x="54" y="312"/>
                  </a:lnTo>
                  <a:lnTo>
                    <a:pt x="81" y="370"/>
                  </a:lnTo>
                  <a:lnTo>
                    <a:pt x="117" y="375"/>
                  </a:lnTo>
                  <a:lnTo>
                    <a:pt x="168" y="301"/>
                  </a:lnTo>
                  <a:lnTo>
                    <a:pt x="185" y="271"/>
                  </a:lnTo>
                  <a:lnTo>
                    <a:pt x="298" y="224"/>
                  </a:lnTo>
                  <a:lnTo>
                    <a:pt x="310" y="157"/>
                  </a:lnTo>
                  <a:lnTo>
                    <a:pt x="368" y="181"/>
                  </a:lnTo>
                  <a:lnTo>
                    <a:pt x="448" y="157"/>
                  </a:lnTo>
                  <a:lnTo>
                    <a:pt x="370" y="74"/>
                  </a:lnTo>
                  <a:lnTo>
                    <a:pt x="237" y="14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0" name="Freeform 245"/>
            <p:cNvSpPr>
              <a:spLocks/>
            </p:cNvSpPr>
            <p:nvPr/>
          </p:nvSpPr>
          <p:spPr bwMode="auto">
            <a:xfrm>
              <a:off x="1036" y="2725"/>
              <a:ext cx="149" cy="151"/>
            </a:xfrm>
            <a:custGeom>
              <a:avLst/>
              <a:gdLst>
                <a:gd name="T0" fmla="*/ 149 w 149"/>
                <a:gd name="T1" fmla="*/ 58 h 151"/>
                <a:gd name="T2" fmla="*/ 120 w 149"/>
                <a:gd name="T3" fmla="*/ 114 h 151"/>
                <a:gd name="T4" fmla="*/ 85 w 149"/>
                <a:gd name="T5" fmla="*/ 116 h 151"/>
                <a:gd name="T6" fmla="*/ 81 w 149"/>
                <a:gd name="T7" fmla="*/ 151 h 151"/>
                <a:gd name="T8" fmla="*/ 17 w 149"/>
                <a:gd name="T9" fmla="*/ 87 h 151"/>
                <a:gd name="T10" fmla="*/ 0 w 149"/>
                <a:gd name="T11" fmla="*/ 0 h 151"/>
                <a:gd name="T12" fmla="*/ 149 w 149"/>
                <a:gd name="T13" fmla="*/ 58 h 151"/>
                <a:gd name="T14" fmla="*/ 149 w 149"/>
                <a:gd name="T15" fmla="*/ 58 h 1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9"/>
                <a:gd name="T25" fmla="*/ 0 h 151"/>
                <a:gd name="T26" fmla="*/ 149 w 149"/>
                <a:gd name="T27" fmla="*/ 151 h 15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9" h="151">
                  <a:moveTo>
                    <a:pt x="149" y="58"/>
                  </a:moveTo>
                  <a:lnTo>
                    <a:pt x="120" y="114"/>
                  </a:lnTo>
                  <a:lnTo>
                    <a:pt x="85" y="116"/>
                  </a:lnTo>
                  <a:lnTo>
                    <a:pt x="81" y="151"/>
                  </a:lnTo>
                  <a:lnTo>
                    <a:pt x="17" y="87"/>
                  </a:lnTo>
                  <a:lnTo>
                    <a:pt x="0" y="0"/>
                  </a:lnTo>
                  <a:lnTo>
                    <a:pt x="149" y="58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1" name="Freeform 246"/>
            <p:cNvSpPr>
              <a:spLocks/>
            </p:cNvSpPr>
            <p:nvPr/>
          </p:nvSpPr>
          <p:spPr bwMode="auto">
            <a:xfrm>
              <a:off x="1020" y="2705"/>
              <a:ext cx="83" cy="81"/>
            </a:xfrm>
            <a:custGeom>
              <a:avLst/>
              <a:gdLst>
                <a:gd name="T0" fmla="*/ 83 w 83"/>
                <a:gd name="T1" fmla="*/ 38 h 81"/>
                <a:gd name="T2" fmla="*/ 64 w 83"/>
                <a:gd name="T3" fmla="*/ 77 h 81"/>
                <a:gd name="T4" fmla="*/ 49 w 83"/>
                <a:gd name="T5" fmla="*/ 75 h 81"/>
                <a:gd name="T6" fmla="*/ 49 w 83"/>
                <a:gd name="T7" fmla="*/ 51 h 81"/>
                <a:gd name="T8" fmla="*/ 33 w 83"/>
                <a:gd name="T9" fmla="*/ 49 h 81"/>
                <a:gd name="T10" fmla="*/ 30 w 83"/>
                <a:gd name="T11" fmla="*/ 81 h 81"/>
                <a:gd name="T12" fmla="*/ 24 w 83"/>
                <a:gd name="T13" fmla="*/ 77 h 81"/>
                <a:gd name="T14" fmla="*/ 14 w 83"/>
                <a:gd name="T15" fmla="*/ 68 h 81"/>
                <a:gd name="T16" fmla="*/ 5 w 83"/>
                <a:gd name="T17" fmla="*/ 57 h 81"/>
                <a:gd name="T18" fmla="*/ 0 w 83"/>
                <a:gd name="T19" fmla="*/ 51 h 81"/>
                <a:gd name="T20" fmla="*/ 0 w 83"/>
                <a:gd name="T21" fmla="*/ 44 h 81"/>
                <a:gd name="T22" fmla="*/ 0 w 83"/>
                <a:gd name="T23" fmla="*/ 36 h 81"/>
                <a:gd name="T24" fmla="*/ 0 w 83"/>
                <a:gd name="T25" fmla="*/ 28 h 81"/>
                <a:gd name="T26" fmla="*/ 0 w 83"/>
                <a:gd name="T27" fmla="*/ 20 h 81"/>
                <a:gd name="T28" fmla="*/ 0 w 83"/>
                <a:gd name="T29" fmla="*/ 11 h 81"/>
                <a:gd name="T30" fmla="*/ 0 w 83"/>
                <a:gd name="T31" fmla="*/ 4 h 81"/>
                <a:gd name="T32" fmla="*/ 0 w 83"/>
                <a:gd name="T33" fmla="*/ 0 h 81"/>
                <a:gd name="T34" fmla="*/ 83 w 83"/>
                <a:gd name="T35" fmla="*/ 38 h 81"/>
                <a:gd name="T36" fmla="*/ 83 w 83"/>
                <a:gd name="T37" fmla="*/ 38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3"/>
                <a:gd name="T58" fmla="*/ 0 h 81"/>
                <a:gd name="T59" fmla="*/ 83 w 83"/>
                <a:gd name="T60" fmla="*/ 81 h 8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3" h="81">
                  <a:moveTo>
                    <a:pt x="83" y="38"/>
                  </a:moveTo>
                  <a:lnTo>
                    <a:pt x="64" y="77"/>
                  </a:lnTo>
                  <a:lnTo>
                    <a:pt x="49" y="75"/>
                  </a:lnTo>
                  <a:lnTo>
                    <a:pt x="49" y="51"/>
                  </a:lnTo>
                  <a:lnTo>
                    <a:pt x="33" y="49"/>
                  </a:lnTo>
                  <a:lnTo>
                    <a:pt x="30" y="81"/>
                  </a:lnTo>
                  <a:lnTo>
                    <a:pt x="24" y="77"/>
                  </a:lnTo>
                  <a:lnTo>
                    <a:pt x="14" y="68"/>
                  </a:lnTo>
                  <a:lnTo>
                    <a:pt x="5" y="57"/>
                  </a:lnTo>
                  <a:lnTo>
                    <a:pt x="0" y="51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83" y="38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2" name="Freeform 247"/>
            <p:cNvSpPr>
              <a:spLocks/>
            </p:cNvSpPr>
            <p:nvPr/>
          </p:nvSpPr>
          <p:spPr bwMode="auto">
            <a:xfrm>
              <a:off x="1005" y="2628"/>
              <a:ext cx="204" cy="158"/>
            </a:xfrm>
            <a:custGeom>
              <a:avLst/>
              <a:gdLst>
                <a:gd name="T0" fmla="*/ 0 w 204"/>
                <a:gd name="T1" fmla="*/ 62 h 158"/>
                <a:gd name="T2" fmla="*/ 31 w 204"/>
                <a:gd name="T3" fmla="*/ 38 h 158"/>
                <a:gd name="T4" fmla="*/ 34 w 204"/>
                <a:gd name="T5" fmla="*/ 35 h 158"/>
                <a:gd name="T6" fmla="*/ 44 w 204"/>
                <a:gd name="T7" fmla="*/ 27 h 158"/>
                <a:gd name="T8" fmla="*/ 48 w 204"/>
                <a:gd name="T9" fmla="*/ 19 h 158"/>
                <a:gd name="T10" fmla="*/ 58 w 204"/>
                <a:gd name="T11" fmla="*/ 16 h 158"/>
                <a:gd name="T12" fmla="*/ 66 w 204"/>
                <a:gd name="T13" fmla="*/ 9 h 158"/>
                <a:gd name="T14" fmla="*/ 79 w 204"/>
                <a:gd name="T15" fmla="*/ 8 h 158"/>
                <a:gd name="T16" fmla="*/ 90 w 204"/>
                <a:gd name="T17" fmla="*/ 3 h 158"/>
                <a:gd name="T18" fmla="*/ 103 w 204"/>
                <a:gd name="T19" fmla="*/ 1 h 158"/>
                <a:gd name="T20" fmla="*/ 116 w 204"/>
                <a:gd name="T21" fmla="*/ 0 h 158"/>
                <a:gd name="T22" fmla="*/ 130 w 204"/>
                <a:gd name="T23" fmla="*/ 3 h 158"/>
                <a:gd name="T24" fmla="*/ 141 w 204"/>
                <a:gd name="T25" fmla="*/ 6 h 158"/>
                <a:gd name="T26" fmla="*/ 153 w 204"/>
                <a:gd name="T27" fmla="*/ 11 h 158"/>
                <a:gd name="T28" fmla="*/ 162 w 204"/>
                <a:gd name="T29" fmla="*/ 19 h 158"/>
                <a:gd name="T30" fmla="*/ 172 w 204"/>
                <a:gd name="T31" fmla="*/ 29 h 158"/>
                <a:gd name="T32" fmla="*/ 177 w 204"/>
                <a:gd name="T33" fmla="*/ 40 h 158"/>
                <a:gd name="T34" fmla="*/ 181 w 204"/>
                <a:gd name="T35" fmla="*/ 53 h 158"/>
                <a:gd name="T36" fmla="*/ 183 w 204"/>
                <a:gd name="T37" fmla="*/ 65 h 158"/>
                <a:gd name="T38" fmla="*/ 186 w 204"/>
                <a:gd name="T39" fmla="*/ 77 h 158"/>
                <a:gd name="T40" fmla="*/ 186 w 204"/>
                <a:gd name="T41" fmla="*/ 88 h 158"/>
                <a:gd name="T42" fmla="*/ 186 w 204"/>
                <a:gd name="T43" fmla="*/ 97 h 158"/>
                <a:gd name="T44" fmla="*/ 186 w 204"/>
                <a:gd name="T45" fmla="*/ 104 h 158"/>
                <a:gd name="T46" fmla="*/ 186 w 204"/>
                <a:gd name="T47" fmla="*/ 105 h 158"/>
                <a:gd name="T48" fmla="*/ 204 w 204"/>
                <a:gd name="T49" fmla="*/ 142 h 158"/>
                <a:gd name="T50" fmla="*/ 111 w 204"/>
                <a:gd name="T51" fmla="*/ 158 h 158"/>
                <a:gd name="T52" fmla="*/ 0 w 204"/>
                <a:gd name="T53" fmla="*/ 62 h 158"/>
                <a:gd name="T54" fmla="*/ 0 w 204"/>
                <a:gd name="T55" fmla="*/ 62 h 1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4"/>
                <a:gd name="T85" fmla="*/ 0 h 158"/>
                <a:gd name="T86" fmla="*/ 204 w 204"/>
                <a:gd name="T87" fmla="*/ 158 h 1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4" h="158">
                  <a:moveTo>
                    <a:pt x="0" y="62"/>
                  </a:moveTo>
                  <a:lnTo>
                    <a:pt x="31" y="38"/>
                  </a:lnTo>
                  <a:lnTo>
                    <a:pt x="34" y="35"/>
                  </a:lnTo>
                  <a:lnTo>
                    <a:pt x="44" y="27"/>
                  </a:lnTo>
                  <a:lnTo>
                    <a:pt x="48" y="19"/>
                  </a:lnTo>
                  <a:lnTo>
                    <a:pt x="58" y="16"/>
                  </a:lnTo>
                  <a:lnTo>
                    <a:pt x="66" y="9"/>
                  </a:lnTo>
                  <a:lnTo>
                    <a:pt x="79" y="8"/>
                  </a:lnTo>
                  <a:lnTo>
                    <a:pt x="90" y="3"/>
                  </a:lnTo>
                  <a:lnTo>
                    <a:pt x="103" y="1"/>
                  </a:lnTo>
                  <a:lnTo>
                    <a:pt x="116" y="0"/>
                  </a:lnTo>
                  <a:lnTo>
                    <a:pt x="130" y="3"/>
                  </a:lnTo>
                  <a:lnTo>
                    <a:pt x="141" y="6"/>
                  </a:lnTo>
                  <a:lnTo>
                    <a:pt x="153" y="11"/>
                  </a:lnTo>
                  <a:lnTo>
                    <a:pt x="162" y="19"/>
                  </a:lnTo>
                  <a:lnTo>
                    <a:pt x="172" y="29"/>
                  </a:lnTo>
                  <a:lnTo>
                    <a:pt x="177" y="40"/>
                  </a:lnTo>
                  <a:lnTo>
                    <a:pt x="181" y="53"/>
                  </a:lnTo>
                  <a:lnTo>
                    <a:pt x="183" y="65"/>
                  </a:lnTo>
                  <a:lnTo>
                    <a:pt x="186" y="77"/>
                  </a:lnTo>
                  <a:lnTo>
                    <a:pt x="186" y="88"/>
                  </a:lnTo>
                  <a:lnTo>
                    <a:pt x="186" y="97"/>
                  </a:lnTo>
                  <a:lnTo>
                    <a:pt x="186" y="104"/>
                  </a:lnTo>
                  <a:lnTo>
                    <a:pt x="186" y="105"/>
                  </a:lnTo>
                  <a:lnTo>
                    <a:pt x="204" y="142"/>
                  </a:lnTo>
                  <a:lnTo>
                    <a:pt x="111" y="15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3" name="Freeform 248"/>
            <p:cNvSpPr>
              <a:spLocks/>
            </p:cNvSpPr>
            <p:nvPr/>
          </p:nvSpPr>
          <p:spPr bwMode="auto">
            <a:xfrm>
              <a:off x="1009" y="2668"/>
              <a:ext cx="201" cy="131"/>
            </a:xfrm>
            <a:custGeom>
              <a:avLst/>
              <a:gdLst>
                <a:gd name="T0" fmla="*/ 179 w 201"/>
                <a:gd name="T1" fmla="*/ 62 h 131"/>
                <a:gd name="T2" fmla="*/ 168 w 201"/>
                <a:gd name="T3" fmla="*/ 27 h 131"/>
                <a:gd name="T4" fmla="*/ 147 w 201"/>
                <a:gd name="T5" fmla="*/ 27 h 131"/>
                <a:gd name="T6" fmla="*/ 128 w 201"/>
                <a:gd name="T7" fmla="*/ 61 h 131"/>
                <a:gd name="T8" fmla="*/ 128 w 201"/>
                <a:gd name="T9" fmla="*/ 54 h 131"/>
                <a:gd name="T10" fmla="*/ 126 w 201"/>
                <a:gd name="T11" fmla="*/ 46 h 131"/>
                <a:gd name="T12" fmla="*/ 123 w 201"/>
                <a:gd name="T13" fmla="*/ 33 h 131"/>
                <a:gd name="T14" fmla="*/ 120 w 201"/>
                <a:gd name="T15" fmla="*/ 22 h 131"/>
                <a:gd name="T16" fmla="*/ 115 w 201"/>
                <a:gd name="T17" fmla="*/ 13 h 131"/>
                <a:gd name="T18" fmla="*/ 110 w 201"/>
                <a:gd name="T19" fmla="*/ 6 h 131"/>
                <a:gd name="T20" fmla="*/ 104 w 201"/>
                <a:gd name="T21" fmla="*/ 0 h 131"/>
                <a:gd name="T22" fmla="*/ 102 w 201"/>
                <a:gd name="T23" fmla="*/ 0 h 131"/>
                <a:gd name="T24" fmla="*/ 100 w 201"/>
                <a:gd name="T25" fmla="*/ 1 h 131"/>
                <a:gd name="T26" fmla="*/ 100 w 201"/>
                <a:gd name="T27" fmla="*/ 8 h 131"/>
                <a:gd name="T28" fmla="*/ 100 w 201"/>
                <a:gd name="T29" fmla="*/ 17 h 131"/>
                <a:gd name="T30" fmla="*/ 97 w 201"/>
                <a:gd name="T31" fmla="*/ 29 h 131"/>
                <a:gd name="T32" fmla="*/ 89 w 201"/>
                <a:gd name="T33" fmla="*/ 38 h 131"/>
                <a:gd name="T34" fmla="*/ 81 w 201"/>
                <a:gd name="T35" fmla="*/ 46 h 131"/>
                <a:gd name="T36" fmla="*/ 73 w 201"/>
                <a:gd name="T37" fmla="*/ 54 h 131"/>
                <a:gd name="T38" fmla="*/ 72 w 201"/>
                <a:gd name="T39" fmla="*/ 56 h 131"/>
                <a:gd name="T40" fmla="*/ 0 w 201"/>
                <a:gd name="T41" fmla="*/ 21 h 131"/>
                <a:gd name="T42" fmla="*/ 1 w 201"/>
                <a:gd name="T43" fmla="*/ 27 h 131"/>
                <a:gd name="T44" fmla="*/ 4 w 201"/>
                <a:gd name="T45" fmla="*/ 32 h 131"/>
                <a:gd name="T46" fmla="*/ 8 w 201"/>
                <a:gd name="T47" fmla="*/ 40 h 131"/>
                <a:gd name="T48" fmla="*/ 12 w 201"/>
                <a:gd name="T49" fmla="*/ 48 h 131"/>
                <a:gd name="T50" fmla="*/ 20 w 201"/>
                <a:gd name="T51" fmla="*/ 57 h 131"/>
                <a:gd name="T52" fmla="*/ 30 w 201"/>
                <a:gd name="T53" fmla="*/ 69 h 131"/>
                <a:gd name="T54" fmla="*/ 43 w 201"/>
                <a:gd name="T55" fmla="*/ 80 h 131"/>
                <a:gd name="T56" fmla="*/ 54 w 201"/>
                <a:gd name="T57" fmla="*/ 88 h 131"/>
                <a:gd name="T58" fmla="*/ 67 w 201"/>
                <a:gd name="T59" fmla="*/ 96 h 131"/>
                <a:gd name="T60" fmla="*/ 80 w 201"/>
                <a:gd name="T61" fmla="*/ 102 h 131"/>
                <a:gd name="T62" fmla="*/ 92 w 201"/>
                <a:gd name="T63" fmla="*/ 110 h 131"/>
                <a:gd name="T64" fmla="*/ 104 w 201"/>
                <a:gd name="T65" fmla="*/ 114 h 131"/>
                <a:gd name="T66" fmla="*/ 113 w 201"/>
                <a:gd name="T67" fmla="*/ 118 h 131"/>
                <a:gd name="T68" fmla="*/ 120 w 201"/>
                <a:gd name="T69" fmla="*/ 122 h 131"/>
                <a:gd name="T70" fmla="*/ 121 w 201"/>
                <a:gd name="T71" fmla="*/ 123 h 131"/>
                <a:gd name="T72" fmla="*/ 142 w 201"/>
                <a:gd name="T73" fmla="*/ 131 h 131"/>
                <a:gd name="T74" fmla="*/ 201 w 201"/>
                <a:gd name="T75" fmla="*/ 115 h 131"/>
                <a:gd name="T76" fmla="*/ 197 w 201"/>
                <a:gd name="T77" fmla="*/ 102 h 131"/>
                <a:gd name="T78" fmla="*/ 133 w 201"/>
                <a:gd name="T79" fmla="*/ 104 h 131"/>
                <a:gd name="T80" fmla="*/ 179 w 201"/>
                <a:gd name="T81" fmla="*/ 62 h 131"/>
                <a:gd name="T82" fmla="*/ 179 w 201"/>
                <a:gd name="T83" fmla="*/ 62 h 13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1"/>
                <a:gd name="T127" fmla="*/ 0 h 131"/>
                <a:gd name="T128" fmla="*/ 201 w 201"/>
                <a:gd name="T129" fmla="*/ 131 h 13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1" h="131">
                  <a:moveTo>
                    <a:pt x="179" y="62"/>
                  </a:moveTo>
                  <a:lnTo>
                    <a:pt x="168" y="27"/>
                  </a:lnTo>
                  <a:lnTo>
                    <a:pt x="147" y="27"/>
                  </a:lnTo>
                  <a:lnTo>
                    <a:pt x="128" y="61"/>
                  </a:lnTo>
                  <a:lnTo>
                    <a:pt x="128" y="54"/>
                  </a:lnTo>
                  <a:lnTo>
                    <a:pt x="126" y="46"/>
                  </a:lnTo>
                  <a:lnTo>
                    <a:pt x="123" y="33"/>
                  </a:lnTo>
                  <a:lnTo>
                    <a:pt x="120" y="22"/>
                  </a:lnTo>
                  <a:lnTo>
                    <a:pt x="115" y="13"/>
                  </a:lnTo>
                  <a:lnTo>
                    <a:pt x="110" y="6"/>
                  </a:lnTo>
                  <a:lnTo>
                    <a:pt x="104" y="0"/>
                  </a:lnTo>
                  <a:lnTo>
                    <a:pt x="102" y="0"/>
                  </a:lnTo>
                  <a:lnTo>
                    <a:pt x="100" y="1"/>
                  </a:lnTo>
                  <a:lnTo>
                    <a:pt x="100" y="8"/>
                  </a:lnTo>
                  <a:lnTo>
                    <a:pt x="100" y="17"/>
                  </a:lnTo>
                  <a:lnTo>
                    <a:pt x="97" y="29"/>
                  </a:lnTo>
                  <a:lnTo>
                    <a:pt x="89" y="38"/>
                  </a:lnTo>
                  <a:lnTo>
                    <a:pt x="81" y="46"/>
                  </a:lnTo>
                  <a:lnTo>
                    <a:pt x="73" y="54"/>
                  </a:lnTo>
                  <a:lnTo>
                    <a:pt x="72" y="56"/>
                  </a:lnTo>
                  <a:lnTo>
                    <a:pt x="0" y="21"/>
                  </a:lnTo>
                  <a:lnTo>
                    <a:pt x="1" y="27"/>
                  </a:lnTo>
                  <a:lnTo>
                    <a:pt x="4" y="32"/>
                  </a:lnTo>
                  <a:lnTo>
                    <a:pt x="8" y="40"/>
                  </a:lnTo>
                  <a:lnTo>
                    <a:pt x="12" y="48"/>
                  </a:lnTo>
                  <a:lnTo>
                    <a:pt x="20" y="57"/>
                  </a:lnTo>
                  <a:lnTo>
                    <a:pt x="30" y="69"/>
                  </a:lnTo>
                  <a:lnTo>
                    <a:pt x="43" y="80"/>
                  </a:lnTo>
                  <a:lnTo>
                    <a:pt x="54" y="88"/>
                  </a:lnTo>
                  <a:lnTo>
                    <a:pt x="67" y="96"/>
                  </a:lnTo>
                  <a:lnTo>
                    <a:pt x="80" y="102"/>
                  </a:lnTo>
                  <a:lnTo>
                    <a:pt x="92" y="110"/>
                  </a:lnTo>
                  <a:lnTo>
                    <a:pt x="104" y="114"/>
                  </a:lnTo>
                  <a:lnTo>
                    <a:pt x="113" y="118"/>
                  </a:lnTo>
                  <a:lnTo>
                    <a:pt x="120" y="122"/>
                  </a:lnTo>
                  <a:lnTo>
                    <a:pt x="121" y="123"/>
                  </a:lnTo>
                  <a:lnTo>
                    <a:pt x="142" y="131"/>
                  </a:lnTo>
                  <a:lnTo>
                    <a:pt x="201" y="115"/>
                  </a:lnTo>
                  <a:lnTo>
                    <a:pt x="197" y="102"/>
                  </a:lnTo>
                  <a:lnTo>
                    <a:pt x="133" y="104"/>
                  </a:lnTo>
                  <a:lnTo>
                    <a:pt x="179" y="62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4" name="Freeform 249"/>
            <p:cNvSpPr>
              <a:spLocks/>
            </p:cNvSpPr>
            <p:nvPr/>
          </p:nvSpPr>
          <p:spPr bwMode="auto">
            <a:xfrm>
              <a:off x="924" y="2783"/>
              <a:ext cx="117" cy="210"/>
            </a:xfrm>
            <a:custGeom>
              <a:avLst/>
              <a:gdLst>
                <a:gd name="T0" fmla="*/ 117 w 117"/>
                <a:gd name="T1" fmla="*/ 0 h 210"/>
                <a:gd name="T2" fmla="*/ 101 w 117"/>
                <a:gd name="T3" fmla="*/ 13 h 210"/>
                <a:gd name="T4" fmla="*/ 91 w 117"/>
                <a:gd name="T5" fmla="*/ 26 h 210"/>
                <a:gd name="T6" fmla="*/ 86 w 117"/>
                <a:gd name="T7" fmla="*/ 27 h 210"/>
                <a:gd name="T8" fmla="*/ 75 w 117"/>
                <a:gd name="T9" fmla="*/ 35 h 210"/>
                <a:gd name="T10" fmla="*/ 67 w 117"/>
                <a:gd name="T11" fmla="*/ 39 h 210"/>
                <a:gd name="T12" fmla="*/ 59 w 117"/>
                <a:gd name="T13" fmla="*/ 43 h 210"/>
                <a:gd name="T14" fmla="*/ 51 w 117"/>
                <a:gd name="T15" fmla="*/ 48 h 210"/>
                <a:gd name="T16" fmla="*/ 43 w 117"/>
                <a:gd name="T17" fmla="*/ 56 h 210"/>
                <a:gd name="T18" fmla="*/ 33 w 117"/>
                <a:gd name="T19" fmla="*/ 63 h 210"/>
                <a:gd name="T20" fmla="*/ 25 w 117"/>
                <a:gd name="T21" fmla="*/ 69 h 210"/>
                <a:gd name="T22" fmla="*/ 16 w 117"/>
                <a:gd name="T23" fmla="*/ 75 h 210"/>
                <a:gd name="T24" fmla="*/ 13 w 117"/>
                <a:gd name="T25" fmla="*/ 83 h 210"/>
                <a:gd name="T26" fmla="*/ 3 w 117"/>
                <a:gd name="T27" fmla="*/ 93 h 210"/>
                <a:gd name="T28" fmla="*/ 0 w 117"/>
                <a:gd name="T29" fmla="*/ 96 h 210"/>
                <a:gd name="T30" fmla="*/ 6 w 117"/>
                <a:gd name="T31" fmla="*/ 210 h 210"/>
                <a:gd name="T32" fmla="*/ 78 w 117"/>
                <a:gd name="T33" fmla="*/ 119 h 210"/>
                <a:gd name="T34" fmla="*/ 43 w 117"/>
                <a:gd name="T35" fmla="*/ 98 h 210"/>
                <a:gd name="T36" fmla="*/ 64 w 117"/>
                <a:gd name="T37" fmla="*/ 71 h 210"/>
                <a:gd name="T38" fmla="*/ 89 w 117"/>
                <a:gd name="T39" fmla="*/ 88 h 210"/>
                <a:gd name="T40" fmla="*/ 104 w 117"/>
                <a:gd name="T41" fmla="*/ 29 h 210"/>
                <a:gd name="T42" fmla="*/ 117 w 117"/>
                <a:gd name="T43" fmla="*/ 0 h 210"/>
                <a:gd name="T44" fmla="*/ 117 w 117"/>
                <a:gd name="T45" fmla="*/ 0 h 2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17"/>
                <a:gd name="T70" fmla="*/ 0 h 210"/>
                <a:gd name="T71" fmla="*/ 117 w 117"/>
                <a:gd name="T72" fmla="*/ 210 h 21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17" h="210">
                  <a:moveTo>
                    <a:pt x="117" y="0"/>
                  </a:moveTo>
                  <a:lnTo>
                    <a:pt x="101" y="13"/>
                  </a:lnTo>
                  <a:lnTo>
                    <a:pt x="91" y="26"/>
                  </a:lnTo>
                  <a:lnTo>
                    <a:pt x="86" y="27"/>
                  </a:lnTo>
                  <a:lnTo>
                    <a:pt x="75" y="35"/>
                  </a:lnTo>
                  <a:lnTo>
                    <a:pt x="67" y="39"/>
                  </a:lnTo>
                  <a:lnTo>
                    <a:pt x="59" y="43"/>
                  </a:lnTo>
                  <a:lnTo>
                    <a:pt x="51" y="48"/>
                  </a:lnTo>
                  <a:lnTo>
                    <a:pt x="43" y="56"/>
                  </a:lnTo>
                  <a:lnTo>
                    <a:pt x="33" y="63"/>
                  </a:lnTo>
                  <a:lnTo>
                    <a:pt x="25" y="69"/>
                  </a:lnTo>
                  <a:lnTo>
                    <a:pt x="16" y="75"/>
                  </a:lnTo>
                  <a:lnTo>
                    <a:pt x="13" y="83"/>
                  </a:lnTo>
                  <a:lnTo>
                    <a:pt x="3" y="93"/>
                  </a:lnTo>
                  <a:lnTo>
                    <a:pt x="0" y="96"/>
                  </a:lnTo>
                  <a:lnTo>
                    <a:pt x="6" y="210"/>
                  </a:lnTo>
                  <a:lnTo>
                    <a:pt x="78" y="119"/>
                  </a:lnTo>
                  <a:lnTo>
                    <a:pt x="43" y="98"/>
                  </a:lnTo>
                  <a:lnTo>
                    <a:pt x="64" y="71"/>
                  </a:lnTo>
                  <a:lnTo>
                    <a:pt x="89" y="88"/>
                  </a:lnTo>
                  <a:lnTo>
                    <a:pt x="104" y="29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5" name="Freeform 250"/>
            <p:cNvSpPr>
              <a:spLocks/>
            </p:cNvSpPr>
            <p:nvPr/>
          </p:nvSpPr>
          <p:spPr bwMode="auto">
            <a:xfrm>
              <a:off x="1033" y="3049"/>
              <a:ext cx="230" cy="200"/>
            </a:xfrm>
            <a:custGeom>
              <a:avLst/>
              <a:gdLst>
                <a:gd name="T0" fmla="*/ 25 w 230"/>
                <a:gd name="T1" fmla="*/ 0 h 200"/>
                <a:gd name="T2" fmla="*/ 27 w 230"/>
                <a:gd name="T3" fmla="*/ 0 h 200"/>
                <a:gd name="T4" fmla="*/ 36 w 230"/>
                <a:gd name="T5" fmla="*/ 3 h 200"/>
                <a:gd name="T6" fmla="*/ 40 w 230"/>
                <a:gd name="T7" fmla="*/ 6 h 200"/>
                <a:gd name="T8" fmla="*/ 48 w 230"/>
                <a:gd name="T9" fmla="*/ 11 h 200"/>
                <a:gd name="T10" fmla="*/ 57 w 230"/>
                <a:gd name="T11" fmla="*/ 18 h 200"/>
                <a:gd name="T12" fmla="*/ 68 w 230"/>
                <a:gd name="T13" fmla="*/ 27 h 200"/>
                <a:gd name="T14" fmla="*/ 78 w 230"/>
                <a:gd name="T15" fmla="*/ 37 h 200"/>
                <a:gd name="T16" fmla="*/ 91 w 230"/>
                <a:gd name="T17" fmla="*/ 48 h 200"/>
                <a:gd name="T18" fmla="*/ 102 w 230"/>
                <a:gd name="T19" fmla="*/ 59 h 200"/>
                <a:gd name="T20" fmla="*/ 113 w 230"/>
                <a:gd name="T21" fmla="*/ 72 h 200"/>
                <a:gd name="T22" fmla="*/ 125 w 230"/>
                <a:gd name="T23" fmla="*/ 82 h 200"/>
                <a:gd name="T24" fmla="*/ 133 w 230"/>
                <a:gd name="T25" fmla="*/ 91 h 200"/>
                <a:gd name="T26" fmla="*/ 137 w 230"/>
                <a:gd name="T27" fmla="*/ 96 h 200"/>
                <a:gd name="T28" fmla="*/ 141 w 230"/>
                <a:gd name="T29" fmla="*/ 99 h 200"/>
                <a:gd name="T30" fmla="*/ 198 w 230"/>
                <a:gd name="T31" fmla="*/ 102 h 200"/>
                <a:gd name="T32" fmla="*/ 219 w 230"/>
                <a:gd name="T33" fmla="*/ 122 h 200"/>
                <a:gd name="T34" fmla="*/ 181 w 230"/>
                <a:gd name="T35" fmla="*/ 125 h 200"/>
                <a:gd name="T36" fmla="*/ 230 w 230"/>
                <a:gd name="T37" fmla="*/ 191 h 200"/>
                <a:gd name="T38" fmla="*/ 185 w 230"/>
                <a:gd name="T39" fmla="*/ 200 h 200"/>
                <a:gd name="T40" fmla="*/ 142 w 230"/>
                <a:gd name="T41" fmla="*/ 191 h 200"/>
                <a:gd name="T42" fmla="*/ 133 w 230"/>
                <a:gd name="T43" fmla="*/ 130 h 200"/>
                <a:gd name="T44" fmla="*/ 0 w 230"/>
                <a:gd name="T45" fmla="*/ 72 h 200"/>
                <a:gd name="T46" fmla="*/ 12 w 230"/>
                <a:gd name="T47" fmla="*/ 40 h 200"/>
                <a:gd name="T48" fmla="*/ 25 w 230"/>
                <a:gd name="T49" fmla="*/ 0 h 200"/>
                <a:gd name="T50" fmla="*/ 25 w 230"/>
                <a:gd name="T51" fmla="*/ 0 h 20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30"/>
                <a:gd name="T79" fmla="*/ 0 h 200"/>
                <a:gd name="T80" fmla="*/ 230 w 230"/>
                <a:gd name="T81" fmla="*/ 200 h 20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30" h="200">
                  <a:moveTo>
                    <a:pt x="25" y="0"/>
                  </a:moveTo>
                  <a:lnTo>
                    <a:pt x="27" y="0"/>
                  </a:lnTo>
                  <a:lnTo>
                    <a:pt x="36" y="3"/>
                  </a:lnTo>
                  <a:lnTo>
                    <a:pt x="40" y="6"/>
                  </a:lnTo>
                  <a:lnTo>
                    <a:pt x="48" y="11"/>
                  </a:lnTo>
                  <a:lnTo>
                    <a:pt x="57" y="18"/>
                  </a:lnTo>
                  <a:lnTo>
                    <a:pt x="68" y="27"/>
                  </a:lnTo>
                  <a:lnTo>
                    <a:pt x="78" y="37"/>
                  </a:lnTo>
                  <a:lnTo>
                    <a:pt x="91" y="48"/>
                  </a:lnTo>
                  <a:lnTo>
                    <a:pt x="102" y="59"/>
                  </a:lnTo>
                  <a:lnTo>
                    <a:pt x="113" y="72"/>
                  </a:lnTo>
                  <a:lnTo>
                    <a:pt x="125" y="82"/>
                  </a:lnTo>
                  <a:lnTo>
                    <a:pt x="133" y="91"/>
                  </a:lnTo>
                  <a:lnTo>
                    <a:pt x="137" y="96"/>
                  </a:lnTo>
                  <a:lnTo>
                    <a:pt x="141" y="99"/>
                  </a:lnTo>
                  <a:lnTo>
                    <a:pt x="198" y="102"/>
                  </a:lnTo>
                  <a:lnTo>
                    <a:pt x="219" y="122"/>
                  </a:lnTo>
                  <a:lnTo>
                    <a:pt x="181" y="125"/>
                  </a:lnTo>
                  <a:lnTo>
                    <a:pt x="230" y="191"/>
                  </a:lnTo>
                  <a:lnTo>
                    <a:pt x="185" y="200"/>
                  </a:lnTo>
                  <a:lnTo>
                    <a:pt x="142" y="191"/>
                  </a:lnTo>
                  <a:lnTo>
                    <a:pt x="133" y="130"/>
                  </a:lnTo>
                  <a:lnTo>
                    <a:pt x="0" y="72"/>
                  </a:lnTo>
                  <a:lnTo>
                    <a:pt x="12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6" name="Freeform 251"/>
            <p:cNvSpPr>
              <a:spLocks/>
            </p:cNvSpPr>
            <p:nvPr/>
          </p:nvSpPr>
          <p:spPr bwMode="auto">
            <a:xfrm>
              <a:off x="1902" y="2546"/>
              <a:ext cx="295" cy="120"/>
            </a:xfrm>
            <a:custGeom>
              <a:avLst/>
              <a:gdLst>
                <a:gd name="T0" fmla="*/ 2 w 295"/>
                <a:gd name="T1" fmla="*/ 5 h 120"/>
                <a:gd name="T2" fmla="*/ 5 w 295"/>
                <a:gd name="T3" fmla="*/ 3 h 120"/>
                <a:gd name="T4" fmla="*/ 13 w 295"/>
                <a:gd name="T5" fmla="*/ 2 h 120"/>
                <a:gd name="T6" fmla="*/ 18 w 295"/>
                <a:gd name="T7" fmla="*/ 0 h 120"/>
                <a:gd name="T8" fmla="*/ 24 w 295"/>
                <a:gd name="T9" fmla="*/ 0 h 120"/>
                <a:gd name="T10" fmla="*/ 32 w 295"/>
                <a:gd name="T11" fmla="*/ 0 h 120"/>
                <a:gd name="T12" fmla="*/ 40 w 295"/>
                <a:gd name="T13" fmla="*/ 0 h 120"/>
                <a:gd name="T14" fmla="*/ 48 w 295"/>
                <a:gd name="T15" fmla="*/ 0 h 120"/>
                <a:gd name="T16" fmla="*/ 58 w 295"/>
                <a:gd name="T17" fmla="*/ 0 h 120"/>
                <a:gd name="T18" fmla="*/ 66 w 295"/>
                <a:gd name="T19" fmla="*/ 0 h 120"/>
                <a:gd name="T20" fmla="*/ 76 w 295"/>
                <a:gd name="T21" fmla="*/ 0 h 120"/>
                <a:gd name="T22" fmla="*/ 85 w 295"/>
                <a:gd name="T23" fmla="*/ 0 h 120"/>
                <a:gd name="T24" fmla="*/ 95 w 295"/>
                <a:gd name="T25" fmla="*/ 2 h 120"/>
                <a:gd name="T26" fmla="*/ 104 w 295"/>
                <a:gd name="T27" fmla="*/ 3 h 120"/>
                <a:gd name="T28" fmla="*/ 114 w 295"/>
                <a:gd name="T29" fmla="*/ 5 h 120"/>
                <a:gd name="T30" fmla="*/ 120 w 295"/>
                <a:gd name="T31" fmla="*/ 5 h 120"/>
                <a:gd name="T32" fmla="*/ 128 w 295"/>
                <a:gd name="T33" fmla="*/ 8 h 120"/>
                <a:gd name="T34" fmla="*/ 135 w 295"/>
                <a:gd name="T35" fmla="*/ 11 h 120"/>
                <a:gd name="T36" fmla="*/ 143 w 295"/>
                <a:gd name="T37" fmla="*/ 16 h 120"/>
                <a:gd name="T38" fmla="*/ 154 w 295"/>
                <a:gd name="T39" fmla="*/ 21 h 120"/>
                <a:gd name="T40" fmla="*/ 165 w 295"/>
                <a:gd name="T41" fmla="*/ 29 h 120"/>
                <a:gd name="T42" fmla="*/ 172 w 295"/>
                <a:gd name="T43" fmla="*/ 34 h 120"/>
                <a:gd name="T44" fmla="*/ 180 w 295"/>
                <a:gd name="T45" fmla="*/ 40 h 120"/>
                <a:gd name="T46" fmla="*/ 181 w 295"/>
                <a:gd name="T47" fmla="*/ 43 h 120"/>
                <a:gd name="T48" fmla="*/ 184 w 295"/>
                <a:gd name="T49" fmla="*/ 45 h 120"/>
                <a:gd name="T50" fmla="*/ 248 w 295"/>
                <a:gd name="T51" fmla="*/ 43 h 120"/>
                <a:gd name="T52" fmla="*/ 295 w 295"/>
                <a:gd name="T53" fmla="*/ 120 h 120"/>
                <a:gd name="T54" fmla="*/ 226 w 295"/>
                <a:gd name="T55" fmla="*/ 112 h 120"/>
                <a:gd name="T56" fmla="*/ 156 w 295"/>
                <a:gd name="T57" fmla="*/ 59 h 120"/>
                <a:gd name="T58" fmla="*/ 0 w 295"/>
                <a:gd name="T59" fmla="*/ 66 h 120"/>
                <a:gd name="T60" fmla="*/ 2 w 295"/>
                <a:gd name="T61" fmla="*/ 5 h 120"/>
                <a:gd name="T62" fmla="*/ 2 w 295"/>
                <a:gd name="T63" fmla="*/ 5 h 12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5"/>
                <a:gd name="T97" fmla="*/ 0 h 120"/>
                <a:gd name="T98" fmla="*/ 295 w 295"/>
                <a:gd name="T99" fmla="*/ 120 h 12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5" h="120">
                  <a:moveTo>
                    <a:pt x="2" y="5"/>
                  </a:moveTo>
                  <a:lnTo>
                    <a:pt x="5" y="3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8" y="0"/>
                  </a:lnTo>
                  <a:lnTo>
                    <a:pt x="66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5" y="2"/>
                  </a:lnTo>
                  <a:lnTo>
                    <a:pt x="104" y="3"/>
                  </a:lnTo>
                  <a:lnTo>
                    <a:pt x="114" y="5"/>
                  </a:lnTo>
                  <a:lnTo>
                    <a:pt x="120" y="5"/>
                  </a:lnTo>
                  <a:lnTo>
                    <a:pt x="128" y="8"/>
                  </a:lnTo>
                  <a:lnTo>
                    <a:pt x="135" y="11"/>
                  </a:lnTo>
                  <a:lnTo>
                    <a:pt x="143" y="16"/>
                  </a:lnTo>
                  <a:lnTo>
                    <a:pt x="154" y="21"/>
                  </a:lnTo>
                  <a:lnTo>
                    <a:pt x="165" y="29"/>
                  </a:lnTo>
                  <a:lnTo>
                    <a:pt x="172" y="34"/>
                  </a:lnTo>
                  <a:lnTo>
                    <a:pt x="180" y="40"/>
                  </a:lnTo>
                  <a:lnTo>
                    <a:pt x="181" y="43"/>
                  </a:lnTo>
                  <a:lnTo>
                    <a:pt x="184" y="45"/>
                  </a:lnTo>
                  <a:lnTo>
                    <a:pt x="248" y="43"/>
                  </a:lnTo>
                  <a:lnTo>
                    <a:pt x="295" y="120"/>
                  </a:lnTo>
                  <a:lnTo>
                    <a:pt x="226" y="112"/>
                  </a:lnTo>
                  <a:lnTo>
                    <a:pt x="156" y="59"/>
                  </a:lnTo>
                  <a:lnTo>
                    <a:pt x="0" y="66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7" name="Freeform 252"/>
            <p:cNvSpPr>
              <a:spLocks/>
            </p:cNvSpPr>
            <p:nvPr/>
          </p:nvSpPr>
          <p:spPr bwMode="auto">
            <a:xfrm>
              <a:off x="1534" y="2461"/>
              <a:ext cx="397" cy="319"/>
            </a:xfrm>
            <a:custGeom>
              <a:avLst/>
              <a:gdLst>
                <a:gd name="T0" fmla="*/ 186 w 397"/>
                <a:gd name="T1" fmla="*/ 0 h 319"/>
                <a:gd name="T2" fmla="*/ 131 w 397"/>
                <a:gd name="T3" fmla="*/ 2 h 319"/>
                <a:gd name="T4" fmla="*/ 117 w 397"/>
                <a:gd name="T5" fmla="*/ 18 h 319"/>
                <a:gd name="T6" fmla="*/ 114 w 397"/>
                <a:gd name="T7" fmla="*/ 16 h 319"/>
                <a:gd name="T8" fmla="*/ 110 w 397"/>
                <a:gd name="T9" fmla="*/ 16 h 319"/>
                <a:gd name="T10" fmla="*/ 104 w 397"/>
                <a:gd name="T11" fmla="*/ 16 h 319"/>
                <a:gd name="T12" fmla="*/ 96 w 397"/>
                <a:gd name="T13" fmla="*/ 18 h 319"/>
                <a:gd name="T14" fmla="*/ 86 w 397"/>
                <a:gd name="T15" fmla="*/ 21 h 319"/>
                <a:gd name="T16" fmla="*/ 75 w 397"/>
                <a:gd name="T17" fmla="*/ 27 h 319"/>
                <a:gd name="T18" fmla="*/ 69 w 397"/>
                <a:gd name="T19" fmla="*/ 32 h 319"/>
                <a:gd name="T20" fmla="*/ 66 w 397"/>
                <a:gd name="T21" fmla="*/ 37 h 319"/>
                <a:gd name="T22" fmla="*/ 58 w 397"/>
                <a:gd name="T23" fmla="*/ 43 h 319"/>
                <a:gd name="T24" fmla="*/ 54 w 397"/>
                <a:gd name="T25" fmla="*/ 51 h 319"/>
                <a:gd name="T26" fmla="*/ 48 w 397"/>
                <a:gd name="T27" fmla="*/ 59 h 319"/>
                <a:gd name="T28" fmla="*/ 42 w 397"/>
                <a:gd name="T29" fmla="*/ 69 h 319"/>
                <a:gd name="T30" fmla="*/ 37 w 397"/>
                <a:gd name="T31" fmla="*/ 79 h 319"/>
                <a:gd name="T32" fmla="*/ 32 w 397"/>
                <a:gd name="T33" fmla="*/ 90 h 319"/>
                <a:gd name="T34" fmla="*/ 27 w 397"/>
                <a:gd name="T35" fmla="*/ 101 h 319"/>
                <a:gd name="T36" fmla="*/ 22 w 397"/>
                <a:gd name="T37" fmla="*/ 112 h 319"/>
                <a:gd name="T38" fmla="*/ 19 w 397"/>
                <a:gd name="T39" fmla="*/ 123 h 319"/>
                <a:gd name="T40" fmla="*/ 14 w 397"/>
                <a:gd name="T41" fmla="*/ 136 h 319"/>
                <a:gd name="T42" fmla="*/ 10 w 397"/>
                <a:gd name="T43" fmla="*/ 146 h 319"/>
                <a:gd name="T44" fmla="*/ 6 w 397"/>
                <a:gd name="T45" fmla="*/ 156 h 319"/>
                <a:gd name="T46" fmla="*/ 3 w 397"/>
                <a:gd name="T47" fmla="*/ 164 h 319"/>
                <a:gd name="T48" fmla="*/ 1 w 397"/>
                <a:gd name="T49" fmla="*/ 172 h 319"/>
                <a:gd name="T50" fmla="*/ 0 w 397"/>
                <a:gd name="T51" fmla="*/ 183 h 319"/>
                <a:gd name="T52" fmla="*/ 0 w 397"/>
                <a:gd name="T53" fmla="*/ 188 h 319"/>
                <a:gd name="T54" fmla="*/ 24 w 397"/>
                <a:gd name="T55" fmla="*/ 319 h 319"/>
                <a:gd name="T56" fmla="*/ 215 w 397"/>
                <a:gd name="T57" fmla="*/ 255 h 319"/>
                <a:gd name="T58" fmla="*/ 267 w 397"/>
                <a:gd name="T59" fmla="*/ 119 h 319"/>
                <a:gd name="T60" fmla="*/ 386 w 397"/>
                <a:gd name="T61" fmla="*/ 143 h 319"/>
                <a:gd name="T62" fmla="*/ 397 w 397"/>
                <a:gd name="T63" fmla="*/ 82 h 319"/>
                <a:gd name="T64" fmla="*/ 363 w 397"/>
                <a:gd name="T65" fmla="*/ 72 h 319"/>
                <a:gd name="T66" fmla="*/ 275 w 397"/>
                <a:gd name="T67" fmla="*/ 23 h 319"/>
                <a:gd name="T68" fmla="*/ 218 w 397"/>
                <a:gd name="T69" fmla="*/ 19 h 319"/>
                <a:gd name="T70" fmla="*/ 186 w 397"/>
                <a:gd name="T71" fmla="*/ 0 h 319"/>
                <a:gd name="T72" fmla="*/ 186 w 397"/>
                <a:gd name="T73" fmla="*/ 0 h 3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7"/>
                <a:gd name="T112" fmla="*/ 0 h 319"/>
                <a:gd name="T113" fmla="*/ 397 w 397"/>
                <a:gd name="T114" fmla="*/ 319 h 31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7" h="319">
                  <a:moveTo>
                    <a:pt x="186" y="0"/>
                  </a:moveTo>
                  <a:lnTo>
                    <a:pt x="131" y="2"/>
                  </a:lnTo>
                  <a:lnTo>
                    <a:pt x="117" y="18"/>
                  </a:lnTo>
                  <a:lnTo>
                    <a:pt x="114" y="16"/>
                  </a:lnTo>
                  <a:lnTo>
                    <a:pt x="110" y="16"/>
                  </a:lnTo>
                  <a:lnTo>
                    <a:pt x="104" y="16"/>
                  </a:lnTo>
                  <a:lnTo>
                    <a:pt x="96" y="18"/>
                  </a:lnTo>
                  <a:lnTo>
                    <a:pt x="86" y="21"/>
                  </a:lnTo>
                  <a:lnTo>
                    <a:pt x="75" y="27"/>
                  </a:lnTo>
                  <a:lnTo>
                    <a:pt x="69" y="32"/>
                  </a:lnTo>
                  <a:lnTo>
                    <a:pt x="66" y="37"/>
                  </a:lnTo>
                  <a:lnTo>
                    <a:pt x="58" y="43"/>
                  </a:lnTo>
                  <a:lnTo>
                    <a:pt x="54" y="51"/>
                  </a:lnTo>
                  <a:lnTo>
                    <a:pt x="48" y="59"/>
                  </a:lnTo>
                  <a:lnTo>
                    <a:pt x="42" y="69"/>
                  </a:lnTo>
                  <a:lnTo>
                    <a:pt x="37" y="79"/>
                  </a:lnTo>
                  <a:lnTo>
                    <a:pt x="32" y="90"/>
                  </a:lnTo>
                  <a:lnTo>
                    <a:pt x="27" y="101"/>
                  </a:lnTo>
                  <a:lnTo>
                    <a:pt x="22" y="112"/>
                  </a:lnTo>
                  <a:lnTo>
                    <a:pt x="19" y="123"/>
                  </a:lnTo>
                  <a:lnTo>
                    <a:pt x="14" y="136"/>
                  </a:lnTo>
                  <a:lnTo>
                    <a:pt x="10" y="146"/>
                  </a:lnTo>
                  <a:lnTo>
                    <a:pt x="6" y="156"/>
                  </a:lnTo>
                  <a:lnTo>
                    <a:pt x="3" y="164"/>
                  </a:lnTo>
                  <a:lnTo>
                    <a:pt x="1" y="172"/>
                  </a:lnTo>
                  <a:lnTo>
                    <a:pt x="0" y="183"/>
                  </a:lnTo>
                  <a:lnTo>
                    <a:pt x="0" y="188"/>
                  </a:lnTo>
                  <a:lnTo>
                    <a:pt x="24" y="319"/>
                  </a:lnTo>
                  <a:lnTo>
                    <a:pt x="215" y="255"/>
                  </a:lnTo>
                  <a:lnTo>
                    <a:pt x="267" y="119"/>
                  </a:lnTo>
                  <a:lnTo>
                    <a:pt x="386" y="143"/>
                  </a:lnTo>
                  <a:lnTo>
                    <a:pt x="397" y="82"/>
                  </a:lnTo>
                  <a:lnTo>
                    <a:pt x="363" y="72"/>
                  </a:lnTo>
                  <a:lnTo>
                    <a:pt x="275" y="23"/>
                  </a:lnTo>
                  <a:lnTo>
                    <a:pt x="218" y="19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8" name="Freeform 253"/>
            <p:cNvSpPr>
              <a:spLocks/>
            </p:cNvSpPr>
            <p:nvPr/>
          </p:nvSpPr>
          <p:spPr bwMode="auto">
            <a:xfrm>
              <a:off x="1486" y="2471"/>
              <a:ext cx="440" cy="379"/>
            </a:xfrm>
            <a:custGeom>
              <a:avLst/>
              <a:gdLst>
                <a:gd name="T0" fmla="*/ 190 w 440"/>
                <a:gd name="T1" fmla="*/ 1 h 379"/>
                <a:gd name="T2" fmla="*/ 163 w 440"/>
                <a:gd name="T3" fmla="*/ 88 h 379"/>
                <a:gd name="T4" fmla="*/ 171 w 440"/>
                <a:gd name="T5" fmla="*/ 117 h 379"/>
                <a:gd name="T6" fmla="*/ 170 w 440"/>
                <a:gd name="T7" fmla="*/ 178 h 379"/>
                <a:gd name="T8" fmla="*/ 208 w 440"/>
                <a:gd name="T9" fmla="*/ 208 h 379"/>
                <a:gd name="T10" fmla="*/ 144 w 440"/>
                <a:gd name="T11" fmla="*/ 272 h 379"/>
                <a:gd name="T12" fmla="*/ 138 w 440"/>
                <a:gd name="T13" fmla="*/ 219 h 379"/>
                <a:gd name="T14" fmla="*/ 106 w 440"/>
                <a:gd name="T15" fmla="*/ 142 h 379"/>
                <a:gd name="T16" fmla="*/ 94 w 440"/>
                <a:gd name="T17" fmla="*/ 85 h 379"/>
                <a:gd name="T18" fmla="*/ 85 w 440"/>
                <a:gd name="T19" fmla="*/ 96 h 379"/>
                <a:gd name="T20" fmla="*/ 70 w 440"/>
                <a:gd name="T21" fmla="*/ 117 h 379"/>
                <a:gd name="T22" fmla="*/ 58 w 440"/>
                <a:gd name="T23" fmla="*/ 136 h 379"/>
                <a:gd name="T24" fmla="*/ 49 w 440"/>
                <a:gd name="T25" fmla="*/ 152 h 379"/>
                <a:gd name="T26" fmla="*/ 43 w 440"/>
                <a:gd name="T27" fmla="*/ 168 h 379"/>
                <a:gd name="T28" fmla="*/ 35 w 440"/>
                <a:gd name="T29" fmla="*/ 186 h 379"/>
                <a:gd name="T30" fmla="*/ 29 w 440"/>
                <a:gd name="T31" fmla="*/ 203 h 379"/>
                <a:gd name="T32" fmla="*/ 25 w 440"/>
                <a:gd name="T33" fmla="*/ 219 h 379"/>
                <a:gd name="T34" fmla="*/ 19 w 440"/>
                <a:gd name="T35" fmla="*/ 242 h 379"/>
                <a:gd name="T36" fmla="*/ 17 w 440"/>
                <a:gd name="T37" fmla="*/ 259 h 379"/>
                <a:gd name="T38" fmla="*/ 33 w 440"/>
                <a:gd name="T39" fmla="*/ 290 h 379"/>
                <a:gd name="T40" fmla="*/ 0 w 440"/>
                <a:gd name="T41" fmla="*/ 379 h 379"/>
                <a:gd name="T42" fmla="*/ 312 w 440"/>
                <a:gd name="T43" fmla="*/ 173 h 379"/>
                <a:gd name="T44" fmla="*/ 373 w 440"/>
                <a:gd name="T45" fmla="*/ 128 h 379"/>
                <a:gd name="T46" fmla="*/ 435 w 440"/>
                <a:gd name="T47" fmla="*/ 162 h 379"/>
                <a:gd name="T48" fmla="*/ 421 w 440"/>
                <a:gd name="T49" fmla="*/ 89 h 379"/>
                <a:gd name="T50" fmla="*/ 395 w 440"/>
                <a:gd name="T51" fmla="*/ 80 h 379"/>
                <a:gd name="T52" fmla="*/ 386 w 440"/>
                <a:gd name="T53" fmla="*/ 80 h 379"/>
                <a:gd name="T54" fmla="*/ 373 w 440"/>
                <a:gd name="T55" fmla="*/ 80 h 379"/>
                <a:gd name="T56" fmla="*/ 360 w 440"/>
                <a:gd name="T57" fmla="*/ 83 h 379"/>
                <a:gd name="T58" fmla="*/ 343 w 440"/>
                <a:gd name="T59" fmla="*/ 83 h 379"/>
                <a:gd name="T60" fmla="*/ 327 w 440"/>
                <a:gd name="T61" fmla="*/ 86 h 379"/>
                <a:gd name="T62" fmla="*/ 311 w 440"/>
                <a:gd name="T63" fmla="*/ 91 h 379"/>
                <a:gd name="T64" fmla="*/ 304 w 440"/>
                <a:gd name="T65" fmla="*/ 70 h 379"/>
                <a:gd name="T66" fmla="*/ 312 w 440"/>
                <a:gd name="T67" fmla="*/ 43 h 379"/>
                <a:gd name="T68" fmla="*/ 298 w 440"/>
                <a:gd name="T69" fmla="*/ 97 h 379"/>
                <a:gd name="T70" fmla="*/ 245 w 440"/>
                <a:gd name="T71" fmla="*/ 182 h 379"/>
                <a:gd name="T72" fmla="*/ 213 w 440"/>
                <a:gd name="T73" fmla="*/ 99 h 379"/>
                <a:gd name="T74" fmla="*/ 275 w 440"/>
                <a:gd name="T75" fmla="*/ 19 h 379"/>
                <a:gd name="T76" fmla="*/ 211 w 440"/>
                <a:gd name="T77" fmla="*/ 1 h 37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40"/>
                <a:gd name="T118" fmla="*/ 0 h 379"/>
                <a:gd name="T119" fmla="*/ 440 w 440"/>
                <a:gd name="T120" fmla="*/ 379 h 37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40" h="379">
                  <a:moveTo>
                    <a:pt x="211" y="1"/>
                  </a:moveTo>
                  <a:lnTo>
                    <a:pt x="190" y="1"/>
                  </a:lnTo>
                  <a:lnTo>
                    <a:pt x="176" y="30"/>
                  </a:lnTo>
                  <a:lnTo>
                    <a:pt x="163" y="88"/>
                  </a:lnTo>
                  <a:lnTo>
                    <a:pt x="190" y="94"/>
                  </a:lnTo>
                  <a:lnTo>
                    <a:pt x="171" y="117"/>
                  </a:lnTo>
                  <a:lnTo>
                    <a:pt x="146" y="107"/>
                  </a:lnTo>
                  <a:lnTo>
                    <a:pt x="170" y="178"/>
                  </a:lnTo>
                  <a:lnTo>
                    <a:pt x="187" y="174"/>
                  </a:lnTo>
                  <a:lnTo>
                    <a:pt x="208" y="208"/>
                  </a:lnTo>
                  <a:lnTo>
                    <a:pt x="176" y="235"/>
                  </a:lnTo>
                  <a:lnTo>
                    <a:pt x="144" y="272"/>
                  </a:lnTo>
                  <a:lnTo>
                    <a:pt x="118" y="251"/>
                  </a:lnTo>
                  <a:lnTo>
                    <a:pt x="138" y="219"/>
                  </a:lnTo>
                  <a:lnTo>
                    <a:pt x="118" y="205"/>
                  </a:lnTo>
                  <a:lnTo>
                    <a:pt x="106" y="142"/>
                  </a:lnTo>
                  <a:lnTo>
                    <a:pt x="96" y="85"/>
                  </a:lnTo>
                  <a:lnTo>
                    <a:pt x="94" y="85"/>
                  </a:lnTo>
                  <a:lnTo>
                    <a:pt x="91" y="89"/>
                  </a:lnTo>
                  <a:lnTo>
                    <a:pt x="85" y="96"/>
                  </a:lnTo>
                  <a:lnTo>
                    <a:pt x="78" y="105"/>
                  </a:lnTo>
                  <a:lnTo>
                    <a:pt x="70" y="117"/>
                  </a:lnTo>
                  <a:lnTo>
                    <a:pt x="62" y="128"/>
                  </a:lnTo>
                  <a:lnTo>
                    <a:pt x="58" y="136"/>
                  </a:lnTo>
                  <a:lnTo>
                    <a:pt x="54" y="144"/>
                  </a:lnTo>
                  <a:lnTo>
                    <a:pt x="49" y="152"/>
                  </a:lnTo>
                  <a:lnTo>
                    <a:pt x="48" y="160"/>
                  </a:lnTo>
                  <a:lnTo>
                    <a:pt x="43" y="168"/>
                  </a:lnTo>
                  <a:lnTo>
                    <a:pt x="40" y="176"/>
                  </a:lnTo>
                  <a:lnTo>
                    <a:pt x="35" y="186"/>
                  </a:lnTo>
                  <a:lnTo>
                    <a:pt x="33" y="195"/>
                  </a:lnTo>
                  <a:lnTo>
                    <a:pt x="29" y="203"/>
                  </a:lnTo>
                  <a:lnTo>
                    <a:pt x="29" y="211"/>
                  </a:lnTo>
                  <a:lnTo>
                    <a:pt x="25" y="219"/>
                  </a:lnTo>
                  <a:lnTo>
                    <a:pt x="24" y="227"/>
                  </a:lnTo>
                  <a:lnTo>
                    <a:pt x="19" y="242"/>
                  </a:lnTo>
                  <a:lnTo>
                    <a:pt x="19" y="251"/>
                  </a:lnTo>
                  <a:lnTo>
                    <a:pt x="17" y="259"/>
                  </a:lnTo>
                  <a:lnTo>
                    <a:pt x="17" y="262"/>
                  </a:lnTo>
                  <a:lnTo>
                    <a:pt x="33" y="290"/>
                  </a:lnTo>
                  <a:lnTo>
                    <a:pt x="5" y="320"/>
                  </a:lnTo>
                  <a:lnTo>
                    <a:pt x="0" y="379"/>
                  </a:lnTo>
                  <a:lnTo>
                    <a:pt x="256" y="280"/>
                  </a:lnTo>
                  <a:lnTo>
                    <a:pt x="312" y="173"/>
                  </a:lnTo>
                  <a:lnTo>
                    <a:pt x="320" y="126"/>
                  </a:lnTo>
                  <a:lnTo>
                    <a:pt x="373" y="128"/>
                  </a:lnTo>
                  <a:lnTo>
                    <a:pt x="368" y="152"/>
                  </a:lnTo>
                  <a:lnTo>
                    <a:pt x="435" y="162"/>
                  </a:lnTo>
                  <a:lnTo>
                    <a:pt x="440" y="99"/>
                  </a:lnTo>
                  <a:lnTo>
                    <a:pt x="421" y="89"/>
                  </a:lnTo>
                  <a:lnTo>
                    <a:pt x="391" y="112"/>
                  </a:lnTo>
                  <a:lnTo>
                    <a:pt x="395" y="80"/>
                  </a:lnTo>
                  <a:lnTo>
                    <a:pt x="392" y="80"/>
                  </a:lnTo>
                  <a:lnTo>
                    <a:pt x="386" y="80"/>
                  </a:lnTo>
                  <a:lnTo>
                    <a:pt x="379" y="80"/>
                  </a:lnTo>
                  <a:lnTo>
                    <a:pt x="373" y="80"/>
                  </a:lnTo>
                  <a:lnTo>
                    <a:pt x="367" y="81"/>
                  </a:lnTo>
                  <a:lnTo>
                    <a:pt x="360" y="83"/>
                  </a:lnTo>
                  <a:lnTo>
                    <a:pt x="351" y="83"/>
                  </a:lnTo>
                  <a:lnTo>
                    <a:pt x="343" y="83"/>
                  </a:lnTo>
                  <a:lnTo>
                    <a:pt x="335" y="85"/>
                  </a:lnTo>
                  <a:lnTo>
                    <a:pt x="327" y="86"/>
                  </a:lnTo>
                  <a:lnTo>
                    <a:pt x="314" y="89"/>
                  </a:lnTo>
                  <a:lnTo>
                    <a:pt x="311" y="91"/>
                  </a:lnTo>
                  <a:lnTo>
                    <a:pt x="336" y="70"/>
                  </a:lnTo>
                  <a:lnTo>
                    <a:pt x="304" y="70"/>
                  </a:lnTo>
                  <a:lnTo>
                    <a:pt x="295" y="65"/>
                  </a:lnTo>
                  <a:lnTo>
                    <a:pt x="312" y="43"/>
                  </a:lnTo>
                  <a:lnTo>
                    <a:pt x="285" y="54"/>
                  </a:lnTo>
                  <a:lnTo>
                    <a:pt x="298" y="97"/>
                  </a:lnTo>
                  <a:lnTo>
                    <a:pt x="263" y="147"/>
                  </a:lnTo>
                  <a:lnTo>
                    <a:pt x="245" y="182"/>
                  </a:lnTo>
                  <a:lnTo>
                    <a:pt x="198" y="133"/>
                  </a:lnTo>
                  <a:lnTo>
                    <a:pt x="213" y="99"/>
                  </a:lnTo>
                  <a:lnTo>
                    <a:pt x="245" y="126"/>
                  </a:lnTo>
                  <a:lnTo>
                    <a:pt x="275" y="19"/>
                  </a:lnTo>
                  <a:lnTo>
                    <a:pt x="246" y="0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9" name="Freeform 254"/>
            <p:cNvSpPr>
              <a:spLocks/>
            </p:cNvSpPr>
            <p:nvPr/>
          </p:nvSpPr>
          <p:spPr bwMode="auto">
            <a:xfrm>
              <a:off x="1694" y="2504"/>
              <a:ext cx="53" cy="105"/>
            </a:xfrm>
            <a:custGeom>
              <a:avLst/>
              <a:gdLst>
                <a:gd name="T0" fmla="*/ 0 w 53"/>
                <a:gd name="T1" fmla="*/ 16 h 105"/>
                <a:gd name="T2" fmla="*/ 48 w 53"/>
                <a:gd name="T3" fmla="*/ 0 h 105"/>
                <a:gd name="T4" fmla="*/ 48 w 53"/>
                <a:gd name="T5" fmla="*/ 2 h 105"/>
                <a:gd name="T6" fmla="*/ 51 w 53"/>
                <a:gd name="T7" fmla="*/ 10 h 105"/>
                <a:gd name="T8" fmla="*/ 51 w 53"/>
                <a:gd name="T9" fmla="*/ 13 h 105"/>
                <a:gd name="T10" fmla="*/ 53 w 53"/>
                <a:gd name="T11" fmla="*/ 20 h 105"/>
                <a:gd name="T12" fmla="*/ 53 w 53"/>
                <a:gd name="T13" fmla="*/ 28 h 105"/>
                <a:gd name="T14" fmla="*/ 53 w 53"/>
                <a:gd name="T15" fmla="*/ 39 h 105"/>
                <a:gd name="T16" fmla="*/ 50 w 53"/>
                <a:gd name="T17" fmla="*/ 47 h 105"/>
                <a:gd name="T18" fmla="*/ 48 w 53"/>
                <a:gd name="T19" fmla="*/ 58 h 105"/>
                <a:gd name="T20" fmla="*/ 45 w 53"/>
                <a:gd name="T21" fmla="*/ 69 h 105"/>
                <a:gd name="T22" fmla="*/ 42 w 53"/>
                <a:gd name="T23" fmla="*/ 80 h 105"/>
                <a:gd name="T24" fmla="*/ 38 w 53"/>
                <a:gd name="T25" fmla="*/ 87 h 105"/>
                <a:gd name="T26" fmla="*/ 37 w 53"/>
                <a:gd name="T27" fmla="*/ 95 h 105"/>
                <a:gd name="T28" fmla="*/ 35 w 53"/>
                <a:gd name="T29" fmla="*/ 101 h 105"/>
                <a:gd name="T30" fmla="*/ 35 w 53"/>
                <a:gd name="T31" fmla="*/ 105 h 105"/>
                <a:gd name="T32" fmla="*/ 0 w 53"/>
                <a:gd name="T33" fmla="*/ 16 h 105"/>
                <a:gd name="T34" fmla="*/ 0 w 53"/>
                <a:gd name="T35" fmla="*/ 16 h 10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105"/>
                <a:gd name="T56" fmla="*/ 53 w 53"/>
                <a:gd name="T57" fmla="*/ 105 h 10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105">
                  <a:moveTo>
                    <a:pt x="0" y="16"/>
                  </a:moveTo>
                  <a:lnTo>
                    <a:pt x="48" y="0"/>
                  </a:lnTo>
                  <a:lnTo>
                    <a:pt x="48" y="2"/>
                  </a:lnTo>
                  <a:lnTo>
                    <a:pt x="51" y="10"/>
                  </a:lnTo>
                  <a:lnTo>
                    <a:pt x="51" y="13"/>
                  </a:lnTo>
                  <a:lnTo>
                    <a:pt x="53" y="20"/>
                  </a:lnTo>
                  <a:lnTo>
                    <a:pt x="53" y="28"/>
                  </a:lnTo>
                  <a:lnTo>
                    <a:pt x="53" y="39"/>
                  </a:lnTo>
                  <a:lnTo>
                    <a:pt x="50" y="47"/>
                  </a:lnTo>
                  <a:lnTo>
                    <a:pt x="48" y="58"/>
                  </a:lnTo>
                  <a:lnTo>
                    <a:pt x="45" y="69"/>
                  </a:lnTo>
                  <a:lnTo>
                    <a:pt x="42" y="80"/>
                  </a:lnTo>
                  <a:lnTo>
                    <a:pt x="38" y="87"/>
                  </a:lnTo>
                  <a:lnTo>
                    <a:pt x="37" y="95"/>
                  </a:lnTo>
                  <a:lnTo>
                    <a:pt x="35" y="101"/>
                  </a:lnTo>
                  <a:lnTo>
                    <a:pt x="35" y="105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0" name="Freeform 255"/>
            <p:cNvSpPr>
              <a:spLocks/>
            </p:cNvSpPr>
            <p:nvPr/>
          </p:nvSpPr>
          <p:spPr bwMode="auto">
            <a:xfrm>
              <a:off x="1680" y="2371"/>
              <a:ext cx="121" cy="170"/>
            </a:xfrm>
            <a:custGeom>
              <a:avLst/>
              <a:gdLst>
                <a:gd name="T0" fmla="*/ 112 w 121"/>
                <a:gd name="T1" fmla="*/ 0 h 170"/>
                <a:gd name="T2" fmla="*/ 121 w 121"/>
                <a:gd name="T3" fmla="*/ 41 h 170"/>
                <a:gd name="T4" fmla="*/ 109 w 121"/>
                <a:gd name="T5" fmla="*/ 47 h 170"/>
                <a:gd name="T6" fmla="*/ 94 w 121"/>
                <a:gd name="T7" fmla="*/ 92 h 170"/>
                <a:gd name="T8" fmla="*/ 75 w 121"/>
                <a:gd name="T9" fmla="*/ 95 h 170"/>
                <a:gd name="T10" fmla="*/ 60 w 121"/>
                <a:gd name="T11" fmla="*/ 157 h 170"/>
                <a:gd name="T12" fmla="*/ 57 w 121"/>
                <a:gd name="T13" fmla="*/ 159 h 170"/>
                <a:gd name="T14" fmla="*/ 52 w 121"/>
                <a:gd name="T15" fmla="*/ 164 h 170"/>
                <a:gd name="T16" fmla="*/ 44 w 121"/>
                <a:gd name="T17" fmla="*/ 169 h 170"/>
                <a:gd name="T18" fmla="*/ 35 w 121"/>
                <a:gd name="T19" fmla="*/ 170 h 170"/>
                <a:gd name="T20" fmla="*/ 24 w 121"/>
                <a:gd name="T21" fmla="*/ 161 h 170"/>
                <a:gd name="T22" fmla="*/ 12 w 121"/>
                <a:gd name="T23" fmla="*/ 151 h 170"/>
                <a:gd name="T24" fmla="*/ 3 w 121"/>
                <a:gd name="T25" fmla="*/ 140 h 170"/>
                <a:gd name="T26" fmla="*/ 0 w 121"/>
                <a:gd name="T27" fmla="*/ 137 h 170"/>
                <a:gd name="T28" fmla="*/ 14 w 121"/>
                <a:gd name="T29" fmla="*/ 47 h 170"/>
                <a:gd name="T30" fmla="*/ 59 w 121"/>
                <a:gd name="T31" fmla="*/ 8 h 170"/>
                <a:gd name="T32" fmla="*/ 112 w 121"/>
                <a:gd name="T33" fmla="*/ 0 h 170"/>
                <a:gd name="T34" fmla="*/ 112 w 121"/>
                <a:gd name="T35" fmla="*/ 0 h 17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1"/>
                <a:gd name="T55" fmla="*/ 0 h 170"/>
                <a:gd name="T56" fmla="*/ 121 w 121"/>
                <a:gd name="T57" fmla="*/ 170 h 17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1" h="170">
                  <a:moveTo>
                    <a:pt x="112" y="0"/>
                  </a:moveTo>
                  <a:lnTo>
                    <a:pt x="121" y="41"/>
                  </a:lnTo>
                  <a:lnTo>
                    <a:pt x="109" y="47"/>
                  </a:lnTo>
                  <a:lnTo>
                    <a:pt x="94" y="92"/>
                  </a:lnTo>
                  <a:lnTo>
                    <a:pt x="75" y="95"/>
                  </a:lnTo>
                  <a:lnTo>
                    <a:pt x="60" y="157"/>
                  </a:lnTo>
                  <a:lnTo>
                    <a:pt x="57" y="159"/>
                  </a:lnTo>
                  <a:lnTo>
                    <a:pt x="52" y="164"/>
                  </a:lnTo>
                  <a:lnTo>
                    <a:pt x="44" y="169"/>
                  </a:lnTo>
                  <a:lnTo>
                    <a:pt x="35" y="170"/>
                  </a:lnTo>
                  <a:lnTo>
                    <a:pt x="24" y="161"/>
                  </a:lnTo>
                  <a:lnTo>
                    <a:pt x="12" y="151"/>
                  </a:lnTo>
                  <a:lnTo>
                    <a:pt x="3" y="140"/>
                  </a:lnTo>
                  <a:lnTo>
                    <a:pt x="0" y="137"/>
                  </a:lnTo>
                  <a:lnTo>
                    <a:pt x="14" y="47"/>
                  </a:lnTo>
                  <a:lnTo>
                    <a:pt x="59" y="8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1" name="Freeform 256"/>
            <p:cNvSpPr>
              <a:spLocks/>
            </p:cNvSpPr>
            <p:nvPr/>
          </p:nvSpPr>
          <p:spPr bwMode="auto">
            <a:xfrm>
              <a:off x="1676" y="2376"/>
              <a:ext cx="76" cy="82"/>
            </a:xfrm>
            <a:custGeom>
              <a:avLst/>
              <a:gdLst>
                <a:gd name="T0" fmla="*/ 63 w 76"/>
                <a:gd name="T1" fmla="*/ 39 h 82"/>
                <a:gd name="T2" fmla="*/ 56 w 76"/>
                <a:gd name="T3" fmla="*/ 37 h 82"/>
                <a:gd name="T4" fmla="*/ 47 w 76"/>
                <a:gd name="T5" fmla="*/ 36 h 82"/>
                <a:gd name="T6" fmla="*/ 37 w 76"/>
                <a:gd name="T7" fmla="*/ 37 h 82"/>
                <a:gd name="T8" fmla="*/ 37 w 76"/>
                <a:gd name="T9" fmla="*/ 45 h 82"/>
                <a:gd name="T10" fmla="*/ 42 w 76"/>
                <a:gd name="T11" fmla="*/ 55 h 82"/>
                <a:gd name="T12" fmla="*/ 47 w 76"/>
                <a:gd name="T13" fmla="*/ 61 h 82"/>
                <a:gd name="T14" fmla="*/ 23 w 76"/>
                <a:gd name="T15" fmla="*/ 82 h 82"/>
                <a:gd name="T16" fmla="*/ 20 w 76"/>
                <a:gd name="T17" fmla="*/ 80 h 82"/>
                <a:gd name="T18" fmla="*/ 15 w 76"/>
                <a:gd name="T19" fmla="*/ 76 h 82"/>
                <a:gd name="T20" fmla="*/ 8 w 76"/>
                <a:gd name="T21" fmla="*/ 68 h 82"/>
                <a:gd name="T22" fmla="*/ 4 w 76"/>
                <a:gd name="T23" fmla="*/ 55 h 82"/>
                <a:gd name="T24" fmla="*/ 0 w 76"/>
                <a:gd name="T25" fmla="*/ 47 h 82"/>
                <a:gd name="T26" fmla="*/ 0 w 76"/>
                <a:gd name="T27" fmla="*/ 40 h 82"/>
                <a:gd name="T28" fmla="*/ 2 w 76"/>
                <a:gd name="T29" fmla="*/ 32 h 82"/>
                <a:gd name="T30" fmla="*/ 4 w 76"/>
                <a:gd name="T31" fmla="*/ 24 h 82"/>
                <a:gd name="T32" fmla="*/ 7 w 76"/>
                <a:gd name="T33" fmla="*/ 13 h 82"/>
                <a:gd name="T34" fmla="*/ 10 w 76"/>
                <a:gd name="T35" fmla="*/ 10 h 82"/>
                <a:gd name="T36" fmla="*/ 76 w 76"/>
                <a:gd name="T37" fmla="*/ 0 h 82"/>
                <a:gd name="T38" fmla="*/ 73 w 76"/>
                <a:gd name="T39" fmla="*/ 28 h 82"/>
                <a:gd name="T40" fmla="*/ 63 w 76"/>
                <a:gd name="T41" fmla="*/ 39 h 82"/>
                <a:gd name="T42" fmla="*/ 63 w 76"/>
                <a:gd name="T43" fmla="*/ 39 h 8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6"/>
                <a:gd name="T67" fmla="*/ 0 h 82"/>
                <a:gd name="T68" fmla="*/ 76 w 76"/>
                <a:gd name="T69" fmla="*/ 82 h 8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6" h="82">
                  <a:moveTo>
                    <a:pt x="63" y="39"/>
                  </a:moveTo>
                  <a:lnTo>
                    <a:pt x="56" y="37"/>
                  </a:lnTo>
                  <a:lnTo>
                    <a:pt x="47" y="36"/>
                  </a:lnTo>
                  <a:lnTo>
                    <a:pt x="37" y="37"/>
                  </a:lnTo>
                  <a:lnTo>
                    <a:pt x="37" y="45"/>
                  </a:lnTo>
                  <a:lnTo>
                    <a:pt x="42" y="55"/>
                  </a:lnTo>
                  <a:lnTo>
                    <a:pt x="47" y="61"/>
                  </a:lnTo>
                  <a:lnTo>
                    <a:pt x="23" y="82"/>
                  </a:lnTo>
                  <a:lnTo>
                    <a:pt x="20" y="80"/>
                  </a:lnTo>
                  <a:lnTo>
                    <a:pt x="15" y="76"/>
                  </a:lnTo>
                  <a:lnTo>
                    <a:pt x="8" y="68"/>
                  </a:lnTo>
                  <a:lnTo>
                    <a:pt x="4" y="55"/>
                  </a:lnTo>
                  <a:lnTo>
                    <a:pt x="0" y="47"/>
                  </a:lnTo>
                  <a:lnTo>
                    <a:pt x="0" y="40"/>
                  </a:lnTo>
                  <a:lnTo>
                    <a:pt x="2" y="32"/>
                  </a:lnTo>
                  <a:lnTo>
                    <a:pt x="4" y="24"/>
                  </a:lnTo>
                  <a:lnTo>
                    <a:pt x="7" y="13"/>
                  </a:lnTo>
                  <a:lnTo>
                    <a:pt x="10" y="10"/>
                  </a:lnTo>
                  <a:lnTo>
                    <a:pt x="76" y="0"/>
                  </a:lnTo>
                  <a:lnTo>
                    <a:pt x="73" y="28"/>
                  </a:lnTo>
                  <a:lnTo>
                    <a:pt x="63" y="39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2" name="Freeform 257"/>
            <p:cNvSpPr>
              <a:spLocks/>
            </p:cNvSpPr>
            <p:nvPr/>
          </p:nvSpPr>
          <p:spPr bwMode="auto">
            <a:xfrm>
              <a:off x="1641" y="2295"/>
              <a:ext cx="192" cy="105"/>
            </a:xfrm>
            <a:custGeom>
              <a:avLst/>
              <a:gdLst>
                <a:gd name="T0" fmla="*/ 21 w 192"/>
                <a:gd name="T1" fmla="*/ 102 h 105"/>
                <a:gd name="T2" fmla="*/ 148 w 192"/>
                <a:gd name="T3" fmla="*/ 84 h 105"/>
                <a:gd name="T4" fmla="*/ 160 w 192"/>
                <a:gd name="T5" fmla="*/ 76 h 105"/>
                <a:gd name="T6" fmla="*/ 192 w 192"/>
                <a:gd name="T7" fmla="*/ 70 h 105"/>
                <a:gd name="T8" fmla="*/ 191 w 192"/>
                <a:gd name="T9" fmla="*/ 57 h 105"/>
                <a:gd name="T10" fmla="*/ 164 w 192"/>
                <a:gd name="T11" fmla="*/ 57 h 105"/>
                <a:gd name="T12" fmla="*/ 160 w 192"/>
                <a:gd name="T13" fmla="*/ 54 h 105"/>
                <a:gd name="T14" fmla="*/ 157 w 192"/>
                <a:gd name="T15" fmla="*/ 49 h 105"/>
                <a:gd name="T16" fmla="*/ 152 w 192"/>
                <a:gd name="T17" fmla="*/ 43 h 105"/>
                <a:gd name="T18" fmla="*/ 148 w 192"/>
                <a:gd name="T19" fmla="*/ 36 h 105"/>
                <a:gd name="T20" fmla="*/ 140 w 192"/>
                <a:gd name="T21" fmla="*/ 28 h 105"/>
                <a:gd name="T22" fmla="*/ 130 w 192"/>
                <a:gd name="T23" fmla="*/ 19 h 105"/>
                <a:gd name="T24" fmla="*/ 120 w 192"/>
                <a:gd name="T25" fmla="*/ 12 h 105"/>
                <a:gd name="T26" fmla="*/ 111 w 192"/>
                <a:gd name="T27" fmla="*/ 8 h 105"/>
                <a:gd name="T28" fmla="*/ 101 w 192"/>
                <a:gd name="T29" fmla="*/ 1 h 105"/>
                <a:gd name="T30" fmla="*/ 90 w 192"/>
                <a:gd name="T31" fmla="*/ 0 h 105"/>
                <a:gd name="T32" fmla="*/ 79 w 192"/>
                <a:gd name="T33" fmla="*/ 0 h 105"/>
                <a:gd name="T34" fmla="*/ 69 w 192"/>
                <a:gd name="T35" fmla="*/ 1 h 105"/>
                <a:gd name="T36" fmla="*/ 58 w 192"/>
                <a:gd name="T37" fmla="*/ 3 h 105"/>
                <a:gd name="T38" fmla="*/ 50 w 192"/>
                <a:gd name="T39" fmla="*/ 9 h 105"/>
                <a:gd name="T40" fmla="*/ 42 w 192"/>
                <a:gd name="T41" fmla="*/ 12 h 105"/>
                <a:gd name="T42" fmla="*/ 35 w 192"/>
                <a:gd name="T43" fmla="*/ 20 h 105"/>
                <a:gd name="T44" fmla="*/ 29 w 192"/>
                <a:gd name="T45" fmla="*/ 28 h 105"/>
                <a:gd name="T46" fmla="*/ 24 w 192"/>
                <a:gd name="T47" fmla="*/ 36 h 105"/>
                <a:gd name="T48" fmla="*/ 21 w 192"/>
                <a:gd name="T49" fmla="*/ 44 h 105"/>
                <a:gd name="T50" fmla="*/ 19 w 192"/>
                <a:gd name="T51" fmla="*/ 54 h 105"/>
                <a:gd name="T52" fmla="*/ 16 w 192"/>
                <a:gd name="T53" fmla="*/ 60 h 105"/>
                <a:gd name="T54" fmla="*/ 16 w 192"/>
                <a:gd name="T55" fmla="*/ 68 h 105"/>
                <a:gd name="T56" fmla="*/ 15 w 192"/>
                <a:gd name="T57" fmla="*/ 76 h 105"/>
                <a:gd name="T58" fmla="*/ 13 w 192"/>
                <a:gd name="T59" fmla="*/ 83 h 105"/>
                <a:gd name="T60" fmla="*/ 8 w 192"/>
                <a:gd name="T61" fmla="*/ 88 h 105"/>
                <a:gd name="T62" fmla="*/ 5 w 192"/>
                <a:gd name="T63" fmla="*/ 91 h 105"/>
                <a:gd name="T64" fmla="*/ 0 w 192"/>
                <a:gd name="T65" fmla="*/ 91 h 105"/>
                <a:gd name="T66" fmla="*/ 0 w 192"/>
                <a:gd name="T67" fmla="*/ 92 h 105"/>
                <a:gd name="T68" fmla="*/ 5 w 192"/>
                <a:gd name="T69" fmla="*/ 105 h 105"/>
                <a:gd name="T70" fmla="*/ 21 w 192"/>
                <a:gd name="T71" fmla="*/ 102 h 105"/>
                <a:gd name="T72" fmla="*/ 21 w 192"/>
                <a:gd name="T73" fmla="*/ 102 h 10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92"/>
                <a:gd name="T112" fmla="*/ 0 h 105"/>
                <a:gd name="T113" fmla="*/ 192 w 192"/>
                <a:gd name="T114" fmla="*/ 105 h 10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92" h="105">
                  <a:moveTo>
                    <a:pt x="21" y="102"/>
                  </a:moveTo>
                  <a:lnTo>
                    <a:pt x="148" y="84"/>
                  </a:lnTo>
                  <a:lnTo>
                    <a:pt x="160" y="76"/>
                  </a:lnTo>
                  <a:lnTo>
                    <a:pt x="192" y="70"/>
                  </a:lnTo>
                  <a:lnTo>
                    <a:pt x="191" y="57"/>
                  </a:lnTo>
                  <a:lnTo>
                    <a:pt x="164" y="57"/>
                  </a:lnTo>
                  <a:lnTo>
                    <a:pt x="160" y="54"/>
                  </a:lnTo>
                  <a:lnTo>
                    <a:pt x="157" y="49"/>
                  </a:lnTo>
                  <a:lnTo>
                    <a:pt x="152" y="43"/>
                  </a:lnTo>
                  <a:lnTo>
                    <a:pt x="148" y="36"/>
                  </a:lnTo>
                  <a:lnTo>
                    <a:pt x="140" y="28"/>
                  </a:lnTo>
                  <a:lnTo>
                    <a:pt x="130" y="19"/>
                  </a:lnTo>
                  <a:lnTo>
                    <a:pt x="120" y="12"/>
                  </a:lnTo>
                  <a:lnTo>
                    <a:pt x="111" y="8"/>
                  </a:lnTo>
                  <a:lnTo>
                    <a:pt x="101" y="1"/>
                  </a:lnTo>
                  <a:lnTo>
                    <a:pt x="90" y="0"/>
                  </a:lnTo>
                  <a:lnTo>
                    <a:pt x="79" y="0"/>
                  </a:lnTo>
                  <a:lnTo>
                    <a:pt x="69" y="1"/>
                  </a:lnTo>
                  <a:lnTo>
                    <a:pt x="58" y="3"/>
                  </a:lnTo>
                  <a:lnTo>
                    <a:pt x="50" y="9"/>
                  </a:lnTo>
                  <a:lnTo>
                    <a:pt x="42" y="12"/>
                  </a:lnTo>
                  <a:lnTo>
                    <a:pt x="35" y="20"/>
                  </a:lnTo>
                  <a:lnTo>
                    <a:pt x="29" y="28"/>
                  </a:lnTo>
                  <a:lnTo>
                    <a:pt x="24" y="36"/>
                  </a:lnTo>
                  <a:lnTo>
                    <a:pt x="21" y="44"/>
                  </a:lnTo>
                  <a:lnTo>
                    <a:pt x="19" y="54"/>
                  </a:lnTo>
                  <a:lnTo>
                    <a:pt x="16" y="60"/>
                  </a:lnTo>
                  <a:lnTo>
                    <a:pt x="16" y="68"/>
                  </a:lnTo>
                  <a:lnTo>
                    <a:pt x="15" y="76"/>
                  </a:lnTo>
                  <a:lnTo>
                    <a:pt x="13" y="83"/>
                  </a:lnTo>
                  <a:lnTo>
                    <a:pt x="8" y="88"/>
                  </a:lnTo>
                  <a:lnTo>
                    <a:pt x="5" y="91"/>
                  </a:lnTo>
                  <a:lnTo>
                    <a:pt x="0" y="91"/>
                  </a:lnTo>
                  <a:lnTo>
                    <a:pt x="0" y="92"/>
                  </a:lnTo>
                  <a:lnTo>
                    <a:pt x="5" y="105"/>
                  </a:lnTo>
                  <a:lnTo>
                    <a:pt x="21" y="102"/>
                  </a:lnTo>
                  <a:close/>
                </a:path>
              </a:pathLst>
            </a:custGeom>
            <a:solidFill>
              <a:srgbClr val="75696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3" name="Freeform 258"/>
            <p:cNvSpPr>
              <a:spLocks/>
            </p:cNvSpPr>
            <p:nvPr/>
          </p:nvSpPr>
          <p:spPr bwMode="auto">
            <a:xfrm>
              <a:off x="1649" y="2315"/>
              <a:ext cx="133" cy="89"/>
            </a:xfrm>
            <a:custGeom>
              <a:avLst/>
              <a:gdLst>
                <a:gd name="T0" fmla="*/ 2 w 133"/>
                <a:gd name="T1" fmla="*/ 89 h 89"/>
                <a:gd name="T2" fmla="*/ 0 w 133"/>
                <a:gd name="T3" fmla="*/ 76 h 89"/>
                <a:gd name="T4" fmla="*/ 55 w 133"/>
                <a:gd name="T5" fmla="*/ 68 h 89"/>
                <a:gd name="T6" fmla="*/ 24 w 133"/>
                <a:gd name="T7" fmla="*/ 63 h 89"/>
                <a:gd name="T8" fmla="*/ 24 w 133"/>
                <a:gd name="T9" fmla="*/ 60 h 89"/>
                <a:gd name="T10" fmla="*/ 24 w 133"/>
                <a:gd name="T11" fmla="*/ 56 h 89"/>
                <a:gd name="T12" fmla="*/ 24 w 133"/>
                <a:gd name="T13" fmla="*/ 48 h 89"/>
                <a:gd name="T14" fmla="*/ 27 w 133"/>
                <a:gd name="T15" fmla="*/ 42 h 89"/>
                <a:gd name="T16" fmla="*/ 29 w 133"/>
                <a:gd name="T17" fmla="*/ 32 h 89"/>
                <a:gd name="T18" fmla="*/ 34 w 133"/>
                <a:gd name="T19" fmla="*/ 23 h 89"/>
                <a:gd name="T20" fmla="*/ 37 w 133"/>
                <a:gd name="T21" fmla="*/ 15 h 89"/>
                <a:gd name="T22" fmla="*/ 45 w 133"/>
                <a:gd name="T23" fmla="*/ 8 h 89"/>
                <a:gd name="T24" fmla="*/ 51 w 133"/>
                <a:gd name="T25" fmla="*/ 4 h 89"/>
                <a:gd name="T26" fmla="*/ 59 w 133"/>
                <a:gd name="T27" fmla="*/ 2 h 89"/>
                <a:gd name="T28" fmla="*/ 67 w 133"/>
                <a:gd name="T29" fmla="*/ 0 h 89"/>
                <a:gd name="T30" fmla="*/ 75 w 133"/>
                <a:gd name="T31" fmla="*/ 0 h 89"/>
                <a:gd name="T32" fmla="*/ 83 w 133"/>
                <a:gd name="T33" fmla="*/ 0 h 89"/>
                <a:gd name="T34" fmla="*/ 90 w 133"/>
                <a:gd name="T35" fmla="*/ 2 h 89"/>
                <a:gd name="T36" fmla="*/ 93 w 133"/>
                <a:gd name="T37" fmla="*/ 4 h 89"/>
                <a:gd name="T38" fmla="*/ 95 w 133"/>
                <a:gd name="T39" fmla="*/ 5 h 89"/>
                <a:gd name="T40" fmla="*/ 93 w 133"/>
                <a:gd name="T41" fmla="*/ 5 h 89"/>
                <a:gd name="T42" fmla="*/ 85 w 133"/>
                <a:gd name="T43" fmla="*/ 8 h 89"/>
                <a:gd name="T44" fmla="*/ 79 w 133"/>
                <a:gd name="T45" fmla="*/ 13 h 89"/>
                <a:gd name="T46" fmla="*/ 72 w 133"/>
                <a:gd name="T47" fmla="*/ 23 h 89"/>
                <a:gd name="T48" fmla="*/ 66 w 133"/>
                <a:gd name="T49" fmla="*/ 29 h 89"/>
                <a:gd name="T50" fmla="*/ 64 w 133"/>
                <a:gd name="T51" fmla="*/ 39 h 89"/>
                <a:gd name="T52" fmla="*/ 63 w 133"/>
                <a:gd name="T53" fmla="*/ 45 h 89"/>
                <a:gd name="T54" fmla="*/ 63 w 133"/>
                <a:gd name="T55" fmla="*/ 48 h 89"/>
                <a:gd name="T56" fmla="*/ 63 w 133"/>
                <a:gd name="T57" fmla="*/ 47 h 89"/>
                <a:gd name="T58" fmla="*/ 67 w 133"/>
                <a:gd name="T59" fmla="*/ 45 h 89"/>
                <a:gd name="T60" fmla="*/ 74 w 133"/>
                <a:gd name="T61" fmla="*/ 40 h 89"/>
                <a:gd name="T62" fmla="*/ 83 w 133"/>
                <a:gd name="T63" fmla="*/ 37 h 89"/>
                <a:gd name="T64" fmla="*/ 91 w 133"/>
                <a:gd name="T65" fmla="*/ 34 h 89"/>
                <a:gd name="T66" fmla="*/ 100 w 133"/>
                <a:gd name="T67" fmla="*/ 31 h 89"/>
                <a:gd name="T68" fmla="*/ 108 w 133"/>
                <a:gd name="T69" fmla="*/ 28 h 89"/>
                <a:gd name="T70" fmla="*/ 117 w 133"/>
                <a:gd name="T71" fmla="*/ 28 h 89"/>
                <a:gd name="T72" fmla="*/ 125 w 133"/>
                <a:gd name="T73" fmla="*/ 31 h 89"/>
                <a:gd name="T74" fmla="*/ 132 w 133"/>
                <a:gd name="T75" fmla="*/ 37 h 89"/>
                <a:gd name="T76" fmla="*/ 132 w 133"/>
                <a:gd name="T77" fmla="*/ 45 h 89"/>
                <a:gd name="T78" fmla="*/ 133 w 133"/>
                <a:gd name="T79" fmla="*/ 48 h 89"/>
                <a:gd name="T80" fmla="*/ 103 w 133"/>
                <a:gd name="T81" fmla="*/ 55 h 89"/>
                <a:gd name="T82" fmla="*/ 124 w 133"/>
                <a:gd name="T83" fmla="*/ 58 h 89"/>
                <a:gd name="T84" fmla="*/ 125 w 133"/>
                <a:gd name="T85" fmla="*/ 68 h 89"/>
                <a:gd name="T86" fmla="*/ 75 w 133"/>
                <a:gd name="T87" fmla="*/ 76 h 89"/>
                <a:gd name="T88" fmla="*/ 2 w 133"/>
                <a:gd name="T89" fmla="*/ 89 h 89"/>
                <a:gd name="T90" fmla="*/ 2 w 133"/>
                <a:gd name="T91" fmla="*/ 89 h 8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3"/>
                <a:gd name="T139" fmla="*/ 0 h 89"/>
                <a:gd name="T140" fmla="*/ 133 w 133"/>
                <a:gd name="T141" fmla="*/ 89 h 8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3" h="89">
                  <a:moveTo>
                    <a:pt x="2" y="89"/>
                  </a:moveTo>
                  <a:lnTo>
                    <a:pt x="0" y="76"/>
                  </a:lnTo>
                  <a:lnTo>
                    <a:pt x="55" y="68"/>
                  </a:lnTo>
                  <a:lnTo>
                    <a:pt x="24" y="63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48"/>
                  </a:lnTo>
                  <a:lnTo>
                    <a:pt x="27" y="42"/>
                  </a:lnTo>
                  <a:lnTo>
                    <a:pt x="29" y="32"/>
                  </a:lnTo>
                  <a:lnTo>
                    <a:pt x="34" y="23"/>
                  </a:lnTo>
                  <a:lnTo>
                    <a:pt x="37" y="15"/>
                  </a:lnTo>
                  <a:lnTo>
                    <a:pt x="45" y="8"/>
                  </a:lnTo>
                  <a:lnTo>
                    <a:pt x="51" y="4"/>
                  </a:lnTo>
                  <a:lnTo>
                    <a:pt x="59" y="2"/>
                  </a:lnTo>
                  <a:lnTo>
                    <a:pt x="67" y="0"/>
                  </a:lnTo>
                  <a:lnTo>
                    <a:pt x="75" y="0"/>
                  </a:lnTo>
                  <a:lnTo>
                    <a:pt x="83" y="0"/>
                  </a:lnTo>
                  <a:lnTo>
                    <a:pt x="90" y="2"/>
                  </a:lnTo>
                  <a:lnTo>
                    <a:pt x="93" y="4"/>
                  </a:lnTo>
                  <a:lnTo>
                    <a:pt x="95" y="5"/>
                  </a:lnTo>
                  <a:lnTo>
                    <a:pt x="93" y="5"/>
                  </a:lnTo>
                  <a:lnTo>
                    <a:pt x="85" y="8"/>
                  </a:lnTo>
                  <a:lnTo>
                    <a:pt x="79" y="13"/>
                  </a:lnTo>
                  <a:lnTo>
                    <a:pt x="72" y="23"/>
                  </a:lnTo>
                  <a:lnTo>
                    <a:pt x="66" y="29"/>
                  </a:lnTo>
                  <a:lnTo>
                    <a:pt x="64" y="39"/>
                  </a:lnTo>
                  <a:lnTo>
                    <a:pt x="63" y="45"/>
                  </a:lnTo>
                  <a:lnTo>
                    <a:pt x="63" y="48"/>
                  </a:lnTo>
                  <a:lnTo>
                    <a:pt x="63" y="47"/>
                  </a:lnTo>
                  <a:lnTo>
                    <a:pt x="67" y="45"/>
                  </a:lnTo>
                  <a:lnTo>
                    <a:pt x="74" y="40"/>
                  </a:lnTo>
                  <a:lnTo>
                    <a:pt x="83" y="37"/>
                  </a:lnTo>
                  <a:lnTo>
                    <a:pt x="91" y="34"/>
                  </a:lnTo>
                  <a:lnTo>
                    <a:pt x="100" y="31"/>
                  </a:lnTo>
                  <a:lnTo>
                    <a:pt x="108" y="28"/>
                  </a:lnTo>
                  <a:lnTo>
                    <a:pt x="117" y="28"/>
                  </a:lnTo>
                  <a:lnTo>
                    <a:pt x="125" y="31"/>
                  </a:lnTo>
                  <a:lnTo>
                    <a:pt x="132" y="37"/>
                  </a:lnTo>
                  <a:lnTo>
                    <a:pt x="132" y="45"/>
                  </a:lnTo>
                  <a:lnTo>
                    <a:pt x="133" y="48"/>
                  </a:lnTo>
                  <a:lnTo>
                    <a:pt x="103" y="55"/>
                  </a:lnTo>
                  <a:lnTo>
                    <a:pt x="124" y="58"/>
                  </a:lnTo>
                  <a:lnTo>
                    <a:pt x="125" y="68"/>
                  </a:lnTo>
                  <a:lnTo>
                    <a:pt x="75" y="76"/>
                  </a:lnTo>
                  <a:lnTo>
                    <a:pt x="2" y="89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4" name="Freeform 259"/>
            <p:cNvSpPr>
              <a:spLocks/>
            </p:cNvSpPr>
            <p:nvPr/>
          </p:nvSpPr>
          <p:spPr bwMode="auto">
            <a:xfrm>
              <a:off x="1640" y="2697"/>
              <a:ext cx="249" cy="176"/>
            </a:xfrm>
            <a:custGeom>
              <a:avLst/>
              <a:gdLst>
                <a:gd name="T0" fmla="*/ 49 w 249"/>
                <a:gd name="T1" fmla="*/ 0 h 176"/>
                <a:gd name="T2" fmla="*/ 0 w 249"/>
                <a:gd name="T3" fmla="*/ 54 h 176"/>
                <a:gd name="T4" fmla="*/ 4 w 249"/>
                <a:gd name="T5" fmla="*/ 57 h 176"/>
                <a:gd name="T6" fmla="*/ 9 w 249"/>
                <a:gd name="T7" fmla="*/ 64 h 176"/>
                <a:gd name="T8" fmla="*/ 17 w 249"/>
                <a:gd name="T9" fmla="*/ 72 h 176"/>
                <a:gd name="T10" fmla="*/ 25 w 249"/>
                <a:gd name="T11" fmla="*/ 78 h 176"/>
                <a:gd name="T12" fmla="*/ 38 w 249"/>
                <a:gd name="T13" fmla="*/ 86 h 176"/>
                <a:gd name="T14" fmla="*/ 44 w 249"/>
                <a:gd name="T15" fmla="*/ 91 h 176"/>
                <a:gd name="T16" fmla="*/ 51 w 249"/>
                <a:gd name="T17" fmla="*/ 94 h 176"/>
                <a:gd name="T18" fmla="*/ 59 w 249"/>
                <a:gd name="T19" fmla="*/ 99 h 176"/>
                <a:gd name="T20" fmla="*/ 67 w 249"/>
                <a:gd name="T21" fmla="*/ 102 h 176"/>
                <a:gd name="T22" fmla="*/ 73 w 249"/>
                <a:gd name="T23" fmla="*/ 104 h 176"/>
                <a:gd name="T24" fmla="*/ 81 w 249"/>
                <a:gd name="T25" fmla="*/ 107 h 176"/>
                <a:gd name="T26" fmla="*/ 89 w 249"/>
                <a:gd name="T27" fmla="*/ 109 h 176"/>
                <a:gd name="T28" fmla="*/ 97 w 249"/>
                <a:gd name="T29" fmla="*/ 112 h 176"/>
                <a:gd name="T30" fmla="*/ 104 w 249"/>
                <a:gd name="T31" fmla="*/ 112 h 176"/>
                <a:gd name="T32" fmla="*/ 112 w 249"/>
                <a:gd name="T33" fmla="*/ 113 h 176"/>
                <a:gd name="T34" fmla="*/ 118 w 249"/>
                <a:gd name="T35" fmla="*/ 113 h 176"/>
                <a:gd name="T36" fmla="*/ 126 w 249"/>
                <a:gd name="T37" fmla="*/ 117 h 176"/>
                <a:gd name="T38" fmla="*/ 137 w 249"/>
                <a:gd name="T39" fmla="*/ 118 h 176"/>
                <a:gd name="T40" fmla="*/ 149 w 249"/>
                <a:gd name="T41" fmla="*/ 120 h 176"/>
                <a:gd name="T42" fmla="*/ 155 w 249"/>
                <a:gd name="T43" fmla="*/ 120 h 176"/>
                <a:gd name="T44" fmla="*/ 158 w 249"/>
                <a:gd name="T45" fmla="*/ 121 h 176"/>
                <a:gd name="T46" fmla="*/ 214 w 249"/>
                <a:gd name="T47" fmla="*/ 176 h 176"/>
                <a:gd name="T48" fmla="*/ 249 w 249"/>
                <a:gd name="T49" fmla="*/ 176 h 176"/>
                <a:gd name="T50" fmla="*/ 214 w 249"/>
                <a:gd name="T51" fmla="*/ 126 h 176"/>
                <a:gd name="T52" fmla="*/ 240 w 249"/>
                <a:gd name="T53" fmla="*/ 109 h 176"/>
                <a:gd name="T54" fmla="*/ 246 w 249"/>
                <a:gd name="T55" fmla="*/ 99 h 176"/>
                <a:gd name="T56" fmla="*/ 222 w 249"/>
                <a:gd name="T57" fmla="*/ 91 h 176"/>
                <a:gd name="T58" fmla="*/ 169 w 249"/>
                <a:gd name="T59" fmla="*/ 81 h 176"/>
                <a:gd name="T60" fmla="*/ 157 w 249"/>
                <a:gd name="T61" fmla="*/ 86 h 176"/>
                <a:gd name="T62" fmla="*/ 153 w 249"/>
                <a:gd name="T63" fmla="*/ 83 h 176"/>
                <a:gd name="T64" fmla="*/ 149 w 249"/>
                <a:gd name="T65" fmla="*/ 81 h 176"/>
                <a:gd name="T66" fmla="*/ 141 w 249"/>
                <a:gd name="T67" fmla="*/ 75 h 176"/>
                <a:gd name="T68" fmla="*/ 134 w 249"/>
                <a:gd name="T69" fmla="*/ 72 h 176"/>
                <a:gd name="T70" fmla="*/ 123 w 249"/>
                <a:gd name="T71" fmla="*/ 64 h 176"/>
                <a:gd name="T72" fmla="*/ 113 w 249"/>
                <a:gd name="T73" fmla="*/ 56 h 176"/>
                <a:gd name="T74" fmla="*/ 102 w 249"/>
                <a:gd name="T75" fmla="*/ 48 h 176"/>
                <a:gd name="T76" fmla="*/ 94 w 249"/>
                <a:gd name="T77" fmla="*/ 40 h 176"/>
                <a:gd name="T78" fmla="*/ 83 w 249"/>
                <a:gd name="T79" fmla="*/ 30 h 176"/>
                <a:gd name="T80" fmla="*/ 75 w 249"/>
                <a:gd name="T81" fmla="*/ 22 h 176"/>
                <a:gd name="T82" fmla="*/ 67 w 249"/>
                <a:gd name="T83" fmla="*/ 14 h 176"/>
                <a:gd name="T84" fmla="*/ 62 w 249"/>
                <a:gd name="T85" fmla="*/ 9 h 176"/>
                <a:gd name="T86" fmla="*/ 52 w 249"/>
                <a:gd name="T87" fmla="*/ 1 h 176"/>
                <a:gd name="T88" fmla="*/ 49 w 249"/>
                <a:gd name="T89" fmla="*/ 0 h 176"/>
                <a:gd name="T90" fmla="*/ 49 w 249"/>
                <a:gd name="T91" fmla="*/ 0 h 1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9"/>
                <a:gd name="T139" fmla="*/ 0 h 176"/>
                <a:gd name="T140" fmla="*/ 249 w 249"/>
                <a:gd name="T141" fmla="*/ 176 h 17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9" h="176">
                  <a:moveTo>
                    <a:pt x="49" y="0"/>
                  </a:moveTo>
                  <a:lnTo>
                    <a:pt x="0" y="54"/>
                  </a:lnTo>
                  <a:lnTo>
                    <a:pt x="4" y="57"/>
                  </a:lnTo>
                  <a:lnTo>
                    <a:pt x="9" y="64"/>
                  </a:lnTo>
                  <a:lnTo>
                    <a:pt x="17" y="72"/>
                  </a:lnTo>
                  <a:lnTo>
                    <a:pt x="25" y="78"/>
                  </a:lnTo>
                  <a:lnTo>
                    <a:pt x="38" y="86"/>
                  </a:lnTo>
                  <a:lnTo>
                    <a:pt x="44" y="91"/>
                  </a:lnTo>
                  <a:lnTo>
                    <a:pt x="51" y="94"/>
                  </a:lnTo>
                  <a:lnTo>
                    <a:pt x="59" y="99"/>
                  </a:lnTo>
                  <a:lnTo>
                    <a:pt x="67" y="102"/>
                  </a:lnTo>
                  <a:lnTo>
                    <a:pt x="73" y="104"/>
                  </a:lnTo>
                  <a:lnTo>
                    <a:pt x="81" y="107"/>
                  </a:lnTo>
                  <a:lnTo>
                    <a:pt x="89" y="109"/>
                  </a:lnTo>
                  <a:lnTo>
                    <a:pt x="97" y="112"/>
                  </a:lnTo>
                  <a:lnTo>
                    <a:pt x="104" y="112"/>
                  </a:lnTo>
                  <a:lnTo>
                    <a:pt x="112" y="113"/>
                  </a:lnTo>
                  <a:lnTo>
                    <a:pt x="118" y="113"/>
                  </a:lnTo>
                  <a:lnTo>
                    <a:pt x="126" y="117"/>
                  </a:lnTo>
                  <a:lnTo>
                    <a:pt x="137" y="118"/>
                  </a:lnTo>
                  <a:lnTo>
                    <a:pt x="149" y="120"/>
                  </a:lnTo>
                  <a:lnTo>
                    <a:pt x="155" y="120"/>
                  </a:lnTo>
                  <a:lnTo>
                    <a:pt x="158" y="121"/>
                  </a:lnTo>
                  <a:lnTo>
                    <a:pt x="214" y="176"/>
                  </a:lnTo>
                  <a:lnTo>
                    <a:pt x="249" y="176"/>
                  </a:lnTo>
                  <a:lnTo>
                    <a:pt x="214" y="126"/>
                  </a:lnTo>
                  <a:lnTo>
                    <a:pt x="240" y="109"/>
                  </a:lnTo>
                  <a:lnTo>
                    <a:pt x="246" y="99"/>
                  </a:lnTo>
                  <a:lnTo>
                    <a:pt x="222" y="91"/>
                  </a:lnTo>
                  <a:lnTo>
                    <a:pt x="169" y="81"/>
                  </a:lnTo>
                  <a:lnTo>
                    <a:pt x="157" y="86"/>
                  </a:lnTo>
                  <a:lnTo>
                    <a:pt x="153" y="83"/>
                  </a:lnTo>
                  <a:lnTo>
                    <a:pt x="149" y="81"/>
                  </a:lnTo>
                  <a:lnTo>
                    <a:pt x="141" y="75"/>
                  </a:lnTo>
                  <a:lnTo>
                    <a:pt x="134" y="72"/>
                  </a:lnTo>
                  <a:lnTo>
                    <a:pt x="123" y="64"/>
                  </a:lnTo>
                  <a:lnTo>
                    <a:pt x="113" y="56"/>
                  </a:lnTo>
                  <a:lnTo>
                    <a:pt x="102" y="48"/>
                  </a:lnTo>
                  <a:lnTo>
                    <a:pt x="94" y="40"/>
                  </a:lnTo>
                  <a:lnTo>
                    <a:pt x="83" y="30"/>
                  </a:lnTo>
                  <a:lnTo>
                    <a:pt x="75" y="22"/>
                  </a:lnTo>
                  <a:lnTo>
                    <a:pt x="67" y="14"/>
                  </a:lnTo>
                  <a:lnTo>
                    <a:pt x="62" y="9"/>
                  </a:lnTo>
                  <a:lnTo>
                    <a:pt x="52" y="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5" name="Freeform 260"/>
            <p:cNvSpPr>
              <a:spLocks/>
            </p:cNvSpPr>
            <p:nvPr/>
          </p:nvSpPr>
          <p:spPr bwMode="auto">
            <a:xfrm>
              <a:off x="1752" y="2391"/>
              <a:ext cx="53" cy="67"/>
            </a:xfrm>
            <a:custGeom>
              <a:avLst/>
              <a:gdLst>
                <a:gd name="T0" fmla="*/ 40 w 53"/>
                <a:gd name="T1" fmla="*/ 0 h 67"/>
                <a:gd name="T2" fmla="*/ 29 w 53"/>
                <a:gd name="T3" fmla="*/ 9 h 67"/>
                <a:gd name="T4" fmla="*/ 0 w 53"/>
                <a:gd name="T5" fmla="*/ 24 h 67"/>
                <a:gd name="T6" fmla="*/ 22 w 53"/>
                <a:gd name="T7" fmla="*/ 67 h 67"/>
                <a:gd name="T8" fmla="*/ 35 w 53"/>
                <a:gd name="T9" fmla="*/ 24 h 67"/>
                <a:gd name="T10" fmla="*/ 53 w 53"/>
                <a:gd name="T11" fmla="*/ 22 h 67"/>
                <a:gd name="T12" fmla="*/ 40 w 53"/>
                <a:gd name="T13" fmla="*/ 0 h 67"/>
                <a:gd name="T14" fmla="*/ 40 w 53"/>
                <a:gd name="T15" fmla="*/ 0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"/>
                <a:gd name="T25" fmla="*/ 0 h 67"/>
                <a:gd name="T26" fmla="*/ 53 w 53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" h="67">
                  <a:moveTo>
                    <a:pt x="40" y="0"/>
                  </a:moveTo>
                  <a:lnTo>
                    <a:pt x="29" y="9"/>
                  </a:lnTo>
                  <a:lnTo>
                    <a:pt x="0" y="24"/>
                  </a:lnTo>
                  <a:lnTo>
                    <a:pt x="22" y="67"/>
                  </a:lnTo>
                  <a:lnTo>
                    <a:pt x="35" y="24"/>
                  </a:lnTo>
                  <a:lnTo>
                    <a:pt x="53" y="2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6" name="Freeform 261"/>
            <p:cNvSpPr>
              <a:spLocks/>
            </p:cNvSpPr>
            <p:nvPr/>
          </p:nvSpPr>
          <p:spPr bwMode="auto">
            <a:xfrm>
              <a:off x="1712" y="2476"/>
              <a:ext cx="40" cy="62"/>
            </a:xfrm>
            <a:custGeom>
              <a:avLst/>
              <a:gdLst>
                <a:gd name="T0" fmla="*/ 40 w 40"/>
                <a:gd name="T1" fmla="*/ 0 h 62"/>
                <a:gd name="T2" fmla="*/ 0 w 40"/>
                <a:gd name="T3" fmla="*/ 38 h 62"/>
                <a:gd name="T4" fmla="*/ 9 w 40"/>
                <a:gd name="T5" fmla="*/ 62 h 62"/>
                <a:gd name="T6" fmla="*/ 28 w 40"/>
                <a:gd name="T7" fmla="*/ 52 h 62"/>
                <a:gd name="T8" fmla="*/ 40 w 40"/>
                <a:gd name="T9" fmla="*/ 0 h 62"/>
                <a:gd name="T10" fmla="*/ 40 w 40"/>
                <a:gd name="T11" fmla="*/ 0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62"/>
                <a:gd name="T20" fmla="*/ 40 w 40"/>
                <a:gd name="T21" fmla="*/ 62 h 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62">
                  <a:moveTo>
                    <a:pt x="40" y="0"/>
                  </a:moveTo>
                  <a:lnTo>
                    <a:pt x="0" y="38"/>
                  </a:lnTo>
                  <a:lnTo>
                    <a:pt x="9" y="62"/>
                  </a:lnTo>
                  <a:lnTo>
                    <a:pt x="28" y="5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7" name="Freeform 262"/>
            <p:cNvSpPr>
              <a:spLocks/>
            </p:cNvSpPr>
            <p:nvPr/>
          </p:nvSpPr>
          <p:spPr bwMode="auto">
            <a:xfrm>
              <a:off x="1686" y="2701"/>
              <a:ext cx="111" cy="90"/>
            </a:xfrm>
            <a:custGeom>
              <a:avLst/>
              <a:gdLst>
                <a:gd name="T0" fmla="*/ 3 w 111"/>
                <a:gd name="T1" fmla="*/ 0 h 90"/>
                <a:gd name="T2" fmla="*/ 0 w 111"/>
                <a:gd name="T3" fmla="*/ 50 h 90"/>
                <a:gd name="T4" fmla="*/ 111 w 111"/>
                <a:gd name="T5" fmla="*/ 90 h 90"/>
                <a:gd name="T6" fmla="*/ 3 w 111"/>
                <a:gd name="T7" fmla="*/ 0 h 90"/>
                <a:gd name="T8" fmla="*/ 3 w 111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90"/>
                <a:gd name="T17" fmla="*/ 111 w 11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90">
                  <a:moveTo>
                    <a:pt x="3" y="0"/>
                  </a:moveTo>
                  <a:lnTo>
                    <a:pt x="0" y="50"/>
                  </a:lnTo>
                  <a:lnTo>
                    <a:pt x="111" y="9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8" name="Freeform 263"/>
            <p:cNvSpPr>
              <a:spLocks/>
            </p:cNvSpPr>
            <p:nvPr/>
          </p:nvSpPr>
          <p:spPr bwMode="auto">
            <a:xfrm>
              <a:off x="1933" y="2543"/>
              <a:ext cx="152" cy="51"/>
            </a:xfrm>
            <a:custGeom>
              <a:avLst/>
              <a:gdLst>
                <a:gd name="T0" fmla="*/ 0 w 152"/>
                <a:gd name="T1" fmla="*/ 5 h 51"/>
                <a:gd name="T2" fmla="*/ 0 w 152"/>
                <a:gd name="T3" fmla="*/ 3 h 51"/>
                <a:gd name="T4" fmla="*/ 6 w 152"/>
                <a:gd name="T5" fmla="*/ 1 h 51"/>
                <a:gd name="T6" fmla="*/ 12 w 152"/>
                <a:gd name="T7" fmla="*/ 0 h 51"/>
                <a:gd name="T8" fmla="*/ 24 w 152"/>
                <a:gd name="T9" fmla="*/ 0 h 51"/>
                <a:gd name="T10" fmla="*/ 35 w 152"/>
                <a:gd name="T11" fmla="*/ 0 h 51"/>
                <a:gd name="T12" fmla="*/ 48 w 152"/>
                <a:gd name="T13" fmla="*/ 0 h 51"/>
                <a:gd name="T14" fmla="*/ 62 w 152"/>
                <a:gd name="T15" fmla="*/ 1 h 51"/>
                <a:gd name="T16" fmla="*/ 77 w 152"/>
                <a:gd name="T17" fmla="*/ 8 h 51"/>
                <a:gd name="T18" fmla="*/ 91 w 152"/>
                <a:gd name="T19" fmla="*/ 9 h 51"/>
                <a:gd name="T20" fmla="*/ 104 w 152"/>
                <a:gd name="T21" fmla="*/ 17 h 51"/>
                <a:gd name="T22" fmla="*/ 117 w 152"/>
                <a:gd name="T23" fmla="*/ 24 h 51"/>
                <a:gd name="T24" fmla="*/ 129 w 152"/>
                <a:gd name="T25" fmla="*/ 32 h 51"/>
                <a:gd name="T26" fmla="*/ 137 w 152"/>
                <a:gd name="T27" fmla="*/ 37 h 51"/>
                <a:gd name="T28" fmla="*/ 145 w 152"/>
                <a:gd name="T29" fmla="*/ 45 h 51"/>
                <a:gd name="T30" fmla="*/ 149 w 152"/>
                <a:gd name="T31" fmla="*/ 48 h 51"/>
                <a:gd name="T32" fmla="*/ 152 w 152"/>
                <a:gd name="T33" fmla="*/ 51 h 51"/>
                <a:gd name="T34" fmla="*/ 35 w 152"/>
                <a:gd name="T35" fmla="*/ 45 h 51"/>
                <a:gd name="T36" fmla="*/ 0 w 152"/>
                <a:gd name="T37" fmla="*/ 5 h 51"/>
                <a:gd name="T38" fmla="*/ 0 w 152"/>
                <a:gd name="T39" fmla="*/ 5 h 5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52"/>
                <a:gd name="T61" fmla="*/ 0 h 51"/>
                <a:gd name="T62" fmla="*/ 152 w 152"/>
                <a:gd name="T63" fmla="*/ 51 h 5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52" h="51">
                  <a:moveTo>
                    <a:pt x="0" y="5"/>
                  </a:moveTo>
                  <a:lnTo>
                    <a:pt x="0" y="3"/>
                  </a:lnTo>
                  <a:lnTo>
                    <a:pt x="6" y="1"/>
                  </a:lnTo>
                  <a:lnTo>
                    <a:pt x="12" y="0"/>
                  </a:lnTo>
                  <a:lnTo>
                    <a:pt x="24" y="0"/>
                  </a:lnTo>
                  <a:lnTo>
                    <a:pt x="35" y="0"/>
                  </a:lnTo>
                  <a:lnTo>
                    <a:pt x="48" y="0"/>
                  </a:lnTo>
                  <a:lnTo>
                    <a:pt x="62" y="1"/>
                  </a:lnTo>
                  <a:lnTo>
                    <a:pt x="77" y="8"/>
                  </a:lnTo>
                  <a:lnTo>
                    <a:pt x="91" y="9"/>
                  </a:lnTo>
                  <a:lnTo>
                    <a:pt x="104" y="17"/>
                  </a:lnTo>
                  <a:lnTo>
                    <a:pt x="117" y="24"/>
                  </a:lnTo>
                  <a:lnTo>
                    <a:pt x="129" y="32"/>
                  </a:lnTo>
                  <a:lnTo>
                    <a:pt x="137" y="37"/>
                  </a:lnTo>
                  <a:lnTo>
                    <a:pt x="145" y="45"/>
                  </a:lnTo>
                  <a:lnTo>
                    <a:pt x="149" y="48"/>
                  </a:lnTo>
                  <a:lnTo>
                    <a:pt x="152" y="51"/>
                  </a:lnTo>
                  <a:lnTo>
                    <a:pt x="35" y="4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9" name="Freeform 264"/>
            <p:cNvSpPr>
              <a:spLocks/>
            </p:cNvSpPr>
            <p:nvPr/>
          </p:nvSpPr>
          <p:spPr bwMode="auto">
            <a:xfrm>
              <a:off x="1806" y="2359"/>
              <a:ext cx="23" cy="9"/>
            </a:xfrm>
            <a:custGeom>
              <a:avLst/>
              <a:gdLst>
                <a:gd name="T0" fmla="*/ 5 w 23"/>
                <a:gd name="T1" fmla="*/ 0 h 9"/>
                <a:gd name="T2" fmla="*/ 23 w 23"/>
                <a:gd name="T3" fmla="*/ 0 h 9"/>
                <a:gd name="T4" fmla="*/ 23 w 23"/>
                <a:gd name="T5" fmla="*/ 6 h 9"/>
                <a:gd name="T6" fmla="*/ 0 w 23"/>
                <a:gd name="T7" fmla="*/ 9 h 9"/>
                <a:gd name="T8" fmla="*/ 5 w 23"/>
                <a:gd name="T9" fmla="*/ 0 h 9"/>
                <a:gd name="T10" fmla="*/ 5 w 23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9"/>
                <a:gd name="T20" fmla="*/ 23 w 2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9">
                  <a:moveTo>
                    <a:pt x="5" y="0"/>
                  </a:moveTo>
                  <a:lnTo>
                    <a:pt x="23" y="0"/>
                  </a:lnTo>
                  <a:lnTo>
                    <a:pt x="23" y="6"/>
                  </a:lnTo>
                  <a:lnTo>
                    <a:pt x="0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80" name="Freeform 265"/>
            <p:cNvSpPr>
              <a:spLocks/>
            </p:cNvSpPr>
            <p:nvPr/>
          </p:nvSpPr>
          <p:spPr bwMode="auto">
            <a:xfrm>
              <a:off x="3331" y="1851"/>
              <a:ext cx="93" cy="85"/>
            </a:xfrm>
            <a:custGeom>
              <a:avLst/>
              <a:gdLst>
                <a:gd name="T0" fmla="*/ 29 w 93"/>
                <a:gd name="T1" fmla="*/ 0 h 85"/>
                <a:gd name="T2" fmla="*/ 13 w 93"/>
                <a:gd name="T3" fmla="*/ 14 h 85"/>
                <a:gd name="T4" fmla="*/ 0 w 93"/>
                <a:gd name="T5" fmla="*/ 50 h 85"/>
                <a:gd name="T6" fmla="*/ 16 w 93"/>
                <a:gd name="T7" fmla="*/ 62 h 85"/>
                <a:gd name="T8" fmla="*/ 53 w 93"/>
                <a:gd name="T9" fmla="*/ 82 h 85"/>
                <a:gd name="T10" fmla="*/ 93 w 93"/>
                <a:gd name="T11" fmla="*/ 85 h 85"/>
                <a:gd name="T12" fmla="*/ 93 w 93"/>
                <a:gd name="T13" fmla="*/ 69 h 85"/>
                <a:gd name="T14" fmla="*/ 54 w 93"/>
                <a:gd name="T15" fmla="*/ 37 h 85"/>
                <a:gd name="T16" fmla="*/ 29 w 93"/>
                <a:gd name="T17" fmla="*/ 0 h 85"/>
                <a:gd name="T18" fmla="*/ 29 w 93"/>
                <a:gd name="T19" fmla="*/ 0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3"/>
                <a:gd name="T31" fmla="*/ 0 h 85"/>
                <a:gd name="T32" fmla="*/ 93 w 93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3" h="85">
                  <a:moveTo>
                    <a:pt x="29" y="0"/>
                  </a:moveTo>
                  <a:lnTo>
                    <a:pt x="13" y="14"/>
                  </a:lnTo>
                  <a:lnTo>
                    <a:pt x="0" y="50"/>
                  </a:lnTo>
                  <a:lnTo>
                    <a:pt x="16" y="62"/>
                  </a:lnTo>
                  <a:lnTo>
                    <a:pt x="53" y="82"/>
                  </a:lnTo>
                  <a:lnTo>
                    <a:pt x="93" y="85"/>
                  </a:lnTo>
                  <a:lnTo>
                    <a:pt x="93" y="69"/>
                  </a:lnTo>
                  <a:lnTo>
                    <a:pt x="54" y="37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2E33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81" name="Freeform 266"/>
            <p:cNvSpPr>
              <a:spLocks/>
            </p:cNvSpPr>
            <p:nvPr/>
          </p:nvSpPr>
          <p:spPr bwMode="auto">
            <a:xfrm>
              <a:off x="3259" y="1362"/>
              <a:ext cx="123" cy="64"/>
            </a:xfrm>
            <a:custGeom>
              <a:avLst/>
              <a:gdLst>
                <a:gd name="T0" fmla="*/ 0 w 123"/>
                <a:gd name="T1" fmla="*/ 60 h 64"/>
                <a:gd name="T2" fmla="*/ 0 w 123"/>
                <a:gd name="T3" fmla="*/ 48 h 64"/>
                <a:gd name="T4" fmla="*/ 17 w 123"/>
                <a:gd name="T5" fmla="*/ 42 h 64"/>
                <a:gd name="T6" fmla="*/ 16 w 123"/>
                <a:gd name="T7" fmla="*/ 37 h 64"/>
                <a:gd name="T8" fmla="*/ 16 w 123"/>
                <a:gd name="T9" fmla="*/ 31 h 64"/>
                <a:gd name="T10" fmla="*/ 19 w 123"/>
                <a:gd name="T11" fmla="*/ 21 h 64"/>
                <a:gd name="T12" fmla="*/ 25 w 123"/>
                <a:gd name="T13" fmla="*/ 15 h 64"/>
                <a:gd name="T14" fmla="*/ 30 w 123"/>
                <a:gd name="T15" fmla="*/ 8 h 64"/>
                <a:gd name="T16" fmla="*/ 38 w 123"/>
                <a:gd name="T17" fmla="*/ 7 h 64"/>
                <a:gd name="T18" fmla="*/ 45 w 123"/>
                <a:gd name="T19" fmla="*/ 4 h 64"/>
                <a:gd name="T20" fmla="*/ 53 w 123"/>
                <a:gd name="T21" fmla="*/ 2 h 64"/>
                <a:gd name="T22" fmla="*/ 61 w 123"/>
                <a:gd name="T23" fmla="*/ 0 h 64"/>
                <a:gd name="T24" fmla="*/ 67 w 123"/>
                <a:gd name="T25" fmla="*/ 0 h 64"/>
                <a:gd name="T26" fmla="*/ 69 w 123"/>
                <a:gd name="T27" fmla="*/ 0 h 64"/>
                <a:gd name="T28" fmla="*/ 72 w 123"/>
                <a:gd name="T29" fmla="*/ 0 h 64"/>
                <a:gd name="T30" fmla="*/ 73 w 123"/>
                <a:gd name="T31" fmla="*/ 0 h 64"/>
                <a:gd name="T32" fmla="*/ 80 w 123"/>
                <a:gd name="T33" fmla="*/ 2 h 64"/>
                <a:gd name="T34" fmla="*/ 88 w 123"/>
                <a:gd name="T35" fmla="*/ 5 h 64"/>
                <a:gd name="T36" fmla="*/ 97 w 123"/>
                <a:gd name="T37" fmla="*/ 10 h 64"/>
                <a:gd name="T38" fmla="*/ 105 w 123"/>
                <a:gd name="T39" fmla="*/ 18 h 64"/>
                <a:gd name="T40" fmla="*/ 115 w 123"/>
                <a:gd name="T41" fmla="*/ 28 h 64"/>
                <a:gd name="T42" fmla="*/ 120 w 123"/>
                <a:gd name="T43" fmla="*/ 34 h 64"/>
                <a:gd name="T44" fmla="*/ 123 w 123"/>
                <a:gd name="T45" fmla="*/ 37 h 64"/>
                <a:gd name="T46" fmla="*/ 105 w 123"/>
                <a:gd name="T47" fmla="*/ 64 h 64"/>
                <a:gd name="T48" fmla="*/ 0 w 123"/>
                <a:gd name="T49" fmla="*/ 60 h 64"/>
                <a:gd name="T50" fmla="*/ 0 w 123"/>
                <a:gd name="T51" fmla="*/ 60 h 6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3"/>
                <a:gd name="T79" fmla="*/ 0 h 64"/>
                <a:gd name="T80" fmla="*/ 123 w 123"/>
                <a:gd name="T81" fmla="*/ 64 h 6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3" h="64">
                  <a:moveTo>
                    <a:pt x="0" y="60"/>
                  </a:moveTo>
                  <a:lnTo>
                    <a:pt x="0" y="48"/>
                  </a:lnTo>
                  <a:lnTo>
                    <a:pt x="17" y="42"/>
                  </a:lnTo>
                  <a:lnTo>
                    <a:pt x="16" y="37"/>
                  </a:lnTo>
                  <a:lnTo>
                    <a:pt x="16" y="31"/>
                  </a:lnTo>
                  <a:lnTo>
                    <a:pt x="19" y="21"/>
                  </a:lnTo>
                  <a:lnTo>
                    <a:pt x="25" y="15"/>
                  </a:lnTo>
                  <a:lnTo>
                    <a:pt x="30" y="8"/>
                  </a:lnTo>
                  <a:lnTo>
                    <a:pt x="38" y="7"/>
                  </a:lnTo>
                  <a:lnTo>
                    <a:pt x="45" y="4"/>
                  </a:lnTo>
                  <a:lnTo>
                    <a:pt x="53" y="2"/>
                  </a:lnTo>
                  <a:lnTo>
                    <a:pt x="61" y="0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2" y="0"/>
                  </a:lnTo>
                  <a:lnTo>
                    <a:pt x="73" y="0"/>
                  </a:lnTo>
                  <a:lnTo>
                    <a:pt x="80" y="2"/>
                  </a:lnTo>
                  <a:lnTo>
                    <a:pt x="88" y="5"/>
                  </a:lnTo>
                  <a:lnTo>
                    <a:pt x="97" y="10"/>
                  </a:lnTo>
                  <a:lnTo>
                    <a:pt x="105" y="18"/>
                  </a:lnTo>
                  <a:lnTo>
                    <a:pt x="115" y="28"/>
                  </a:lnTo>
                  <a:lnTo>
                    <a:pt x="120" y="34"/>
                  </a:lnTo>
                  <a:lnTo>
                    <a:pt x="123" y="37"/>
                  </a:lnTo>
                  <a:lnTo>
                    <a:pt x="105" y="64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82" name="Freeform 267"/>
            <p:cNvSpPr>
              <a:spLocks/>
            </p:cNvSpPr>
            <p:nvPr/>
          </p:nvSpPr>
          <p:spPr bwMode="auto">
            <a:xfrm>
              <a:off x="3254" y="1410"/>
              <a:ext cx="115" cy="55"/>
            </a:xfrm>
            <a:custGeom>
              <a:avLst/>
              <a:gdLst>
                <a:gd name="T0" fmla="*/ 56 w 115"/>
                <a:gd name="T1" fmla="*/ 55 h 55"/>
                <a:gd name="T2" fmla="*/ 30 w 115"/>
                <a:gd name="T3" fmla="*/ 42 h 55"/>
                <a:gd name="T4" fmla="*/ 32 w 115"/>
                <a:gd name="T5" fmla="*/ 32 h 55"/>
                <a:gd name="T6" fmla="*/ 0 w 115"/>
                <a:gd name="T7" fmla="*/ 10 h 55"/>
                <a:gd name="T8" fmla="*/ 45 w 115"/>
                <a:gd name="T9" fmla="*/ 0 h 55"/>
                <a:gd name="T10" fmla="*/ 54 w 115"/>
                <a:gd name="T11" fmla="*/ 5 h 55"/>
                <a:gd name="T12" fmla="*/ 83 w 115"/>
                <a:gd name="T13" fmla="*/ 5 h 55"/>
                <a:gd name="T14" fmla="*/ 107 w 115"/>
                <a:gd name="T15" fmla="*/ 12 h 55"/>
                <a:gd name="T16" fmla="*/ 115 w 115"/>
                <a:gd name="T17" fmla="*/ 40 h 55"/>
                <a:gd name="T18" fmla="*/ 56 w 115"/>
                <a:gd name="T19" fmla="*/ 55 h 55"/>
                <a:gd name="T20" fmla="*/ 56 w 115"/>
                <a:gd name="T21" fmla="*/ 55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5"/>
                <a:gd name="T34" fmla="*/ 0 h 55"/>
                <a:gd name="T35" fmla="*/ 115 w 115"/>
                <a:gd name="T36" fmla="*/ 55 h 5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5" h="55">
                  <a:moveTo>
                    <a:pt x="56" y="55"/>
                  </a:moveTo>
                  <a:lnTo>
                    <a:pt x="30" y="42"/>
                  </a:lnTo>
                  <a:lnTo>
                    <a:pt x="32" y="32"/>
                  </a:lnTo>
                  <a:lnTo>
                    <a:pt x="0" y="10"/>
                  </a:lnTo>
                  <a:lnTo>
                    <a:pt x="45" y="0"/>
                  </a:lnTo>
                  <a:lnTo>
                    <a:pt x="54" y="5"/>
                  </a:lnTo>
                  <a:lnTo>
                    <a:pt x="83" y="5"/>
                  </a:lnTo>
                  <a:lnTo>
                    <a:pt x="107" y="12"/>
                  </a:lnTo>
                  <a:lnTo>
                    <a:pt x="115" y="40"/>
                  </a:lnTo>
                  <a:lnTo>
                    <a:pt x="56" y="55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83" name="Freeform 268"/>
            <p:cNvSpPr>
              <a:spLocks/>
            </p:cNvSpPr>
            <p:nvPr/>
          </p:nvSpPr>
          <p:spPr bwMode="auto">
            <a:xfrm>
              <a:off x="3294" y="1505"/>
              <a:ext cx="213" cy="458"/>
            </a:xfrm>
            <a:custGeom>
              <a:avLst/>
              <a:gdLst>
                <a:gd name="T0" fmla="*/ 2 w 213"/>
                <a:gd name="T1" fmla="*/ 32 h 458"/>
                <a:gd name="T2" fmla="*/ 5 w 213"/>
                <a:gd name="T3" fmla="*/ 27 h 458"/>
                <a:gd name="T4" fmla="*/ 14 w 213"/>
                <a:gd name="T5" fmla="*/ 22 h 458"/>
                <a:gd name="T6" fmla="*/ 27 w 213"/>
                <a:gd name="T7" fmla="*/ 14 h 458"/>
                <a:gd name="T8" fmla="*/ 40 w 213"/>
                <a:gd name="T9" fmla="*/ 10 h 458"/>
                <a:gd name="T10" fmla="*/ 48 w 213"/>
                <a:gd name="T11" fmla="*/ 3 h 458"/>
                <a:gd name="T12" fmla="*/ 53 w 213"/>
                <a:gd name="T13" fmla="*/ 0 h 458"/>
                <a:gd name="T14" fmla="*/ 58 w 213"/>
                <a:gd name="T15" fmla="*/ 0 h 458"/>
                <a:gd name="T16" fmla="*/ 59 w 213"/>
                <a:gd name="T17" fmla="*/ 0 h 458"/>
                <a:gd name="T18" fmla="*/ 91 w 213"/>
                <a:gd name="T19" fmla="*/ 3 h 458"/>
                <a:gd name="T20" fmla="*/ 138 w 213"/>
                <a:gd name="T21" fmla="*/ 67 h 458"/>
                <a:gd name="T22" fmla="*/ 200 w 213"/>
                <a:gd name="T23" fmla="*/ 304 h 458"/>
                <a:gd name="T24" fmla="*/ 213 w 213"/>
                <a:gd name="T25" fmla="*/ 400 h 458"/>
                <a:gd name="T26" fmla="*/ 213 w 213"/>
                <a:gd name="T27" fmla="*/ 458 h 458"/>
                <a:gd name="T28" fmla="*/ 165 w 213"/>
                <a:gd name="T29" fmla="*/ 456 h 458"/>
                <a:gd name="T30" fmla="*/ 146 w 213"/>
                <a:gd name="T31" fmla="*/ 346 h 458"/>
                <a:gd name="T32" fmla="*/ 80 w 213"/>
                <a:gd name="T33" fmla="*/ 383 h 458"/>
                <a:gd name="T34" fmla="*/ 37 w 213"/>
                <a:gd name="T35" fmla="*/ 343 h 458"/>
                <a:gd name="T36" fmla="*/ 58 w 213"/>
                <a:gd name="T37" fmla="*/ 315 h 458"/>
                <a:gd name="T38" fmla="*/ 106 w 213"/>
                <a:gd name="T39" fmla="*/ 267 h 458"/>
                <a:gd name="T40" fmla="*/ 75 w 213"/>
                <a:gd name="T41" fmla="*/ 218 h 458"/>
                <a:gd name="T42" fmla="*/ 90 w 213"/>
                <a:gd name="T43" fmla="*/ 181 h 458"/>
                <a:gd name="T44" fmla="*/ 37 w 213"/>
                <a:gd name="T45" fmla="*/ 165 h 458"/>
                <a:gd name="T46" fmla="*/ 54 w 213"/>
                <a:gd name="T47" fmla="*/ 139 h 458"/>
                <a:gd name="T48" fmla="*/ 53 w 213"/>
                <a:gd name="T49" fmla="*/ 136 h 458"/>
                <a:gd name="T50" fmla="*/ 50 w 213"/>
                <a:gd name="T51" fmla="*/ 133 h 458"/>
                <a:gd name="T52" fmla="*/ 43 w 213"/>
                <a:gd name="T53" fmla="*/ 125 h 458"/>
                <a:gd name="T54" fmla="*/ 38 w 213"/>
                <a:gd name="T55" fmla="*/ 118 h 458"/>
                <a:gd name="T56" fmla="*/ 30 w 213"/>
                <a:gd name="T57" fmla="*/ 107 h 458"/>
                <a:gd name="T58" fmla="*/ 24 w 213"/>
                <a:gd name="T59" fmla="*/ 98 h 458"/>
                <a:gd name="T60" fmla="*/ 16 w 213"/>
                <a:gd name="T61" fmla="*/ 86 h 458"/>
                <a:gd name="T62" fmla="*/ 13 w 213"/>
                <a:gd name="T63" fmla="*/ 77 h 458"/>
                <a:gd name="T64" fmla="*/ 6 w 213"/>
                <a:gd name="T65" fmla="*/ 67 h 458"/>
                <a:gd name="T66" fmla="*/ 5 w 213"/>
                <a:gd name="T67" fmla="*/ 58 h 458"/>
                <a:gd name="T68" fmla="*/ 2 w 213"/>
                <a:gd name="T69" fmla="*/ 50 h 458"/>
                <a:gd name="T70" fmla="*/ 2 w 213"/>
                <a:gd name="T71" fmla="*/ 45 h 458"/>
                <a:gd name="T72" fmla="*/ 0 w 213"/>
                <a:gd name="T73" fmla="*/ 35 h 458"/>
                <a:gd name="T74" fmla="*/ 2 w 213"/>
                <a:gd name="T75" fmla="*/ 32 h 458"/>
                <a:gd name="T76" fmla="*/ 2 w 213"/>
                <a:gd name="T77" fmla="*/ 32 h 45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13"/>
                <a:gd name="T118" fmla="*/ 0 h 458"/>
                <a:gd name="T119" fmla="*/ 213 w 213"/>
                <a:gd name="T120" fmla="*/ 458 h 45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13" h="458">
                  <a:moveTo>
                    <a:pt x="2" y="32"/>
                  </a:moveTo>
                  <a:lnTo>
                    <a:pt x="5" y="27"/>
                  </a:lnTo>
                  <a:lnTo>
                    <a:pt x="14" y="22"/>
                  </a:lnTo>
                  <a:lnTo>
                    <a:pt x="27" y="14"/>
                  </a:lnTo>
                  <a:lnTo>
                    <a:pt x="40" y="10"/>
                  </a:lnTo>
                  <a:lnTo>
                    <a:pt x="48" y="3"/>
                  </a:lnTo>
                  <a:lnTo>
                    <a:pt x="53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91" y="3"/>
                  </a:lnTo>
                  <a:lnTo>
                    <a:pt x="138" y="67"/>
                  </a:lnTo>
                  <a:lnTo>
                    <a:pt x="200" y="304"/>
                  </a:lnTo>
                  <a:lnTo>
                    <a:pt x="213" y="400"/>
                  </a:lnTo>
                  <a:lnTo>
                    <a:pt x="213" y="458"/>
                  </a:lnTo>
                  <a:lnTo>
                    <a:pt x="165" y="456"/>
                  </a:lnTo>
                  <a:lnTo>
                    <a:pt x="146" y="346"/>
                  </a:lnTo>
                  <a:lnTo>
                    <a:pt x="80" y="383"/>
                  </a:lnTo>
                  <a:lnTo>
                    <a:pt x="37" y="343"/>
                  </a:lnTo>
                  <a:lnTo>
                    <a:pt x="58" y="315"/>
                  </a:lnTo>
                  <a:lnTo>
                    <a:pt x="106" y="267"/>
                  </a:lnTo>
                  <a:lnTo>
                    <a:pt x="75" y="218"/>
                  </a:lnTo>
                  <a:lnTo>
                    <a:pt x="90" y="181"/>
                  </a:lnTo>
                  <a:lnTo>
                    <a:pt x="37" y="165"/>
                  </a:lnTo>
                  <a:lnTo>
                    <a:pt x="54" y="139"/>
                  </a:lnTo>
                  <a:lnTo>
                    <a:pt x="53" y="136"/>
                  </a:lnTo>
                  <a:lnTo>
                    <a:pt x="50" y="133"/>
                  </a:lnTo>
                  <a:lnTo>
                    <a:pt x="43" y="125"/>
                  </a:lnTo>
                  <a:lnTo>
                    <a:pt x="38" y="118"/>
                  </a:lnTo>
                  <a:lnTo>
                    <a:pt x="30" y="107"/>
                  </a:lnTo>
                  <a:lnTo>
                    <a:pt x="24" y="98"/>
                  </a:lnTo>
                  <a:lnTo>
                    <a:pt x="16" y="86"/>
                  </a:lnTo>
                  <a:lnTo>
                    <a:pt x="13" y="77"/>
                  </a:lnTo>
                  <a:lnTo>
                    <a:pt x="6" y="67"/>
                  </a:lnTo>
                  <a:lnTo>
                    <a:pt x="5" y="58"/>
                  </a:lnTo>
                  <a:lnTo>
                    <a:pt x="2" y="50"/>
                  </a:lnTo>
                  <a:lnTo>
                    <a:pt x="2" y="45"/>
                  </a:lnTo>
                  <a:lnTo>
                    <a:pt x="0" y="35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84" name="Freeform 269"/>
            <p:cNvSpPr>
              <a:spLocks/>
            </p:cNvSpPr>
            <p:nvPr/>
          </p:nvSpPr>
          <p:spPr bwMode="auto">
            <a:xfrm>
              <a:off x="3289" y="1515"/>
              <a:ext cx="133" cy="161"/>
            </a:xfrm>
            <a:custGeom>
              <a:avLst/>
              <a:gdLst>
                <a:gd name="T0" fmla="*/ 59 w 133"/>
                <a:gd name="T1" fmla="*/ 3 h 161"/>
                <a:gd name="T2" fmla="*/ 58 w 133"/>
                <a:gd name="T3" fmla="*/ 1 h 161"/>
                <a:gd name="T4" fmla="*/ 55 w 133"/>
                <a:gd name="T5" fmla="*/ 0 h 161"/>
                <a:gd name="T6" fmla="*/ 47 w 133"/>
                <a:gd name="T7" fmla="*/ 0 h 161"/>
                <a:gd name="T8" fmla="*/ 37 w 133"/>
                <a:gd name="T9" fmla="*/ 3 h 161"/>
                <a:gd name="T10" fmla="*/ 23 w 133"/>
                <a:gd name="T11" fmla="*/ 6 h 161"/>
                <a:gd name="T12" fmla="*/ 11 w 133"/>
                <a:gd name="T13" fmla="*/ 11 h 161"/>
                <a:gd name="T14" fmla="*/ 2 w 133"/>
                <a:gd name="T15" fmla="*/ 16 h 161"/>
                <a:gd name="T16" fmla="*/ 0 w 133"/>
                <a:gd name="T17" fmla="*/ 17 h 161"/>
                <a:gd name="T18" fmla="*/ 0 w 133"/>
                <a:gd name="T19" fmla="*/ 19 h 161"/>
                <a:gd name="T20" fmla="*/ 3 w 133"/>
                <a:gd name="T21" fmla="*/ 27 h 161"/>
                <a:gd name="T22" fmla="*/ 10 w 133"/>
                <a:gd name="T23" fmla="*/ 35 h 161"/>
                <a:gd name="T24" fmla="*/ 21 w 133"/>
                <a:gd name="T25" fmla="*/ 46 h 161"/>
                <a:gd name="T26" fmla="*/ 26 w 133"/>
                <a:gd name="T27" fmla="*/ 52 h 161"/>
                <a:gd name="T28" fmla="*/ 34 w 133"/>
                <a:gd name="T29" fmla="*/ 59 h 161"/>
                <a:gd name="T30" fmla="*/ 40 w 133"/>
                <a:gd name="T31" fmla="*/ 65 h 161"/>
                <a:gd name="T32" fmla="*/ 48 w 133"/>
                <a:gd name="T33" fmla="*/ 73 h 161"/>
                <a:gd name="T34" fmla="*/ 58 w 133"/>
                <a:gd name="T35" fmla="*/ 83 h 161"/>
                <a:gd name="T36" fmla="*/ 63 w 133"/>
                <a:gd name="T37" fmla="*/ 88 h 161"/>
                <a:gd name="T38" fmla="*/ 32 w 133"/>
                <a:gd name="T39" fmla="*/ 88 h 161"/>
                <a:gd name="T40" fmla="*/ 63 w 133"/>
                <a:gd name="T41" fmla="*/ 110 h 161"/>
                <a:gd name="T42" fmla="*/ 98 w 133"/>
                <a:gd name="T43" fmla="*/ 115 h 161"/>
                <a:gd name="T44" fmla="*/ 71 w 133"/>
                <a:gd name="T45" fmla="*/ 139 h 161"/>
                <a:gd name="T46" fmla="*/ 111 w 133"/>
                <a:gd name="T47" fmla="*/ 161 h 161"/>
                <a:gd name="T48" fmla="*/ 133 w 133"/>
                <a:gd name="T49" fmla="*/ 129 h 161"/>
                <a:gd name="T50" fmla="*/ 133 w 133"/>
                <a:gd name="T51" fmla="*/ 124 h 161"/>
                <a:gd name="T52" fmla="*/ 132 w 133"/>
                <a:gd name="T53" fmla="*/ 115 h 161"/>
                <a:gd name="T54" fmla="*/ 128 w 133"/>
                <a:gd name="T55" fmla="*/ 108 h 161"/>
                <a:gd name="T56" fmla="*/ 125 w 133"/>
                <a:gd name="T57" fmla="*/ 102 h 161"/>
                <a:gd name="T58" fmla="*/ 120 w 133"/>
                <a:gd name="T59" fmla="*/ 94 h 161"/>
                <a:gd name="T60" fmla="*/ 116 w 133"/>
                <a:gd name="T61" fmla="*/ 84 h 161"/>
                <a:gd name="T62" fmla="*/ 108 w 133"/>
                <a:gd name="T63" fmla="*/ 75 h 161"/>
                <a:gd name="T64" fmla="*/ 100 w 133"/>
                <a:gd name="T65" fmla="*/ 65 h 161"/>
                <a:gd name="T66" fmla="*/ 91 w 133"/>
                <a:gd name="T67" fmla="*/ 57 h 161"/>
                <a:gd name="T68" fmla="*/ 83 w 133"/>
                <a:gd name="T69" fmla="*/ 49 h 161"/>
                <a:gd name="T70" fmla="*/ 75 w 133"/>
                <a:gd name="T71" fmla="*/ 41 h 161"/>
                <a:gd name="T72" fmla="*/ 69 w 133"/>
                <a:gd name="T73" fmla="*/ 36 h 161"/>
                <a:gd name="T74" fmla="*/ 64 w 133"/>
                <a:gd name="T75" fmla="*/ 32 h 161"/>
                <a:gd name="T76" fmla="*/ 75 w 133"/>
                <a:gd name="T77" fmla="*/ 27 h 161"/>
                <a:gd name="T78" fmla="*/ 88 w 133"/>
                <a:gd name="T79" fmla="*/ 40 h 161"/>
                <a:gd name="T80" fmla="*/ 111 w 133"/>
                <a:gd name="T81" fmla="*/ 40 h 161"/>
                <a:gd name="T82" fmla="*/ 90 w 133"/>
                <a:gd name="T83" fmla="*/ 17 h 161"/>
                <a:gd name="T84" fmla="*/ 59 w 133"/>
                <a:gd name="T85" fmla="*/ 3 h 161"/>
                <a:gd name="T86" fmla="*/ 59 w 133"/>
                <a:gd name="T87" fmla="*/ 3 h 16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3"/>
                <a:gd name="T133" fmla="*/ 0 h 161"/>
                <a:gd name="T134" fmla="*/ 133 w 133"/>
                <a:gd name="T135" fmla="*/ 161 h 16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3" h="161">
                  <a:moveTo>
                    <a:pt x="59" y="3"/>
                  </a:moveTo>
                  <a:lnTo>
                    <a:pt x="58" y="1"/>
                  </a:lnTo>
                  <a:lnTo>
                    <a:pt x="55" y="0"/>
                  </a:lnTo>
                  <a:lnTo>
                    <a:pt x="47" y="0"/>
                  </a:lnTo>
                  <a:lnTo>
                    <a:pt x="37" y="3"/>
                  </a:lnTo>
                  <a:lnTo>
                    <a:pt x="23" y="6"/>
                  </a:lnTo>
                  <a:lnTo>
                    <a:pt x="11" y="11"/>
                  </a:lnTo>
                  <a:lnTo>
                    <a:pt x="2" y="16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3" y="27"/>
                  </a:lnTo>
                  <a:lnTo>
                    <a:pt x="10" y="35"/>
                  </a:lnTo>
                  <a:lnTo>
                    <a:pt x="21" y="46"/>
                  </a:lnTo>
                  <a:lnTo>
                    <a:pt x="26" y="52"/>
                  </a:lnTo>
                  <a:lnTo>
                    <a:pt x="34" y="59"/>
                  </a:lnTo>
                  <a:lnTo>
                    <a:pt x="40" y="65"/>
                  </a:lnTo>
                  <a:lnTo>
                    <a:pt x="48" y="73"/>
                  </a:lnTo>
                  <a:lnTo>
                    <a:pt x="58" y="83"/>
                  </a:lnTo>
                  <a:lnTo>
                    <a:pt x="63" y="88"/>
                  </a:lnTo>
                  <a:lnTo>
                    <a:pt x="32" y="88"/>
                  </a:lnTo>
                  <a:lnTo>
                    <a:pt x="63" y="110"/>
                  </a:lnTo>
                  <a:lnTo>
                    <a:pt x="98" y="115"/>
                  </a:lnTo>
                  <a:lnTo>
                    <a:pt x="71" y="139"/>
                  </a:lnTo>
                  <a:lnTo>
                    <a:pt x="111" y="161"/>
                  </a:lnTo>
                  <a:lnTo>
                    <a:pt x="133" y="129"/>
                  </a:lnTo>
                  <a:lnTo>
                    <a:pt x="133" y="124"/>
                  </a:lnTo>
                  <a:lnTo>
                    <a:pt x="132" y="115"/>
                  </a:lnTo>
                  <a:lnTo>
                    <a:pt x="128" y="108"/>
                  </a:lnTo>
                  <a:lnTo>
                    <a:pt x="125" y="102"/>
                  </a:lnTo>
                  <a:lnTo>
                    <a:pt x="120" y="94"/>
                  </a:lnTo>
                  <a:lnTo>
                    <a:pt x="116" y="84"/>
                  </a:lnTo>
                  <a:lnTo>
                    <a:pt x="108" y="75"/>
                  </a:lnTo>
                  <a:lnTo>
                    <a:pt x="100" y="65"/>
                  </a:lnTo>
                  <a:lnTo>
                    <a:pt x="91" y="57"/>
                  </a:lnTo>
                  <a:lnTo>
                    <a:pt x="83" y="49"/>
                  </a:lnTo>
                  <a:lnTo>
                    <a:pt x="75" y="41"/>
                  </a:lnTo>
                  <a:lnTo>
                    <a:pt x="69" y="36"/>
                  </a:lnTo>
                  <a:lnTo>
                    <a:pt x="64" y="32"/>
                  </a:lnTo>
                  <a:lnTo>
                    <a:pt x="75" y="27"/>
                  </a:lnTo>
                  <a:lnTo>
                    <a:pt x="88" y="40"/>
                  </a:lnTo>
                  <a:lnTo>
                    <a:pt x="111" y="40"/>
                  </a:lnTo>
                  <a:lnTo>
                    <a:pt x="90" y="17"/>
                  </a:lnTo>
                  <a:lnTo>
                    <a:pt x="59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85" name="Freeform 270"/>
            <p:cNvSpPr>
              <a:spLocks/>
            </p:cNvSpPr>
            <p:nvPr/>
          </p:nvSpPr>
          <p:spPr bwMode="auto">
            <a:xfrm>
              <a:off x="3387" y="1720"/>
              <a:ext cx="109" cy="253"/>
            </a:xfrm>
            <a:custGeom>
              <a:avLst/>
              <a:gdLst>
                <a:gd name="T0" fmla="*/ 0 w 109"/>
                <a:gd name="T1" fmla="*/ 0 h 253"/>
                <a:gd name="T2" fmla="*/ 3 w 109"/>
                <a:gd name="T3" fmla="*/ 0 h 253"/>
                <a:gd name="T4" fmla="*/ 10 w 109"/>
                <a:gd name="T5" fmla="*/ 1 h 253"/>
                <a:gd name="T6" fmla="*/ 19 w 109"/>
                <a:gd name="T7" fmla="*/ 6 h 253"/>
                <a:gd name="T8" fmla="*/ 32 w 109"/>
                <a:gd name="T9" fmla="*/ 16 h 253"/>
                <a:gd name="T10" fmla="*/ 43 w 109"/>
                <a:gd name="T11" fmla="*/ 27 h 253"/>
                <a:gd name="T12" fmla="*/ 51 w 109"/>
                <a:gd name="T13" fmla="*/ 41 h 253"/>
                <a:gd name="T14" fmla="*/ 56 w 109"/>
                <a:gd name="T15" fmla="*/ 51 h 253"/>
                <a:gd name="T16" fmla="*/ 59 w 109"/>
                <a:gd name="T17" fmla="*/ 57 h 253"/>
                <a:gd name="T18" fmla="*/ 45 w 109"/>
                <a:gd name="T19" fmla="*/ 70 h 253"/>
                <a:gd name="T20" fmla="*/ 45 w 109"/>
                <a:gd name="T21" fmla="*/ 70 h 253"/>
                <a:gd name="T22" fmla="*/ 53 w 109"/>
                <a:gd name="T23" fmla="*/ 76 h 253"/>
                <a:gd name="T24" fmla="*/ 56 w 109"/>
                <a:gd name="T25" fmla="*/ 80 h 253"/>
                <a:gd name="T26" fmla="*/ 61 w 109"/>
                <a:gd name="T27" fmla="*/ 89 h 253"/>
                <a:gd name="T28" fmla="*/ 64 w 109"/>
                <a:gd name="T29" fmla="*/ 94 h 253"/>
                <a:gd name="T30" fmla="*/ 66 w 109"/>
                <a:gd name="T31" fmla="*/ 99 h 253"/>
                <a:gd name="T32" fmla="*/ 69 w 109"/>
                <a:gd name="T33" fmla="*/ 107 h 253"/>
                <a:gd name="T34" fmla="*/ 72 w 109"/>
                <a:gd name="T35" fmla="*/ 115 h 253"/>
                <a:gd name="T36" fmla="*/ 75 w 109"/>
                <a:gd name="T37" fmla="*/ 121 h 253"/>
                <a:gd name="T38" fmla="*/ 78 w 109"/>
                <a:gd name="T39" fmla="*/ 131 h 253"/>
                <a:gd name="T40" fmla="*/ 82 w 109"/>
                <a:gd name="T41" fmla="*/ 141 h 253"/>
                <a:gd name="T42" fmla="*/ 83 w 109"/>
                <a:gd name="T43" fmla="*/ 152 h 253"/>
                <a:gd name="T44" fmla="*/ 86 w 109"/>
                <a:gd name="T45" fmla="*/ 161 h 253"/>
                <a:gd name="T46" fmla="*/ 90 w 109"/>
                <a:gd name="T47" fmla="*/ 173 h 253"/>
                <a:gd name="T48" fmla="*/ 93 w 109"/>
                <a:gd name="T49" fmla="*/ 182 h 253"/>
                <a:gd name="T50" fmla="*/ 96 w 109"/>
                <a:gd name="T51" fmla="*/ 193 h 253"/>
                <a:gd name="T52" fmla="*/ 98 w 109"/>
                <a:gd name="T53" fmla="*/ 201 h 253"/>
                <a:gd name="T54" fmla="*/ 101 w 109"/>
                <a:gd name="T55" fmla="*/ 211 h 253"/>
                <a:gd name="T56" fmla="*/ 101 w 109"/>
                <a:gd name="T57" fmla="*/ 217 h 253"/>
                <a:gd name="T58" fmla="*/ 104 w 109"/>
                <a:gd name="T59" fmla="*/ 225 h 253"/>
                <a:gd name="T60" fmla="*/ 107 w 109"/>
                <a:gd name="T61" fmla="*/ 237 h 253"/>
                <a:gd name="T62" fmla="*/ 109 w 109"/>
                <a:gd name="T63" fmla="*/ 241 h 253"/>
                <a:gd name="T64" fmla="*/ 59 w 109"/>
                <a:gd name="T65" fmla="*/ 253 h 253"/>
                <a:gd name="T66" fmla="*/ 59 w 109"/>
                <a:gd name="T67" fmla="*/ 251 h 253"/>
                <a:gd name="T68" fmla="*/ 59 w 109"/>
                <a:gd name="T69" fmla="*/ 246 h 253"/>
                <a:gd name="T70" fmla="*/ 59 w 109"/>
                <a:gd name="T71" fmla="*/ 238 h 253"/>
                <a:gd name="T72" fmla="*/ 61 w 109"/>
                <a:gd name="T73" fmla="*/ 230 h 253"/>
                <a:gd name="T74" fmla="*/ 59 w 109"/>
                <a:gd name="T75" fmla="*/ 217 h 253"/>
                <a:gd name="T76" fmla="*/ 59 w 109"/>
                <a:gd name="T77" fmla="*/ 203 h 253"/>
                <a:gd name="T78" fmla="*/ 58 w 109"/>
                <a:gd name="T79" fmla="*/ 195 h 253"/>
                <a:gd name="T80" fmla="*/ 56 w 109"/>
                <a:gd name="T81" fmla="*/ 187 h 253"/>
                <a:gd name="T82" fmla="*/ 54 w 109"/>
                <a:gd name="T83" fmla="*/ 177 h 253"/>
                <a:gd name="T84" fmla="*/ 54 w 109"/>
                <a:gd name="T85" fmla="*/ 169 h 253"/>
                <a:gd name="T86" fmla="*/ 50 w 109"/>
                <a:gd name="T87" fmla="*/ 158 h 253"/>
                <a:gd name="T88" fmla="*/ 46 w 109"/>
                <a:gd name="T89" fmla="*/ 149 h 253"/>
                <a:gd name="T90" fmla="*/ 45 w 109"/>
                <a:gd name="T91" fmla="*/ 137 h 253"/>
                <a:gd name="T92" fmla="*/ 42 w 109"/>
                <a:gd name="T93" fmla="*/ 128 h 253"/>
                <a:gd name="T94" fmla="*/ 37 w 109"/>
                <a:gd name="T95" fmla="*/ 118 h 253"/>
                <a:gd name="T96" fmla="*/ 35 w 109"/>
                <a:gd name="T97" fmla="*/ 108 h 253"/>
                <a:gd name="T98" fmla="*/ 32 w 109"/>
                <a:gd name="T99" fmla="*/ 97 h 253"/>
                <a:gd name="T100" fmla="*/ 29 w 109"/>
                <a:gd name="T101" fmla="*/ 89 h 253"/>
                <a:gd name="T102" fmla="*/ 26 w 109"/>
                <a:gd name="T103" fmla="*/ 80 h 253"/>
                <a:gd name="T104" fmla="*/ 22 w 109"/>
                <a:gd name="T105" fmla="*/ 70 h 253"/>
                <a:gd name="T106" fmla="*/ 19 w 109"/>
                <a:gd name="T107" fmla="*/ 64 h 253"/>
                <a:gd name="T108" fmla="*/ 18 w 109"/>
                <a:gd name="T109" fmla="*/ 59 h 253"/>
                <a:gd name="T110" fmla="*/ 14 w 109"/>
                <a:gd name="T111" fmla="*/ 51 h 253"/>
                <a:gd name="T112" fmla="*/ 14 w 109"/>
                <a:gd name="T113" fmla="*/ 48 h 253"/>
                <a:gd name="T114" fmla="*/ 0 w 109"/>
                <a:gd name="T115" fmla="*/ 0 h 253"/>
                <a:gd name="T116" fmla="*/ 0 w 109"/>
                <a:gd name="T117" fmla="*/ 0 h 25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9"/>
                <a:gd name="T178" fmla="*/ 0 h 253"/>
                <a:gd name="T179" fmla="*/ 109 w 109"/>
                <a:gd name="T180" fmla="*/ 253 h 25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9" h="253">
                  <a:moveTo>
                    <a:pt x="0" y="0"/>
                  </a:moveTo>
                  <a:lnTo>
                    <a:pt x="3" y="0"/>
                  </a:lnTo>
                  <a:lnTo>
                    <a:pt x="10" y="1"/>
                  </a:lnTo>
                  <a:lnTo>
                    <a:pt x="19" y="6"/>
                  </a:lnTo>
                  <a:lnTo>
                    <a:pt x="32" y="16"/>
                  </a:lnTo>
                  <a:lnTo>
                    <a:pt x="43" y="27"/>
                  </a:lnTo>
                  <a:lnTo>
                    <a:pt x="51" y="41"/>
                  </a:lnTo>
                  <a:lnTo>
                    <a:pt x="56" y="51"/>
                  </a:lnTo>
                  <a:lnTo>
                    <a:pt x="59" y="57"/>
                  </a:lnTo>
                  <a:lnTo>
                    <a:pt x="45" y="70"/>
                  </a:lnTo>
                  <a:lnTo>
                    <a:pt x="53" y="76"/>
                  </a:lnTo>
                  <a:lnTo>
                    <a:pt x="56" y="80"/>
                  </a:lnTo>
                  <a:lnTo>
                    <a:pt x="61" y="89"/>
                  </a:lnTo>
                  <a:lnTo>
                    <a:pt x="64" y="94"/>
                  </a:lnTo>
                  <a:lnTo>
                    <a:pt x="66" y="99"/>
                  </a:lnTo>
                  <a:lnTo>
                    <a:pt x="69" y="107"/>
                  </a:lnTo>
                  <a:lnTo>
                    <a:pt x="72" y="115"/>
                  </a:lnTo>
                  <a:lnTo>
                    <a:pt x="75" y="121"/>
                  </a:lnTo>
                  <a:lnTo>
                    <a:pt x="78" y="131"/>
                  </a:lnTo>
                  <a:lnTo>
                    <a:pt x="82" y="141"/>
                  </a:lnTo>
                  <a:lnTo>
                    <a:pt x="83" y="152"/>
                  </a:lnTo>
                  <a:lnTo>
                    <a:pt x="86" y="161"/>
                  </a:lnTo>
                  <a:lnTo>
                    <a:pt x="90" y="173"/>
                  </a:lnTo>
                  <a:lnTo>
                    <a:pt x="93" y="182"/>
                  </a:lnTo>
                  <a:lnTo>
                    <a:pt x="96" y="193"/>
                  </a:lnTo>
                  <a:lnTo>
                    <a:pt x="98" y="201"/>
                  </a:lnTo>
                  <a:lnTo>
                    <a:pt x="101" y="211"/>
                  </a:lnTo>
                  <a:lnTo>
                    <a:pt x="101" y="217"/>
                  </a:lnTo>
                  <a:lnTo>
                    <a:pt x="104" y="225"/>
                  </a:lnTo>
                  <a:lnTo>
                    <a:pt x="107" y="237"/>
                  </a:lnTo>
                  <a:lnTo>
                    <a:pt x="109" y="241"/>
                  </a:lnTo>
                  <a:lnTo>
                    <a:pt x="59" y="253"/>
                  </a:lnTo>
                  <a:lnTo>
                    <a:pt x="59" y="251"/>
                  </a:lnTo>
                  <a:lnTo>
                    <a:pt x="59" y="246"/>
                  </a:lnTo>
                  <a:lnTo>
                    <a:pt x="59" y="238"/>
                  </a:lnTo>
                  <a:lnTo>
                    <a:pt x="61" y="230"/>
                  </a:lnTo>
                  <a:lnTo>
                    <a:pt x="59" y="217"/>
                  </a:lnTo>
                  <a:lnTo>
                    <a:pt x="59" y="203"/>
                  </a:lnTo>
                  <a:lnTo>
                    <a:pt x="58" y="195"/>
                  </a:lnTo>
                  <a:lnTo>
                    <a:pt x="56" y="187"/>
                  </a:lnTo>
                  <a:lnTo>
                    <a:pt x="54" y="177"/>
                  </a:lnTo>
                  <a:lnTo>
                    <a:pt x="54" y="169"/>
                  </a:lnTo>
                  <a:lnTo>
                    <a:pt x="50" y="158"/>
                  </a:lnTo>
                  <a:lnTo>
                    <a:pt x="46" y="149"/>
                  </a:lnTo>
                  <a:lnTo>
                    <a:pt x="45" y="137"/>
                  </a:lnTo>
                  <a:lnTo>
                    <a:pt x="42" y="128"/>
                  </a:lnTo>
                  <a:lnTo>
                    <a:pt x="37" y="118"/>
                  </a:lnTo>
                  <a:lnTo>
                    <a:pt x="35" y="108"/>
                  </a:lnTo>
                  <a:lnTo>
                    <a:pt x="32" y="97"/>
                  </a:lnTo>
                  <a:lnTo>
                    <a:pt x="29" y="89"/>
                  </a:lnTo>
                  <a:lnTo>
                    <a:pt x="26" y="80"/>
                  </a:lnTo>
                  <a:lnTo>
                    <a:pt x="22" y="70"/>
                  </a:lnTo>
                  <a:lnTo>
                    <a:pt x="19" y="64"/>
                  </a:lnTo>
                  <a:lnTo>
                    <a:pt x="18" y="59"/>
                  </a:lnTo>
                  <a:lnTo>
                    <a:pt x="14" y="51"/>
                  </a:lnTo>
                  <a:lnTo>
                    <a:pt x="14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86" name="Freeform 271"/>
            <p:cNvSpPr>
              <a:spLocks/>
            </p:cNvSpPr>
            <p:nvPr/>
          </p:nvSpPr>
          <p:spPr bwMode="auto">
            <a:xfrm>
              <a:off x="3299" y="1425"/>
              <a:ext cx="90" cy="98"/>
            </a:xfrm>
            <a:custGeom>
              <a:avLst/>
              <a:gdLst>
                <a:gd name="T0" fmla="*/ 62 w 90"/>
                <a:gd name="T1" fmla="*/ 8 h 98"/>
                <a:gd name="T2" fmla="*/ 22 w 90"/>
                <a:gd name="T3" fmla="*/ 0 h 98"/>
                <a:gd name="T4" fmla="*/ 8 w 90"/>
                <a:gd name="T5" fmla="*/ 5 h 98"/>
                <a:gd name="T6" fmla="*/ 0 w 90"/>
                <a:gd name="T7" fmla="*/ 27 h 98"/>
                <a:gd name="T8" fmla="*/ 19 w 90"/>
                <a:gd name="T9" fmla="*/ 78 h 98"/>
                <a:gd name="T10" fmla="*/ 37 w 90"/>
                <a:gd name="T11" fmla="*/ 75 h 98"/>
                <a:gd name="T12" fmla="*/ 48 w 90"/>
                <a:gd name="T13" fmla="*/ 90 h 98"/>
                <a:gd name="T14" fmla="*/ 90 w 90"/>
                <a:gd name="T15" fmla="*/ 98 h 98"/>
                <a:gd name="T16" fmla="*/ 62 w 90"/>
                <a:gd name="T17" fmla="*/ 8 h 98"/>
                <a:gd name="T18" fmla="*/ 62 w 90"/>
                <a:gd name="T19" fmla="*/ 8 h 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0"/>
                <a:gd name="T31" fmla="*/ 0 h 98"/>
                <a:gd name="T32" fmla="*/ 90 w 90"/>
                <a:gd name="T33" fmla="*/ 98 h 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0" h="98">
                  <a:moveTo>
                    <a:pt x="62" y="8"/>
                  </a:moveTo>
                  <a:lnTo>
                    <a:pt x="22" y="0"/>
                  </a:lnTo>
                  <a:lnTo>
                    <a:pt x="8" y="5"/>
                  </a:lnTo>
                  <a:lnTo>
                    <a:pt x="0" y="27"/>
                  </a:lnTo>
                  <a:lnTo>
                    <a:pt x="19" y="78"/>
                  </a:lnTo>
                  <a:lnTo>
                    <a:pt x="37" y="75"/>
                  </a:lnTo>
                  <a:lnTo>
                    <a:pt x="48" y="90"/>
                  </a:lnTo>
                  <a:lnTo>
                    <a:pt x="90" y="98"/>
                  </a:lnTo>
                  <a:lnTo>
                    <a:pt x="62" y="8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87" name="Freeform 272"/>
            <p:cNvSpPr>
              <a:spLocks/>
            </p:cNvSpPr>
            <p:nvPr/>
          </p:nvSpPr>
          <p:spPr bwMode="auto">
            <a:xfrm>
              <a:off x="3313" y="1428"/>
              <a:ext cx="92" cy="107"/>
            </a:xfrm>
            <a:custGeom>
              <a:avLst/>
              <a:gdLst>
                <a:gd name="T0" fmla="*/ 31 w 92"/>
                <a:gd name="T1" fmla="*/ 0 h 107"/>
                <a:gd name="T2" fmla="*/ 23 w 92"/>
                <a:gd name="T3" fmla="*/ 16 h 107"/>
                <a:gd name="T4" fmla="*/ 5 w 92"/>
                <a:gd name="T5" fmla="*/ 6 h 107"/>
                <a:gd name="T6" fmla="*/ 0 w 92"/>
                <a:gd name="T7" fmla="*/ 32 h 107"/>
                <a:gd name="T8" fmla="*/ 18 w 92"/>
                <a:gd name="T9" fmla="*/ 39 h 107"/>
                <a:gd name="T10" fmla="*/ 18 w 92"/>
                <a:gd name="T11" fmla="*/ 67 h 107"/>
                <a:gd name="T12" fmla="*/ 55 w 92"/>
                <a:gd name="T13" fmla="*/ 67 h 107"/>
                <a:gd name="T14" fmla="*/ 48 w 92"/>
                <a:gd name="T15" fmla="*/ 87 h 107"/>
                <a:gd name="T16" fmla="*/ 92 w 92"/>
                <a:gd name="T17" fmla="*/ 107 h 107"/>
                <a:gd name="T18" fmla="*/ 64 w 92"/>
                <a:gd name="T19" fmla="*/ 43 h 107"/>
                <a:gd name="T20" fmla="*/ 48 w 92"/>
                <a:gd name="T21" fmla="*/ 5 h 107"/>
                <a:gd name="T22" fmla="*/ 31 w 92"/>
                <a:gd name="T23" fmla="*/ 0 h 107"/>
                <a:gd name="T24" fmla="*/ 31 w 92"/>
                <a:gd name="T25" fmla="*/ 0 h 10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2"/>
                <a:gd name="T40" fmla="*/ 0 h 107"/>
                <a:gd name="T41" fmla="*/ 92 w 92"/>
                <a:gd name="T42" fmla="*/ 107 h 10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2" h="107">
                  <a:moveTo>
                    <a:pt x="31" y="0"/>
                  </a:moveTo>
                  <a:lnTo>
                    <a:pt x="23" y="16"/>
                  </a:lnTo>
                  <a:lnTo>
                    <a:pt x="5" y="6"/>
                  </a:lnTo>
                  <a:lnTo>
                    <a:pt x="0" y="32"/>
                  </a:lnTo>
                  <a:lnTo>
                    <a:pt x="18" y="39"/>
                  </a:lnTo>
                  <a:lnTo>
                    <a:pt x="18" y="67"/>
                  </a:lnTo>
                  <a:lnTo>
                    <a:pt x="55" y="67"/>
                  </a:lnTo>
                  <a:lnTo>
                    <a:pt x="48" y="87"/>
                  </a:lnTo>
                  <a:lnTo>
                    <a:pt x="92" y="107"/>
                  </a:lnTo>
                  <a:lnTo>
                    <a:pt x="64" y="43"/>
                  </a:lnTo>
                  <a:lnTo>
                    <a:pt x="48" y="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88" name="Freeform 273"/>
            <p:cNvSpPr>
              <a:spLocks/>
            </p:cNvSpPr>
            <p:nvPr/>
          </p:nvSpPr>
          <p:spPr bwMode="auto">
            <a:xfrm>
              <a:off x="3297" y="1370"/>
              <a:ext cx="71" cy="45"/>
            </a:xfrm>
            <a:custGeom>
              <a:avLst/>
              <a:gdLst>
                <a:gd name="T0" fmla="*/ 2 w 71"/>
                <a:gd name="T1" fmla="*/ 29 h 45"/>
                <a:gd name="T2" fmla="*/ 0 w 71"/>
                <a:gd name="T3" fmla="*/ 23 h 45"/>
                <a:gd name="T4" fmla="*/ 7 w 71"/>
                <a:gd name="T5" fmla="*/ 15 h 45"/>
                <a:gd name="T6" fmla="*/ 13 w 71"/>
                <a:gd name="T7" fmla="*/ 8 h 45"/>
                <a:gd name="T8" fmla="*/ 21 w 71"/>
                <a:gd name="T9" fmla="*/ 4 h 45"/>
                <a:gd name="T10" fmla="*/ 26 w 71"/>
                <a:gd name="T11" fmla="*/ 0 h 45"/>
                <a:gd name="T12" fmla="*/ 29 w 71"/>
                <a:gd name="T13" fmla="*/ 0 h 45"/>
                <a:gd name="T14" fmla="*/ 23 w 71"/>
                <a:gd name="T15" fmla="*/ 16 h 45"/>
                <a:gd name="T16" fmla="*/ 23 w 71"/>
                <a:gd name="T17" fmla="*/ 29 h 45"/>
                <a:gd name="T18" fmla="*/ 50 w 71"/>
                <a:gd name="T19" fmla="*/ 32 h 45"/>
                <a:gd name="T20" fmla="*/ 71 w 71"/>
                <a:gd name="T21" fmla="*/ 45 h 45"/>
                <a:gd name="T22" fmla="*/ 32 w 71"/>
                <a:gd name="T23" fmla="*/ 37 h 45"/>
                <a:gd name="T24" fmla="*/ 10 w 71"/>
                <a:gd name="T25" fmla="*/ 37 h 45"/>
                <a:gd name="T26" fmla="*/ 2 w 71"/>
                <a:gd name="T27" fmla="*/ 29 h 45"/>
                <a:gd name="T28" fmla="*/ 2 w 71"/>
                <a:gd name="T29" fmla="*/ 29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1"/>
                <a:gd name="T46" fmla="*/ 0 h 45"/>
                <a:gd name="T47" fmla="*/ 71 w 71"/>
                <a:gd name="T48" fmla="*/ 45 h 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1" h="45">
                  <a:moveTo>
                    <a:pt x="2" y="29"/>
                  </a:moveTo>
                  <a:lnTo>
                    <a:pt x="0" y="23"/>
                  </a:lnTo>
                  <a:lnTo>
                    <a:pt x="7" y="15"/>
                  </a:lnTo>
                  <a:lnTo>
                    <a:pt x="13" y="8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23" y="16"/>
                  </a:lnTo>
                  <a:lnTo>
                    <a:pt x="23" y="29"/>
                  </a:lnTo>
                  <a:lnTo>
                    <a:pt x="50" y="32"/>
                  </a:lnTo>
                  <a:lnTo>
                    <a:pt x="71" y="45"/>
                  </a:lnTo>
                  <a:lnTo>
                    <a:pt x="32" y="37"/>
                  </a:lnTo>
                  <a:lnTo>
                    <a:pt x="10" y="37"/>
                  </a:lnTo>
                  <a:lnTo>
                    <a:pt x="2" y="29"/>
                  </a:lnTo>
                  <a:close/>
                </a:path>
              </a:pathLst>
            </a:custGeom>
            <a:solidFill>
              <a:srgbClr val="75696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89" name="Freeform 274"/>
            <p:cNvSpPr>
              <a:spLocks/>
            </p:cNvSpPr>
            <p:nvPr/>
          </p:nvSpPr>
          <p:spPr bwMode="auto">
            <a:xfrm>
              <a:off x="3642" y="1893"/>
              <a:ext cx="72" cy="108"/>
            </a:xfrm>
            <a:custGeom>
              <a:avLst/>
              <a:gdLst>
                <a:gd name="T0" fmla="*/ 4 w 72"/>
                <a:gd name="T1" fmla="*/ 68 h 108"/>
                <a:gd name="T2" fmla="*/ 3 w 72"/>
                <a:gd name="T3" fmla="*/ 64 h 108"/>
                <a:gd name="T4" fmla="*/ 1 w 72"/>
                <a:gd name="T5" fmla="*/ 56 h 108"/>
                <a:gd name="T6" fmla="*/ 0 w 72"/>
                <a:gd name="T7" fmla="*/ 43 h 108"/>
                <a:gd name="T8" fmla="*/ 0 w 72"/>
                <a:gd name="T9" fmla="*/ 30 h 108"/>
                <a:gd name="T10" fmla="*/ 0 w 72"/>
                <a:gd name="T11" fmla="*/ 19 h 108"/>
                <a:gd name="T12" fmla="*/ 6 w 72"/>
                <a:gd name="T13" fmla="*/ 11 h 108"/>
                <a:gd name="T14" fmla="*/ 11 w 72"/>
                <a:gd name="T15" fmla="*/ 3 h 108"/>
                <a:gd name="T16" fmla="*/ 20 w 72"/>
                <a:gd name="T17" fmla="*/ 1 h 108"/>
                <a:gd name="T18" fmla="*/ 28 w 72"/>
                <a:gd name="T19" fmla="*/ 0 h 108"/>
                <a:gd name="T20" fmla="*/ 38 w 72"/>
                <a:gd name="T21" fmla="*/ 1 h 108"/>
                <a:gd name="T22" fmla="*/ 46 w 72"/>
                <a:gd name="T23" fmla="*/ 8 h 108"/>
                <a:gd name="T24" fmla="*/ 56 w 72"/>
                <a:gd name="T25" fmla="*/ 17 h 108"/>
                <a:gd name="T26" fmla="*/ 62 w 72"/>
                <a:gd name="T27" fmla="*/ 28 h 108"/>
                <a:gd name="T28" fmla="*/ 67 w 72"/>
                <a:gd name="T29" fmla="*/ 41 h 108"/>
                <a:gd name="T30" fmla="*/ 72 w 72"/>
                <a:gd name="T31" fmla="*/ 56 h 108"/>
                <a:gd name="T32" fmla="*/ 72 w 72"/>
                <a:gd name="T33" fmla="*/ 70 h 108"/>
                <a:gd name="T34" fmla="*/ 67 w 72"/>
                <a:gd name="T35" fmla="*/ 81 h 108"/>
                <a:gd name="T36" fmla="*/ 62 w 72"/>
                <a:gd name="T37" fmla="*/ 94 h 108"/>
                <a:gd name="T38" fmla="*/ 54 w 72"/>
                <a:gd name="T39" fmla="*/ 102 h 108"/>
                <a:gd name="T40" fmla="*/ 46 w 72"/>
                <a:gd name="T41" fmla="*/ 107 h 108"/>
                <a:gd name="T42" fmla="*/ 36 w 72"/>
                <a:gd name="T43" fmla="*/ 108 h 108"/>
                <a:gd name="T44" fmla="*/ 28 w 72"/>
                <a:gd name="T45" fmla="*/ 108 h 108"/>
                <a:gd name="T46" fmla="*/ 20 w 72"/>
                <a:gd name="T47" fmla="*/ 104 h 108"/>
                <a:gd name="T48" fmla="*/ 17 w 72"/>
                <a:gd name="T49" fmla="*/ 97 h 108"/>
                <a:gd name="T50" fmla="*/ 11 w 72"/>
                <a:gd name="T51" fmla="*/ 88 h 108"/>
                <a:gd name="T52" fmla="*/ 8 w 72"/>
                <a:gd name="T53" fmla="*/ 78 h 108"/>
                <a:gd name="T54" fmla="*/ 4 w 72"/>
                <a:gd name="T55" fmla="*/ 70 h 108"/>
                <a:gd name="T56" fmla="*/ 4 w 72"/>
                <a:gd name="T57" fmla="*/ 68 h 108"/>
                <a:gd name="T58" fmla="*/ 4 w 72"/>
                <a:gd name="T59" fmla="*/ 68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108"/>
                <a:gd name="T92" fmla="*/ 72 w 72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108">
                  <a:moveTo>
                    <a:pt x="4" y="68"/>
                  </a:moveTo>
                  <a:lnTo>
                    <a:pt x="3" y="64"/>
                  </a:lnTo>
                  <a:lnTo>
                    <a:pt x="1" y="56"/>
                  </a:lnTo>
                  <a:lnTo>
                    <a:pt x="0" y="43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6" y="11"/>
                  </a:lnTo>
                  <a:lnTo>
                    <a:pt x="11" y="3"/>
                  </a:lnTo>
                  <a:lnTo>
                    <a:pt x="20" y="1"/>
                  </a:lnTo>
                  <a:lnTo>
                    <a:pt x="28" y="0"/>
                  </a:lnTo>
                  <a:lnTo>
                    <a:pt x="38" y="1"/>
                  </a:lnTo>
                  <a:lnTo>
                    <a:pt x="46" y="8"/>
                  </a:lnTo>
                  <a:lnTo>
                    <a:pt x="56" y="17"/>
                  </a:lnTo>
                  <a:lnTo>
                    <a:pt x="62" y="28"/>
                  </a:lnTo>
                  <a:lnTo>
                    <a:pt x="67" y="41"/>
                  </a:lnTo>
                  <a:lnTo>
                    <a:pt x="72" y="56"/>
                  </a:lnTo>
                  <a:lnTo>
                    <a:pt x="72" y="70"/>
                  </a:lnTo>
                  <a:lnTo>
                    <a:pt x="67" y="81"/>
                  </a:lnTo>
                  <a:lnTo>
                    <a:pt x="62" y="94"/>
                  </a:lnTo>
                  <a:lnTo>
                    <a:pt x="54" y="102"/>
                  </a:lnTo>
                  <a:lnTo>
                    <a:pt x="46" y="107"/>
                  </a:lnTo>
                  <a:lnTo>
                    <a:pt x="36" y="108"/>
                  </a:lnTo>
                  <a:lnTo>
                    <a:pt x="28" y="108"/>
                  </a:lnTo>
                  <a:lnTo>
                    <a:pt x="20" y="104"/>
                  </a:lnTo>
                  <a:lnTo>
                    <a:pt x="17" y="97"/>
                  </a:lnTo>
                  <a:lnTo>
                    <a:pt x="11" y="88"/>
                  </a:lnTo>
                  <a:lnTo>
                    <a:pt x="8" y="78"/>
                  </a:lnTo>
                  <a:lnTo>
                    <a:pt x="4" y="70"/>
                  </a:lnTo>
                  <a:lnTo>
                    <a:pt x="4" y="68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90" name="Freeform 275"/>
            <p:cNvSpPr>
              <a:spLocks/>
            </p:cNvSpPr>
            <p:nvPr/>
          </p:nvSpPr>
          <p:spPr bwMode="auto">
            <a:xfrm>
              <a:off x="3485" y="1337"/>
              <a:ext cx="280" cy="644"/>
            </a:xfrm>
            <a:custGeom>
              <a:avLst/>
              <a:gdLst>
                <a:gd name="T0" fmla="*/ 0 w 280"/>
                <a:gd name="T1" fmla="*/ 0 h 644"/>
                <a:gd name="T2" fmla="*/ 110 w 280"/>
                <a:gd name="T3" fmla="*/ 38 h 644"/>
                <a:gd name="T4" fmla="*/ 165 w 280"/>
                <a:gd name="T5" fmla="*/ 165 h 644"/>
                <a:gd name="T6" fmla="*/ 120 w 280"/>
                <a:gd name="T7" fmla="*/ 195 h 644"/>
                <a:gd name="T8" fmla="*/ 182 w 280"/>
                <a:gd name="T9" fmla="*/ 383 h 644"/>
                <a:gd name="T10" fmla="*/ 219 w 280"/>
                <a:gd name="T11" fmla="*/ 392 h 644"/>
                <a:gd name="T12" fmla="*/ 280 w 280"/>
                <a:gd name="T13" fmla="*/ 588 h 644"/>
                <a:gd name="T14" fmla="*/ 157 w 280"/>
                <a:gd name="T15" fmla="*/ 644 h 644"/>
                <a:gd name="T16" fmla="*/ 35 w 280"/>
                <a:gd name="T17" fmla="*/ 443 h 644"/>
                <a:gd name="T18" fmla="*/ 0 w 280"/>
                <a:gd name="T19" fmla="*/ 0 h 644"/>
                <a:gd name="T20" fmla="*/ 0 w 280"/>
                <a:gd name="T21" fmla="*/ 0 h 6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0"/>
                <a:gd name="T34" fmla="*/ 0 h 644"/>
                <a:gd name="T35" fmla="*/ 280 w 280"/>
                <a:gd name="T36" fmla="*/ 644 h 6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0" h="644">
                  <a:moveTo>
                    <a:pt x="0" y="0"/>
                  </a:moveTo>
                  <a:lnTo>
                    <a:pt x="110" y="38"/>
                  </a:lnTo>
                  <a:lnTo>
                    <a:pt x="165" y="165"/>
                  </a:lnTo>
                  <a:lnTo>
                    <a:pt x="120" y="195"/>
                  </a:lnTo>
                  <a:lnTo>
                    <a:pt x="182" y="383"/>
                  </a:lnTo>
                  <a:lnTo>
                    <a:pt x="219" y="392"/>
                  </a:lnTo>
                  <a:lnTo>
                    <a:pt x="280" y="588"/>
                  </a:lnTo>
                  <a:lnTo>
                    <a:pt x="157" y="644"/>
                  </a:lnTo>
                  <a:lnTo>
                    <a:pt x="35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91" name="Freeform 276"/>
            <p:cNvSpPr>
              <a:spLocks/>
            </p:cNvSpPr>
            <p:nvPr/>
          </p:nvSpPr>
          <p:spPr bwMode="auto">
            <a:xfrm>
              <a:off x="3353" y="1335"/>
              <a:ext cx="300" cy="655"/>
            </a:xfrm>
            <a:custGeom>
              <a:avLst/>
              <a:gdLst>
                <a:gd name="T0" fmla="*/ 0 w 300"/>
                <a:gd name="T1" fmla="*/ 75 h 655"/>
                <a:gd name="T2" fmla="*/ 58 w 300"/>
                <a:gd name="T3" fmla="*/ 255 h 655"/>
                <a:gd name="T4" fmla="*/ 69 w 300"/>
                <a:gd name="T5" fmla="*/ 255 h 655"/>
                <a:gd name="T6" fmla="*/ 128 w 300"/>
                <a:gd name="T7" fmla="*/ 437 h 655"/>
                <a:gd name="T8" fmla="*/ 183 w 300"/>
                <a:gd name="T9" fmla="*/ 655 h 655"/>
                <a:gd name="T10" fmla="*/ 293 w 300"/>
                <a:gd name="T11" fmla="*/ 647 h 655"/>
                <a:gd name="T12" fmla="*/ 236 w 300"/>
                <a:gd name="T13" fmla="*/ 410 h 655"/>
                <a:gd name="T14" fmla="*/ 212 w 300"/>
                <a:gd name="T15" fmla="*/ 415 h 655"/>
                <a:gd name="T16" fmla="*/ 167 w 300"/>
                <a:gd name="T17" fmla="*/ 216 h 655"/>
                <a:gd name="T18" fmla="*/ 261 w 300"/>
                <a:gd name="T19" fmla="*/ 216 h 655"/>
                <a:gd name="T20" fmla="*/ 258 w 300"/>
                <a:gd name="T21" fmla="*/ 202 h 655"/>
                <a:gd name="T22" fmla="*/ 300 w 300"/>
                <a:gd name="T23" fmla="*/ 168 h 655"/>
                <a:gd name="T24" fmla="*/ 189 w 300"/>
                <a:gd name="T25" fmla="*/ 152 h 655"/>
                <a:gd name="T26" fmla="*/ 132 w 300"/>
                <a:gd name="T27" fmla="*/ 0 h 655"/>
                <a:gd name="T28" fmla="*/ 0 w 300"/>
                <a:gd name="T29" fmla="*/ 75 h 655"/>
                <a:gd name="T30" fmla="*/ 0 w 300"/>
                <a:gd name="T31" fmla="*/ 75 h 6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00"/>
                <a:gd name="T49" fmla="*/ 0 h 655"/>
                <a:gd name="T50" fmla="*/ 300 w 300"/>
                <a:gd name="T51" fmla="*/ 655 h 65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00" h="655">
                  <a:moveTo>
                    <a:pt x="0" y="75"/>
                  </a:moveTo>
                  <a:lnTo>
                    <a:pt x="58" y="255"/>
                  </a:lnTo>
                  <a:lnTo>
                    <a:pt x="69" y="255"/>
                  </a:lnTo>
                  <a:lnTo>
                    <a:pt x="128" y="437"/>
                  </a:lnTo>
                  <a:lnTo>
                    <a:pt x="183" y="655"/>
                  </a:lnTo>
                  <a:lnTo>
                    <a:pt x="293" y="647"/>
                  </a:lnTo>
                  <a:lnTo>
                    <a:pt x="236" y="410"/>
                  </a:lnTo>
                  <a:lnTo>
                    <a:pt x="212" y="415"/>
                  </a:lnTo>
                  <a:lnTo>
                    <a:pt x="167" y="216"/>
                  </a:lnTo>
                  <a:lnTo>
                    <a:pt x="261" y="216"/>
                  </a:lnTo>
                  <a:lnTo>
                    <a:pt x="258" y="202"/>
                  </a:lnTo>
                  <a:lnTo>
                    <a:pt x="300" y="168"/>
                  </a:lnTo>
                  <a:lnTo>
                    <a:pt x="189" y="152"/>
                  </a:lnTo>
                  <a:lnTo>
                    <a:pt x="132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7D2B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92" name="Freeform 277"/>
            <p:cNvSpPr>
              <a:spLocks/>
            </p:cNvSpPr>
            <p:nvPr/>
          </p:nvSpPr>
          <p:spPr bwMode="auto">
            <a:xfrm>
              <a:off x="3521" y="1928"/>
              <a:ext cx="71" cy="110"/>
            </a:xfrm>
            <a:custGeom>
              <a:avLst/>
              <a:gdLst>
                <a:gd name="T0" fmla="*/ 5 w 71"/>
                <a:gd name="T1" fmla="*/ 72 h 110"/>
                <a:gd name="T2" fmla="*/ 4 w 71"/>
                <a:gd name="T3" fmla="*/ 67 h 110"/>
                <a:gd name="T4" fmla="*/ 2 w 71"/>
                <a:gd name="T5" fmla="*/ 57 h 110"/>
                <a:gd name="T6" fmla="*/ 0 w 71"/>
                <a:gd name="T7" fmla="*/ 45 h 110"/>
                <a:gd name="T8" fmla="*/ 0 w 71"/>
                <a:gd name="T9" fmla="*/ 33 h 110"/>
                <a:gd name="T10" fmla="*/ 0 w 71"/>
                <a:gd name="T11" fmla="*/ 19 h 110"/>
                <a:gd name="T12" fmla="*/ 5 w 71"/>
                <a:gd name="T13" fmla="*/ 11 h 110"/>
                <a:gd name="T14" fmla="*/ 12 w 71"/>
                <a:gd name="T15" fmla="*/ 5 h 110"/>
                <a:gd name="T16" fmla="*/ 21 w 71"/>
                <a:gd name="T17" fmla="*/ 1 h 110"/>
                <a:gd name="T18" fmla="*/ 29 w 71"/>
                <a:gd name="T19" fmla="*/ 0 h 110"/>
                <a:gd name="T20" fmla="*/ 39 w 71"/>
                <a:gd name="T21" fmla="*/ 3 h 110"/>
                <a:gd name="T22" fmla="*/ 47 w 71"/>
                <a:gd name="T23" fmla="*/ 9 h 110"/>
                <a:gd name="T24" fmla="*/ 56 w 71"/>
                <a:gd name="T25" fmla="*/ 19 h 110"/>
                <a:gd name="T26" fmla="*/ 61 w 71"/>
                <a:gd name="T27" fmla="*/ 30 h 110"/>
                <a:gd name="T28" fmla="*/ 68 w 71"/>
                <a:gd name="T29" fmla="*/ 43 h 110"/>
                <a:gd name="T30" fmla="*/ 71 w 71"/>
                <a:gd name="T31" fmla="*/ 56 h 110"/>
                <a:gd name="T32" fmla="*/ 71 w 71"/>
                <a:gd name="T33" fmla="*/ 72 h 110"/>
                <a:gd name="T34" fmla="*/ 68 w 71"/>
                <a:gd name="T35" fmla="*/ 81 h 110"/>
                <a:gd name="T36" fmla="*/ 61 w 71"/>
                <a:gd name="T37" fmla="*/ 94 h 110"/>
                <a:gd name="T38" fmla="*/ 53 w 71"/>
                <a:gd name="T39" fmla="*/ 102 h 110"/>
                <a:gd name="T40" fmla="*/ 45 w 71"/>
                <a:gd name="T41" fmla="*/ 109 h 110"/>
                <a:gd name="T42" fmla="*/ 36 w 71"/>
                <a:gd name="T43" fmla="*/ 110 h 110"/>
                <a:gd name="T44" fmla="*/ 29 w 71"/>
                <a:gd name="T45" fmla="*/ 110 h 110"/>
                <a:gd name="T46" fmla="*/ 21 w 71"/>
                <a:gd name="T47" fmla="*/ 104 h 110"/>
                <a:gd name="T48" fmla="*/ 16 w 71"/>
                <a:gd name="T49" fmla="*/ 99 h 110"/>
                <a:gd name="T50" fmla="*/ 12 w 71"/>
                <a:gd name="T51" fmla="*/ 89 h 110"/>
                <a:gd name="T52" fmla="*/ 7 w 71"/>
                <a:gd name="T53" fmla="*/ 81 h 110"/>
                <a:gd name="T54" fmla="*/ 5 w 71"/>
                <a:gd name="T55" fmla="*/ 73 h 110"/>
                <a:gd name="T56" fmla="*/ 5 w 71"/>
                <a:gd name="T57" fmla="*/ 72 h 110"/>
                <a:gd name="T58" fmla="*/ 5 w 71"/>
                <a:gd name="T59" fmla="*/ 72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1"/>
                <a:gd name="T91" fmla="*/ 0 h 110"/>
                <a:gd name="T92" fmla="*/ 71 w 71"/>
                <a:gd name="T93" fmla="*/ 110 h 11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1" h="110">
                  <a:moveTo>
                    <a:pt x="5" y="72"/>
                  </a:moveTo>
                  <a:lnTo>
                    <a:pt x="4" y="67"/>
                  </a:lnTo>
                  <a:lnTo>
                    <a:pt x="2" y="57"/>
                  </a:lnTo>
                  <a:lnTo>
                    <a:pt x="0" y="45"/>
                  </a:lnTo>
                  <a:lnTo>
                    <a:pt x="0" y="33"/>
                  </a:lnTo>
                  <a:lnTo>
                    <a:pt x="0" y="19"/>
                  </a:lnTo>
                  <a:lnTo>
                    <a:pt x="5" y="11"/>
                  </a:lnTo>
                  <a:lnTo>
                    <a:pt x="12" y="5"/>
                  </a:lnTo>
                  <a:lnTo>
                    <a:pt x="21" y="1"/>
                  </a:lnTo>
                  <a:lnTo>
                    <a:pt x="29" y="0"/>
                  </a:lnTo>
                  <a:lnTo>
                    <a:pt x="39" y="3"/>
                  </a:lnTo>
                  <a:lnTo>
                    <a:pt x="47" y="9"/>
                  </a:lnTo>
                  <a:lnTo>
                    <a:pt x="56" y="19"/>
                  </a:lnTo>
                  <a:lnTo>
                    <a:pt x="61" y="30"/>
                  </a:lnTo>
                  <a:lnTo>
                    <a:pt x="68" y="43"/>
                  </a:lnTo>
                  <a:lnTo>
                    <a:pt x="71" y="56"/>
                  </a:lnTo>
                  <a:lnTo>
                    <a:pt x="71" y="72"/>
                  </a:lnTo>
                  <a:lnTo>
                    <a:pt x="68" y="81"/>
                  </a:lnTo>
                  <a:lnTo>
                    <a:pt x="61" y="94"/>
                  </a:lnTo>
                  <a:lnTo>
                    <a:pt x="53" y="102"/>
                  </a:lnTo>
                  <a:lnTo>
                    <a:pt x="45" y="109"/>
                  </a:lnTo>
                  <a:lnTo>
                    <a:pt x="36" y="110"/>
                  </a:lnTo>
                  <a:lnTo>
                    <a:pt x="29" y="110"/>
                  </a:lnTo>
                  <a:lnTo>
                    <a:pt x="21" y="104"/>
                  </a:lnTo>
                  <a:lnTo>
                    <a:pt x="16" y="99"/>
                  </a:lnTo>
                  <a:lnTo>
                    <a:pt x="12" y="89"/>
                  </a:lnTo>
                  <a:lnTo>
                    <a:pt x="7" y="81"/>
                  </a:lnTo>
                  <a:lnTo>
                    <a:pt x="5" y="73"/>
                  </a:lnTo>
                  <a:lnTo>
                    <a:pt x="5" y="72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93" name="Freeform 278"/>
            <p:cNvSpPr>
              <a:spLocks/>
            </p:cNvSpPr>
            <p:nvPr/>
          </p:nvSpPr>
          <p:spPr bwMode="auto">
            <a:xfrm>
              <a:off x="3537" y="1953"/>
              <a:ext cx="40" cy="64"/>
            </a:xfrm>
            <a:custGeom>
              <a:avLst/>
              <a:gdLst>
                <a:gd name="T0" fmla="*/ 2 w 40"/>
                <a:gd name="T1" fmla="*/ 40 h 64"/>
                <a:gd name="T2" fmla="*/ 0 w 40"/>
                <a:gd name="T3" fmla="*/ 37 h 64"/>
                <a:gd name="T4" fmla="*/ 0 w 40"/>
                <a:gd name="T5" fmla="*/ 32 h 64"/>
                <a:gd name="T6" fmla="*/ 0 w 40"/>
                <a:gd name="T7" fmla="*/ 26 h 64"/>
                <a:gd name="T8" fmla="*/ 0 w 40"/>
                <a:gd name="T9" fmla="*/ 18 h 64"/>
                <a:gd name="T10" fmla="*/ 0 w 40"/>
                <a:gd name="T11" fmla="*/ 10 h 64"/>
                <a:gd name="T12" fmla="*/ 4 w 40"/>
                <a:gd name="T13" fmla="*/ 5 h 64"/>
                <a:gd name="T14" fmla="*/ 7 w 40"/>
                <a:gd name="T15" fmla="*/ 0 h 64"/>
                <a:gd name="T16" fmla="*/ 12 w 40"/>
                <a:gd name="T17" fmla="*/ 0 h 64"/>
                <a:gd name="T18" fmla="*/ 21 w 40"/>
                <a:gd name="T19" fmla="*/ 0 h 64"/>
                <a:gd name="T20" fmla="*/ 32 w 40"/>
                <a:gd name="T21" fmla="*/ 10 h 64"/>
                <a:gd name="T22" fmla="*/ 36 w 40"/>
                <a:gd name="T23" fmla="*/ 16 h 64"/>
                <a:gd name="T24" fmla="*/ 37 w 40"/>
                <a:gd name="T25" fmla="*/ 24 h 64"/>
                <a:gd name="T26" fmla="*/ 39 w 40"/>
                <a:gd name="T27" fmla="*/ 32 h 64"/>
                <a:gd name="T28" fmla="*/ 40 w 40"/>
                <a:gd name="T29" fmla="*/ 42 h 64"/>
                <a:gd name="T30" fmla="*/ 36 w 40"/>
                <a:gd name="T31" fmla="*/ 55 h 64"/>
                <a:gd name="T32" fmla="*/ 28 w 40"/>
                <a:gd name="T33" fmla="*/ 64 h 64"/>
                <a:gd name="T34" fmla="*/ 16 w 40"/>
                <a:gd name="T35" fmla="*/ 63 h 64"/>
                <a:gd name="T36" fmla="*/ 8 w 40"/>
                <a:gd name="T37" fmla="*/ 56 h 64"/>
                <a:gd name="T38" fmla="*/ 4 w 40"/>
                <a:gd name="T39" fmla="*/ 47 h 64"/>
                <a:gd name="T40" fmla="*/ 2 w 40"/>
                <a:gd name="T41" fmla="*/ 40 h 64"/>
                <a:gd name="T42" fmla="*/ 2 w 40"/>
                <a:gd name="T43" fmla="*/ 40 h 6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64"/>
                <a:gd name="T68" fmla="*/ 40 w 40"/>
                <a:gd name="T69" fmla="*/ 64 h 6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64">
                  <a:moveTo>
                    <a:pt x="2" y="40"/>
                  </a:moveTo>
                  <a:lnTo>
                    <a:pt x="0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0" y="10"/>
                  </a:lnTo>
                  <a:lnTo>
                    <a:pt x="4" y="5"/>
                  </a:lnTo>
                  <a:lnTo>
                    <a:pt x="7" y="0"/>
                  </a:lnTo>
                  <a:lnTo>
                    <a:pt x="12" y="0"/>
                  </a:lnTo>
                  <a:lnTo>
                    <a:pt x="21" y="0"/>
                  </a:lnTo>
                  <a:lnTo>
                    <a:pt x="32" y="10"/>
                  </a:lnTo>
                  <a:lnTo>
                    <a:pt x="36" y="16"/>
                  </a:lnTo>
                  <a:lnTo>
                    <a:pt x="37" y="24"/>
                  </a:lnTo>
                  <a:lnTo>
                    <a:pt x="39" y="32"/>
                  </a:lnTo>
                  <a:lnTo>
                    <a:pt x="40" y="42"/>
                  </a:lnTo>
                  <a:lnTo>
                    <a:pt x="36" y="55"/>
                  </a:lnTo>
                  <a:lnTo>
                    <a:pt x="28" y="64"/>
                  </a:lnTo>
                  <a:lnTo>
                    <a:pt x="16" y="63"/>
                  </a:lnTo>
                  <a:lnTo>
                    <a:pt x="8" y="56"/>
                  </a:lnTo>
                  <a:lnTo>
                    <a:pt x="4" y="47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94" name="Freeform 279"/>
            <p:cNvSpPr>
              <a:spLocks/>
            </p:cNvSpPr>
            <p:nvPr/>
          </p:nvSpPr>
          <p:spPr bwMode="auto">
            <a:xfrm>
              <a:off x="3397" y="1651"/>
              <a:ext cx="110" cy="144"/>
            </a:xfrm>
            <a:custGeom>
              <a:avLst/>
              <a:gdLst>
                <a:gd name="T0" fmla="*/ 30 w 110"/>
                <a:gd name="T1" fmla="*/ 0 h 144"/>
                <a:gd name="T2" fmla="*/ 0 w 110"/>
                <a:gd name="T3" fmla="*/ 37 h 144"/>
                <a:gd name="T4" fmla="*/ 62 w 110"/>
                <a:gd name="T5" fmla="*/ 89 h 144"/>
                <a:gd name="T6" fmla="*/ 65 w 110"/>
                <a:gd name="T7" fmla="*/ 131 h 144"/>
                <a:gd name="T8" fmla="*/ 100 w 110"/>
                <a:gd name="T9" fmla="*/ 144 h 144"/>
                <a:gd name="T10" fmla="*/ 105 w 110"/>
                <a:gd name="T11" fmla="*/ 113 h 144"/>
                <a:gd name="T12" fmla="*/ 97 w 110"/>
                <a:gd name="T13" fmla="*/ 101 h 144"/>
                <a:gd name="T14" fmla="*/ 110 w 110"/>
                <a:gd name="T15" fmla="*/ 91 h 144"/>
                <a:gd name="T16" fmla="*/ 110 w 110"/>
                <a:gd name="T17" fmla="*/ 81 h 144"/>
                <a:gd name="T18" fmla="*/ 81 w 110"/>
                <a:gd name="T19" fmla="*/ 72 h 144"/>
                <a:gd name="T20" fmla="*/ 30 w 110"/>
                <a:gd name="T21" fmla="*/ 0 h 144"/>
                <a:gd name="T22" fmla="*/ 30 w 110"/>
                <a:gd name="T23" fmla="*/ 0 h 1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0"/>
                <a:gd name="T37" fmla="*/ 0 h 144"/>
                <a:gd name="T38" fmla="*/ 110 w 110"/>
                <a:gd name="T39" fmla="*/ 144 h 1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0" h="144">
                  <a:moveTo>
                    <a:pt x="30" y="0"/>
                  </a:moveTo>
                  <a:lnTo>
                    <a:pt x="0" y="37"/>
                  </a:lnTo>
                  <a:lnTo>
                    <a:pt x="62" y="89"/>
                  </a:lnTo>
                  <a:lnTo>
                    <a:pt x="65" y="131"/>
                  </a:lnTo>
                  <a:lnTo>
                    <a:pt x="100" y="144"/>
                  </a:lnTo>
                  <a:lnTo>
                    <a:pt x="105" y="113"/>
                  </a:lnTo>
                  <a:lnTo>
                    <a:pt x="97" y="101"/>
                  </a:lnTo>
                  <a:lnTo>
                    <a:pt x="110" y="91"/>
                  </a:lnTo>
                  <a:lnTo>
                    <a:pt x="110" y="81"/>
                  </a:lnTo>
                  <a:lnTo>
                    <a:pt x="81" y="7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95" name="Freeform 280"/>
            <p:cNvSpPr>
              <a:spLocks/>
            </p:cNvSpPr>
            <p:nvPr/>
          </p:nvSpPr>
          <p:spPr bwMode="auto">
            <a:xfrm>
              <a:off x="3451" y="1961"/>
              <a:ext cx="85" cy="87"/>
            </a:xfrm>
            <a:custGeom>
              <a:avLst/>
              <a:gdLst>
                <a:gd name="T0" fmla="*/ 3 w 85"/>
                <a:gd name="T1" fmla="*/ 7 h 87"/>
                <a:gd name="T2" fmla="*/ 8 w 85"/>
                <a:gd name="T3" fmla="*/ 39 h 87"/>
                <a:gd name="T4" fmla="*/ 0 w 85"/>
                <a:gd name="T5" fmla="*/ 56 h 87"/>
                <a:gd name="T6" fmla="*/ 3 w 85"/>
                <a:gd name="T7" fmla="*/ 84 h 87"/>
                <a:gd name="T8" fmla="*/ 35 w 85"/>
                <a:gd name="T9" fmla="*/ 84 h 87"/>
                <a:gd name="T10" fmla="*/ 85 w 85"/>
                <a:gd name="T11" fmla="*/ 87 h 87"/>
                <a:gd name="T12" fmla="*/ 66 w 85"/>
                <a:gd name="T13" fmla="*/ 50 h 87"/>
                <a:gd name="T14" fmla="*/ 37 w 85"/>
                <a:gd name="T15" fmla="*/ 34 h 87"/>
                <a:gd name="T16" fmla="*/ 37 w 85"/>
                <a:gd name="T17" fmla="*/ 0 h 87"/>
                <a:gd name="T18" fmla="*/ 3 w 85"/>
                <a:gd name="T19" fmla="*/ 7 h 87"/>
                <a:gd name="T20" fmla="*/ 3 w 85"/>
                <a:gd name="T21" fmla="*/ 7 h 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5"/>
                <a:gd name="T34" fmla="*/ 0 h 87"/>
                <a:gd name="T35" fmla="*/ 85 w 85"/>
                <a:gd name="T36" fmla="*/ 87 h 8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5" h="87">
                  <a:moveTo>
                    <a:pt x="3" y="7"/>
                  </a:moveTo>
                  <a:lnTo>
                    <a:pt x="8" y="39"/>
                  </a:lnTo>
                  <a:lnTo>
                    <a:pt x="0" y="56"/>
                  </a:lnTo>
                  <a:lnTo>
                    <a:pt x="3" y="84"/>
                  </a:lnTo>
                  <a:lnTo>
                    <a:pt x="35" y="84"/>
                  </a:lnTo>
                  <a:lnTo>
                    <a:pt x="85" y="87"/>
                  </a:lnTo>
                  <a:lnTo>
                    <a:pt x="66" y="50"/>
                  </a:lnTo>
                  <a:lnTo>
                    <a:pt x="37" y="34"/>
                  </a:lnTo>
                  <a:lnTo>
                    <a:pt x="37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2E33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96" name="Freeform 281"/>
            <p:cNvSpPr>
              <a:spLocks/>
            </p:cNvSpPr>
            <p:nvPr/>
          </p:nvSpPr>
          <p:spPr bwMode="auto">
            <a:xfrm>
              <a:off x="4498" y="1199"/>
              <a:ext cx="390" cy="136"/>
            </a:xfrm>
            <a:custGeom>
              <a:avLst/>
              <a:gdLst>
                <a:gd name="T0" fmla="*/ 55 w 390"/>
                <a:gd name="T1" fmla="*/ 35 h 136"/>
                <a:gd name="T2" fmla="*/ 390 w 390"/>
                <a:gd name="T3" fmla="*/ 136 h 136"/>
                <a:gd name="T4" fmla="*/ 390 w 390"/>
                <a:gd name="T5" fmla="*/ 0 h 136"/>
                <a:gd name="T6" fmla="*/ 0 w 390"/>
                <a:gd name="T7" fmla="*/ 0 h 136"/>
                <a:gd name="T8" fmla="*/ 55 w 390"/>
                <a:gd name="T9" fmla="*/ 35 h 136"/>
                <a:gd name="T10" fmla="*/ 55 w 390"/>
                <a:gd name="T11" fmla="*/ 35 h 1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90"/>
                <a:gd name="T19" fmla="*/ 0 h 136"/>
                <a:gd name="T20" fmla="*/ 390 w 390"/>
                <a:gd name="T21" fmla="*/ 136 h 1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90" h="136">
                  <a:moveTo>
                    <a:pt x="55" y="35"/>
                  </a:moveTo>
                  <a:lnTo>
                    <a:pt x="390" y="136"/>
                  </a:lnTo>
                  <a:lnTo>
                    <a:pt x="390" y="0"/>
                  </a:lnTo>
                  <a:lnTo>
                    <a:pt x="0" y="0"/>
                  </a:lnTo>
                  <a:lnTo>
                    <a:pt x="55" y="35"/>
                  </a:lnTo>
                  <a:close/>
                </a:path>
              </a:pathLst>
            </a:custGeom>
            <a:solidFill>
              <a:srgbClr val="525C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97" name="Freeform 282"/>
            <p:cNvSpPr>
              <a:spLocks/>
            </p:cNvSpPr>
            <p:nvPr/>
          </p:nvSpPr>
          <p:spPr bwMode="auto">
            <a:xfrm>
              <a:off x="4494" y="1234"/>
              <a:ext cx="400" cy="997"/>
            </a:xfrm>
            <a:custGeom>
              <a:avLst/>
              <a:gdLst>
                <a:gd name="T0" fmla="*/ 41 w 400"/>
                <a:gd name="T1" fmla="*/ 0 h 997"/>
                <a:gd name="T2" fmla="*/ 400 w 400"/>
                <a:gd name="T3" fmla="*/ 90 h 997"/>
                <a:gd name="T4" fmla="*/ 394 w 400"/>
                <a:gd name="T5" fmla="*/ 997 h 997"/>
                <a:gd name="T6" fmla="*/ 0 w 400"/>
                <a:gd name="T7" fmla="*/ 742 h 997"/>
                <a:gd name="T8" fmla="*/ 41 w 400"/>
                <a:gd name="T9" fmla="*/ 0 h 997"/>
                <a:gd name="T10" fmla="*/ 41 w 400"/>
                <a:gd name="T11" fmla="*/ 0 h 9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0"/>
                <a:gd name="T19" fmla="*/ 0 h 997"/>
                <a:gd name="T20" fmla="*/ 400 w 400"/>
                <a:gd name="T21" fmla="*/ 997 h 9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0" h="997">
                  <a:moveTo>
                    <a:pt x="41" y="0"/>
                  </a:moveTo>
                  <a:lnTo>
                    <a:pt x="400" y="90"/>
                  </a:lnTo>
                  <a:lnTo>
                    <a:pt x="394" y="997"/>
                  </a:lnTo>
                  <a:lnTo>
                    <a:pt x="0" y="74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98" name="Freeform 283"/>
            <p:cNvSpPr>
              <a:spLocks/>
            </p:cNvSpPr>
            <p:nvPr/>
          </p:nvSpPr>
          <p:spPr bwMode="auto">
            <a:xfrm>
              <a:off x="3632" y="2466"/>
              <a:ext cx="1256" cy="1134"/>
            </a:xfrm>
            <a:custGeom>
              <a:avLst/>
              <a:gdLst>
                <a:gd name="T0" fmla="*/ 785 w 1256"/>
                <a:gd name="T1" fmla="*/ 0 h 1134"/>
                <a:gd name="T2" fmla="*/ 1256 w 1256"/>
                <a:gd name="T3" fmla="*/ 187 h 1134"/>
                <a:gd name="T4" fmla="*/ 1256 w 1256"/>
                <a:gd name="T5" fmla="*/ 1134 h 1134"/>
                <a:gd name="T6" fmla="*/ 905 w 1256"/>
                <a:gd name="T7" fmla="*/ 1134 h 1134"/>
                <a:gd name="T8" fmla="*/ 0 w 1256"/>
                <a:gd name="T9" fmla="*/ 591 h 1134"/>
                <a:gd name="T10" fmla="*/ 785 w 1256"/>
                <a:gd name="T11" fmla="*/ 0 h 1134"/>
                <a:gd name="T12" fmla="*/ 785 w 1256"/>
                <a:gd name="T13" fmla="*/ 0 h 1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56"/>
                <a:gd name="T22" fmla="*/ 0 h 1134"/>
                <a:gd name="T23" fmla="*/ 1256 w 1256"/>
                <a:gd name="T24" fmla="*/ 1134 h 1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56" h="1134">
                  <a:moveTo>
                    <a:pt x="785" y="0"/>
                  </a:moveTo>
                  <a:lnTo>
                    <a:pt x="1256" y="187"/>
                  </a:lnTo>
                  <a:lnTo>
                    <a:pt x="1256" y="1134"/>
                  </a:lnTo>
                  <a:lnTo>
                    <a:pt x="905" y="1134"/>
                  </a:lnTo>
                  <a:lnTo>
                    <a:pt x="0" y="591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99" name="Freeform 284"/>
            <p:cNvSpPr>
              <a:spLocks/>
            </p:cNvSpPr>
            <p:nvPr/>
          </p:nvSpPr>
          <p:spPr bwMode="auto">
            <a:xfrm>
              <a:off x="3938" y="2488"/>
              <a:ext cx="67" cy="407"/>
            </a:xfrm>
            <a:custGeom>
              <a:avLst/>
              <a:gdLst>
                <a:gd name="T0" fmla="*/ 0 w 67"/>
                <a:gd name="T1" fmla="*/ 42 h 407"/>
                <a:gd name="T2" fmla="*/ 67 w 67"/>
                <a:gd name="T3" fmla="*/ 0 h 407"/>
                <a:gd name="T4" fmla="*/ 54 w 67"/>
                <a:gd name="T5" fmla="*/ 366 h 407"/>
                <a:gd name="T6" fmla="*/ 0 w 67"/>
                <a:gd name="T7" fmla="*/ 407 h 407"/>
                <a:gd name="T8" fmla="*/ 0 w 67"/>
                <a:gd name="T9" fmla="*/ 42 h 407"/>
                <a:gd name="T10" fmla="*/ 0 w 67"/>
                <a:gd name="T11" fmla="*/ 42 h 4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"/>
                <a:gd name="T19" fmla="*/ 0 h 407"/>
                <a:gd name="T20" fmla="*/ 67 w 67"/>
                <a:gd name="T21" fmla="*/ 407 h 4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" h="407">
                  <a:moveTo>
                    <a:pt x="0" y="42"/>
                  </a:moveTo>
                  <a:lnTo>
                    <a:pt x="67" y="0"/>
                  </a:lnTo>
                  <a:lnTo>
                    <a:pt x="54" y="366"/>
                  </a:lnTo>
                  <a:lnTo>
                    <a:pt x="0" y="40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DEB8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00" name="Freeform 285"/>
            <p:cNvSpPr>
              <a:spLocks/>
            </p:cNvSpPr>
            <p:nvPr/>
          </p:nvSpPr>
          <p:spPr bwMode="auto">
            <a:xfrm>
              <a:off x="4386" y="2070"/>
              <a:ext cx="502" cy="700"/>
            </a:xfrm>
            <a:custGeom>
              <a:avLst/>
              <a:gdLst>
                <a:gd name="T0" fmla="*/ 55 w 502"/>
                <a:gd name="T1" fmla="*/ 0 h 700"/>
                <a:gd name="T2" fmla="*/ 502 w 502"/>
                <a:gd name="T3" fmla="*/ 220 h 700"/>
                <a:gd name="T4" fmla="*/ 502 w 502"/>
                <a:gd name="T5" fmla="*/ 700 h 700"/>
                <a:gd name="T6" fmla="*/ 0 w 502"/>
                <a:gd name="T7" fmla="*/ 425 h 700"/>
                <a:gd name="T8" fmla="*/ 55 w 502"/>
                <a:gd name="T9" fmla="*/ 0 h 700"/>
                <a:gd name="T10" fmla="*/ 55 w 502"/>
                <a:gd name="T11" fmla="*/ 0 h 7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2"/>
                <a:gd name="T19" fmla="*/ 0 h 700"/>
                <a:gd name="T20" fmla="*/ 502 w 502"/>
                <a:gd name="T21" fmla="*/ 700 h 7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2" h="700">
                  <a:moveTo>
                    <a:pt x="55" y="0"/>
                  </a:moveTo>
                  <a:lnTo>
                    <a:pt x="502" y="220"/>
                  </a:lnTo>
                  <a:lnTo>
                    <a:pt x="502" y="700"/>
                  </a:lnTo>
                  <a:lnTo>
                    <a:pt x="0" y="425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0C7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01" name="Freeform 286"/>
            <p:cNvSpPr>
              <a:spLocks/>
            </p:cNvSpPr>
            <p:nvPr/>
          </p:nvSpPr>
          <p:spPr bwMode="auto">
            <a:xfrm>
              <a:off x="4170" y="1199"/>
              <a:ext cx="718" cy="1486"/>
            </a:xfrm>
            <a:custGeom>
              <a:avLst/>
              <a:gdLst>
                <a:gd name="T0" fmla="*/ 0 w 718"/>
                <a:gd name="T1" fmla="*/ 0 h 1486"/>
                <a:gd name="T2" fmla="*/ 18 w 718"/>
                <a:gd name="T3" fmla="*/ 1462 h 1486"/>
                <a:gd name="T4" fmla="*/ 258 w 718"/>
                <a:gd name="T5" fmla="*/ 1313 h 1486"/>
                <a:gd name="T6" fmla="*/ 319 w 718"/>
                <a:gd name="T7" fmla="*/ 1337 h 1486"/>
                <a:gd name="T8" fmla="*/ 324 w 718"/>
                <a:gd name="T9" fmla="*/ 1032 h 1486"/>
                <a:gd name="T10" fmla="*/ 479 w 718"/>
                <a:gd name="T11" fmla="*/ 1427 h 1486"/>
                <a:gd name="T12" fmla="*/ 586 w 718"/>
                <a:gd name="T13" fmla="*/ 1486 h 1486"/>
                <a:gd name="T14" fmla="*/ 341 w 718"/>
                <a:gd name="T15" fmla="*/ 979 h 1486"/>
                <a:gd name="T16" fmla="*/ 718 w 718"/>
                <a:gd name="T17" fmla="*/ 1205 h 1486"/>
                <a:gd name="T18" fmla="*/ 718 w 718"/>
                <a:gd name="T19" fmla="*/ 1067 h 1486"/>
                <a:gd name="T20" fmla="*/ 306 w 718"/>
                <a:gd name="T21" fmla="*/ 836 h 1486"/>
                <a:gd name="T22" fmla="*/ 311 w 718"/>
                <a:gd name="T23" fmla="*/ 0 h 1486"/>
                <a:gd name="T24" fmla="*/ 0 w 718"/>
                <a:gd name="T25" fmla="*/ 0 h 1486"/>
                <a:gd name="T26" fmla="*/ 0 w 718"/>
                <a:gd name="T27" fmla="*/ 0 h 148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18"/>
                <a:gd name="T43" fmla="*/ 0 h 1486"/>
                <a:gd name="T44" fmla="*/ 718 w 718"/>
                <a:gd name="T45" fmla="*/ 1486 h 148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18" h="1486">
                  <a:moveTo>
                    <a:pt x="0" y="0"/>
                  </a:moveTo>
                  <a:lnTo>
                    <a:pt x="18" y="1462"/>
                  </a:lnTo>
                  <a:lnTo>
                    <a:pt x="258" y="1313"/>
                  </a:lnTo>
                  <a:lnTo>
                    <a:pt x="319" y="1337"/>
                  </a:lnTo>
                  <a:lnTo>
                    <a:pt x="324" y="1032"/>
                  </a:lnTo>
                  <a:lnTo>
                    <a:pt x="479" y="1427"/>
                  </a:lnTo>
                  <a:lnTo>
                    <a:pt x="586" y="1486"/>
                  </a:lnTo>
                  <a:lnTo>
                    <a:pt x="341" y="979"/>
                  </a:lnTo>
                  <a:lnTo>
                    <a:pt x="718" y="1205"/>
                  </a:lnTo>
                  <a:lnTo>
                    <a:pt x="718" y="1067"/>
                  </a:lnTo>
                  <a:lnTo>
                    <a:pt x="306" y="836"/>
                  </a:lnTo>
                  <a:lnTo>
                    <a:pt x="3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5C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02" name="Freeform 287"/>
            <p:cNvSpPr>
              <a:spLocks/>
            </p:cNvSpPr>
            <p:nvPr/>
          </p:nvSpPr>
          <p:spPr bwMode="auto">
            <a:xfrm>
              <a:off x="2740" y="2078"/>
              <a:ext cx="1790" cy="1522"/>
            </a:xfrm>
            <a:custGeom>
              <a:avLst/>
              <a:gdLst>
                <a:gd name="T0" fmla="*/ 1730 w 1790"/>
                <a:gd name="T1" fmla="*/ 0 h 1522"/>
                <a:gd name="T2" fmla="*/ 770 w 1790"/>
                <a:gd name="T3" fmla="*/ 585 h 1522"/>
                <a:gd name="T4" fmla="*/ 0 w 1790"/>
                <a:gd name="T5" fmla="*/ 1522 h 1522"/>
                <a:gd name="T6" fmla="*/ 96 w 1790"/>
                <a:gd name="T7" fmla="*/ 1522 h 1522"/>
                <a:gd name="T8" fmla="*/ 879 w 1790"/>
                <a:gd name="T9" fmla="*/ 619 h 1522"/>
                <a:gd name="T10" fmla="*/ 1790 w 1790"/>
                <a:gd name="T11" fmla="*/ 40 h 1522"/>
                <a:gd name="T12" fmla="*/ 1730 w 1790"/>
                <a:gd name="T13" fmla="*/ 0 h 1522"/>
                <a:gd name="T14" fmla="*/ 1730 w 1790"/>
                <a:gd name="T15" fmla="*/ 0 h 15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90"/>
                <a:gd name="T25" fmla="*/ 0 h 1522"/>
                <a:gd name="T26" fmla="*/ 1790 w 1790"/>
                <a:gd name="T27" fmla="*/ 1522 h 15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90" h="1522">
                  <a:moveTo>
                    <a:pt x="1730" y="0"/>
                  </a:moveTo>
                  <a:lnTo>
                    <a:pt x="770" y="585"/>
                  </a:lnTo>
                  <a:lnTo>
                    <a:pt x="0" y="1522"/>
                  </a:lnTo>
                  <a:lnTo>
                    <a:pt x="96" y="1522"/>
                  </a:lnTo>
                  <a:lnTo>
                    <a:pt x="879" y="619"/>
                  </a:lnTo>
                  <a:lnTo>
                    <a:pt x="1790" y="40"/>
                  </a:lnTo>
                  <a:lnTo>
                    <a:pt x="173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03" name="Freeform 288"/>
            <p:cNvSpPr>
              <a:spLocks/>
            </p:cNvSpPr>
            <p:nvPr/>
          </p:nvSpPr>
          <p:spPr bwMode="auto">
            <a:xfrm>
              <a:off x="2828" y="2115"/>
              <a:ext cx="1714" cy="1485"/>
            </a:xfrm>
            <a:custGeom>
              <a:avLst/>
              <a:gdLst>
                <a:gd name="T0" fmla="*/ 769 w 1714"/>
                <a:gd name="T1" fmla="*/ 575 h 1485"/>
                <a:gd name="T2" fmla="*/ 1075 w 1714"/>
                <a:gd name="T3" fmla="*/ 397 h 1485"/>
                <a:gd name="T4" fmla="*/ 1019 w 1714"/>
                <a:gd name="T5" fmla="*/ 341 h 1485"/>
                <a:gd name="T6" fmla="*/ 1121 w 1714"/>
                <a:gd name="T7" fmla="*/ 311 h 1485"/>
                <a:gd name="T8" fmla="*/ 1142 w 1714"/>
                <a:gd name="T9" fmla="*/ 361 h 1485"/>
                <a:gd name="T10" fmla="*/ 1714 w 1714"/>
                <a:gd name="T11" fmla="*/ 0 h 1485"/>
                <a:gd name="T12" fmla="*/ 1701 w 1714"/>
                <a:gd name="T13" fmla="*/ 45 h 1485"/>
                <a:gd name="T14" fmla="*/ 764 w 1714"/>
                <a:gd name="T15" fmla="*/ 657 h 1485"/>
                <a:gd name="T16" fmla="*/ 96 w 1714"/>
                <a:gd name="T17" fmla="*/ 1485 h 1485"/>
                <a:gd name="T18" fmla="*/ 0 w 1714"/>
                <a:gd name="T19" fmla="*/ 1485 h 1485"/>
                <a:gd name="T20" fmla="*/ 769 w 1714"/>
                <a:gd name="T21" fmla="*/ 575 h 1485"/>
                <a:gd name="T22" fmla="*/ 769 w 1714"/>
                <a:gd name="T23" fmla="*/ 575 h 14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14"/>
                <a:gd name="T37" fmla="*/ 0 h 1485"/>
                <a:gd name="T38" fmla="*/ 1714 w 1714"/>
                <a:gd name="T39" fmla="*/ 1485 h 148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14" h="1485">
                  <a:moveTo>
                    <a:pt x="769" y="575"/>
                  </a:moveTo>
                  <a:lnTo>
                    <a:pt x="1075" y="397"/>
                  </a:lnTo>
                  <a:lnTo>
                    <a:pt x="1019" y="341"/>
                  </a:lnTo>
                  <a:lnTo>
                    <a:pt x="1121" y="311"/>
                  </a:lnTo>
                  <a:lnTo>
                    <a:pt x="1142" y="361"/>
                  </a:lnTo>
                  <a:lnTo>
                    <a:pt x="1714" y="0"/>
                  </a:lnTo>
                  <a:lnTo>
                    <a:pt x="1701" y="45"/>
                  </a:lnTo>
                  <a:lnTo>
                    <a:pt x="764" y="657"/>
                  </a:lnTo>
                  <a:lnTo>
                    <a:pt x="96" y="1485"/>
                  </a:lnTo>
                  <a:lnTo>
                    <a:pt x="0" y="1485"/>
                  </a:lnTo>
                  <a:lnTo>
                    <a:pt x="769" y="575"/>
                  </a:lnTo>
                  <a:close/>
                </a:path>
              </a:pathLst>
            </a:custGeom>
            <a:solidFill>
              <a:srgbClr val="9670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04" name="Freeform 289"/>
            <p:cNvSpPr>
              <a:spLocks/>
            </p:cNvSpPr>
            <p:nvPr/>
          </p:nvSpPr>
          <p:spPr bwMode="auto">
            <a:xfrm>
              <a:off x="3890" y="2512"/>
              <a:ext cx="85" cy="377"/>
            </a:xfrm>
            <a:custGeom>
              <a:avLst/>
              <a:gdLst>
                <a:gd name="T0" fmla="*/ 85 w 85"/>
                <a:gd name="T1" fmla="*/ 0 h 377"/>
                <a:gd name="T2" fmla="*/ 65 w 85"/>
                <a:gd name="T3" fmla="*/ 377 h 377"/>
                <a:gd name="T4" fmla="*/ 0 w 85"/>
                <a:gd name="T5" fmla="*/ 364 h 377"/>
                <a:gd name="T6" fmla="*/ 13 w 85"/>
                <a:gd name="T7" fmla="*/ 42 h 377"/>
                <a:gd name="T8" fmla="*/ 85 w 85"/>
                <a:gd name="T9" fmla="*/ 0 h 377"/>
                <a:gd name="T10" fmla="*/ 85 w 85"/>
                <a:gd name="T11" fmla="*/ 0 h 3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5"/>
                <a:gd name="T19" fmla="*/ 0 h 377"/>
                <a:gd name="T20" fmla="*/ 85 w 85"/>
                <a:gd name="T21" fmla="*/ 377 h 3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5" h="377">
                  <a:moveTo>
                    <a:pt x="85" y="0"/>
                  </a:moveTo>
                  <a:lnTo>
                    <a:pt x="65" y="377"/>
                  </a:lnTo>
                  <a:lnTo>
                    <a:pt x="0" y="364"/>
                  </a:lnTo>
                  <a:lnTo>
                    <a:pt x="13" y="42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9670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05" name="Freeform 290"/>
            <p:cNvSpPr>
              <a:spLocks/>
            </p:cNvSpPr>
            <p:nvPr/>
          </p:nvSpPr>
          <p:spPr bwMode="auto">
            <a:xfrm>
              <a:off x="3885" y="2631"/>
              <a:ext cx="878" cy="726"/>
            </a:xfrm>
            <a:custGeom>
              <a:avLst/>
              <a:gdLst>
                <a:gd name="T0" fmla="*/ 525 w 878"/>
                <a:gd name="T1" fmla="*/ 168 h 726"/>
                <a:gd name="T2" fmla="*/ 567 w 878"/>
                <a:gd name="T3" fmla="*/ 133 h 726"/>
                <a:gd name="T4" fmla="*/ 529 w 878"/>
                <a:gd name="T5" fmla="*/ 264 h 726"/>
                <a:gd name="T6" fmla="*/ 546 w 878"/>
                <a:gd name="T7" fmla="*/ 271 h 726"/>
                <a:gd name="T8" fmla="*/ 573 w 878"/>
                <a:gd name="T9" fmla="*/ 282 h 726"/>
                <a:gd name="T10" fmla="*/ 607 w 878"/>
                <a:gd name="T11" fmla="*/ 298 h 726"/>
                <a:gd name="T12" fmla="*/ 650 w 878"/>
                <a:gd name="T13" fmla="*/ 319 h 726"/>
                <a:gd name="T14" fmla="*/ 673 w 878"/>
                <a:gd name="T15" fmla="*/ 330 h 726"/>
                <a:gd name="T16" fmla="*/ 709 w 878"/>
                <a:gd name="T17" fmla="*/ 349 h 726"/>
                <a:gd name="T18" fmla="*/ 732 w 878"/>
                <a:gd name="T19" fmla="*/ 362 h 726"/>
                <a:gd name="T20" fmla="*/ 767 w 878"/>
                <a:gd name="T21" fmla="*/ 383 h 726"/>
                <a:gd name="T22" fmla="*/ 807 w 878"/>
                <a:gd name="T23" fmla="*/ 408 h 726"/>
                <a:gd name="T24" fmla="*/ 841 w 878"/>
                <a:gd name="T25" fmla="*/ 436 h 726"/>
                <a:gd name="T26" fmla="*/ 865 w 878"/>
                <a:gd name="T27" fmla="*/ 460 h 726"/>
                <a:gd name="T28" fmla="*/ 878 w 878"/>
                <a:gd name="T29" fmla="*/ 493 h 726"/>
                <a:gd name="T30" fmla="*/ 858 w 878"/>
                <a:gd name="T31" fmla="*/ 529 h 726"/>
                <a:gd name="T32" fmla="*/ 820 w 878"/>
                <a:gd name="T33" fmla="*/ 559 h 726"/>
                <a:gd name="T34" fmla="*/ 794 w 878"/>
                <a:gd name="T35" fmla="*/ 569 h 726"/>
                <a:gd name="T36" fmla="*/ 761 w 878"/>
                <a:gd name="T37" fmla="*/ 583 h 726"/>
                <a:gd name="T38" fmla="*/ 735 w 878"/>
                <a:gd name="T39" fmla="*/ 591 h 726"/>
                <a:gd name="T40" fmla="*/ 743 w 878"/>
                <a:gd name="T41" fmla="*/ 601 h 726"/>
                <a:gd name="T42" fmla="*/ 769 w 878"/>
                <a:gd name="T43" fmla="*/ 628 h 726"/>
                <a:gd name="T44" fmla="*/ 777 w 878"/>
                <a:gd name="T45" fmla="*/ 652 h 726"/>
                <a:gd name="T46" fmla="*/ 769 w 878"/>
                <a:gd name="T47" fmla="*/ 673 h 726"/>
                <a:gd name="T48" fmla="*/ 742 w 878"/>
                <a:gd name="T49" fmla="*/ 693 h 726"/>
                <a:gd name="T50" fmla="*/ 717 w 878"/>
                <a:gd name="T51" fmla="*/ 701 h 726"/>
                <a:gd name="T52" fmla="*/ 693 w 878"/>
                <a:gd name="T53" fmla="*/ 709 h 726"/>
                <a:gd name="T54" fmla="*/ 665 w 878"/>
                <a:gd name="T55" fmla="*/ 714 h 726"/>
                <a:gd name="T56" fmla="*/ 637 w 878"/>
                <a:gd name="T57" fmla="*/ 721 h 726"/>
                <a:gd name="T58" fmla="*/ 605 w 878"/>
                <a:gd name="T59" fmla="*/ 722 h 726"/>
                <a:gd name="T60" fmla="*/ 577 w 878"/>
                <a:gd name="T61" fmla="*/ 724 h 726"/>
                <a:gd name="T62" fmla="*/ 549 w 878"/>
                <a:gd name="T63" fmla="*/ 724 h 726"/>
                <a:gd name="T64" fmla="*/ 527 w 878"/>
                <a:gd name="T65" fmla="*/ 721 h 726"/>
                <a:gd name="T66" fmla="*/ 490 w 878"/>
                <a:gd name="T67" fmla="*/ 711 h 726"/>
                <a:gd name="T68" fmla="*/ 472 w 878"/>
                <a:gd name="T69" fmla="*/ 697 h 726"/>
                <a:gd name="T70" fmla="*/ 476 w 878"/>
                <a:gd name="T71" fmla="*/ 658 h 726"/>
                <a:gd name="T72" fmla="*/ 490 w 878"/>
                <a:gd name="T73" fmla="*/ 641 h 726"/>
                <a:gd name="T74" fmla="*/ 469 w 878"/>
                <a:gd name="T75" fmla="*/ 636 h 726"/>
                <a:gd name="T76" fmla="*/ 440 w 878"/>
                <a:gd name="T77" fmla="*/ 633 h 726"/>
                <a:gd name="T78" fmla="*/ 412 w 878"/>
                <a:gd name="T79" fmla="*/ 626 h 726"/>
                <a:gd name="T80" fmla="*/ 380 w 878"/>
                <a:gd name="T81" fmla="*/ 623 h 726"/>
                <a:gd name="T82" fmla="*/ 343 w 878"/>
                <a:gd name="T83" fmla="*/ 615 h 726"/>
                <a:gd name="T84" fmla="*/ 307 w 878"/>
                <a:gd name="T85" fmla="*/ 607 h 726"/>
                <a:gd name="T86" fmla="*/ 271 w 878"/>
                <a:gd name="T87" fmla="*/ 599 h 726"/>
                <a:gd name="T88" fmla="*/ 234 w 878"/>
                <a:gd name="T89" fmla="*/ 591 h 726"/>
                <a:gd name="T90" fmla="*/ 199 w 878"/>
                <a:gd name="T91" fmla="*/ 581 h 726"/>
                <a:gd name="T92" fmla="*/ 170 w 878"/>
                <a:gd name="T93" fmla="*/ 573 h 726"/>
                <a:gd name="T94" fmla="*/ 144 w 878"/>
                <a:gd name="T95" fmla="*/ 564 h 726"/>
                <a:gd name="T96" fmla="*/ 122 w 878"/>
                <a:gd name="T97" fmla="*/ 556 h 726"/>
                <a:gd name="T98" fmla="*/ 86 w 878"/>
                <a:gd name="T99" fmla="*/ 540 h 726"/>
                <a:gd name="T100" fmla="*/ 66 w 878"/>
                <a:gd name="T101" fmla="*/ 527 h 726"/>
                <a:gd name="T102" fmla="*/ 53 w 878"/>
                <a:gd name="T103" fmla="*/ 516 h 726"/>
                <a:gd name="T104" fmla="*/ 181 w 878"/>
                <a:gd name="T105" fmla="*/ 359 h 726"/>
                <a:gd name="T106" fmla="*/ 110 w 878"/>
                <a:gd name="T107" fmla="*/ 202 h 72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78"/>
                <a:gd name="T163" fmla="*/ 0 h 726"/>
                <a:gd name="T164" fmla="*/ 878 w 878"/>
                <a:gd name="T165" fmla="*/ 726 h 72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78" h="726">
                  <a:moveTo>
                    <a:pt x="110" y="202"/>
                  </a:moveTo>
                  <a:lnTo>
                    <a:pt x="245" y="320"/>
                  </a:lnTo>
                  <a:lnTo>
                    <a:pt x="525" y="168"/>
                  </a:lnTo>
                  <a:lnTo>
                    <a:pt x="285" y="42"/>
                  </a:lnTo>
                  <a:lnTo>
                    <a:pt x="346" y="0"/>
                  </a:lnTo>
                  <a:lnTo>
                    <a:pt x="567" y="133"/>
                  </a:lnTo>
                  <a:lnTo>
                    <a:pt x="786" y="0"/>
                  </a:lnTo>
                  <a:lnTo>
                    <a:pt x="871" y="42"/>
                  </a:lnTo>
                  <a:lnTo>
                    <a:pt x="529" y="264"/>
                  </a:lnTo>
                  <a:lnTo>
                    <a:pt x="530" y="264"/>
                  </a:lnTo>
                  <a:lnTo>
                    <a:pt x="540" y="267"/>
                  </a:lnTo>
                  <a:lnTo>
                    <a:pt x="546" y="271"/>
                  </a:lnTo>
                  <a:lnTo>
                    <a:pt x="554" y="274"/>
                  </a:lnTo>
                  <a:lnTo>
                    <a:pt x="562" y="277"/>
                  </a:lnTo>
                  <a:lnTo>
                    <a:pt x="573" y="282"/>
                  </a:lnTo>
                  <a:lnTo>
                    <a:pt x="583" y="287"/>
                  </a:lnTo>
                  <a:lnTo>
                    <a:pt x="594" y="293"/>
                  </a:lnTo>
                  <a:lnTo>
                    <a:pt x="607" y="298"/>
                  </a:lnTo>
                  <a:lnTo>
                    <a:pt x="623" y="306"/>
                  </a:lnTo>
                  <a:lnTo>
                    <a:pt x="634" y="311"/>
                  </a:lnTo>
                  <a:lnTo>
                    <a:pt x="650" y="319"/>
                  </a:lnTo>
                  <a:lnTo>
                    <a:pt x="657" y="322"/>
                  </a:lnTo>
                  <a:lnTo>
                    <a:pt x="665" y="327"/>
                  </a:lnTo>
                  <a:lnTo>
                    <a:pt x="673" y="330"/>
                  </a:lnTo>
                  <a:lnTo>
                    <a:pt x="681" y="335"/>
                  </a:lnTo>
                  <a:lnTo>
                    <a:pt x="695" y="341"/>
                  </a:lnTo>
                  <a:lnTo>
                    <a:pt x="709" y="349"/>
                  </a:lnTo>
                  <a:lnTo>
                    <a:pt x="717" y="354"/>
                  </a:lnTo>
                  <a:lnTo>
                    <a:pt x="725" y="359"/>
                  </a:lnTo>
                  <a:lnTo>
                    <a:pt x="732" y="362"/>
                  </a:lnTo>
                  <a:lnTo>
                    <a:pt x="740" y="367"/>
                  </a:lnTo>
                  <a:lnTo>
                    <a:pt x="754" y="375"/>
                  </a:lnTo>
                  <a:lnTo>
                    <a:pt x="767" y="383"/>
                  </a:lnTo>
                  <a:lnTo>
                    <a:pt x="782" y="391"/>
                  </a:lnTo>
                  <a:lnTo>
                    <a:pt x="796" y="400"/>
                  </a:lnTo>
                  <a:lnTo>
                    <a:pt x="807" y="408"/>
                  </a:lnTo>
                  <a:lnTo>
                    <a:pt x="820" y="416"/>
                  </a:lnTo>
                  <a:lnTo>
                    <a:pt x="831" y="426"/>
                  </a:lnTo>
                  <a:lnTo>
                    <a:pt x="841" y="436"/>
                  </a:lnTo>
                  <a:lnTo>
                    <a:pt x="850" y="444"/>
                  </a:lnTo>
                  <a:lnTo>
                    <a:pt x="858" y="452"/>
                  </a:lnTo>
                  <a:lnTo>
                    <a:pt x="865" y="460"/>
                  </a:lnTo>
                  <a:lnTo>
                    <a:pt x="871" y="468"/>
                  </a:lnTo>
                  <a:lnTo>
                    <a:pt x="878" y="480"/>
                  </a:lnTo>
                  <a:lnTo>
                    <a:pt x="878" y="493"/>
                  </a:lnTo>
                  <a:lnTo>
                    <a:pt x="874" y="506"/>
                  </a:lnTo>
                  <a:lnTo>
                    <a:pt x="868" y="519"/>
                  </a:lnTo>
                  <a:lnTo>
                    <a:pt x="858" y="529"/>
                  </a:lnTo>
                  <a:lnTo>
                    <a:pt x="847" y="540"/>
                  </a:lnTo>
                  <a:lnTo>
                    <a:pt x="833" y="549"/>
                  </a:lnTo>
                  <a:lnTo>
                    <a:pt x="820" y="559"/>
                  </a:lnTo>
                  <a:lnTo>
                    <a:pt x="812" y="561"/>
                  </a:lnTo>
                  <a:lnTo>
                    <a:pt x="802" y="565"/>
                  </a:lnTo>
                  <a:lnTo>
                    <a:pt x="794" y="569"/>
                  </a:lnTo>
                  <a:lnTo>
                    <a:pt x="788" y="572"/>
                  </a:lnTo>
                  <a:lnTo>
                    <a:pt x="774" y="578"/>
                  </a:lnTo>
                  <a:lnTo>
                    <a:pt x="761" y="583"/>
                  </a:lnTo>
                  <a:lnTo>
                    <a:pt x="748" y="586"/>
                  </a:lnTo>
                  <a:lnTo>
                    <a:pt x="740" y="589"/>
                  </a:lnTo>
                  <a:lnTo>
                    <a:pt x="735" y="591"/>
                  </a:lnTo>
                  <a:lnTo>
                    <a:pt x="734" y="593"/>
                  </a:lnTo>
                  <a:lnTo>
                    <a:pt x="737" y="594"/>
                  </a:lnTo>
                  <a:lnTo>
                    <a:pt x="743" y="601"/>
                  </a:lnTo>
                  <a:lnTo>
                    <a:pt x="754" y="609"/>
                  </a:lnTo>
                  <a:lnTo>
                    <a:pt x="766" y="623"/>
                  </a:lnTo>
                  <a:lnTo>
                    <a:pt x="769" y="628"/>
                  </a:lnTo>
                  <a:lnTo>
                    <a:pt x="774" y="636"/>
                  </a:lnTo>
                  <a:lnTo>
                    <a:pt x="774" y="644"/>
                  </a:lnTo>
                  <a:lnTo>
                    <a:pt x="777" y="652"/>
                  </a:lnTo>
                  <a:lnTo>
                    <a:pt x="775" y="658"/>
                  </a:lnTo>
                  <a:lnTo>
                    <a:pt x="774" y="666"/>
                  </a:lnTo>
                  <a:lnTo>
                    <a:pt x="769" y="673"/>
                  </a:lnTo>
                  <a:lnTo>
                    <a:pt x="764" y="682"/>
                  </a:lnTo>
                  <a:lnTo>
                    <a:pt x="753" y="687"/>
                  </a:lnTo>
                  <a:lnTo>
                    <a:pt x="742" y="693"/>
                  </a:lnTo>
                  <a:lnTo>
                    <a:pt x="734" y="697"/>
                  </a:lnTo>
                  <a:lnTo>
                    <a:pt x="727" y="700"/>
                  </a:lnTo>
                  <a:lnTo>
                    <a:pt x="717" y="701"/>
                  </a:lnTo>
                  <a:lnTo>
                    <a:pt x="711" y="705"/>
                  </a:lnTo>
                  <a:lnTo>
                    <a:pt x="701" y="706"/>
                  </a:lnTo>
                  <a:lnTo>
                    <a:pt x="693" y="709"/>
                  </a:lnTo>
                  <a:lnTo>
                    <a:pt x="684" y="711"/>
                  </a:lnTo>
                  <a:lnTo>
                    <a:pt x="676" y="713"/>
                  </a:lnTo>
                  <a:lnTo>
                    <a:pt x="665" y="714"/>
                  </a:lnTo>
                  <a:lnTo>
                    <a:pt x="657" y="718"/>
                  </a:lnTo>
                  <a:lnTo>
                    <a:pt x="645" y="719"/>
                  </a:lnTo>
                  <a:lnTo>
                    <a:pt x="637" y="721"/>
                  </a:lnTo>
                  <a:lnTo>
                    <a:pt x="626" y="721"/>
                  </a:lnTo>
                  <a:lnTo>
                    <a:pt x="617" y="722"/>
                  </a:lnTo>
                  <a:lnTo>
                    <a:pt x="605" y="722"/>
                  </a:lnTo>
                  <a:lnTo>
                    <a:pt x="596" y="724"/>
                  </a:lnTo>
                  <a:lnTo>
                    <a:pt x="586" y="724"/>
                  </a:lnTo>
                  <a:lnTo>
                    <a:pt x="577" y="724"/>
                  </a:lnTo>
                  <a:lnTo>
                    <a:pt x="567" y="724"/>
                  </a:lnTo>
                  <a:lnTo>
                    <a:pt x="559" y="726"/>
                  </a:lnTo>
                  <a:lnTo>
                    <a:pt x="549" y="724"/>
                  </a:lnTo>
                  <a:lnTo>
                    <a:pt x="541" y="722"/>
                  </a:lnTo>
                  <a:lnTo>
                    <a:pt x="533" y="721"/>
                  </a:lnTo>
                  <a:lnTo>
                    <a:pt x="527" y="721"/>
                  </a:lnTo>
                  <a:lnTo>
                    <a:pt x="512" y="719"/>
                  </a:lnTo>
                  <a:lnTo>
                    <a:pt x="501" y="718"/>
                  </a:lnTo>
                  <a:lnTo>
                    <a:pt x="490" y="711"/>
                  </a:lnTo>
                  <a:lnTo>
                    <a:pt x="482" y="708"/>
                  </a:lnTo>
                  <a:lnTo>
                    <a:pt x="476" y="701"/>
                  </a:lnTo>
                  <a:lnTo>
                    <a:pt x="472" y="697"/>
                  </a:lnTo>
                  <a:lnTo>
                    <a:pt x="471" y="682"/>
                  </a:lnTo>
                  <a:lnTo>
                    <a:pt x="472" y="671"/>
                  </a:lnTo>
                  <a:lnTo>
                    <a:pt x="476" y="658"/>
                  </a:lnTo>
                  <a:lnTo>
                    <a:pt x="482" y="649"/>
                  </a:lnTo>
                  <a:lnTo>
                    <a:pt x="487" y="642"/>
                  </a:lnTo>
                  <a:lnTo>
                    <a:pt x="490" y="641"/>
                  </a:lnTo>
                  <a:lnTo>
                    <a:pt x="487" y="639"/>
                  </a:lnTo>
                  <a:lnTo>
                    <a:pt x="480" y="637"/>
                  </a:lnTo>
                  <a:lnTo>
                    <a:pt x="469" y="636"/>
                  </a:lnTo>
                  <a:lnTo>
                    <a:pt x="456" y="634"/>
                  </a:lnTo>
                  <a:lnTo>
                    <a:pt x="448" y="633"/>
                  </a:lnTo>
                  <a:lnTo>
                    <a:pt x="440" y="633"/>
                  </a:lnTo>
                  <a:lnTo>
                    <a:pt x="431" y="629"/>
                  </a:lnTo>
                  <a:lnTo>
                    <a:pt x="423" y="629"/>
                  </a:lnTo>
                  <a:lnTo>
                    <a:pt x="412" y="626"/>
                  </a:lnTo>
                  <a:lnTo>
                    <a:pt x="400" y="626"/>
                  </a:lnTo>
                  <a:lnTo>
                    <a:pt x="389" y="625"/>
                  </a:lnTo>
                  <a:lnTo>
                    <a:pt x="380" y="623"/>
                  </a:lnTo>
                  <a:lnTo>
                    <a:pt x="368" y="620"/>
                  </a:lnTo>
                  <a:lnTo>
                    <a:pt x="356" y="617"/>
                  </a:lnTo>
                  <a:lnTo>
                    <a:pt x="343" y="615"/>
                  </a:lnTo>
                  <a:lnTo>
                    <a:pt x="332" y="613"/>
                  </a:lnTo>
                  <a:lnTo>
                    <a:pt x="320" y="610"/>
                  </a:lnTo>
                  <a:lnTo>
                    <a:pt x="307" y="607"/>
                  </a:lnTo>
                  <a:lnTo>
                    <a:pt x="295" y="605"/>
                  </a:lnTo>
                  <a:lnTo>
                    <a:pt x="282" y="604"/>
                  </a:lnTo>
                  <a:lnTo>
                    <a:pt x="271" y="599"/>
                  </a:lnTo>
                  <a:lnTo>
                    <a:pt x="258" y="597"/>
                  </a:lnTo>
                  <a:lnTo>
                    <a:pt x="245" y="594"/>
                  </a:lnTo>
                  <a:lnTo>
                    <a:pt x="234" y="591"/>
                  </a:lnTo>
                  <a:lnTo>
                    <a:pt x="221" y="586"/>
                  </a:lnTo>
                  <a:lnTo>
                    <a:pt x="210" y="586"/>
                  </a:lnTo>
                  <a:lnTo>
                    <a:pt x="199" y="581"/>
                  </a:lnTo>
                  <a:lnTo>
                    <a:pt x="191" y="580"/>
                  </a:lnTo>
                  <a:lnTo>
                    <a:pt x="179" y="577"/>
                  </a:lnTo>
                  <a:lnTo>
                    <a:pt x="170" y="573"/>
                  </a:lnTo>
                  <a:lnTo>
                    <a:pt x="160" y="570"/>
                  </a:lnTo>
                  <a:lnTo>
                    <a:pt x="152" y="569"/>
                  </a:lnTo>
                  <a:lnTo>
                    <a:pt x="144" y="564"/>
                  </a:lnTo>
                  <a:lnTo>
                    <a:pt x="136" y="561"/>
                  </a:lnTo>
                  <a:lnTo>
                    <a:pt x="128" y="559"/>
                  </a:lnTo>
                  <a:lnTo>
                    <a:pt x="122" y="556"/>
                  </a:lnTo>
                  <a:lnTo>
                    <a:pt x="109" y="549"/>
                  </a:lnTo>
                  <a:lnTo>
                    <a:pt x="96" y="543"/>
                  </a:lnTo>
                  <a:lnTo>
                    <a:pt x="86" y="540"/>
                  </a:lnTo>
                  <a:lnTo>
                    <a:pt x="80" y="535"/>
                  </a:lnTo>
                  <a:lnTo>
                    <a:pt x="72" y="530"/>
                  </a:lnTo>
                  <a:lnTo>
                    <a:pt x="66" y="527"/>
                  </a:lnTo>
                  <a:lnTo>
                    <a:pt x="61" y="522"/>
                  </a:lnTo>
                  <a:lnTo>
                    <a:pt x="58" y="520"/>
                  </a:lnTo>
                  <a:lnTo>
                    <a:pt x="53" y="516"/>
                  </a:lnTo>
                  <a:lnTo>
                    <a:pt x="70" y="463"/>
                  </a:lnTo>
                  <a:lnTo>
                    <a:pt x="416" y="533"/>
                  </a:lnTo>
                  <a:lnTo>
                    <a:pt x="181" y="359"/>
                  </a:lnTo>
                  <a:lnTo>
                    <a:pt x="0" y="227"/>
                  </a:lnTo>
                  <a:lnTo>
                    <a:pt x="110" y="202"/>
                  </a:lnTo>
                  <a:close/>
                </a:path>
              </a:pathLst>
            </a:custGeom>
            <a:solidFill>
              <a:srgbClr val="9670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06" name="Freeform 291"/>
            <p:cNvSpPr>
              <a:spLocks/>
            </p:cNvSpPr>
            <p:nvPr/>
          </p:nvSpPr>
          <p:spPr bwMode="auto">
            <a:xfrm>
              <a:off x="4458" y="1199"/>
              <a:ext cx="430" cy="1088"/>
            </a:xfrm>
            <a:custGeom>
              <a:avLst/>
              <a:gdLst>
                <a:gd name="T0" fmla="*/ 0 w 430"/>
                <a:gd name="T1" fmla="*/ 0 h 1088"/>
                <a:gd name="T2" fmla="*/ 95 w 430"/>
                <a:gd name="T3" fmla="*/ 0 h 1088"/>
                <a:gd name="T4" fmla="*/ 430 w 430"/>
                <a:gd name="T5" fmla="*/ 119 h 1088"/>
                <a:gd name="T6" fmla="*/ 430 w 430"/>
                <a:gd name="T7" fmla="*/ 195 h 1088"/>
                <a:gd name="T8" fmla="*/ 87 w 430"/>
                <a:gd name="T9" fmla="*/ 58 h 1088"/>
                <a:gd name="T10" fmla="*/ 84 w 430"/>
                <a:gd name="T11" fmla="*/ 794 h 1088"/>
                <a:gd name="T12" fmla="*/ 430 w 430"/>
                <a:gd name="T13" fmla="*/ 974 h 1088"/>
                <a:gd name="T14" fmla="*/ 430 w 430"/>
                <a:gd name="T15" fmla="*/ 1088 h 1088"/>
                <a:gd name="T16" fmla="*/ 5 w 430"/>
                <a:gd name="T17" fmla="*/ 836 h 1088"/>
                <a:gd name="T18" fmla="*/ 0 w 430"/>
                <a:gd name="T19" fmla="*/ 0 h 1088"/>
                <a:gd name="T20" fmla="*/ 0 w 430"/>
                <a:gd name="T21" fmla="*/ 0 h 10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30"/>
                <a:gd name="T34" fmla="*/ 0 h 1088"/>
                <a:gd name="T35" fmla="*/ 430 w 430"/>
                <a:gd name="T36" fmla="*/ 1088 h 10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30" h="1088">
                  <a:moveTo>
                    <a:pt x="0" y="0"/>
                  </a:moveTo>
                  <a:lnTo>
                    <a:pt x="95" y="0"/>
                  </a:lnTo>
                  <a:lnTo>
                    <a:pt x="430" y="119"/>
                  </a:lnTo>
                  <a:lnTo>
                    <a:pt x="430" y="195"/>
                  </a:lnTo>
                  <a:lnTo>
                    <a:pt x="87" y="58"/>
                  </a:lnTo>
                  <a:lnTo>
                    <a:pt x="84" y="794"/>
                  </a:lnTo>
                  <a:lnTo>
                    <a:pt x="430" y="974"/>
                  </a:lnTo>
                  <a:lnTo>
                    <a:pt x="430" y="1088"/>
                  </a:lnTo>
                  <a:lnTo>
                    <a:pt x="5" y="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70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07" name="Freeform 292"/>
            <p:cNvSpPr>
              <a:spLocks/>
            </p:cNvSpPr>
            <p:nvPr/>
          </p:nvSpPr>
          <p:spPr bwMode="auto">
            <a:xfrm>
              <a:off x="1933" y="2609"/>
              <a:ext cx="403" cy="406"/>
            </a:xfrm>
            <a:custGeom>
              <a:avLst/>
              <a:gdLst>
                <a:gd name="T0" fmla="*/ 0 w 403"/>
                <a:gd name="T1" fmla="*/ 124 h 406"/>
                <a:gd name="T2" fmla="*/ 94 w 403"/>
                <a:gd name="T3" fmla="*/ 22 h 406"/>
                <a:gd name="T4" fmla="*/ 118 w 403"/>
                <a:gd name="T5" fmla="*/ 28 h 406"/>
                <a:gd name="T6" fmla="*/ 166 w 403"/>
                <a:gd name="T7" fmla="*/ 57 h 406"/>
                <a:gd name="T8" fmla="*/ 184 w 403"/>
                <a:gd name="T9" fmla="*/ 41 h 406"/>
                <a:gd name="T10" fmla="*/ 139 w 403"/>
                <a:gd name="T11" fmla="*/ 9 h 406"/>
                <a:gd name="T12" fmla="*/ 157 w 403"/>
                <a:gd name="T13" fmla="*/ 0 h 406"/>
                <a:gd name="T14" fmla="*/ 234 w 403"/>
                <a:gd name="T15" fmla="*/ 22 h 406"/>
                <a:gd name="T16" fmla="*/ 403 w 403"/>
                <a:gd name="T17" fmla="*/ 142 h 406"/>
                <a:gd name="T18" fmla="*/ 389 w 403"/>
                <a:gd name="T19" fmla="*/ 281 h 406"/>
                <a:gd name="T20" fmla="*/ 371 w 403"/>
                <a:gd name="T21" fmla="*/ 299 h 406"/>
                <a:gd name="T22" fmla="*/ 169 w 403"/>
                <a:gd name="T23" fmla="*/ 406 h 406"/>
                <a:gd name="T24" fmla="*/ 0 w 403"/>
                <a:gd name="T25" fmla="*/ 124 h 406"/>
                <a:gd name="T26" fmla="*/ 0 w 403"/>
                <a:gd name="T27" fmla="*/ 124 h 40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03"/>
                <a:gd name="T43" fmla="*/ 0 h 406"/>
                <a:gd name="T44" fmla="*/ 403 w 403"/>
                <a:gd name="T45" fmla="*/ 406 h 40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03" h="406">
                  <a:moveTo>
                    <a:pt x="0" y="124"/>
                  </a:moveTo>
                  <a:lnTo>
                    <a:pt x="94" y="22"/>
                  </a:lnTo>
                  <a:lnTo>
                    <a:pt x="118" y="28"/>
                  </a:lnTo>
                  <a:lnTo>
                    <a:pt x="166" y="57"/>
                  </a:lnTo>
                  <a:lnTo>
                    <a:pt x="184" y="41"/>
                  </a:lnTo>
                  <a:lnTo>
                    <a:pt x="139" y="9"/>
                  </a:lnTo>
                  <a:lnTo>
                    <a:pt x="157" y="0"/>
                  </a:lnTo>
                  <a:lnTo>
                    <a:pt x="234" y="22"/>
                  </a:lnTo>
                  <a:lnTo>
                    <a:pt x="403" y="142"/>
                  </a:lnTo>
                  <a:lnTo>
                    <a:pt x="389" y="281"/>
                  </a:lnTo>
                  <a:lnTo>
                    <a:pt x="371" y="299"/>
                  </a:lnTo>
                  <a:lnTo>
                    <a:pt x="169" y="406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08" name="Freeform 293"/>
            <p:cNvSpPr>
              <a:spLocks/>
            </p:cNvSpPr>
            <p:nvPr/>
          </p:nvSpPr>
          <p:spPr bwMode="auto">
            <a:xfrm>
              <a:off x="1929" y="2724"/>
              <a:ext cx="191" cy="295"/>
            </a:xfrm>
            <a:custGeom>
              <a:avLst/>
              <a:gdLst>
                <a:gd name="T0" fmla="*/ 18 w 191"/>
                <a:gd name="T1" fmla="*/ 0 h 295"/>
                <a:gd name="T2" fmla="*/ 191 w 191"/>
                <a:gd name="T3" fmla="*/ 139 h 295"/>
                <a:gd name="T4" fmla="*/ 181 w 191"/>
                <a:gd name="T5" fmla="*/ 295 h 295"/>
                <a:gd name="T6" fmla="*/ 4 w 191"/>
                <a:gd name="T7" fmla="*/ 162 h 295"/>
                <a:gd name="T8" fmla="*/ 0 w 191"/>
                <a:gd name="T9" fmla="*/ 9 h 295"/>
                <a:gd name="T10" fmla="*/ 18 w 191"/>
                <a:gd name="T11" fmla="*/ 0 h 295"/>
                <a:gd name="T12" fmla="*/ 18 w 191"/>
                <a:gd name="T13" fmla="*/ 0 h 2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1"/>
                <a:gd name="T22" fmla="*/ 0 h 295"/>
                <a:gd name="T23" fmla="*/ 191 w 191"/>
                <a:gd name="T24" fmla="*/ 295 h 29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1" h="295">
                  <a:moveTo>
                    <a:pt x="18" y="0"/>
                  </a:moveTo>
                  <a:lnTo>
                    <a:pt x="191" y="139"/>
                  </a:lnTo>
                  <a:lnTo>
                    <a:pt x="181" y="295"/>
                  </a:lnTo>
                  <a:lnTo>
                    <a:pt x="4" y="162"/>
                  </a:lnTo>
                  <a:lnTo>
                    <a:pt x="0" y="9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09" name="Freeform 294"/>
            <p:cNvSpPr>
              <a:spLocks/>
            </p:cNvSpPr>
            <p:nvPr/>
          </p:nvSpPr>
          <p:spPr bwMode="auto">
            <a:xfrm>
              <a:off x="2080" y="2645"/>
              <a:ext cx="258" cy="221"/>
            </a:xfrm>
            <a:custGeom>
              <a:avLst/>
              <a:gdLst>
                <a:gd name="T0" fmla="*/ 103 w 258"/>
                <a:gd name="T1" fmla="*/ 132 h 221"/>
                <a:gd name="T2" fmla="*/ 122 w 258"/>
                <a:gd name="T3" fmla="*/ 106 h 221"/>
                <a:gd name="T4" fmla="*/ 0 w 258"/>
                <a:gd name="T5" fmla="*/ 13 h 221"/>
                <a:gd name="T6" fmla="*/ 32 w 258"/>
                <a:gd name="T7" fmla="*/ 0 h 221"/>
                <a:gd name="T8" fmla="*/ 155 w 258"/>
                <a:gd name="T9" fmla="*/ 88 h 221"/>
                <a:gd name="T10" fmla="*/ 258 w 258"/>
                <a:gd name="T11" fmla="*/ 119 h 221"/>
                <a:gd name="T12" fmla="*/ 45 w 258"/>
                <a:gd name="T13" fmla="*/ 221 h 221"/>
                <a:gd name="T14" fmla="*/ 103 w 258"/>
                <a:gd name="T15" fmla="*/ 132 h 221"/>
                <a:gd name="T16" fmla="*/ 103 w 258"/>
                <a:gd name="T17" fmla="*/ 132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8"/>
                <a:gd name="T28" fmla="*/ 0 h 221"/>
                <a:gd name="T29" fmla="*/ 258 w 258"/>
                <a:gd name="T30" fmla="*/ 221 h 2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8" h="221">
                  <a:moveTo>
                    <a:pt x="103" y="132"/>
                  </a:moveTo>
                  <a:lnTo>
                    <a:pt x="122" y="106"/>
                  </a:lnTo>
                  <a:lnTo>
                    <a:pt x="0" y="13"/>
                  </a:lnTo>
                  <a:lnTo>
                    <a:pt x="32" y="0"/>
                  </a:lnTo>
                  <a:lnTo>
                    <a:pt x="155" y="88"/>
                  </a:lnTo>
                  <a:lnTo>
                    <a:pt x="258" y="119"/>
                  </a:lnTo>
                  <a:lnTo>
                    <a:pt x="45" y="221"/>
                  </a:lnTo>
                  <a:lnTo>
                    <a:pt x="103" y="132"/>
                  </a:lnTo>
                  <a:close/>
                </a:path>
              </a:pathLst>
            </a:custGeom>
            <a:solidFill>
              <a:srgbClr val="8C5E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10" name="Freeform 295"/>
            <p:cNvSpPr>
              <a:spLocks/>
            </p:cNvSpPr>
            <p:nvPr/>
          </p:nvSpPr>
          <p:spPr bwMode="auto">
            <a:xfrm>
              <a:off x="2086" y="2609"/>
              <a:ext cx="257" cy="142"/>
            </a:xfrm>
            <a:custGeom>
              <a:avLst/>
              <a:gdLst>
                <a:gd name="T0" fmla="*/ 0 w 257"/>
                <a:gd name="T1" fmla="*/ 0 h 142"/>
                <a:gd name="T2" fmla="*/ 81 w 257"/>
                <a:gd name="T3" fmla="*/ 17 h 142"/>
                <a:gd name="T4" fmla="*/ 257 w 257"/>
                <a:gd name="T5" fmla="*/ 142 h 142"/>
                <a:gd name="T6" fmla="*/ 148 w 257"/>
                <a:gd name="T7" fmla="*/ 110 h 142"/>
                <a:gd name="T8" fmla="*/ 0 w 257"/>
                <a:gd name="T9" fmla="*/ 0 h 142"/>
                <a:gd name="T10" fmla="*/ 0 w 257"/>
                <a:gd name="T11" fmla="*/ 0 h 1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7"/>
                <a:gd name="T19" fmla="*/ 0 h 142"/>
                <a:gd name="T20" fmla="*/ 257 w 257"/>
                <a:gd name="T21" fmla="*/ 142 h 1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7" h="142">
                  <a:moveTo>
                    <a:pt x="0" y="0"/>
                  </a:moveTo>
                  <a:lnTo>
                    <a:pt x="81" y="17"/>
                  </a:lnTo>
                  <a:lnTo>
                    <a:pt x="257" y="142"/>
                  </a:lnTo>
                  <a:lnTo>
                    <a:pt x="148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11" name="Freeform 296"/>
            <p:cNvSpPr>
              <a:spLocks/>
            </p:cNvSpPr>
            <p:nvPr/>
          </p:nvSpPr>
          <p:spPr bwMode="auto">
            <a:xfrm>
              <a:off x="3153" y="2979"/>
              <a:ext cx="1377" cy="621"/>
            </a:xfrm>
            <a:custGeom>
              <a:avLst/>
              <a:gdLst>
                <a:gd name="T0" fmla="*/ 1043 w 1377"/>
                <a:gd name="T1" fmla="*/ 40 h 621"/>
                <a:gd name="T2" fmla="*/ 750 w 1377"/>
                <a:gd name="T3" fmla="*/ 217 h 621"/>
                <a:gd name="T4" fmla="*/ 1377 w 1377"/>
                <a:gd name="T5" fmla="*/ 621 h 621"/>
                <a:gd name="T6" fmla="*/ 0 w 1377"/>
                <a:gd name="T7" fmla="*/ 621 h 621"/>
                <a:gd name="T8" fmla="*/ 178 w 1377"/>
                <a:gd name="T9" fmla="*/ 542 h 621"/>
                <a:gd name="T10" fmla="*/ 194 w 1377"/>
                <a:gd name="T11" fmla="*/ 443 h 621"/>
                <a:gd name="T12" fmla="*/ 344 w 1377"/>
                <a:gd name="T13" fmla="*/ 386 h 621"/>
                <a:gd name="T14" fmla="*/ 349 w 1377"/>
                <a:gd name="T15" fmla="*/ 283 h 621"/>
                <a:gd name="T16" fmla="*/ 474 w 1377"/>
                <a:gd name="T17" fmla="*/ 211 h 621"/>
                <a:gd name="T18" fmla="*/ 479 w 1377"/>
                <a:gd name="T19" fmla="*/ 65 h 621"/>
                <a:gd name="T20" fmla="*/ 644 w 1377"/>
                <a:gd name="T21" fmla="*/ 160 h 621"/>
                <a:gd name="T22" fmla="*/ 931 w 1377"/>
                <a:gd name="T23" fmla="*/ 0 h 621"/>
                <a:gd name="T24" fmla="*/ 1043 w 1377"/>
                <a:gd name="T25" fmla="*/ 40 h 621"/>
                <a:gd name="T26" fmla="*/ 1043 w 1377"/>
                <a:gd name="T27" fmla="*/ 40 h 6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77"/>
                <a:gd name="T43" fmla="*/ 0 h 621"/>
                <a:gd name="T44" fmla="*/ 1377 w 1377"/>
                <a:gd name="T45" fmla="*/ 621 h 6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77" h="621">
                  <a:moveTo>
                    <a:pt x="1043" y="40"/>
                  </a:moveTo>
                  <a:lnTo>
                    <a:pt x="750" y="217"/>
                  </a:lnTo>
                  <a:lnTo>
                    <a:pt x="1377" y="621"/>
                  </a:lnTo>
                  <a:lnTo>
                    <a:pt x="0" y="621"/>
                  </a:lnTo>
                  <a:lnTo>
                    <a:pt x="178" y="542"/>
                  </a:lnTo>
                  <a:lnTo>
                    <a:pt x="194" y="443"/>
                  </a:lnTo>
                  <a:lnTo>
                    <a:pt x="344" y="386"/>
                  </a:lnTo>
                  <a:lnTo>
                    <a:pt x="349" y="283"/>
                  </a:lnTo>
                  <a:lnTo>
                    <a:pt x="474" y="211"/>
                  </a:lnTo>
                  <a:lnTo>
                    <a:pt x="479" y="65"/>
                  </a:lnTo>
                  <a:lnTo>
                    <a:pt x="644" y="160"/>
                  </a:lnTo>
                  <a:lnTo>
                    <a:pt x="931" y="0"/>
                  </a:lnTo>
                  <a:lnTo>
                    <a:pt x="1043" y="40"/>
                  </a:lnTo>
                  <a:close/>
                </a:path>
              </a:pathLst>
            </a:custGeom>
            <a:solidFill>
              <a:srgbClr val="9670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12" name="Freeform 297"/>
            <p:cNvSpPr>
              <a:spLocks/>
            </p:cNvSpPr>
            <p:nvPr/>
          </p:nvSpPr>
          <p:spPr bwMode="auto">
            <a:xfrm>
              <a:off x="1383" y="1199"/>
              <a:ext cx="28" cy="203"/>
            </a:xfrm>
            <a:custGeom>
              <a:avLst/>
              <a:gdLst>
                <a:gd name="T0" fmla="*/ 5 w 28"/>
                <a:gd name="T1" fmla="*/ 171 h 203"/>
                <a:gd name="T2" fmla="*/ 0 w 28"/>
                <a:gd name="T3" fmla="*/ 0 h 203"/>
                <a:gd name="T4" fmla="*/ 28 w 28"/>
                <a:gd name="T5" fmla="*/ 0 h 203"/>
                <a:gd name="T6" fmla="*/ 23 w 28"/>
                <a:gd name="T7" fmla="*/ 203 h 203"/>
                <a:gd name="T8" fmla="*/ 5 w 28"/>
                <a:gd name="T9" fmla="*/ 171 h 203"/>
                <a:gd name="T10" fmla="*/ 5 w 28"/>
                <a:gd name="T11" fmla="*/ 171 h 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203"/>
                <a:gd name="T20" fmla="*/ 28 w 28"/>
                <a:gd name="T21" fmla="*/ 203 h 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203">
                  <a:moveTo>
                    <a:pt x="5" y="17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23" y="203"/>
                  </a:lnTo>
                  <a:lnTo>
                    <a:pt x="5" y="171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13" name="Freeform 298"/>
            <p:cNvSpPr>
              <a:spLocks/>
            </p:cNvSpPr>
            <p:nvPr/>
          </p:nvSpPr>
          <p:spPr bwMode="auto">
            <a:xfrm>
              <a:off x="885" y="1358"/>
              <a:ext cx="612" cy="193"/>
            </a:xfrm>
            <a:custGeom>
              <a:avLst/>
              <a:gdLst>
                <a:gd name="T0" fmla="*/ 21 w 612"/>
                <a:gd name="T1" fmla="*/ 86 h 193"/>
                <a:gd name="T2" fmla="*/ 519 w 612"/>
                <a:gd name="T3" fmla="*/ 0 h 193"/>
                <a:gd name="T4" fmla="*/ 612 w 612"/>
                <a:gd name="T5" fmla="*/ 67 h 193"/>
                <a:gd name="T6" fmla="*/ 90 w 612"/>
                <a:gd name="T7" fmla="*/ 193 h 193"/>
                <a:gd name="T8" fmla="*/ 0 w 612"/>
                <a:gd name="T9" fmla="*/ 150 h 193"/>
                <a:gd name="T10" fmla="*/ 21 w 612"/>
                <a:gd name="T11" fmla="*/ 86 h 193"/>
                <a:gd name="T12" fmla="*/ 21 w 612"/>
                <a:gd name="T13" fmla="*/ 86 h 1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2"/>
                <a:gd name="T22" fmla="*/ 0 h 193"/>
                <a:gd name="T23" fmla="*/ 612 w 612"/>
                <a:gd name="T24" fmla="*/ 193 h 19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2" h="193">
                  <a:moveTo>
                    <a:pt x="21" y="86"/>
                  </a:moveTo>
                  <a:lnTo>
                    <a:pt x="519" y="0"/>
                  </a:lnTo>
                  <a:lnTo>
                    <a:pt x="612" y="67"/>
                  </a:lnTo>
                  <a:lnTo>
                    <a:pt x="90" y="193"/>
                  </a:lnTo>
                  <a:lnTo>
                    <a:pt x="0" y="150"/>
                  </a:lnTo>
                  <a:lnTo>
                    <a:pt x="21" y="86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14" name="Freeform 299"/>
            <p:cNvSpPr>
              <a:spLocks/>
            </p:cNvSpPr>
            <p:nvPr/>
          </p:nvSpPr>
          <p:spPr bwMode="auto">
            <a:xfrm>
              <a:off x="898" y="1199"/>
              <a:ext cx="40" cy="309"/>
            </a:xfrm>
            <a:custGeom>
              <a:avLst/>
              <a:gdLst>
                <a:gd name="T0" fmla="*/ 13 w 40"/>
                <a:gd name="T1" fmla="*/ 269 h 309"/>
                <a:gd name="T2" fmla="*/ 0 w 40"/>
                <a:gd name="T3" fmla="*/ 0 h 309"/>
                <a:gd name="T4" fmla="*/ 40 w 40"/>
                <a:gd name="T5" fmla="*/ 0 h 309"/>
                <a:gd name="T6" fmla="*/ 26 w 40"/>
                <a:gd name="T7" fmla="*/ 309 h 309"/>
                <a:gd name="T8" fmla="*/ 13 w 40"/>
                <a:gd name="T9" fmla="*/ 269 h 309"/>
                <a:gd name="T10" fmla="*/ 13 w 40"/>
                <a:gd name="T11" fmla="*/ 269 h 3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309"/>
                <a:gd name="T20" fmla="*/ 40 w 40"/>
                <a:gd name="T21" fmla="*/ 309 h 30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309">
                  <a:moveTo>
                    <a:pt x="13" y="269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26" y="309"/>
                  </a:lnTo>
                  <a:lnTo>
                    <a:pt x="13" y="269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15" name="Freeform 300"/>
            <p:cNvSpPr>
              <a:spLocks/>
            </p:cNvSpPr>
            <p:nvPr/>
          </p:nvSpPr>
          <p:spPr bwMode="auto">
            <a:xfrm>
              <a:off x="836" y="1447"/>
              <a:ext cx="152" cy="106"/>
            </a:xfrm>
            <a:custGeom>
              <a:avLst/>
              <a:gdLst>
                <a:gd name="T0" fmla="*/ 76 w 152"/>
                <a:gd name="T1" fmla="*/ 0 h 106"/>
                <a:gd name="T2" fmla="*/ 0 w 152"/>
                <a:gd name="T3" fmla="*/ 55 h 106"/>
                <a:gd name="T4" fmla="*/ 152 w 152"/>
                <a:gd name="T5" fmla="*/ 106 h 106"/>
                <a:gd name="T6" fmla="*/ 76 w 152"/>
                <a:gd name="T7" fmla="*/ 0 h 106"/>
                <a:gd name="T8" fmla="*/ 76 w 152"/>
                <a:gd name="T9" fmla="*/ 0 h 1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2"/>
                <a:gd name="T16" fmla="*/ 0 h 106"/>
                <a:gd name="T17" fmla="*/ 152 w 152"/>
                <a:gd name="T18" fmla="*/ 106 h 1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2" h="106">
                  <a:moveTo>
                    <a:pt x="76" y="0"/>
                  </a:moveTo>
                  <a:lnTo>
                    <a:pt x="0" y="55"/>
                  </a:lnTo>
                  <a:lnTo>
                    <a:pt x="152" y="10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16" name="Freeform 301"/>
            <p:cNvSpPr>
              <a:spLocks/>
            </p:cNvSpPr>
            <p:nvPr/>
          </p:nvSpPr>
          <p:spPr bwMode="auto">
            <a:xfrm>
              <a:off x="1681" y="1199"/>
              <a:ext cx="23" cy="146"/>
            </a:xfrm>
            <a:custGeom>
              <a:avLst/>
              <a:gdLst>
                <a:gd name="T0" fmla="*/ 8 w 23"/>
                <a:gd name="T1" fmla="*/ 106 h 146"/>
                <a:gd name="T2" fmla="*/ 0 w 23"/>
                <a:gd name="T3" fmla="*/ 0 h 146"/>
                <a:gd name="T4" fmla="*/ 23 w 23"/>
                <a:gd name="T5" fmla="*/ 0 h 146"/>
                <a:gd name="T6" fmla="*/ 16 w 23"/>
                <a:gd name="T7" fmla="*/ 146 h 146"/>
                <a:gd name="T8" fmla="*/ 8 w 23"/>
                <a:gd name="T9" fmla="*/ 106 h 146"/>
                <a:gd name="T10" fmla="*/ 8 w 23"/>
                <a:gd name="T11" fmla="*/ 106 h 1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46"/>
                <a:gd name="T20" fmla="*/ 23 w 23"/>
                <a:gd name="T21" fmla="*/ 146 h 1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46">
                  <a:moveTo>
                    <a:pt x="8" y="106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16" y="146"/>
                  </a:lnTo>
                  <a:lnTo>
                    <a:pt x="8" y="106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17" name="Freeform 302"/>
            <p:cNvSpPr>
              <a:spLocks/>
            </p:cNvSpPr>
            <p:nvPr/>
          </p:nvSpPr>
          <p:spPr bwMode="auto">
            <a:xfrm>
              <a:off x="2101" y="1199"/>
              <a:ext cx="19" cy="48"/>
            </a:xfrm>
            <a:custGeom>
              <a:avLst/>
              <a:gdLst>
                <a:gd name="T0" fmla="*/ 6 w 19"/>
                <a:gd name="T1" fmla="*/ 34 h 48"/>
                <a:gd name="T2" fmla="*/ 0 w 19"/>
                <a:gd name="T3" fmla="*/ 0 h 48"/>
                <a:gd name="T4" fmla="*/ 19 w 19"/>
                <a:gd name="T5" fmla="*/ 0 h 48"/>
                <a:gd name="T6" fmla="*/ 14 w 19"/>
                <a:gd name="T7" fmla="*/ 48 h 48"/>
                <a:gd name="T8" fmla="*/ 6 w 19"/>
                <a:gd name="T9" fmla="*/ 34 h 48"/>
                <a:gd name="T10" fmla="*/ 6 w 19"/>
                <a:gd name="T11" fmla="*/ 34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48"/>
                <a:gd name="T20" fmla="*/ 19 w 19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48">
                  <a:moveTo>
                    <a:pt x="6" y="34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14" y="48"/>
                  </a:lnTo>
                  <a:lnTo>
                    <a:pt x="6" y="34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18" name="Freeform 303"/>
            <p:cNvSpPr>
              <a:spLocks/>
            </p:cNvSpPr>
            <p:nvPr/>
          </p:nvSpPr>
          <p:spPr bwMode="auto">
            <a:xfrm>
              <a:off x="1672" y="1221"/>
              <a:ext cx="539" cy="173"/>
            </a:xfrm>
            <a:custGeom>
              <a:avLst/>
              <a:gdLst>
                <a:gd name="T0" fmla="*/ 17 w 539"/>
                <a:gd name="T1" fmla="*/ 73 h 173"/>
                <a:gd name="T2" fmla="*/ 440 w 539"/>
                <a:gd name="T3" fmla="*/ 0 h 173"/>
                <a:gd name="T4" fmla="*/ 539 w 539"/>
                <a:gd name="T5" fmla="*/ 61 h 173"/>
                <a:gd name="T6" fmla="*/ 83 w 539"/>
                <a:gd name="T7" fmla="*/ 173 h 173"/>
                <a:gd name="T8" fmla="*/ 0 w 539"/>
                <a:gd name="T9" fmla="*/ 132 h 173"/>
                <a:gd name="T10" fmla="*/ 17 w 539"/>
                <a:gd name="T11" fmla="*/ 73 h 173"/>
                <a:gd name="T12" fmla="*/ 17 w 539"/>
                <a:gd name="T13" fmla="*/ 73 h 1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9"/>
                <a:gd name="T22" fmla="*/ 0 h 173"/>
                <a:gd name="T23" fmla="*/ 539 w 539"/>
                <a:gd name="T24" fmla="*/ 173 h 1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9" h="173">
                  <a:moveTo>
                    <a:pt x="17" y="73"/>
                  </a:moveTo>
                  <a:lnTo>
                    <a:pt x="440" y="0"/>
                  </a:lnTo>
                  <a:lnTo>
                    <a:pt x="539" y="61"/>
                  </a:lnTo>
                  <a:lnTo>
                    <a:pt x="83" y="173"/>
                  </a:lnTo>
                  <a:lnTo>
                    <a:pt x="0" y="132"/>
                  </a:lnTo>
                  <a:lnTo>
                    <a:pt x="17" y="73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19" name="Freeform 304"/>
            <p:cNvSpPr>
              <a:spLocks/>
            </p:cNvSpPr>
            <p:nvPr/>
          </p:nvSpPr>
          <p:spPr bwMode="auto">
            <a:xfrm>
              <a:off x="1619" y="1294"/>
              <a:ext cx="141" cy="99"/>
            </a:xfrm>
            <a:custGeom>
              <a:avLst/>
              <a:gdLst>
                <a:gd name="T0" fmla="*/ 72 w 141"/>
                <a:gd name="T1" fmla="*/ 0 h 99"/>
                <a:gd name="T2" fmla="*/ 0 w 141"/>
                <a:gd name="T3" fmla="*/ 51 h 99"/>
                <a:gd name="T4" fmla="*/ 141 w 141"/>
                <a:gd name="T5" fmla="*/ 99 h 99"/>
                <a:gd name="T6" fmla="*/ 72 w 141"/>
                <a:gd name="T7" fmla="*/ 0 h 99"/>
                <a:gd name="T8" fmla="*/ 72 w 141"/>
                <a:gd name="T9" fmla="*/ 0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99"/>
                <a:gd name="T17" fmla="*/ 141 w 141"/>
                <a:gd name="T18" fmla="*/ 99 h 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99">
                  <a:moveTo>
                    <a:pt x="72" y="0"/>
                  </a:moveTo>
                  <a:lnTo>
                    <a:pt x="0" y="51"/>
                  </a:lnTo>
                  <a:lnTo>
                    <a:pt x="141" y="9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0" name="Freeform 305"/>
            <p:cNvSpPr>
              <a:spLocks/>
            </p:cNvSpPr>
            <p:nvPr/>
          </p:nvSpPr>
          <p:spPr bwMode="auto">
            <a:xfrm>
              <a:off x="818" y="1447"/>
              <a:ext cx="1751" cy="883"/>
            </a:xfrm>
            <a:custGeom>
              <a:avLst/>
              <a:gdLst>
                <a:gd name="T0" fmla="*/ 10 w 1751"/>
                <a:gd name="T1" fmla="*/ 333 h 883"/>
                <a:gd name="T2" fmla="*/ 1320 w 1751"/>
                <a:gd name="T3" fmla="*/ 0 h 883"/>
                <a:gd name="T4" fmla="*/ 1751 w 1751"/>
                <a:gd name="T5" fmla="*/ 186 h 883"/>
                <a:gd name="T6" fmla="*/ 0 w 1751"/>
                <a:gd name="T7" fmla="*/ 883 h 883"/>
                <a:gd name="T8" fmla="*/ 10 w 1751"/>
                <a:gd name="T9" fmla="*/ 333 h 883"/>
                <a:gd name="T10" fmla="*/ 10 w 1751"/>
                <a:gd name="T11" fmla="*/ 333 h 8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51"/>
                <a:gd name="T19" fmla="*/ 0 h 883"/>
                <a:gd name="T20" fmla="*/ 1751 w 1751"/>
                <a:gd name="T21" fmla="*/ 883 h 8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51" h="883">
                  <a:moveTo>
                    <a:pt x="10" y="333"/>
                  </a:moveTo>
                  <a:lnTo>
                    <a:pt x="1320" y="0"/>
                  </a:lnTo>
                  <a:lnTo>
                    <a:pt x="1751" y="186"/>
                  </a:lnTo>
                  <a:lnTo>
                    <a:pt x="0" y="883"/>
                  </a:lnTo>
                  <a:lnTo>
                    <a:pt x="10" y="333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1" name="Freeform 306"/>
            <p:cNvSpPr>
              <a:spLocks/>
            </p:cNvSpPr>
            <p:nvPr/>
          </p:nvSpPr>
          <p:spPr bwMode="auto">
            <a:xfrm>
              <a:off x="818" y="1386"/>
              <a:ext cx="1574" cy="776"/>
            </a:xfrm>
            <a:custGeom>
              <a:avLst/>
              <a:gdLst>
                <a:gd name="T0" fmla="*/ 1574 w 1574"/>
                <a:gd name="T1" fmla="*/ 61 h 776"/>
                <a:gd name="T2" fmla="*/ 1568 w 1574"/>
                <a:gd name="T3" fmla="*/ 85 h 776"/>
                <a:gd name="T4" fmla="*/ 1509 w 1574"/>
                <a:gd name="T5" fmla="*/ 106 h 776"/>
                <a:gd name="T6" fmla="*/ 1449 w 1574"/>
                <a:gd name="T7" fmla="*/ 268 h 776"/>
                <a:gd name="T8" fmla="*/ 1414 w 1574"/>
                <a:gd name="T9" fmla="*/ 279 h 776"/>
                <a:gd name="T10" fmla="*/ 1397 w 1574"/>
                <a:gd name="T11" fmla="*/ 250 h 776"/>
                <a:gd name="T12" fmla="*/ 0 w 1574"/>
                <a:gd name="T13" fmla="*/ 776 h 776"/>
                <a:gd name="T14" fmla="*/ 0 w 1574"/>
                <a:gd name="T15" fmla="*/ 527 h 776"/>
                <a:gd name="T16" fmla="*/ 1377 w 1574"/>
                <a:gd name="T17" fmla="*/ 0 h 776"/>
                <a:gd name="T18" fmla="*/ 1574 w 1574"/>
                <a:gd name="T19" fmla="*/ 61 h 776"/>
                <a:gd name="T20" fmla="*/ 1574 w 1574"/>
                <a:gd name="T21" fmla="*/ 61 h 7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74"/>
                <a:gd name="T34" fmla="*/ 0 h 776"/>
                <a:gd name="T35" fmla="*/ 1574 w 1574"/>
                <a:gd name="T36" fmla="*/ 776 h 77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74" h="776">
                  <a:moveTo>
                    <a:pt x="1574" y="61"/>
                  </a:moveTo>
                  <a:lnTo>
                    <a:pt x="1568" y="85"/>
                  </a:lnTo>
                  <a:lnTo>
                    <a:pt x="1509" y="106"/>
                  </a:lnTo>
                  <a:lnTo>
                    <a:pt x="1449" y="268"/>
                  </a:lnTo>
                  <a:lnTo>
                    <a:pt x="1414" y="279"/>
                  </a:lnTo>
                  <a:lnTo>
                    <a:pt x="1397" y="250"/>
                  </a:lnTo>
                  <a:lnTo>
                    <a:pt x="0" y="776"/>
                  </a:lnTo>
                  <a:lnTo>
                    <a:pt x="0" y="527"/>
                  </a:lnTo>
                  <a:lnTo>
                    <a:pt x="1377" y="0"/>
                  </a:lnTo>
                  <a:lnTo>
                    <a:pt x="1574" y="61"/>
                  </a:lnTo>
                  <a:close/>
                </a:path>
              </a:pathLst>
            </a:custGeom>
            <a:solidFill>
              <a:srgbClr val="75696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2" name="Freeform 307"/>
            <p:cNvSpPr>
              <a:spLocks/>
            </p:cNvSpPr>
            <p:nvPr/>
          </p:nvSpPr>
          <p:spPr bwMode="auto">
            <a:xfrm>
              <a:off x="818" y="1345"/>
              <a:ext cx="1570" cy="596"/>
            </a:xfrm>
            <a:custGeom>
              <a:avLst/>
              <a:gdLst>
                <a:gd name="T0" fmla="*/ 0 w 1570"/>
                <a:gd name="T1" fmla="*/ 303 h 596"/>
                <a:gd name="T2" fmla="*/ 1329 w 1570"/>
                <a:gd name="T3" fmla="*/ 0 h 596"/>
                <a:gd name="T4" fmla="*/ 1570 w 1570"/>
                <a:gd name="T5" fmla="*/ 102 h 596"/>
                <a:gd name="T6" fmla="*/ 0 w 1570"/>
                <a:gd name="T7" fmla="*/ 596 h 596"/>
                <a:gd name="T8" fmla="*/ 0 w 1570"/>
                <a:gd name="T9" fmla="*/ 303 h 596"/>
                <a:gd name="T10" fmla="*/ 0 w 1570"/>
                <a:gd name="T11" fmla="*/ 303 h 5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0"/>
                <a:gd name="T19" fmla="*/ 0 h 596"/>
                <a:gd name="T20" fmla="*/ 1570 w 1570"/>
                <a:gd name="T21" fmla="*/ 596 h 5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0" h="596">
                  <a:moveTo>
                    <a:pt x="0" y="303"/>
                  </a:moveTo>
                  <a:lnTo>
                    <a:pt x="1329" y="0"/>
                  </a:lnTo>
                  <a:lnTo>
                    <a:pt x="1570" y="102"/>
                  </a:lnTo>
                  <a:lnTo>
                    <a:pt x="0" y="596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3" name="Freeform 308"/>
            <p:cNvSpPr>
              <a:spLocks/>
            </p:cNvSpPr>
            <p:nvPr/>
          </p:nvSpPr>
          <p:spPr bwMode="auto">
            <a:xfrm>
              <a:off x="818" y="1511"/>
              <a:ext cx="934" cy="361"/>
            </a:xfrm>
            <a:custGeom>
              <a:avLst/>
              <a:gdLst>
                <a:gd name="T0" fmla="*/ 0 w 934"/>
                <a:gd name="T1" fmla="*/ 196 h 361"/>
                <a:gd name="T2" fmla="*/ 676 w 934"/>
                <a:gd name="T3" fmla="*/ 0 h 361"/>
                <a:gd name="T4" fmla="*/ 934 w 934"/>
                <a:gd name="T5" fmla="*/ 88 h 361"/>
                <a:gd name="T6" fmla="*/ 58 w 934"/>
                <a:gd name="T7" fmla="*/ 361 h 361"/>
                <a:gd name="T8" fmla="*/ 0 w 934"/>
                <a:gd name="T9" fmla="*/ 319 h 361"/>
                <a:gd name="T10" fmla="*/ 0 w 934"/>
                <a:gd name="T11" fmla="*/ 196 h 361"/>
                <a:gd name="T12" fmla="*/ 0 w 934"/>
                <a:gd name="T13" fmla="*/ 196 h 3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34"/>
                <a:gd name="T22" fmla="*/ 0 h 361"/>
                <a:gd name="T23" fmla="*/ 934 w 934"/>
                <a:gd name="T24" fmla="*/ 361 h 36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34" h="361">
                  <a:moveTo>
                    <a:pt x="0" y="196"/>
                  </a:moveTo>
                  <a:lnTo>
                    <a:pt x="676" y="0"/>
                  </a:lnTo>
                  <a:lnTo>
                    <a:pt x="934" y="88"/>
                  </a:lnTo>
                  <a:lnTo>
                    <a:pt x="58" y="361"/>
                  </a:lnTo>
                  <a:lnTo>
                    <a:pt x="0" y="319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FFF2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4" name="Freeform 309"/>
            <p:cNvSpPr>
              <a:spLocks/>
            </p:cNvSpPr>
            <p:nvPr/>
          </p:nvSpPr>
          <p:spPr bwMode="auto">
            <a:xfrm>
              <a:off x="1609" y="1361"/>
              <a:ext cx="727" cy="219"/>
            </a:xfrm>
            <a:custGeom>
              <a:avLst/>
              <a:gdLst>
                <a:gd name="T0" fmla="*/ 0 w 727"/>
                <a:gd name="T1" fmla="*/ 139 h 219"/>
                <a:gd name="T2" fmla="*/ 564 w 727"/>
                <a:gd name="T3" fmla="*/ 0 h 219"/>
                <a:gd name="T4" fmla="*/ 727 w 727"/>
                <a:gd name="T5" fmla="*/ 59 h 219"/>
                <a:gd name="T6" fmla="*/ 240 w 727"/>
                <a:gd name="T7" fmla="*/ 219 h 219"/>
                <a:gd name="T8" fmla="*/ 0 w 727"/>
                <a:gd name="T9" fmla="*/ 139 h 219"/>
                <a:gd name="T10" fmla="*/ 0 w 727"/>
                <a:gd name="T11" fmla="*/ 139 h 2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27"/>
                <a:gd name="T19" fmla="*/ 0 h 219"/>
                <a:gd name="T20" fmla="*/ 727 w 727"/>
                <a:gd name="T21" fmla="*/ 219 h 2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27" h="219">
                  <a:moveTo>
                    <a:pt x="0" y="139"/>
                  </a:moveTo>
                  <a:lnTo>
                    <a:pt x="564" y="0"/>
                  </a:lnTo>
                  <a:lnTo>
                    <a:pt x="727" y="59"/>
                  </a:lnTo>
                  <a:lnTo>
                    <a:pt x="240" y="219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2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5" name="Freeform 310"/>
            <p:cNvSpPr>
              <a:spLocks/>
            </p:cNvSpPr>
            <p:nvPr/>
          </p:nvSpPr>
          <p:spPr bwMode="auto">
            <a:xfrm>
              <a:off x="4601" y="1370"/>
              <a:ext cx="287" cy="542"/>
            </a:xfrm>
            <a:custGeom>
              <a:avLst/>
              <a:gdLst>
                <a:gd name="T0" fmla="*/ 27 w 287"/>
                <a:gd name="T1" fmla="*/ 0 h 542"/>
                <a:gd name="T2" fmla="*/ 287 w 287"/>
                <a:gd name="T3" fmla="*/ 72 h 542"/>
                <a:gd name="T4" fmla="*/ 287 w 287"/>
                <a:gd name="T5" fmla="*/ 350 h 542"/>
                <a:gd name="T6" fmla="*/ 0 w 287"/>
                <a:gd name="T7" fmla="*/ 542 h 542"/>
                <a:gd name="T8" fmla="*/ 27 w 287"/>
                <a:gd name="T9" fmla="*/ 0 h 542"/>
                <a:gd name="T10" fmla="*/ 27 w 287"/>
                <a:gd name="T11" fmla="*/ 0 h 5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7"/>
                <a:gd name="T19" fmla="*/ 0 h 542"/>
                <a:gd name="T20" fmla="*/ 287 w 287"/>
                <a:gd name="T21" fmla="*/ 542 h 5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7" h="542">
                  <a:moveTo>
                    <a:pt x="27" y="0"/>
                  </a:moveTo>
                  <a:lnTo>
                    <a:pt x="287" y="72"/>
                  </a:lnTo>
                  <a:lnTo>
                    <a:pt x="287" y="350"/>
                  </a:lnTo>
                  <a:lnTo>
                    <a:pt x="0" y="54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6" name="Freeform 311"/>
            <p:cNvSpPr>
              <a:spLocks/>
            </p:cNvSpPr>
            <p:nvPr/>
          </p:nvSpPr>
          <p:spPr bwMode="auto">
            <a:xfrm>
              <a:off x="4593" y="1833"/>
              <a:ext cx="295" cy="242"/>
            </a:xfrm>
            <a:custGeom>
              <a:avLst/>
              <a:gdLst>
                <a:gd name="T0" fmla="*/ 295 w 295"/>
                <a:gd name="T1" fmla="*/ 0 h 242"/>
                <a:gd name="T2" fmla="*/ 0 w 295"/>
                <a:gd name="T3" fmla="*/ 140 h 242"/>
                <a:gd name="T4" fmla="*/ 295 w 295"/>
                <a:gd name="T5" fmla="*/ 242 h 242"/>
                <a:gd name="T6" fmla="*/ 295 w 295"/>
                <a:gd name="T7" fmla="*/ 130 h 242"/>
                <a:gd name="T8" fmla="*/ 198 w 295"/>
                <a:gd name="T9" fmla="*/ 140 h 242"/>
                <a:gd name="T10" fmla="*/ 295 w 295"/>
                <a:gd name="T11" fmla="*/ 0 h 242"/>
                <a:gd name="T12" fmla="*/ 295 w 295"/>
                <a:gd name="T13" fmla="*/ 0 h 2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5"/>
                <a:gd name="T22" fmla="*/ 0 h 242"/>
                <a:gd name="T23" fmla="*/ 295 w 295"/>
                <a:gd name="T24" fmla="*/ 242 h 2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5" h="242">
                  <a:moveTo>
                    <a:pt x="295" y="0"/>
                  </a:moveTo>
                  <a:lnTo>
                    <a:pt x="0" y="140"/>
                  </a:lnTo>
                  <a:lnTo>
                    <a:pt x="295" y="242"/>
                  </a:lnTo>
                  <a:lnTo>
                    <a:pt x="295" y="130"/>
                  </a:lnTo>
                  <a:lnTo>
                    <a:pt x="198" y="14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7" name="Freeform 312"/>
            <p:cNvSpPr>
              <a:spLocks/>
            </p:cNvSpPr>
            <p:nvPr/>
          </p:nvSpPr>
          <p:spPr bwMode="auto">
            <a:xfrm>
              <a:off x="2016" y="1515"/>
              <a:ext cx="229" cy="102"/>
            </a:xfrm>
            <a:custGeom>
              <a:avLst/>
              <a:gdLst>
                <a:gd name="T0" fmla="*/ 229 w 229"/>
                <a:gd name="T1" fmla="*/ 0 h 102"/>
                <a:gd name="T2" fmla="*/ 195 w 229"/>
                <a:gd name="T3" fmla="*/ 102 h 102"/>
                <a:gd name="T4" fmla="*/ 0 w 229"/>
                <a:gd name="T5" fmla="*/ 78 h 102"/>
                <a:gd name="T6" fmla="*/ 229 w 229"/>
                <a:gd name="T7" fmla="*/ 0 h 102"/>
                <a:gd name="T8" fmla="*/ 229 w 229"/>
                <a:gd name="T9" fmla="*/ 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"/>
                <a:gd name="T16" fmla="*/ 0 h 102"/>
                <a:gd name="T17" fmla="*/ 229 w 229"/>
                <a:gd name="T18" fmla="*/ 102 h 1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" h="102">
                  <a:moveTo>
                    <a:pt x="229" y="0"/>
                  </a:moveTo>
                  <a:lnTo>
                    <a:pt x="195" y="102"/>
                  </a:lnTo>
                  <a:lnTo>
                    <a:pt x="0" y="78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8" name="Freeform 313"/>
            <p:cNvSpPr>
              <a:spLocks/>
            </p:cNvSpPr>
            <p:nvPr/>
          </p:nvSpPr>
          <p:spPr bwMode="auto">
            <a:xfrm>
              <a:off x="1723" y="1620"/>
              <a:ext cx="198" cy="170"/>
            </a:xfrm>
            <a:custGeom>
              <a:avLst/>
              <a:gdLst>
                <a:gd name="T0" fmla="*/ 198 w 198"/>
                <a:gd name="T1" fmla="*/ 0 h 170"/>
                <a:gd name="T2" fmla="*/ 6 w 198"/>
                <a:gd name="T3" fmla="*/ 170 h 170"/>
                <a:gd name="T4" fmla="*/ 0 w 198"/>
                <a:gd name="T5" fmla="*/ 66 h 170"/>
                <a:gd name="T6" fmla="*/ 198 w 198"/>
                <a:gd name="T7" fmla="*/ 0 h 170"/>
                <a:gd name="T8" fmla="*/ 198 w 198"/>
                <a:gd name="T9" fmla="*/ 0 h 1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"/>
                <a:gd name="T16" fmla="*/ 0 h 170"/>
                <a:gd name="T17" fmla="*/ 198 w 198"/>
                <a:gd name="T18" fmla="*/ 170 h 1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" h="170">
                  <a:moveTo>
                    <a:pt x="198" y="0"/>
                  </a:moveTo>
                  <a:lnTo>
                    <a:pt x="6" y="170"/>
                  </a:lnTo>
                  <a:lnTo>
                    <a:pt x="0" y="6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29" name="Freeform 314"/>
            <p:cNvSpPr>
              <a:spLocks/>
            </p:cNvSpPr>
            <p:nvPr/>
          </p:nvSpPr>
          <p:spPr bwMode="auto">
            <a:xfrm>
              <a:off x="1374" y="1700"/>
              <a:ext cx="312" cy="103"/>
            </a:xfrm>
            <a:custGeom>
              <a:avLst/>
              <a:gdLst>
                <a:gd name="T0" fmla="*/ 312 w 312"/>
                <a:gd name="T1" fmla="*/ 0 h 103"/>
                <a:gd name="T2" fmla="*/ 312 w 312"/>
                <a:gd name="T3" fmla="*/ 103 h 103"/>
                <a:gd name="T4" fmla="*/ 0 w 312"/>
                <a:gd name="T5" fmla="*/ 103 h 103"/>
                <a:gd name="T6" fmla="*/ 312 w 312"/>
                <a:gd name="T7" fmla="*/ 0 h 103"/>
                <a:gd name="T8" fmla="*/ 312 w 312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2"/>
                <a:gd name="T16" fmla="*/ 0 h 103"/>
                <a:gd name="T17" fmla="*/ 312 w 312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2" h="103">
                  <a:moveTo>
                    <a:pt x="312" y="0"/>
                  </a:moveTo>
                  <a:lnTo>
                    <a:pt x="312" y="103"/>
                  </a:lnTo>
                  <a:lnTo>
                    <a:pt x="0" y="103"/>
                  </a:lnTo>
                  <a:lnTo>
                    <a:pt x="312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0" name="Freeform 315"/>
            <p:cNvSpPr>
              <a:spLocks/>
            </p:cNvSpPr>
            <p:nvPr/>
          </p:nvSpPr>
          <p:spPr bwMode="auto">
            <a:xfrm>
              <a:off x="988" y="1811"/>
              <a:ext cx="341" cy="261"/>
            </a:xfrm>
            <a:custGeom>
              <a:avLst/>
              <a:gdLst>
                <a:gd name="T0" fmla="*/ 341 w 341"/>
                <a:gd name="T1" fmla="*/ 0 h 261"/>
                <a:gd name="T2" fmla="*/ 8 w 341"/>
                <a:gd name="T3" fmla="*/ 261 h 261"/>
                <a:gd name="T4" fmla="*/ 0 w 341"/>
                <a:gd name="T5" fmla="*/ 112 h 261"/>
                <a:gd name="T6" fmla="*/ 341 w 341"/>
                <a:gd name="T7" fmla="*/ 0 h 261"/>
                <a:gd name="T8" fmla="*/ 341 w 341"/>
                <a:gd name="T9" fmla="*/ 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1"/>
                <a:gd name="T16" fmla="*/ 0 h 261"/>
                <a:gd name="T17" fmla="*/ 341 w 341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1" h="261">
                  <a:moveTo>
                    <a:pt x="341" y="0"/>
                  </a:moveTo>
                  <a:lnTo>
                    <a:pt x="8" y="261"/>
                  </a:lnTo>
                  <a:lnTo>
                    <a:pt x="0" y="112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1" name="Freeform 316"/>
            <p:cNvSpPr>
              <a:spLocks/>
            </p:cNvSpPr>
            <p:nvPr/>
          </p:nvSpPr>
          <p:spPr bwMode="auto">
            <a:xfrm>
              <a:off x="818" y="1942"/>
              <a:ext cx="143" cy="127"/>
            </a:xfrm>
            <a:custGeom>
              <a:avLst/>
              <a:gdLst>
                <a:gd name="T0" fmla="*/ 0 w 143"/>
                <a:gd name="T1" fmla="*/ 40 h 127"/>
                <a:gd name="T2" fmla="*/ 139 w 143"/>
                <a:gd name="T3" fmla="*/ 0 h 127"/>
                <a:gd name="T4" fmla="*/ 143 w 143"/>
                <a:gd name="T5" fmla="*/ 127 h 127"/>
                <a:gd name="T6" fmla="*/ 0 w 143"/>
                <a:gd name="T7" fmla="*/ 96 h 127"/>
                <a:gd name="T8" fmla="*/ 0 w 143"/>
                <a:gd name="T9" fmla="*/ 40 h 127"/>
                <a:gd name="T10" fmla="*/ 0 w 143"/>
                <a:gd name="T11" fmla="*/ 40 h 1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3"/>
                <a:gd name="T19" fmla="*/ 0 h 127"/>
                <a:gd name="T20" fmla="*/ 143 w 143"/>
                <a:gd name="T21" fmla="*/ 127 h 1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3" h="127">
                  <a:moveTo>
                    <a:pt x="0" y="40"/>
                  </a:moveTo>
                  <a:lnTo>
                    <a:pt x="139" y="0"/>
                  </a:lnTo>
                  <a:lnTo>
                    <a:pt x="143" y="127"/>
                  </a:lnTo>
                  <a:lnTo>
                    <a:pt x="0" y="96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2" name="Freeform 317"/>
            <p:cNvSpPr>
              <a:spLocks/>
            </p:cNvSpPr>
            <p:nvPr/>
          </p:nvSpPr>
          <p:spPr bwMode="auto">
            <a:xfrm>
              <a:off x="1138" y="1830"/>
              <a:ext cx="201" cy="168"/>
            </a:xfrm>
            <a:custGeom>
              <a:avLst/>
              <a:gdLst>
                <a:gd name="T0" fmla="*/ 196 w 201"/>
                <a:gd name="T1" fmla="*/ 0 h 168"/>
                <a:gd name="T2" fmla="*/ 201 w 201"/>
                <a:gd name="T3" fmla="*/ 98 h 168"/>
                <a:gd name="T4" fmla="*/ 0 w 201"/>
                <a:gd name="T5" fmla="*/ 168 h 168"/>
                <a:gd name="T6" fmla="*/ 196 w 201"/>
                <a:gd name="T7" fmla="*/ 0 h 168"/>
                <a:gd name="T8" fmla="*/ 196 w 201"/>
                <a:gd name="T9" fmla="*/ 0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168"/>
                <a:gd name="T17" fmla="*/ 201 w 201"/>
                <a:gd name="T18" fmla="*/ 168 h 1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168">
                  <a:moveTo>
                    <a:pt x="196" y="0"/>
                  </a:moveTo>
                  <a:lnTo>
                    <a:pt x="201" y="98"/>
                  </a:lnTo>
                  <a:lnTo>
                    <a:pt x="0" y="168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3" name="Freeform 318"/>
            <p:cNvSpPr>
              <a:spLocks/>
            </p:cNvSpPr>
            <p:nvPr/>
          </p:nvSpPr>
          <p:spPr bwMode="auto">
            <a:xfrm>
              <a:off x="1366" y="1825"/>
              <a:ext cx="235" cy="71"/>
            </a:xfrm>
            <a:custGeom>
              <a:avLst/>
              <a:gdLst>
                <a:gd name="T0" fmla="*/ 0 w 235"/>
                <a:gd name="T1" fmla="*/ 0 h 71"/>
                <a:gd name="T2" fmla="*/ 17 w 235"/>
                <a:gd name="T3" fmla="*/ 71 h 71"/>
                <a:gd name="T4" fmla="*/ 235 w 235"/>
                <a:gd name="T5" fmla="*/ 0 h 71"/>
                <a:gd name="T6" fmla="*/ 0 w 235"/>
                <a:gd name="T7" fmla="*/ 0 h 71"/>
                <a:gd name="T8" fmla="*/ 0 w 235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5"/>
                <a:gd name="T16" fmla="*/ 0 h 71"/>
                <a:gd name="T17" fmla="*/ 235 w 235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5" h="71">
                  <a:moveTo>
                    <a:pt x="0" y="0"/>
                  </a:moveTo>
                  <a:lnTo>
                    <a:pt x="17" y="71"/>
                  </a:lnTo>
                  <a:lnTo>
                    <a:pt x="2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4" name="Freeform 319"/>
            <p:cNvSpPr>
              <a:spLocks/>
            </p:cNvSpPr>
            <p:nvPr/>
          </p:nvSpPr>
          <p:spPr bwMode="auto">
            <a:xfrm>
              <a:off x="1816" y="1620"/>
              <a:ext cx="163" cy="132"/>
            </a:xfrm>
            <a:custGeom>
              <a:avLst/>
              <a:gdLst>
                <a:gd name="T0" fmla="*/ 163 w 163"/>
                <a:gd name="T1" fmla="*/ 0 h 132"/>
                <a:gd name="T2" fmla="*/ 154 w 163"/>
                <a:gd name="T3" fmla="*/ 85 h 132"/>
                <a:gd name="T4" fmla="*/ 0 w 163"/>
                <a:gd name="T5" fmla="*/ 132 h 132"/>
                <a:gd name="T6" fmla="*/ 163 w 163"/>
                <a:gd name="T7" fmla="*/ 0 h 132"/>
                <a:gd name="T8" fmla="*/ 163 w 163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3"/>
                <a:gd name="T16" fmla="*/ 0 h 132"/>
                <a:gd name="T17" fmla="*/ 163 w 163"/>
                <a:gd name="T18" fmla="*/ 132 h 1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3" h="132">
                  <a:moveTo>
                    <a:pt x="163" y="0"/>
                  </a:moveTo>
                  <a:lnTo>
                    <a:pt x="154" y="85"/>
                  </a:lnTo>
                  <a:lnTo>
                    <a:pt x="0" y="132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5" name="Freeform 320"/>
            <p:cNvSpPr>
              <a:spLocks/>
            </p:cNvSpPr>
            <p:nvPr/>
          </p:nvSpPr>
          <p:spPr bwMode="auto">
            <a:xfrm>
              <a:off x="2022" y="1617"/>
              <a:ext cx="145" cy="51"/>
            </a:xfrm>
            <a:custGeom>
              <a:avLst/>
              <a:gdLst>
                <a:gd name="T0" fmla="*/ 0 w 145"/>
                <a:gd name="T1" fmla="*/ 0 h 51"/>
                <a:gd name="T2" fmla="*/ 145 w 145"/>
                <a:gd name="T3" fmla="*/ 8 h 51"/>
                <a:gd name="T4" fmla="*/ 13 w 145"/>
                <a:gd name="T5" fmla="*/ 51 h 51"/>
                <a:gd name="T6" fmla="*/ 0 w 145"/>
                <a:gd name="T7" fmla="*/ 0 h 51"/>
                <a:gd name="T8" fmla="*/ 0 w 145"/>
                <a:gd name="T9" fmla="*/ 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5"/>
                <a:gd name="T16" fmla="*/ 0 h 51"/>
                <a:gd name="T17" fmla="*/ 145 w 145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5" h="51">
                  <a:moveTo>
                    <a:pt x="0" y="0"/>
                  </a:moveTo>
                  <a:lnTo>
                    <a:pt x="145" y="8"/>
                  </a:lnTo>
                  <a:lnTo>
                    <a:pt x="13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6" name="Freeform 321"/>
            <p:cNvSpPr>
              <a:spLocks/>
            </p:cNvSpPr>
            <p:nvPr/>
          </p:nvSpPr>
          <p:spPr bwMode="auto">
            <a:xfrm>
              <a:off x="3041" y="2490"/>
              <a:ext cx="335" cy="243"/>
            </a:xfrm>
            <a:custGeom>
              <a:avLst/>
              <a:gdLst>
                <a:gd name="T0" fmla="*/ 335 w 335"/>
                <a:gd name="T1" fmla="*/ 0 h 243"/>
                <a:gd name="T2" fmla="*/ 287 w 335"/>
                <a:gd name="T3" fmla="*/ 243 h 243"/>
                <a:gd name="T4" fmla="*/ 0 w 335"/>
                <a:gd name="T5" fmla="*/ 189 h 243"/>
                <a:gd name="T6" fmla="*/ 335 w 335"/>
                <a:gd name="T7" fmla="*/ 0 h 243"/>
                <a:gd name="T8" fmla="*/ 335 w 335"/>
                <a:gd name="T9" fmla="*/ 0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5"/>
                <a:gd name="T16" fmla="*/ 0 h 243"/>
                <a:gd name="T17" fmla="*/ 335 w 335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5" h="243">
                  <a:moveTo>
                    <a:pt x="335" y="0"/>
                  </a:moveTo>
                  <a:lnTo>
                    <a:pt x="287" y="243"/>
                  </a:lnTo>
                  <a:lnTo>
                    <a:pt x="0" y="189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7" name="Freeform 322"/>
            <p:cNvSpPr>
              <a:spLocks/>
            </p:cNvSpPr>
            <p:nvPr/>
          </p:nvSpPr>
          <p:spPr bwMode="auto">
            <a:xfrm>
              <a:off x="2610" y="2743"/>
              <a:ext cx="293" cy="399"/>
            </a:xfrm>
            <a:custGeom>
              <a:avLst/>
              <a:gdLst>
                <a:gd name="T0" fmla="*/ 293 w 293"/>
                <a:gd name="T1" fmla="*/ 0 h 399"/>
                <a:gd name="T2" fmla="*/ 8 w 293"/>
                <a:gd name="T3" fmla="*/ 399 h 399"/>
                <a:gd name="T4" fmla="*/ 0 w 293"/>
                <a:gd name="T5" fmla="*/ 155 h 399"/>
                <a:gd name="T6" fmla="*/ 293 w 293"/>
                <a:gd name="T7" fmla="*/ 0 h 399"/>
                <a:gd name="T8" fmla="*/ 293 w 293"/>
                <a:gd name="T9" fmla="*/ 0 h 3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3"/>
                <a:gd name="T16" fmla="*/ 0 h 399"/>
                <a:gd name="T17" fmla="*/ 293 w 293"/>
                <a:gd name="T18" fmla="*/ 399 h 3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3" h="399">
                  <a:moveTo>
                    <a:pt x="293" y="0"/>
                  </a:moveTo>
                  <a:lnTo>
                    <a:pt x="8" y="399"/>
                  </a:lnTo>
                  <a:lnTo>
                    <a:pt x="0" y="155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8" name="Freeform 323"/>
            <p:cNvSpPr>
              <a:spLocks/>
            </p:cNvSpPr>
            <p:nvPr/>
          </p:nvSpPr>
          <p:spPr bwMode="auto">
            <a:xfrm>
              <a:off x="2099" y="2932"/>
              <a:ext cx="457" cy="242"/>
            </a:xfrm>
            <a:custGeom>
              <a:avLst/>
              <a:gdLst>
                <a:gd name="T0" fmla="*/ 457 w 457"/>
                <a:gd name="T1" fmla="*/ 0 h 242"/>
                <a:gd name="T2" fmla="*/ 457 w 457"/>
                <a:gd name="T3" fmla="*/ 242 h 242"/>
                <a:gd name="T4" fmla="*/ 0 w 457"/>
                <a:gd name="T5" fmla="*/ 242 h 242"/>
                <a:gd name="T6" fmla="*/ 457 w 457"/>
                <a:gd name="T7" fmla="*/ 0 h 242"/>
                <a:gd name="T8" fmla="*/ 457 w 457"/>
                <a:gd name="T9" fmla="*/ 0 h 2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7"/>
                <a:gd name="T16" fmla="*/ 0 h 242"/>
                <a:gd name="T17" fmla="*/ 457 w 457"/>
                <a:gd name="T18" fmla="*/ 242 h 2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7" h="242">
                  <a:moveTo>
                    <a:pt x="457" y="0"/>
                  </a:moveTo>
                  <a:lnTo>
                    <a:pt x="457" y="242"/>
                  </a:lnTo>
                  <a:lnTo>
                    <a:pt x="0" y="242"/>
                  </a:lnTo>
                  <a:lnTo>
                    <a:pt x="457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39" name="Freeform 324"/>
            <p:cNvSpPr>
              <a:spLocks/>
            </p:cNvSpPr>
            <p:nvPr/>
          </p:nvSpPr>
          <p:spPr bwMode="auto">
            <a:xfrm>
              <a:off x="1531" y="3198"/>
              <a:ext cx="498" cy="402"/>
            </a:xfrm>
            <a:custGeom>
              <a:avLst/>
              <a:gdLst>
                <a:gd name="T0" fmla="*/ 498 w 498"/>
                <a:gd name="T1" fmla="*/ 0 h 402"/>
                <a:gd name="T2" fmla="*/ 177 w 498"/>
                <a:gd name="T3" fmla="*/ 402 h 402"/>
                <a:gd name="T4" fmla="*/ 16 w 498"/>
                <a:gd name="T5" fmla="*/ 402 h 402"/>
                <a:gd name="T6" fmla="*/ 0 w 498"/>
                <a:gd name="T7" fmla="*/ 264 h 402"/>
                <a:gd name="T8" fmla="*/ 498 w 498"/>
                <a:gd name="T9" fmla="*/ 0 h 402"/>
                <a:gd name="T10" fmla="*/ 498 w 498"/>
                <a:gd name="T11" fmla="*/ 0 h 4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8"/>
                <a:gd name="T19" fmla="*/ 0 h 402"/>
                <a:gd name="T20" fmla="*/ 498 w 498"/>
                <a:gd name="T21" fmla="*/ 402 h 4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8" h="402">
                  <a:moveTo>
                    <a:pt x="498" y="0"/>
                  </a:moveTo>
                  <a:lnTo>
                    <a:pt x="177" y="402"/>
                  </a:lnTo>
                  <a:lnTo>
                    <a:pt x="16" y="402"/>
                  </a:lnTo>
                  <a:lnTo>
                    <a:pt x="0" y="264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40" name="Freeform 325"/>
            <p:cNvSpPr>
              <a:spLocks/>
            </p:cNvSpPr>
            <p:nvPr/>
          </p:nvSpPr>
          <p:spPr bwMode="auto">
            <a:xfrm>
              <a:off x="1278" y="3504"/>
              <a:ext cx="209" cy="96"/>
            </a:xfrm>
            <a:custGeom>
              <a:avLst/>
              <a:gdLst>
                <a:gd name="T0" fmla="*/ 65 w 209"/>
                <a:gd name="T1" fmla="*/ 67 h 96"/>
                <a:gd name="T2" fmla="*/ 206 w 209"/>
                <a:gd name="T3" fmla="*/ 0 h 96"/>
                <a:gd name="T4" fmla="*/ 209 w 209"/>
                <a:gd name="T5" fmla="*/ 96 h 96"/>
                <a:gd name="T6" fmla="*/ 0 w 209"/>
                <a:gd name="T7" fmla="*/ 96 h 96"/>
                <a:gd name="T8" fmla="*/ 65 w 209"/>
                <a:gd name="T9" fmla="*/ 67 h 96"/>
                <a:gd name="T10" fmla="*/ 65 w 209"/>
                <a:gd name="T11" fmla="*/ 67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9"/>
                <a:gd name="T19" fmla="*/ 0 h 96"/>
                <a:gd name="T20" fmla="*/ 209 w 209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9" h="96">
                  <a:moveTo>
                    <a:pt x="65" y="67"/>
                  </a:moveTo>
                  <a:lnTo>
                    <a:pt x="206" y="0"/>
                  </a:lnTo>
                  <a:lnTo>
                    <a:pt x="209" y="96"/>
                  </a:lnTo>
                  <a:lnTo>
                    <a:pt x="0" y="96"/>
                  </a:lnTo>
                  <a:lnTo>
                    <a:pt x="65" y="67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41" name="Freeform 326"/>
            <p:cNvSpPr>
              <a:spLocks/>
            </p:cNvSpPr>
            <p:nvPr/>
          </p:nvSpPr>
          <p:spPr bwMode="auto">
            <a:xfrm>
              <a:off x="1784" y="3241"/>
              <a:ext cx="259" cy="359"/>
            </a:xfrm>
            <a:custGeom>
              <a:avLst/>
              <a:gdLst>
                <a:gd name="T0" fmla="*/ 253 w 259"/>
                <a:gd name="T1" fmla="*/ 0 h 359"/>
                <a:gd name="T2" fmla="*/ 259 w 259"/>
                <a:gd name="T3" fmla="*/ 232 h 359"/>
                <a:gd name="T4" fmla="*/ 53 w 259"/>
                <a:gd name="T5" fmla="*/ 348 h 359"/>
                <a:gd name="T6" fmla="*/ 0 w 259"/>
                <a:gd name="T7" fmla="*/ 359 h 359"/>
                <a:gd name="T8" fmla="*/ 253 w 259"/>
                <a:gd name="T9" fmla="*/ 0 h 359"/>
                <a:gd name="T10" fmla="*/ 253 w 259"/>
                <a:gd name="T11" fmla="*/ 0 h 3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9"/>
                <a:gd name="T19" fmla="*/ 0 h 359"/>
                <a:gd name="T20" fmla="*/ 259 w 259"/>
                <a:gd name="T21" fmla="*/ 359 h 3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9" h="359">
                  <a:moveTo>
                    <a:pt x="253" y="0"/>
                  </a:moveTo>
                  <a:lnTo>
                    <a:pt x="259" y="232"/>
                  </a:lnTo>
                  <a:lnTo>
                    <a:pt x="53" y="348"/>
                  </a:lnTo>
                  <a:lnTo>
                    <a:pt x="0" y="35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42" name="Freeform 327"/>
            <p:cNvSpPr>
              <a:spLocks/>
            </p:cNvSpPr>
            <p:nvPr/>
          </p:nvSpPr>
          <p:spPr bwMode="auto">
            <a:xfrm>
              <a:off x="2085" y="3228"/>
              <a:ext cx="347" cy="169"/>
            </a:xfrm>
            <a:custGeom>
              <a:avLst/>
              <a:gdLst>
                <a:gd name="T0" fmla="*/ 0 w 347"/>
                <a:gd name="T1" fmla="*/ 0 h 169"/>
                <a:gd name="T2" fmla="*/ 27 w 347"/>
                <a:gd name="T3" fmla="*/ 169 h 169"/>
                <a:gd name="T4" fmla="*/ 347 w 347"/>
                <a:gd name="T5" fmla="*/ 0 h 169"/>
                <a:gd name="T6" fmla="*/ 0 w 347"/>
                <a:gd name="T7" fmla="*/ 0 h 169"/>
                <a:gd name="T8" fmla="*/ 0 w 347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7"/>
                <a:gd name="T16" fmla="*/ 0 h 169"/>
                <a:gd name="T17" fmla="*/ 347 w 347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7" h="169">
                  <a:moveTo>
                    <a:pt x="0" y="0"/>
                  </a:moveTo>
                  <a:lnTo>
                    <a:pt x="27" y="169"/>
                  </a:lnTo>
                  <a:lnTo>
                    <a:pt x="3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43" name="Freeform 328"/>
            <p:cNvSpPr>
              <a:spLocks/>
            </p:cNvSpPr>
            <p:nvPr/>
          </p:nvSpPr>
          <p:spPr bwMode="auto">
            <a:xfrm>
              <a:off x="2746" y="2743"/>
              <a:ext cx="241" cy="311"/>
            </a:xfrm>
            <a:custGeom>
              <a:avLst/>
              <a:gdLst>
                <a:gd name="T0" fmla="*/ 241 w 241"/>
                <a:gd name="T1" fmla="*/ 0 h 311"/>
                <a:gd name="T2" fmla="*/ 224 w 241"/>
                <a:gd name="T3" fmla="*/ 199 h 311"/>
                <a:gd name="T4" fmla="*/ 0 w 241"/>
                <a:gd name="T5" fmla="*/ 311 h 311"/>
                <a:gd name="T6" fmla="*/ 241 w 241"/>
                <a:gd name="T7" fmla="*/ 0 h 311"/>
                <a:gd name="T8" fmla="*/ 241 w 241"/>
                <a:gd name="T9" fmla="*/ 0 h 3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1"/>
                <a:gd name="T16" fmla="*/ 0 h 311"/>
                <a:gd name="T17" fmla="*/ 241 w 241"/>
                <a:gd name="T18" fmla="*/ 311 h 3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1" h="311">
                  <a:moveTo>
                    <a:pt x="241" y="0"/>
                  </a:moveTo>
                  <a:lnTo>
                    <a:pt x="224" y="199"/>
                  </a:lnTo>
                  <a:lnTo>
                    <a:pt x="0" y="311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44" name="Freeform 329"/>
            <p:cNvSpPr>
              <a:spLocks/>
            </p:cNvSpPr>
            <p:nvPr/>
          </p:nvSpPr>
          <p:spPr bwMode="auto">
            <a:xfrm>
              <a:off x="3046" y="2733"/>
              <a:ext cx="213" cy="122"/>
            </a:xfrm>
            <a:custGeom>
              <a:avLst/>
              <a:gdLst>
                <a:gd name="T0" fmla="*/ 0 w 213"/>
                <a:gd name="T1" fmla="*/ 0 h 122"/>
                <a:gd name="T2" fmla="*/ 213 w 213"/>
                <a:gd name="T3" fmla="*/ 23 h 122"/>
                <a:gd name="T4" fmla="*/ 22 w 213"/>
                <a:gd name="T5" fmla="*/ 122 h 122"/>
                <a:gd name="T6" fmla="*/ 0 w 213"/>
                <a:gd name="T7" fmla="*/ 0 h 122"/>
                <a:gd name="T8" fmla="*/ 0 w 213"/>
                <a:gd name="T9" fmla="*/ 0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"/>
                <a:gd name="T16" fmla="*/ 0 h 122"/>
                <a:gd name="T17" fmla="*/ 213 w 213"/>
                <a:gd name="T18" fmla="*/ 122 h 1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" h="122">
                  <a:moveTo>
                    <a:pt x="0" y="0"/>
                  </a:moveTo>
                  <a:lnTo>
                    <a:pt x="213" y="23"/>
                  </a:lnTo>
                  <a:lnTo>
                    <a:pt x="22" y="1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45" name="Freeform 330"/>
            <p:cNvSpPr>
              <a:spLocks/>
            </p:cNvSpPr>
            <p:nvPr/>
          </p:nvSpPr>
          <p:spPr bwMode="auto">
            <a:xfrm>
              <a:off x="2436" y="3387"/>
              <a:ext cx="99" cy="59"/>
            </a:xfrm>
            <a:custGeom>
              <a:avLst/>
              <a:gdLst>
                <a:gd name="T0" fmla="*/ 97 w 99"/>
                <a:gd name="T1" fmla="*/ 0 h 59"/>
                <a:gd name="T2" fmla="*/ 99 w 99"/>
                <a:gd name="T3" fmla="*/ 29 h 59"/>
                <a:gd name="T4" fmla="*/ 94 w 99"/>
                <a:gd name="T5" fmla="*/ 54 h 59"/>
                <a:gd name="T6" fmla="*/ 54 w 99"/>
                <a:gd name="T7" fmla="*/ 59 h 59"/>
                <a:gd name="T8" fmla="*/ 0 w 99"/>
                <a:gd name="T9" fmla="*/ 21 h 59"/>
                <a:gd name="T10" fmla="*/ 97 w 99"/>
                <a:gd name="T11" fmla="*/ 0 h 59"/>
                <a:gd name="T12" fmla="*/ 97 w 99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9"/>
                <a:gd name="T22" fmla="*/ 0 h 59"/>
                <a:gd name="T23" fmla="*/ 99 w 99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9" h="59">
                  <a:moveTo>
                    <a:pt x="97" y="0"/>
                  </a:moveTo>
                  <a:lnTo>
                    <a:pt x="99" y="29"/>
                  </a:lnTo>
                  <a:lnTo>
                    <a:pt x="94" y="54"/>
                  </a:lnTo>
                  <a:lnTo>
                    <a:pt x="54" y="59"/>
                  </a:lnTo>
                  <a:lnTo>
                    <a:pt x="0" y="21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46" name="Freeform 331"/>
            <p:cNvSpPr>
              <a:spLocks/>
            </p:cNvSpPr>
            <p:nvPr/>
          </p:nvSpPr>
          <p:spPr bwMode="auto">
            <a:xfrm>
              <a:off x="2347" y="3523"/>
              <a:ext cx="140" cy="77"/>
            </a:xfrm>
            <a:custGeom>
              <a:avLst/>
              <a:gdLst>
                <a:gd name="T0" fmla="*/ 133 w 140"/>
                <a:gd name="T1" fmla="*/ 3 h 77"/>
                <a:gd name="T2" fmla="*/ 140 w 140"/>
                <a:gd name="T3" fmla="*/ 35 h 77"/>
                <a:gd name="T4" fmla="*/ 140 w 140"/>
                <a:gd name="T5" fmla="*/ 71 h 77"/>
                <a:gd name="T6" fmla="*/ 103 w 140"/>
                <a:gd name="T7" fmla="*/ 77 h 77"/>
                <a:gd name="T8" fmla="*/ 90 w 140"/>
                <a:gd name="T9" fmla="*/ 77 h 77"/>
                <a:gd name="T10" fmla="*/ 82 w 140"/>
                <a:gd name="T11" fmla="*/ 66 h 77"/>
                <a:gd name="T12" fmla="*/ 57 w 140"/>
                <a:gd name="T13" fmla="*/ 66 h 77"/>
                <a:gd name="T14" fmla="*/ 0 w 140"/>
                <a:gd name="T15" fmla="*/ 24 h 77"/>
                <a:gd name="T16" fmla="*/ 26 w 140"/>
                <a:gd name="T17" fmla="*/ 0 h 77"/>
                <a:gd name="T18" fmla="*/ 76 w 140"/>
                <a:gd name="T19" fmla="*/ 0 h 77"/>
                <a:gd name="T20" fmla="*/ 133 w 140"/>
                <a:gd name="T21" fmla="*/ 3 h 77"/>
                <a:gd name="T22" fmla="*/ 133 w 140"/>
                <a:gd name="T23" fmla="*/ 3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0"/>
                <a:gd name="T37" fmla="*/ 0 h 77"/>
                <a:gd name="T38" fmla="*/ 140 w 140"/>
                <a:gd name="T39" fmla="*/ 77 h 7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0" h="77">
                  <a:moveTo>
                    <a:pt x="133" y="3"/>
                  </a:moveTo>
                  <a:lnTo>
                    <a:pt x="140" y="35"/>
                  </a:lnTo>
                  <a:lnTo>
                    <a:pt x="140" y="71"/>
                  </a:lnTo>
                  <a:lnTo>
                    <a:pt x="103" y="77"/>
                  </a:lnTo>
                  <a:lnTo>
                    <a:pt x="90" y="77"/>
                  </a:lnTo>
                  <a:lnTo>
                    <a:pt x="82" y="66"/>
                  </a:lnTo>
                  <a:lnTo>
                    <a:pt x="57" y="66"/>
                  </a:lnTo>
                  <a:lnTo>
                    <a:pt x="0" y="24"/>
                  </a:lnTo>
                  <a:lnTo>
                    <a:pt x="26" y="0"/>
                  </a:lnTo>
                  <a:lnTo>
                    <a:pt x="76" y="0"/>
                  </a:lnTo>
                  <a:lnTo>
                    <a:pt x="133" y="3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47" name="Freeform 332"/>
            <p:cNvSpPr>
              <a:spLocks/>
            </p:cNvSpPr>
            <p:nvPr/>
          </p:nvSpPr>
          <p:spPr bwMode="auto">
            <a:xfrm>
              <a:off x="2412" y="2633"/>
              <a:ext cx="132" cy="211"/>
            </a:xfrm>
            <a:custGeom>
              <a:avLst/>
              <a:gdLst>
                <a:gd name="T0" fmla="*/ 0 w 132"/>
                <a:gd name="T1" fmla="*/ 195 h 211"/>
                <a:gd name="T2" fmla="*/ 14 w 132"/>
                <a:gd name="T3" fmla="*/ 121 h 211"/>
                <a:gd name="T4" fmla="*/ 92 w 132"/>
                <a:gd name="T5" fmla="*/ 0 h 211"/>
                <a:gd name="T6" fmla="*/ 132 w 132"/>
                <a:gd name="T7" fmla="*/ 65 h 211"/>
                <a:gd name="T8" fmla="*/ 121 w 132"/>
                <a:gd name="T9" fmla="*/ 86 h 211"/>
                <a:gd name="T10" fmla="*/ 123 w 132"/>
                <a:gd name="T11" fmla="*/ 131 h 211"/>
                <a:gd name="T12" fmla="*/ 94 w 132"/>
                <a:gd name="T13" fmla="*/ 155 h 211"/>
                <a:gd name="T14" fmla="*/ 83 w 132"/>
                <a:gd name="T15" fmla="*/ 211 h 211"/>
                <a:gd name="T16" fmla="*/ 0 w 132"/>
                <a:gd name="T17" fmla="*/ 195 h 211"/>
                <a:gd name="T18" fmla="*/ 0 w 132"/>
                <a:gd name="T19" fmla="*/ 195 h 2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2"/>
                <a:gd name="T31" fmla="*/ 0 h 211"/>
                <a:gd name="T32" fmla="*/ 132 w 132"/>
                <a:gd name="T33" fmla="*/ 211 h 2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2" h="211">
                  <a:moveTo>
                    <a:pt x="0" y="195"/>
                  </a:moveTo>
                  <a:lnTo>
                    <a:pt x="14" y="121"/>
                  </a:lnTo>
                  <a:lnTo>
                    <a:pt x="92" y="0"/>
                  </a:lnTo>
                  <a:lnTo>
                    <a:pt x="132" y="65"/>
                  </a:lnTo>
                  <a:lnTo>
                    <a:pt x="121" y="86"/>
                  </a:lnTo>
                  <a:lnTo>
                    <a:pt x="123" y="131"/>
                  </a:lnTo>
                  <a:lnTo>
                    <a:pt x="94" y="155"/>
                  </a:lnTo>
                  <a:lnTo>
                    <a:pt x="83" y="211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48" name="Freeform 333"/>
            <p:cNvSpPr>
              <a:spLocks/>
            </p:cNvSpPr>
            <p:nvPr/>
          </p:nvSpPr>
          <p:spPr bwMode="auto">
            <a:xfrm>
              <a:off x="2107" y="2756"/>
              <a:ext cx="186" cy="248"/>
            </a:xfrm>
            <a:custGeom>
              <a:avLst/>
              <a:gdLst>
                <a:gd name="T0" fmla="*/ 186 w 186"/>
                <a:gd name="T1" fmla="*/ 176 h 248"/>
                <a:gd name="T2" fmla="*/ 103 w 186"/>
                <a:gd name="T3" fmla="*/ 99 h 248"/>
                <a:gd name="T4" fmla="*/ 76 w 186"/>
                <a:gd name="T5" fmla="*/ 80 h 248"/>
                <a:gd name="T6" fmla="*/ 80 w 186"/>
                <a:gd name="T7" fmla="*/ 38 h 248"/>
                <a:gd name="T8" fmla="*/ 63 w 186"/>
                <a:gd name="T9" fmla="*/ 17 h 248"/>
                <a:gd name="T10" fmla="*/ 58 w 186"/>
                <a:gd name="T11" fmla="*/ 45 h 248"/>
                <a:gd name="T12" fmla="*/ 15 w 186"/>
                <a:gd name="T13" fmla="*/ 0 h 248"/>
                <a:gd name="T14" fmla="*/ 3 w 186"/>
                <a:gd name="T15" fmla="*/ 14 h 248"/>
                <a:gd name="T16" fmla="*/ 13 w 186"/>
                <a:gd name="T17" fmla="*/ 35 h 248"/>
                <a:gd name="T18" fmla="*/ 0 w 186"/>
                <a:gd name="T19" fmla="*/ 90 h 248"/>
                <a:gd name="T20" fmla="*/ 58 w 186"/>
                <a:gd name="T21" fmla="*/ 123 h 248"/>
                <a:gd name="T22" fmla="*/ 127 w 186"/>
                <a:gd name="T23" fmla="*/ 248 h 248"/>
                <a:gd name="T24" fmla="*/ 186 w 186"/>
                <a:gd name="T25" fmla="*/ 176 h 248"/>
                <a:gd name="T26" fmla="*/ 186 w 186"/>
                <a:gd name="T27" fmla="*/ 176 h 2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6"/>
                <a:gd name="T43" fmla="*/ 0 h 248"/>
                <a:gd name="T44" fmla="*/ 186 w 186"/>
                <a:gd name="T45" fmla="*/ 248 h 2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6" h="248">
                  <a:moveTo>
                    <a:pt x="186" y="176"/>
                  </a:moveTo>
                  <a:lnTo>
                    <a:pt x="103" y="99"/>
                  </a:lnTo>
                  <a:lnTo>
                    <a:pt x="76" y="80"/>
                  </a:lnTo>
                  <a:lnTo>
                    <a:pt x="80" y="38"/>
                  </a:lnTo>
                  <a:lnTo>
                    <a:pt x="63" y="17"/>
                  </a:lnTo>
                  <a:lnTo>
                    <a:pt x="58" y="45"/>
                  </a:lnTo>
                  <a:lnTo>
                    <a:pt x="15" y="0"/>
                  </a:lnTo>
                  <a:lnTo>
                    <a:pt x="3" y="14"/>
                  </a:lnTo>
                  <a:lnTo>
                    <a:pt x="13" y="35"/>
                  </a:lnTo>
                  <a:lnTo>
                    <a:pt x="0" y="90"/>
                  </a:lnTo>
                  <a:lnTo>
                    <a:pt x="58" y="123"/>
                  </a:lnTo>
                  <a:lnTo>
                    <a:pt x="127" y="248"/>
                  </a:lnTo>
                  <a:lnTo>
                    <a:pt x="186" y="176"/>
                  </a:lnTo>
                  <a:close/>
                </a:path>
              </a:pathLst>
            </a:custGeom>
            <a:solidFill>
              <a:srgbClr val="E085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49" name="Freeform 334"/>
            <p:cNvSpPr>
              <a:spLocks/>
            </p:cNvSpPr>
            <p:nvPr/>
          </p:nvSpPr>
          <p:spPr bwMode="auto">
            <a:xfrm>
              <a:off x="2633" y="2783"/>
              <a:ext cx="233" cy="147"/>
            </a:xfrm>
            <a:custGeom>
              <a:avLst/>
              <a:gdLst>
                <a:gd name="T0" fmla="*/ 0 w 233"/>
                <a:gd name="T1" fmla="*/ 66 h 147"/>
                <a:gd name="T2" fmla="*/ 73 w 233"/>
                <a:gd name="T3" fmla="*/ 35 h 147"/>
                <a:gd name="T4" fmla="*/ 120 w 233"/>
                <a:gd name="T5" fmla="*/ 26 h 147"/>
                <a:gd name="T6" fmla="*/ 141 w 233"/>
                <a:gd name="T7" fmla="*/ 0 h 147"/>
                <a:gd name="T8" fmla="*/ 147 w 233"/>
                <a:gd name="T9" fmla="*/ 15 h 147"/>
                <a:gd name="T10" fmla="*/ 233 w 233"/>
                <a:gd name="T11" fmla="*/ 15 h 147"/>
                <a:gd name="T12" fmla="*/ 233 w 233"/>
                <a:gd name="T13" fmla="*/ 35 h 147"/>
                <a:gd name="T14" fmla="*/ 217 w 233"/>
                <a:gd name="T15" fmla="*/ 43 h 147"/>
                <a:gd name="T16" fmla="*/ 185 w 233"/>
                <a:gd name="T17" fmla="*/ 88 h 147"/>
                <a:gd name="T18" fmla="*/ 137 w 233"/>
                <a:gd name="T19" fmla="*/ 71 h 147"/>
                <a:gd name="T20" fmla="*/ 73 w 233"/>
                <a:gd name="T21" fmla="*/ 120 h 147"/>
                <a:gd name="T22" fmla="*/ 22 w 233"/>
                <a:gd name="T23" fmla="*/ 147 h 147"/>
                <a:gd name="T24" fmla="*/ 0 w 233"/>
                <a:gd name="T25" fmla="*/ 66 h 147"/>
                <a:gd name="T26" fmla="*/ 0 w 233"/>
                <a:gd name="T27" fmla="*/ 66 h 14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3"/>
                <a:gd name="T43" fmla="*/ 0 h 147"/>
                <a:gd name="T44" fmla="*/ 233 w 233"/>
                <a:gd name="T45" fmla="*/ 147 h 14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3" h="147">
                  <a:moveTo>
                    <a:pt x="0" y="66"/>
                  </a:moveTo>
                  <a:lnTo>
                    <a:pt x="73" y="35"/>
                  </a:lnTo>
                  <a:lnTo>
                    <a:pt x="120" y="26"/>
                  </a:lnTo>
                  <a:lnTo>
                    <a:pt x="141" y="0"/>
                  </a:lnTo>
                  <a:lnTo>
                    <a:pt x="147" y="15"/>
                  </a:lnTo>
                  <a:lnTo>
                    <a:pt x="233" y="15"/>
                  </a:lnTo>
                  <a:lnTo>
                    <a:pt x="233" y="35"/>
                  </a:lnTo>
                  <a:lnTo>
                    <a:pt x="217" y="43"/>
                  </a:lnTo>
                  <a:lnTo>
                    <a:pt x="185" y="88"/>
                  </a:lnTo>
                  <a:lnTo>
                    <a:pt x="137" y="71"/>
                  </a:lnTo>
                  <a:lnTo>
                    <a:pt x="73" y="120"/>
                  </a:lnTo>
                  <a:lnTo>
                    <a:pt x="22" y="147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E085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50" name="Freeform 335"/>
            <p:cNvSpPr>
              <a:spLocks/>
            </p:cNvSpPr>
            <p:nvPr/>
          </p:nvSpPr>
          <p:spPr bwMode="auto">
            <a:xfrm>
              <a:off x="2205" y="2798"/>
              <a:ext cx="485" cy="754"/>
            </a:xfrm>
            <a:custGeom>
              <a:avLst/>
              <a:gdLst>
                <a:gd name="T0" fmla="*/ 317 w 485"/>
                <a:gd name="T1" fmla="*/ 286 h 754"/>
                <a:gd name="T2" fmla="*/ 320 w 485"/>
                <a:gd name="T3" fmla="*/ 291 h 754"/>
                <a:gd name="T4" fmla="*/ 323 w 485"/>
                <a:gd name="T5" fmla="*/ 297 h 754"/>
                <a:gd name="T6" fmla="*/ 330 w 485"/>
                <a:gd name="T7" fmla="*/ 309 h 754"/>
                <a:gd name="T8" fmla="*/ 330 w 485"/>
                <a:gd name="T9" fmla="*/ 313 h 754"/>
                <a:gd name="T10" fmla="*/ 333 w 485"/>
                <a:gd name="T11" fmla="*/ 320 h 754"/>
                <a:gd name="T12" fmla="*/ 335 w 485"/>
                <a:gd name="T13" fmla="*/ 326 h 754"/>
                <a:gd name="T14" fmla="*/ 338 w 485"/>
                <a:gd name="T15" fmla="*/ 334 h 754"/>
                <a:gd name="T16" fmla="*/ 339 w 485"/>
                <a:gd name="T17" fmla="*/ 342 h 754"/>
                <a:gd name="T18" fmla="*/ 339 w 485"/>
                <a:gd name="T19" fmla="*/ 350 h 754"/>
                <a:gd name="T20" fmla="*/ 341 w 485"/>
                <a:gd name="T21" fmla="*/ 360 h 754"/>
                <a:gd name="T22" fmla="*/ 343 w 485"/>
                <a:gd name="T23" fmla="*/ 371 h 754"/>
                <a:gd name="T24" fmla="*/ 339 w 485"/>
                <a:gd name="T25" fmla="*/ 379 h 754"/>
                <a:gd name="T26" fmla="*/ 339 w 485"/>
                <a:gd name="T27" fmla="*/ 389 h 754"/>
                <a:gd name="T28" fmla="*/ 338 w 485"/>
                <a:gd name="T29" fmla="*/ 398 h 754"/>
                <a:gd name="T30" fmla="*/ 336 w 485"/>
                <a:gd name="T31" fmla="*/ 410 h 754"/>
                <a:gd name="T32" fmla="*/ 333 w 485"/>
                <a:gd name="T33" fmla="*/ 419 h 754"/>
                <a:gd name="T34" fmla="*/ 330 w 485"/>
                <a:gd name="T35" fmla="*/ 429 h 754"/>
                <a:gd name="T36" fmla="*/ 328 w 485"/>
                <a:gd name="T37" fmla="*/ 438 h 754"/>
                <a:gd name="T38" fmla="*/ 327 w 485"/>
                <a:gd name="T39" fmla="*/ 448 h 754"/>
                <a:gd name="T40" fmla="*/ 322 w 485"/>
                <a:gd name="T41" fmla="*/ 454 h 754"/>
                <a:gd name="T42" fmla="*/ 320 w 485"/>
                <a:gd name="T43" fmla="*/ 462 h 754"/>
                <a:gd name="T44" fmla="*/ 317 w 485"/>
                <a:gd name="T45" fmla="*/ 467 h 754"/>
                <a:gd name="T46" fmla="*/ 315 w 485"/>
                <a:gd name="T47" fmla="*/ 475 h 754"/>
                <a:gd name="T48" fmla="*/ 312 w 485"/>
                <a:gd name="T49" fmla="*/ 483 h 754"/>
                <a:gd name="T50" fmla="*/ 312 w 485"/>
                <a:gd name="T51" fmla="*/ 488 h 754"/>
                <a:gd name="T52" fmla="*/ 338 w 485"/>
                <a:gd name="T53" fmla="*/ 600 h 754"/>
                <a:gd name="T54" fmla="*/ 263 w 485"/>
                <a:gd name="T55" fmla="*/ 624 h 754"/>
                <a:gd name="T56" fmla="*/ 290 w 485"/>
                <a:gd name="T57" fmla="*/ 751 h 754"/>
                <a:gd name="T58" fmla="*/ 223 w 485"/>
                <a:gd name="T59" fmla="*/ 754 h 754"/>
                <a:gd name="T60" fmla="*/ 203 w 485"/>
                <a:gd name="T61" fmla="*/ 751 h 754"/>
                <a:gd name="T62" fmla="*/ 142 w 485"/>
                <a:gd name="T63" fmla="*/ 554 h 754"/>
                <a:gd name="T64" fmla="*/ 157 w 485"/>
                <a:gd name="T65" fmla="*/ 353 h 754"/>
                <a:gd name="T66" fmla="*/ 125 w 485"/>
                <a:gd name="T67" fmla="*/ 286 h 754"/>
                <a:gd name="T68" fmla="*/ 128 w 485"/>
                <a:gd name="T69" fmla="*/ 173 h 754"/>
                <a:gd name="T70" fmla="*/ 64 w 485"/>
                <a:gd name="T71" fmla="*/ 248 h 754"/>
                <a:gd name="T72" fmla="*/ 37 w 485"/>
                <a:gd name="T73" fmla="*/ 224 h 754"/>
                <a:gd name="T74" fmla="*/ 0 w 485"/>
                <a:gd name="T75" fmla="*/ 184 h 754"/>
                <a:gd name="T76" fmla="*/ 45 w 485"/>
                <a:gd name="T77" fmla="*/ 118 h 754"/>
                <a:gd name="T78" fmla="*/ 70 w 485"/>
                <a:gd name="T79" fmla="*/ 124 h 754"/>
                <a:gd name="T80" fmla="*/ 110 w 485"/>
                <a:gd name="T81" fmla="*/ 48 h 754"/>
                <a:gd name="T82" fmla="*/ 157 w 485"/>
                <a:gd name="T83" fmla="*/ 20 h 754"/>
                <a:gd name="T84" fmla="*/ 200 w 485"/>
                <a:gd name="T85" fmla="*/ 20 h 754"/>
                <a:gd name="T86" fmla="*/ 210 w 485"/>
                <a:gd name="T87" fmla="*/ 0 h 754"/>
                <a:gd name="T88" fmla="*/ 307 w 485"/>
                <a:gd name="T89" fmla="*/ 14 h 754"/>
                <a:gd name="T90" fmla="*/ 328 w 485"/>
                <a:gd name="T91" fmla="*/ 43 h 754"/>
                <a:gd name="T92" fmla="*/ 392 w 485"/>
                <a:gd name="T93" fmla="*/ 56 h 754"/>
                <a:gd name="T94" fmla="*/ 453 w 485"/>
                <a:gd name="T95" fmla="*/ 48 h 754"/>
                <a:gd name="T96" fmla="*/ 485 w 485"/>
                <a:gd name="T97" fmla="*/ 83 h 754"/>
                <a:gd name="T98" fmla="*/ 463 w 485"/>
                <a:gd name="T99" fmla="*/ 153 h 754"/>
                <a:gd name="T100" fmla="*/ 426 w 485"/>
                <a:gd name="T101" fmla="*/ 177 h 754"/>
                <a:gd name="T102" fmla="*/ 405 w 485"/>
                <a:gd name="T103" fmla="*/ 163 h 754"/>
                <a:gd name="T104" fmla="*/ 365 w 485"/>
                <a:gd name="T105" fmla="*/ 184 h 754"/>
                <a:gd name="T106" fmla="*/ 330 w 485"/>
                <a:gd name="T107" fmla="*/ 184 h 754"/>
                <a:gd name="T108" fmla="*/ 315 w 485"/>
                <a:gd name="T109" fmla="*/ 225 h 754"/>
                <a:gd name="T110" fmla="*/ 307 w 485"/>
                <a:gd name="T111" fmla="*/ 259 h 754"/>
                <a:gd name="T112" fmla="*/ 317 w 485"/>
                <a:gd name="T113" fmla="*/ 286 h 754"/>
                <a:gd name="T114" fmla="*/ 317 w 485"/>
                <a:gd name="T115" fmla="*/ 286 h 7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85"/>
                <a:gd name="T175" fmla="*/ 0 h 754"/>
                <a:gd name="T176" fmla="*/ 485 w 485"/>
                <a:gd name="T177" fmla="*/ 754 h 75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85" h="754">
                  <a:moveTo>
                    <a:pt x="317" y="286"/>
                  </a:moveTo>
                  <a:lnTo>
                    <a:pt x="320" y="291"/>
                  </a:lnTo>
                  <a:lnTo>
                    <a:pt x="323" y="297"/>
                  </a:lnTo>
                  <a:lnTo>
                    <a:pt x="330" y="309"/>
                  </a:lnTo>
                  <a:lnTo>
                    <a:pt x="330" y="313"/>
                  </a:lnTo>
                  <a:lnTo>
                    <a:pt x="333" y="320"/>
                  </a:lnTo>
                  <a:lnTo>
                    <a:pt x="335" y="326"/>
                  </a:lnTo>
                  <a:lnTo>
                    <a:pt x="338" y="334"/>
                  </a:lnTo>
                  <a:lnTo>
                    <a:pt x="339" y="342"/>
                  </a:lnTo>
                  <a:lnTo>
                    <a:pt x="339" y="350"/>
                  </a:lnTo>
                  <a:lnTo>
                    <a:pt x="341" y="360"/>
                  </a:lnTo>
                  <a:lnTo>
                    <a:pt x="343" y="371"/>
                  </a:lnTo>
                  <a:lnTo>
                    <a:pt x="339" y="379"/>
                  </a:lnTo>
                  <a:lnTo>
                    <a:pt x="339" y="389"/>
                  </a:lnTo>
                  <a:lnTo>
                    <a:pt x="338" y="398"/>
                  </a:lnTo>
                  <a:lnTo>
                    <a:pt x="336" y="410"/>
                  </a:lnTo>
                  <a:lnTo>
                    <a:pt x="333" y="419"/>
                  </a:lnTo>
                  <a:lnTo>
                    <a:pt x="330" y="429"/>
                  </a:lnTo>
                  <a:lnTo>
                    <a:pt x="328" y="438"/>
                  </a:lnTo>
                  <a:lnTo>
                    <a:pt x="327" y="448"/>
                  </a:lnTo>
                  <a:lnTo>
                    <a:pt x="322" y="454"/>
                  </a:lnTo>
                  <a:lnTo>
                    <a:pt x="320" y="462"/>
                  </a:lnTo>
                  <a:lnTo>
                    <a:pt x="317" y="467"/>
                  </a:lnTo>
                  <a:lnTo>
                    <a:pt x="315" y="475"/>
                  </a:lnTo>
                  <a:lnTo>
                    <a:pt x="312" y="483"/>
                  </a:lnTo>
                  <a:lnTo>
                    <a:pt x="312" y="488"/>
                  </a:lnTo>
                  <a:lnTo>
                    <a:pt x="338" y="600"/>
                  </a:lnTo>
                  <a:lnTo>
                    <a:pt x="263" y="624"/>
                  </a:lnTo>
                  <a:lnTo>
                    <a:pt x="290" y="751"/>
                  </a:lnTo>
                  <a:lnTo>
                    <a:pt x="223" y="754"/>
                  </a:lnTo>
                  <a:lnTo>
                    <a:pt x="203" y="751"/>
                  </a:lnTo>
                  <a:lnTo>
                    <a:pt x="142" y="554"/>
                  </a:lnTo>
                  <a:lnTo>
                    <a:pt x="157" y="353"/>
                  </a:lnTo>
                  <a:lnTo>
                    <a:pt x="125" y="286"/>
                  </a:lnTo>
                  <a:lnTo>
                    <a:pt x="128" y="173"/>
                  </a:lnTo>
                  <a:lnTo>
                    <a:pt x="64" y="248"/>
                  </a:lnTo>
                  <a:lnTo>
                    <a:pt x="37" y="224"/>
                  </a:lnTo>
                  <a:lnTo>
                    <a:pt x="0" y="184"/>
                  </a:lnTo>
                  <a:lnTo>
                    <a:pt x="45" y="118"/>
                  </a:lnTo>
                  <a:lnTo>
                    <a:pt x="70" y="124"/>
                  </a:lnTo>
                  <a:lnTo>
                    <a:pt x="110" y="48"/>
                  </a:lnTo>
                  <a:lnTo>
                    <a:pt x="157" y="20"/>
                  </a:lnTo>
                  <a:lnTo>
                    <a:pt x="200" y="20"/>
                  </a:lnTo>
                  <a:lnTo>
                    <a:pt x="210" y="0"/>
                  </a:lnTo>
                  <a:lnTo>
                    <a:pt x="307" y="14"/>
                  </a:lnTo>
                  <a:lnTo>
                    <a:pt x="328" y="43"/>
                  </a:lnTo>
                  <a:lnTo>
                    <a:pt x="392" y="56"/>
                  </a:lnTo>
                  <a:lnTo>
                    <a:pt x="453" y="48"/>
                  </a:lnTo>
                  <a:lnTo>
                    <a:pt x="485" y="83"/>
                  </a:lnTo>
                  <a:lnTo>
                    <a:pt x="463" y="153"/>
                  </a:lnTo>
                  <a:lnTo>
                    <a:pt x="426" y="177"/>
                  </a:lnTo>
                  <a:lnTo>
                    <a:pt x="405" y="163"/>
                  </a:lnTo>
                  <a:lnTo>
                    <a:pt x="365" y="184"/>
                  </a:lnTo>
                  <a:lnTo>
                    <a:pt x="330" y="184"/>
                  </a:lnTo>
                  <a:lnTo>
                    <a:pt x="315" y="225"/>
                  </a:lnTo>
                  <a:lnTo>
                    <a:pt x="307" y="259"/>
                  </a:lnTo>
                  <a:lnTo>
                    <a:pt x="317" y="286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51" name="Freeform 336"/>
            <p:cNvSpPr>
              <a:spLocks/>
            </p:cNvSpPr>
            <p:nvPr/>
          </p:nvSpPr>
          <p:spPr bwMode="auto">
            <a:xfrm>
              <a:off x="2408" y="3076"/>
              <a:ext cx="148" cy="324"/>
            </a:xfrm>
            <a:custGeom>
              <a:avLst/>
              <a:gdLst>
                <a:gd name="T0" fmla="*/ 96 w 148"/>
                <a:gd name="T1" fmla="*/ 0 h 324"/>
                <a:gd name="T2" fmla="*/ 60 w 148"/>
                <a:gd name="T3" fmla="*/ 75 h 324"/>
                <a:gd name="T4" fmla="*/ 0 w 148"/>
                <a:gd name="T5" fmla="*/ 85 h 324"/>
                <a:gd name="T6" fmla="*/ 20 w 148"/>
                <a:gd name="T7" fmla="*/ 141 h 324"/>
                <a:gd name="T8" fmla="*/ 55 w 148"/>
                <a:gd name="T9" fmla="*/ 157 h 324"/>
                <a:gd name="T10" fmla="*/ 104 w 148"/>
                <a:gd name="T11" fmla="*/ 120 h 324"/>
                <a:gd name="T12" fmla="*/ 104 w 148"/>
                <a:gd name="T13" fmla="*/ 199 h 324"/>
                <a:gd name="T14" fmla="*/ 71 w 148"/>
                <a:gd name="T15" fmla="*/ 266 h 324"/>
                <a:gd name="T16" fmla="*/ 143 w 148"/>
                <a:gd name="T17" fmla="*/ 324 h 324"/>
                <a:gd name="T18" fmla="*/ 127 w 148"/>
                <a:gd name="T19" fmla="*/ 199 h 324"/>
                <a:gd name="T20" fmla="*/ 148 w 148"/>
                <a:gd name="T21" fmla="*/ 93 h 324"/>
                <a:gd name="T22" fmla="*/ 122 w 148"/>
                <a:gd name="T23" fmla="*/ 18 h 324"/>
                <a:gd name="T24" fmla="*/ 96 w 148"/>
                <a:gd name="T25" fmla="*/ 0 h 324"/>
                <a:gd name="T26" fmla="*/ 96 w 148"/>
                <a:gd name="T27" fmla="*/ 0 h 3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8"/>
                <a:gd name="T43" fmla="*/ 0 h 324"/>
                <a:gd name="T44" fmla="*/ 148 w 148"/>
                <a:gd name="T45" fmla="*/ 324 h 3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8" h="324">
                  <a:moveTo>
                    <a:pt x="96" y="0"/>
                  </a:moveTo>
                  <a:lnTo>
                    <a:pt x="60" y="75"/>
                  </a:lnTo>
                  <a:lnTo>
                    <a:pt x="0" y="85"/>
                  </a:lnTo>
                  <a:lnTo>
                    <a:pt x="20" y="141"/>
                  </a:lnTo>
                  <a:lnTo>
                    <a:pt x="55" y="157"/>
                  </a:lnTo>
                  <a:lnTo>
                    <a:pt x="104" y="120"/>
                  </a:lnTo>
                  <a:lnTo>
                    <a:pt x="104" y="199"/>
                  </a:lnTo>
                  <a:lnTo>
                    <a:pt x="71" y="266"/>
                  </a:lnTo>
                  <a:lnTo>
                    <a:pt x="143" y="324"/>
                  </a:lnTo>
                  <a:lnTo>
                    <a:pt x="127" y="199"/>
                  </a:lnTo>
                  <a:lnTo>
                    <a:pt x="148" y="93"/>
                  </a:lnTo>
                  <a:lnTo>
                    <a:pt x="122" y="18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52" name="Freeform 337"/>
            <p:cNvSpPr>
              <a:spLocks/>
            </p:cNvSpPr>
            <p:nvPr/>
          </p:nvSpPr>
          <p:spPr bwMode="auto">
            <a:xfrm>
              <a:off x="2461" y="2809"/>
              <a:ext cx="229" cy="105"/>
            </a:xfrm>
            <a:custGeom>
              <a:avLst/>
              <a:gdLst>
                <a:gd name="T0" fmla="*/ 43 w 229"/>
                <a:gd name="T1" fmla="*/ 3 h 105"/>
                <a:gd name="T2" fmla="*/ 11 w 229"/>
                <a:gd name="T3" fmla="*/ 0 h 105"/>
                <a:gd name="T4" fmla="*/ 0 w 229"/>
                <a:gd name="T5" fmla="*/ 22 h 105"/>
                <a:gd name="T6" fmla="*/ 47 w 229"/>
                <a:gd name="T7" fmla="*/ 35 h 105"/>
                <a:gd name="T8" fmla="*/ 21 w 229"/>
                <a:gd name="T9" fmla="*/ 54 h 105"/>
                <a:gd name="T10" fmla="*/ 91 w 229"/>
                <a:gd name="T11" fmla="*/ 96 h 105"/>
                <a:gd name="T12" fmla="*/ 132 w 229"/>
                <a:gd name="T13" fmla="*/ 77 h 105"/>
                <a:gd name="T14" fmla="*/ 168 w 229"/>
                <a:gd name="T15" fmla="*/ 99 h 105"/>
                <a:gd name="T16" fmla="*/ 180 w 229"/>
                <a:gd name="T17" fmla="*/ 70 h 105"/>
                <a:gd name="T18" fmla="*/ 197 w 229"/>
                <a:gd name="T19" fmla="*/ 105 h 105"/>
                <a:gd name="T20" fmla="*/ 229 w 229"/>
                <a:gd name="T21" fmla="*/ 77 h 105"/>
                <a:gd name="T22" fmla="*/ 197 w 229"/>
                <a:gd name="T23" fmla="*/ 40 h 105"/>
                <a:gd name="T24" fmla="*/ 167 w 229"/>
                <a:gd name="T25" fmla="*/ 32 h 105"/>
                <a:gd name="T26" fmla="*/ 143 w 229"/>
                <a:gd name="T27" fmla="*/ 40 h 105"/>
                <a:gd name="T28" fmla="*/ 69 w 229"/>
                <a:gd name="T29" fmla="*/ 27 h 105"/>
                <a:gd name="T30" fmla="*/ 43 w 229"/>
                <a:gd name="T31" fmla="*/ 3 h 105"/>
                <a:gd name="T32" fmla="*/ 43 w 229"/>
                <a:gd name="T33" fmla="*/ 3 h 10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9"/>
                <a:gd name="T52" fmla="*/ 0 h 105"/>
                <a:gd name="T53" fmla="*/ 229 w 229"/>
                <a:gd name="T54" fmla="*/ 105 h 10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9" h="105">
                  <a:moveTo>
                    <a:pt x="43" y="3"/>
                  </a:moveTo>
                  <a:lnTo>
                    <a:pt x="11" y="0"/>
                  </a:lnTo>
                  <a:lnTo>
                    <a:pt x="0" y="22"/>
                  </a:lnTo>
                  <a:lnTo>
                    <a:pt x="47" y="35"/>
                  </a:lnTo>
                  <a:lnTo>
                    <a:pt x="21" y="54"/>
                  </a:lnTo>
                  <a:lnTo>
                    <a:pt x="91" y="96"/>
                  </a:lnTo>
                  <a:lnTo>
                    <a:pt x="132" y="77"/>
                  </a:lnTo>
                  <a:lnTo>
                    <a:pt x="168" y="99"/>
                  </a:lnTo>
                  <a:lnTo>
                    <a:pt x="180" y="70"/>
                  </a:lnTo>
                  <a:lnTo>
                    <a:pt x="197" y="105"/>
                  </a:lnTo>
                  <a:lnTo>
                    <a:pt x="229" y="77"/>
                  </a:lnTo>
                  <a:lnTo>
                    <a:pt x="197" y="40"/>
                  </a:lnTo>
                  <a:lnTo>
                    <a:pt x="167" y="32"/>
                  </a:lnTo>
                  <a:lnTo>
                    <a:pt x="143" y="40"/>
                  </a:lnTo>
                  <a:lnTo>
                    <a:pt x="69" y="27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53" name="Freeform 338"/>
            <p:cNvSpPr>
              <a:spLocks/>
            </p:cNvSpPr>
            <p:nvPr/>
          </p:nvSpPr>
          <p:spPr bwMode="auto">
            <a:xfrm>
              <a:off x="2397" y="2676"/>
              <a:ext cx="111" cy="115"/>
            </a:xfrm>
            <a:custGeom>
              <a:avLst/>
              <a:gdLst>
                <a:gd name="T0" fmla="*/ 0 w 111"/>
                <a:gd name="T1" fmla="*/ 72 h 115"/>
                <a:gd name="T2" fmla="*/ 0 w 111"/>
                <a:gd name="T3" fmla="*/ 75 h 115"/>
                <a:gd name="T4" fmla="*/ 0 w 111"/>
                <a:gd name="T5" fmla="*/ 81 h 115"/>
                <a:gd name="T6" fmla="*/ 3 w 111"/>
                <a:gd name="T7" fmla="*/ 89 h 115"/>
                <a:gd name="T8" fmla="*/ 8 w 111"/>
                <a:gd name="T9" fmla="*/ 101 h 115"/>
                <a:gd name="T10" fmla="*/ 15 w 111"/>
                <a:gd name="T11" fmla="*/ 106 h 115"/>
                <a:gd name="T12" fmla="*/ 26 w 111"/>
                <a:gd name="T13" fmla="*/ 112 h 115"/>
                <a:gd name="T14" fmla="*/ 32 w 111"/>
                <a:gd name="T15" fmla="*/ 115 h 115"/>
                <a:gd name="T16" fmla="*/ 35 w 111"/>
                <a:gd name="T17" fmla="*/ 115 h 115"/>
                <a:gd name="T18" fmla="*/ 61 w 111"/>
                <a:gd name="T19" fmla="*/ 102 h 115"/>
                <a:gd name="T20" fmla="*/ 71 w 111"/>
                <a:gd name="T21" fmla="*/ 83 h 115"/>
                <a:gd name="T22" fmla="*/ 74 w 111"/>
                <a:gd name="T23" fmla="*/ 54 h 115"/>
                <a:gd name="T24" fmla="*/ 90 w 111"/>
                <a:gd name="T25" fmla="*/ 49 h 115"/>
                <a:gd name="T26" fmla="*/ 90 w 111"/>
                <a:gd name="T27" fmla="*/ 65 h 115"/>
                <a:gd name="T28" fmla="*/ 111 w 111"/>
                <a:gd name="T29" fmla="*/ 54 h 115"/>
                <a:gd name="T30" fmla="*/ 111 w 111"/>
                <a:gd name="T31" fmla="*/ 0 h 115"/>
                <a:gd name="T32" fmla="*/ 0 w 111"/>
                <a:gd name="T33" fmla="*/ 72 h 115"/>
                <a:gd name="T34" fmla="*/ 0 w 111"/>
                <a:gd name="T35" fmla="*/ 72 h 1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1"/>
                <a:gd name="T55" fmla="*/ 0 h 115"/>
                <a:gd name="T56" fmla="*/ 111 w 111"/>
                <a:gd name="T57" fmla="*/ 115 h 11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1" h="115">
                  <a:moveTo>
                    <a:pt x="0" y="72"/>
                  </a:moveTo>
                  <a:lnTo>
                    <a:pt x="0" y="75"/>
                  </a:lnTo>
                  <a:lnTo>
                    <a:pt x="0" y="81"/>
                  </a:lnTo>
                  <a:lnTo>
                    <a:pt x="3" y="89"/>
                  </a:lnTo>
                  <a:lnTo>
                    <a:pt x="8" y="101"/>
                  </a:lnTo>
                  <a:lnTo>
                    <a:pt x="15" y="106"/>
                  </a:lnTo>
                  <a:lnTo>
                    <a:pt x="26" y="112"/>
                  </a:lnTo>
                  <a:lnTo>
                    <a:pt x="32" y="115"/>
                  </a:lnTo>
                  <a:lnTo>
                    <a:pt x="35" y="115"/>
                  </a:lnTo>
                  <a:lnTo>
                    <a:pt x="61" y="102"/>
                  </a:lnTo>
                  <a:lnTo>
                    <a:pt x="71" y="83"/>
                  </a:lnTo>
                  <a:lnTo>
                    <a:pt x="74" y="54"/>
                  </a:lnTo>
                  <a:lnTo>
                    <a:pt x="90" y="49"/>
                  </a:lnTo>
                  <a:lnTo>
                    <a:pt x="90" y="65"/>
                  </a:lnTo>
                  <a:lnTo>
                    <a:pt x="111" y="54"/>
                  </a:lnTo>
                  <a:lnTo>
                    <a:pt x="111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54" name="Freeform 339"/>
            <p:cNvSpPr>
              <a:spLocks/>
            </p:cNvSpPr>
            <p:nvPr/>
          </p:nvSpPr>
          <p:spPr bwMode="auto">
            <a:xfrm>
              <a:off x="2364" y="2588"/>
              <a:ext cx="187" cy="168"/>
            </a:xfrm>
            <a:custGeom>
              <a:avLst/>
              <a:gdLst>
                <a:gd name="T0" fmla="*/ 118 w 187"/>
                <a:gd name="T1" fmla="*/ 13 h 168"/>
                <a:gd name="T2" fmla="*/ 134 w 187"/>
                <a:gd name="T3" fmla="*/ 0 h 168"/>
                <a:gd name="T4" fmla="*/ 187 w 187"/>
                <a:gd name="T5" fmla="*/ 6 h 168"/>
                <a:gd name="T6" fmla="*/ 174 w 187"/>
                <a:gd name="T7" fmla="*/ 35 h 168"/>
                <a:gd name="T8" fmla="*/ 171 w 187"/>
                <a:gd name="T9" fmla="*/ 61 h 168"/>
                <a:gd name="T10" fmla="*/ 169 w 187"/>
                <a:gd name="T11" fmla="*/ 64 h 168"/>
                <a:gd name="T12" fmla="*/ 163 w 187"/>
                <a:gd name="T13" fmla="*/ 75 h 168"/>
                <a:gd name="T14" fmla="*/ 156 w 187"/>
                <a:gd name="T15" fmla="*/ 81 h 168"/>
                <a:gd name="T16" fmla="*/ 152 w 187"/>
                <a:gd name="T17" fmla="*/ 89 h 168"/>
                <a:gd name="T18" fmla="*/ 142 w 187"/>
                <a:gd name="T19" fmla="*/ 99 h 168"/>
                <a:gd name="T20" fmla="*/ 134 w 187"/>
                <a:gd name="T21" fmla="*/ 110 h 168"/>
                <a:gd name="T22" fmla="*/ 121 w 187"/>
                <a:gd name="T23" fmla="*/ 118 h 168"/>
                <a:gd name="T24" fmla="*/ 108 w 187"/>
                <a:gd name="T25" fmla="*/ 129 h 168"/>
                <a:gd name="T26" fmla="*/ 96 w 187"/>
                <a:gd name="T27" fmla="*/ 139 h 168"/>
                <a:gd name="T28" fmla="*/ 84 w 187"/>
                <a:gd name="T29" fmla="*/ 149 h 168"/>
                <a:gd name="T30" fmla="*/ 72 w 187"/>
                <a:gd name="T31" fmla="*/ 155 h 168"/>
                <a:gd name="T32" fmla="*/ 65 w 187"/>
                <a:gd name="T33" fmla="*/ 163 h 168"/>
                <a:gd name="T34" fmla="*/ 59 w 187"/>
                <a:gd name="T35" fmla="*/ 165 h 168"/>
                <a:gd name="T36" fmla="*/ 59 w 187"/>
                <a:gd name="T37" fmla="*/ 168 h 168"/>
                <a:gd name="T38" fmla="*/ 1 w 187"/>
                <a:gd name="T39" fmla="*/ 133 h 168"/>
                <a:gd name="T40" fmla="*/ 1 w 187"/>
                <a:gd name="T41" fmla="*/ 128 h 168"/>
                <a:gd name="T42" fmla="*/ 1 w 187"/>
                <a:gd name="T43" fmla="*/ 121 h 168"/>
                <a:gd name="T44" fmla="*/ 0 w 187"/>
                <a:gd name="T45" fmla="*/ 109 h 168"/>
                <a:gd name="T46" fmla="*/ 0 w 187"/>
                <a:gd name="T47" fmla="*/ 97 h 168"/>
                <a:gd name="T48" fmla="*/ 0 w 187"/>
                <a:gd name="T49" fmla="*/ 88 h 168"/>
                <a:gd name="T50" fmla="*/ 0 w 187"/>
                <a:gd name="T51" fmla="*/ 80 h 168"/>
                <a:gd name="T52" fmla="*/ 1 w 187"/>
                <a:gd name="T53" fmla="*/ 72 h 168"/>
                <a:gd name="T54" fmla="*/ 1 w 187"/>
                <a:gd name="T55" fmla="*/ 65 h 168"/>
                <a:gd name="T56" fmla="*/ 6 w 187"/>
                <a:gd name="T57" fmla="*/ 49 h 168"/>
                <a:gd name="T58" fmla="*/ 14 w 187"/>
                <a:gd name="T59" fmla="*/ 38 h 168"/>
                <a:gd name="T60" fmla="*/ 20 w 187"/>
                <a:gd name="T61" fmla="*/ 25 h 168"/>
                <a:gd name="T62" fmla="*/ 32 w 187"/>
                <a:gd name="T63" fmla="*/ 19 h 168"/>
                <a:gd name="T64" fmla="*/ 43 w 187"/>
                <a:gd name="T65" fmla="*/ 11 h 168"/>
                <a:gd name="T66" fmla="*/ 54 w 187"/>
                <a:gd name="T67" fmla="*/ 8 h 168"/>
                <a:gd name="T68" fmla="*/ 64 w 187"/>
                <a:gd name="T69" fmla="*/ 3 h 168"/>
                <a:gd name="T70" fmla="*/ 73 w 187"/>
                <a:gd name="T71" fmla="*/ 1 h 168"/>
                <a:gd name="T72" fmla="*/ 78 w 187"/>
                <a:gd name="T73" fmla="*/ 1 h 168"/>
                <a:gd name="T74" fmla="*/ 81 w 187"/>
                <a:gd name="T75" fmla="*/ 1 h 168"/>
                <a:gd name="T76" fmla="*/ 118 w 187"/>
                <a:gd name="T77" fmla="*/ 13 h 168"/>
                <a:gd name="T78" fmla="*/ 118 w 187"/>
                <a:gd name="T79" fmla="*/ 13 h 16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87"/>
                <a:gd name="T121" fmla="*/ 0 h 168"/>
                <a:gd name="T122" fmla="*/ 187 w 187"/>
                <a:gd name="T123" fmla="*/ 168 h 16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87" h="168">
                  <a:moveTo>
                    <a:pt x="118" y="13"/>
                  </a:moveTo>
                  <a:lnTo>
                    <a:pt x="134" y="0"/>
                  </a:lnTo>
                  <a:lnTo>
                    <a:pt x="187" y="6"/>
                  </a:lnTo>
                  <a:lnTo>
                    <a:pt x="174" y="35"/>
                  </a:lnTo>
                  <a:lnTo>
                    <a:pt x="171" y="61"/>
                  </a:lnTo>
                  <a:lnTo>
                    <a:pt x="169" y="64"/>
                  </a:lnTo>
                  <a:lnTo>
                    <a:pt x="163" y="75"/>
                  </a:lnTo>
                  <a:lnTo>
                    <a:pt x="156" y="81"/>
                  </a:lnTo>
                  <a:lnTo>
                    <a:pt x="152" y="89"/>
                  </a:lnTo>
                  <a:lnTo>
                    <a:pt x="142" y="99"/>
                  </a:lnTo>
                  <a:lnTo>
                    <a:pt x="134" y="110"/>
                  </a:lnTo>
                  <a:lnTo>
                    <a:pt x="121" y="118"/>
                  </a:lnTo>
                  <a:lnTo>
                    <a:pt x="108" y="129"/>
                  </a:lnTo>
                  <a:lnTo>
                    <a:pt x="96" y="139"/>
                  </a:lnTo>
                  <a:lnTo>
                    <a:pt x="84" y="149"/>
                  </a:lnTo>
                  <a:lnTo>
                    <a:pt x="72" y="155"/>
                  </a:lnTo>
                  <a:lnTo>
                    <a:pt x="65" y="163"/>
                  </a:lnTo>
                  <a:lnTo>
                    <a:pt x="59" y="165"/>
                  </a:lnTo>
                  <a:lnTo>
                    <a:pt x="59" y="168"/>
                  </a:lnTo>
                  <a:lnTo>
                    <a:pt x="1" y="133"/>
                  </a:lnTo>
                  <a:lnTo>
                    <a:pt x="1" y="128"/>
                  </a:lnTo>
                  <a:lnTo>
                    <a:pt x="1" y="121"/>
                  </a:lnTo>
                  <a:lnTo>
                    <a:pt x="0" y="109"/>
                  </a:lnTo>
                  <a:lnTo>
                    <a:pt x="0" y="97"/>
                  </a:lnTo>
                  <a:lnTo>
                    <a:pt x="0" y="88"/>
                  </a:lnTo>
                  <a:lnTo>
                    <a:pt x="0" y="80"/>
                  </a:lnTo>
                  <a:lnTo>
                    <a:pt x="1" y="72"/>
                  </a:lnTo>
                  <a:lnTo>
                    <a:pt x="1" y="65"/>
                  </a:lnTo>
                  <a:lnTo>
                    <a:pt x="6" y="49"/>
                  </a:lnTo>
                  <a:lnTo>
                    <a:pt x="14" y="38"/>
                  </a:lnTo>
                  <a:lnTo>
                    <a:pt x="20" y="25"/>
                  </a:lnTo>
                  <a:lnTo>
                    <a:pt x="32" y="19"/>
                  </a:lnTo>
                  <a:lnTo>
                    <a:pt x="43" y="11"/>
                  </a:lnTo>
                  <a:lnTo>
                    <a:pt x="54" y="8"/>
                  </a:lnTo>
                  <a:lnTo>
                    <a:pt x="64" y="3"/>
                  </a:lnTo>
                  <a:lnTo>
                    <a:pt x="73" y="1"/>
                  </a:lnTo>
                  <a:lnTo>
                    <a:pt x="78" y="1"/>
                  </a:lnTo>
                  <a:lnTo>
                    <a:pt x="81" y="1"/>
                  </a:lnTo>
                  <a:lnTo>
                    <a:pt x="118" y="13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55" name="Freeform 340"/>
            <p:cNvSpPr>
              <a:spLocks/>
            </p:cNvSpPr>
            <p:nvPr/>
          </p:nvSpPr>
          <p:spPr bwMode="auto">
            <a:xfrm>
              <a:off x="2365" y="2594"/>
              <a:ext cx="191" cy="167"/>
            </a:xfrm>
            <a:custGeom>
              <a:avLst/>
              <a:gdLst>
                <a:gd name="T0" fmla="*/ 5 w 191"/>
                <a:gd name="T1" fmla="*/ 111 h 167"/>
                <a:gd name="T2" fmla="*/ 40 w 191"/>
                <a:gd name="T3" fmla="*/ 128 h 167"/>
                <a:gd name="T4" fmla="*/ 39 w 191"/>
                <a:gd name="T5" fmla="*/ 125 h 167"/>
                <a:gd name="T6" fmla="*/ 39 w 191"/>
                <a:gd name="T7" fmla="*/ 120 h 167"/>
                <a:gd name="T8" fmla="*/ 39 w 191"/>
                <a:gd name="T9" fmla="*/ 114 h 167"/>
                <a:gd name="T10" fmla="*/ 39 w 191"/>
                <a:gd name="T11" fmla="*/ 107 h 167"/>
                <a:gd name="T12" fmla="*/ 39 w 191"/>
                <a:gd name="T13" fmla="*/ 98 h 167"/>
                <a:gd name="T14" fmla="*/ 40 w 191"/>
                <a:gd name="T15" fmla="*/ 90 h 167"/>
                <a:gd name="T16" fmla="*/ 40 w 191"/>
                <a:gd name="T17" fmla="*/ 80 h 167"/>
                <a:gd name="T18" fmla="*/ 43 w 191"/>
                <a:gd name="T19" fmla="*/ 72 h 167"/>
                <a:gd name="T20" fmla="*/ 47 w 191"/>
                <a:gd name="T21" fmla="*/ 61 h 167"/>
                <a:gd name="T22" fmla="*/ 56 w 191"/>
                <a:gd name="T23" fmla="*/ 53 h 167"/>
                <a:gd name="T24" fmla="*/ 61 w 191"/>
                <a:gd name="T25" fmla="*/ 47 h 167"/>
                <a:gd name="T26" fmla="*/ 64 w 191"/>
                <a:gd name="T27" fmla="*/ 47 h 167"/>
                <a:gd name="T28" fmla="*/ 61 w 191"/>
                <a:gd name="T29" fmla="*/ 48 h 167"/>
                <a:gd name="T30" fmla="*/ 59 w 191"/>
                <a:gd name="T31" fmla="*/ 53 h 167"/>
                <a:gd name="T32" fmla="*/ 58 w 191"/>
                <a:gd name="T33" fmla="*/ 61 h 167"/>
                <a:gd name="T34" fmla="*/ 58 w 191"/>
                <a:gd name="T35" fmla="*/ 72 h 167"/>
                <a:gd name="T36" fmla="*/ 58 w 191"/>
                <a:gd name="T37" fmla="*/ 83 h 167"/>
                <a:gd name="T38" fmla="*/ 61 w 191"/>
                <a:gd name="T39" fmla="*/ 96 h 167"/>
                <a:gd name="T40" fmla="*/ 63 w 191"/>
                <a:gd name="T41" fmla="*/ 104 h 167"/>
                <a:gd name="T42" fmla="*/ 64 w 191"/>
                <a:gd name="T43" fmla="*/ 109 h 167"/>
                <a:gd name="T44" fmla="*/ 66 w 191"/>
                <a:gd name="T45" fmla="*/ 107 h 167"/>
                <a:gd name="T46" fmla="*/ 74 w 191"/>
                <a:gd name="T47" fmla="*/ 104 h 167"/>
                <a:gd name="T48" fmla="*/ 85 w 191"/>
                <a:gd name="T49" fmla="*/ 99 h 167"/>
                <a:gd name="T50" fmla="*/ 99 w 191"/>
                <a:gd name="T51" fmla="*/ 90 h 167"/>
                <a:gd name="T52" fmla="*/ 106 w 191"/>
                <a:gd name="T53" fmla="*/ 82 h 167"/>
                <a:gd name="T54" fmla="*/ 114 w 191"/>
                <a:gd name="T55" fmla="*/ 74 h 167"/>
                <a:gd name="T56" fmla="*/ 120 w 191"/>
                <a:gd name="T57" fmla="*/ 66 h 167"/>
                <a:gd name="T58" fmla="*/ 128 w 191"/>
                <a:gd name="T59" fmla="*/ 59 h 167"/>
                <a:gd name="T60" fmla="*/ 131 w 191"/>
                <a:gd name="T61" fmla="*/ 51 h 167"/>
                <a:gd name="T62" fmla="*/ 138 w 191"/>
                <a:gd name="T63" fmla="*/ 45 h 167"/>
                <a:gd name="T64" fmla="*/ 141 w 191"/>
                <a:gd name="T65" fmla="*/ 42 h 167"/>
                <a:gd name="T66" fmla="*/ 143 w 191"/>
                <a:gd name="T67" fmla="*/ 42 h 167"/>
                <a:gd name="T68" fmla="*/ 143 w 191"/>
                <a:gd name="T69" fmla="*/ 69 h 167"/>
                <a:gd name="T70" fmla="*/ 163 w 191"/>
                <a:gd name="T71" fmla="*/ 56 h 167"/>
                <a:gd name="T72" fmla="*/ 155 w 191"/>
                <a:gd name="T73" fmla="*/ 24 h 167"/>
                <a:gd name="T74" fmla="*/ 183 w 191"/>
                <a:gd name="T75" fmla="*/ 0 h 167"/>
                <a:gd name="T76" fmla="*/ 191 w 191"/>
                <a:gd name="T77" fmla="*/ 7 h 167"/>
                <a:gd name="T78" fmla="*/ 178 w 191"/>
                <a:gd name="T79" fmla="*/ 24 h 167"/>
                <a:gd name="T80" fmla="*/ 173 w 191"/>
                <a:gd name="T81" fmla="*/ 64 h 167"/>
                <a:gd name="T82" fmla="*/ 170 w 191"/>
                <a:gd name="T83" fmla="*/ 69 h 167"/>
                <a:gd name="T84" fmla="*/ 162 w 191"/>
                <a:gd name="T85" fmla="*/ 82 h 167"/>
                <a:gd name="T86" fmla="*/ 155 w 191"/>
                <a:gd name="T87" fmla="*/ 88 h 167"/>
                <a:gd name="T88" fmla="*/ 149 w 191"/>
                <a:gd name="T89" fmla="*/ 98 h 167"/>
                <a:gd name="T90" fmla="*/ 139 w 191"/>
                <a:gd name="T91" fmla="*/ 107 h 167"/>
                <a:gd name="T92" fmla="*/ 130 w 191"/>
                <a:gd name="T93" fmla="*/ 119 h 167"/>
                <a:gd name="T94" fmla="*/ 115 w 191"/>
                <a:gd name="T95" fmla="*/ 127 h 167"/>
                <a:gd name="T96" fmla="*/ 103 w 191"/>
                <a:gd name="T97" fmla="*/ 135 h 167"/>
                <a:gd name="T98" fmla="*/ 90 w 191"/>
                <a:gd name="T99" fmla="*/ 143 h 167"/>
                <a:gd name="T100" fmla="*/ 77 w 191"/>
                <a:gd name="T101" fmla="*/ 151 h 167"/>
                <a:gd name="T102" fmla="*/ 66 w 191"/>
                <a:gd name="T103" fmla="*/ 155 h 167"/>
                <a:gd name="T104" fmla="*/ 58 w 191"/>
                <a:gd name="T105" fmla="*/ 160 h 167"/>
                <a:gd name="T106" fmla="*/ 51 w 191"/>
                <a:gd name="T107" fmla="*/ 163 h 167"/>
                <a:gd name="T108" fmla="*/ 50 w 191"/>
                <a:gd name="T109" fmla="*/ 167 h 167"/>
                <a:gd name="T110" fmla="*/ 0 w 191"/>
                <a:gd name="T111" fmla="*/ 128 h 167"/>
                <a:gd name="T112" fmla="*/ 5 w 191"/>
                <a:gd name="T113" fmla="*/ 111 h 167"/>
                <a:gd name="T114" fmla="*/ 5 w 191"/>
                <a:gd name="T115" fmla="*/ 111 h 16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91"/>
                <a:gd name="T175" fmla="*/ 0 h 167"/>
                <a:gd name="T176" fmla="*/ 191 w 191"/>
                <a:gd name="T177" fmla="*/ 167 h 16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91" h="167">
                  <a:moveTo>
                    <a:pt x="5" y="111"/>
                  </a:moveTo>
                  <a:lnTo>
                    <a:pt x="40" y="128"/>
                  </a:lnTo>
                  <a:lnTo>
                    <a:pt x="39" y="125"/>
                  </a:lnTo>
                  <a:lnTo>
                    <a:pt x="39" y="120"/>
                  </a:lnTo>
                  <a:lnTo>
                    <a:pt x="39" y="114"/>
                  </a:lnTo>
                  <a:lnTo>
                    <a:pt x="39" y="107"/>
                  </a:lnTo>
                  <a:lnTo>
                    <a:pt x="39" y="98"/>
                  </a:lnTo>
                  <a:lnTo>
                    <a:pt x="40" y="90"/>
                  </a:lnTo>
                  <a:lnTo>
                    <a:pt x="40" y="80"/>
                  </a:lnTo>
                  <a:lnTo>
                    <a:pt x="43" y="72"/>
                  </a:lnTo>
                  <a:lnTo>
                    <a:pt x="47" y="61"/>
                  </a:lnTo>
                  <a:lnTo>
                    <a:pt x="56" y="53"/>
                  </a:lnTo>
                  <a:lnTo>
                    <a:pt x="61" y="47"/>
                  </a:lnTo>
                  <a:lnTo>
                    <a:pt x="64" y="47"/>
                  </a:lnTo>
                  <a:lnTo>
                    <a:pt x="61" y="48"/>
                  </a:lnTo>
                  <a:lnTo>
                    <a:pt x="59" y="53"/>
                  </a:lnTo>
                  <a:lnTo>
                    <a:pt x="58" y="61"/>
                  </a:lnTo>
                  <a:lnTo>
                    <a:pt x="58" y="72"/>
                  </a:lnTo>
                  <a:lnTo>
                    <a:pt x="58" y="83"/>
                  </a:lnTo>
                  <a:lnTo>
                    <a:pt x="61" y="96"/>
                  </a:lnTo>
                  <a:lnTo>
                    <a:pt x="63" y="104"/>
                  </a:lnTo>
                  <a:lnTo>
                    <a:pt x="64" y="109"/>
                  </a:lnTo>
                  <a:lnTo>
                    <a:pt x="66" y="107"/>
                  </a:lnTo>
                  <a:lnTo>
                    <a:pt x="74" y="104"/>
                  </a:lnTo>
                  <a:lnTo>
                    <a:pt x="85" y="99"/>
                  </a:lnTo>
                  <a:lnTo>
                    <a:pt x="99" y="90"/>
                  </a:lnTo>
                  <a:lnTo>
                    <a:pt x="106" y="82"/>
                  </a:lnTo>
                  <a:lnTo>
                    <a:pt x="114" y="74"/>
                  </a:lnTo>
                  <a:lnTo>
                    <a:pt x="120" y="66"/>
                  </a:lnTo>
                  <a:lnTo>
                    <a:pt x="128" y="59"/>
                  </a:lnTo>
                  <a:lnTo>
                    <a:pt x="131" y="51"/>
                  </a:lnTo>
                  <a:lnTo>
                    <a:pt x="138" y="45"/>
                  </a:lnTo>
                  <a:lnTo>
                    <a:pt x="141" y="42"/>
                  </a:lnTo>
                  <a:lnTo>
                    <a:pt x="143" y="42"/>
                  </a:lnTo>
                  <a:lnTo>
                    <a:pt x="143" y="69"/>
                  </a:lnTo>
                  <a:lnTo>
                    <a:pt x="163" y="56"/>
                  </a:lnTo>
                  <a:lnTo>
                    <a:pt x="155" y="24"/>
                  </a:lnTo>
                  <a:lnTo>
                    <a:pt x="183" y="0"/>
                  </a:lnTo>
                  <a:lnTo>
                    <a:pt x="191" y="7"/>
                  </a:lnTo>
                  <a:lnTo>
                    <a:pt x="178" y="24"/>
                  </a:lnTo>
                  <a:lnTo>
                    <a:pt x="173" y="64"/>
                  </a:lnTo>
                  <a:lnTo>
                    <a:pt x="170" y="69"/>
                  </a:lnTo>
                  <a:lnTo>
                    <a:pt x="162" y="82"/>
                  </a:lnTo>
                  <a:lnTo>
                    <a:pt x="155" y="88"/>
                  </a:lnTo>
                  <a:lnTo>
                    <a:pt x="149" y="98"/>
                  </a:lnTo>
                  <a:lnTo>
                    <a:pt x="139" y="107"/>
                  </a:lnTo>
                  <a:lnTo>
                    <a:pt x="130" y="119"/>
                  </a:lnTo>
                  <a:lnTo>
                    <a:pt x="115" y="127"/>
                  </a:lnTo>
                  <a:lnTo>
                    <a:pt x="103" y="135"/>
                  </a:lnTo>
                  <a:lnTo>
                    <a:pt x="90" y="143"/>
                  </a:lnTo>
                  <a:lnTo>
                    <a:pt x="77" y="151"/>
                  </a:lnTo>
                  <a:lnTo>
                    <a:pt x="66" y="155"/>
                  </a:lnTo>
                  <a:lnTo>
                    <a:pt x="58" y="160"/>
                  </a:lnTo>
                  <a:lnTo>
                    <a:pt x="51" y="163"/>
                  </a:lnTo>
                  <a:lnTo>
                    <a:pt x="50" y="167"/>
                  </a:lnTo>
                  <a:lnTo>
                    <a:pt x="0" y="128"/>
                  </a:lnTo>
                  <a:lnTo>
                    <a:pt x="5" y="111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56" name="Freeform 341"/>
            <p:cNvSpPr>
              <a:spLocks/>
            </p:cNvSpPr>
            <p:nvPr/>
          </p:nvSpPr>
          <p:spPr bwMode="auto">
            <a:xfrm>
              <a:off x="2365" y="3131"/>
              <a:ext cx="53" cy="16"/>
            </a:xfrm>
            <a:custGeom>
              <a:avLst/>
              <a:gdLst>
                <a:gd name="T0" fmla="*/ 0 w 53"/>
                <a:gd name="T1" fmla="*/ 0 h 16"/>
                <a:gd name="T2" fmla="*/ 45 w 53"/>
                <a:gd name="T3" fmla="*/ 0 h 16"/>
                <a:gd name="T4" fmla="*/ 53 w 53"/>
                <a:gd name="T5" fmla="*/ 16 h 16"/>
                <a:gd name="T6" fmla="*/ 3 w 53"/>
                <a:gd name="T7" fmla="*/ 16 h 16"/>
                <a:gd name="T8" fmla="*/ 0 w 53"/>
                <a:gd name="T9" fmla="*/ 0 h 16"/>
                <a:gd name="T10" fmla="*/ 0 w 53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16"/>
                <a:gd name="T20" fmla="*/ 53 w 53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16">
                  <a:moveTo>
                    <a:pt x="0" y="0"/>
                  </a:moveTo>
                  <a:lnTo>
                    <a:pt x="45" y="0"/>
                  </a:lnTo>
                  <a:lnTo>
                    <a:pt x="53" y="16"/>
                  </a:lnTo>
                  <a:lnTo>
                    <a:pt x="3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57" name="Freeform 342"/>
            <p:cNvSpPr>
              <a:spLocks/>
            </p:cNvSpPr>
            <p:nvPr/>
          </p:nvSpPr>
          <p:spPr bwMode="auto">
            <a:xfrm>
              <a:off x="2436" y="3081"/>
              <a:ext cx="52" cy="58"/>
            </a:xfrm>
            <a:custGeom>
              <a:avLst/>
              <a:gdLst>
                <a:gd name="T0" fmla="*/ 0 w 52"/>
                <a:gd name="T1" fmla="*/ 43 h 58"/>
                <a:gd name="T2" fmla="*/ 46 w 52"/>
                <a:gd name="T3" fmla="*/ 0 h 58"/>
                <a:gd name="T4" fmla="*/ 52 w 52"/>
                <a:gd name="T5" fmla="*/ 18 h 58"/>
                <a:gd name="T6" fmla="*/ 32 w 52"/>
                <a:gd name="T7" fmla="*/ 43 h 58"/>
                <a:gd name="T8" fmla="*/ 4 w 52"/>
                <a:gd name="T9" fmla="*/ 58 h 58"/>
                <a:gd name="T10" fmla="*/ 0 w 52"/>
                <a:gd name="T11" fmla="*/ 43 h 58"/>
                <a:gd name="T12" fmla="*/ 0 w 52"/>
                <a:gd name="T13" fmla="*/ 43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2"/>
                <a:gd name="T22" fmla="*/ 0 h 58"/>
                <a:gd name="T23" fmla="*/ 52 w 52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2" h="58">
                  <a:moveTo>
                    <a:pt x="0" y="43"/>
                  </a:moveTo>
                  <a:lnTo>
                    <a:pt x="46" y="0"/>
                  </a:lnTo>
                  <a:lnTo>
                    <a:pt x="52" y="18"/>
                  </a:lnTo>
                  <a:lnTo>
                    <a:pt x="32" y="43"/>
                  </a:lnTo>
                  <a:lnTo>
                    <a:pt x="4" y="58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58" name="Freeform 343"/>
            <p:cNvSpPr>
              <a:spLocks/>
            </p:cNvSpPr>
            <p:nvPr/>
          </p:nvSpPr>
          <p:spPr bwMode="auto">
            <a:xfrm>
              <a:off x="2490" y="3054"/>
              <a:ext cx="21" cy="30"/>
            </a:xfrm>
            <a:custGeom>
              <a:avLst/>
              <a:gdLst>
                <a:gd name="T0" fmla="*/ 0 w 21"/>
                <a:gd name="T1" fmla="*/ 17 h 30"/>
                <a:gd name="T2" fmla="*/ 18 w 21"/>
                <a:gd name="T3" fmla="*/ 0 h 30"/>
                <a:gd name="T4" fmla="*/ 21 w 21"/>
                <a:gd name="T5" fmla="*/ 13 h 30"/>
                <a:gd name="T6" fmla="*/ 10 w 21"/>
                <a:gd name="T7" fmla="*/ 30 h 30"/>
                <a:gd name="T8" fmla="*/ 0 w 21"/>
                <a:gd name="T9" fmla="*/ 17 h 30"/>
                <a:gd name="T10" fmla="*/ 0 w 21"/>
                <a:gd name="T11" fmla="*/ 17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30"/>
                <a:gd name="T20" fmla="*/ 21 w 21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30">
                  <a:moveTo>
                    <a:pt x="0" y="17"/>
                  </a:moveTo>
                  <a:lnTo>
                    <a:pt x="18" y="0"/>
                  </a:lnTo>
                  <a:lnTo>
                    <a:pt x="21" y="13"/>
                  </a:lnTo>
                  <a:lnTo>
                    <a:pt x="10" y="3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59" name="Freeform 344"/>
            <p:cNvSpPr>
              <a:spLocks/>
            </p:cNvSpPr>
            <p:nvPr/>
          </p:nvSpPr>
          <p:spPr bwMode="auto">
            <a:xfrm>
              <a:off x="2413" y="3340"/>
              <a:ext cx="77" cy="201"/>
            </a:xfrm>
            <a:custGeom>
              <a:avLst/>
              <a:gdLst>
                <a:gd name="T0" fmla="*/ 32 w 77"/>
                <a:gd name="T1" fmla="*/ 0 h 201"/>
                <a:gd name="T2" fmla="*/ 5 w 77"/>
                <a:gd name="T3" fmla="*/ 17 h 201"/>
                <a:gd name="T4" fmla="*/ 19 w 77"/>
                <a:gd name="T5" fmla="*/ 29 h 201"/>
                <a:gd name="T6" fmla="*/ 2 w 77"/>
                <a:gd name="T7" fmla="*/ 58 h 201"/>
                <a:gd name="T8" fmla="*/ 0 w 77"/>
                <a:gd name="T9" fmla="*/ 60 h 201"/>
                <a:gd name="T10" fmla="*/ 0 w 77"/>
                <a:gd name="T11" fmla="*/ 71 h 201"/>
                <a:gd name="T12" fmla="*/ 0 w 77"/>
                <a:gd name="T13" fmla="*/ 79 h 201"/>
                <a:gd name="T14" fmla="*/ 5 w 77"/>
                <a:gd name="T15" fmla="*/ 89 h 201"/>
                <a:gd name="T16" fmla="*/ 10 w 77"/>
                <a:gd name="T17" fmla="*/ 101 h 201"/>
                <a:gd name="T18" fmla="*/ 16 w 77"/>
                <a:gd name="T19" fmla="*/ 116 h 201"/>
                <a:gd name="T20" fmla="*/ 23 w 77"/>
                <a:gd name="T21" fmla="*/ 127 h 201"/>
                <a:gd name="T22" fmla="*/ 32 w 77"/>
                <a:gd name="T23" fmla="*/ 143 h 201"/>
                <a:gd name="T24" fmla="*/ 42 w 77"/>
                <a:gd name="T25" fmla="*/ 156 h 201"/>
                <a:gd name="T26" fmla="*/ 53 w 77"/>
                <a:gd name="T27" fmla="*/ 170 h 201"/>
                <a:gd name="T28" fmla="*/ 61 w 77"/>
                <a:gd name="T29" fmla="*/ 181 h 201"/>
                <a:gd name="T30" fmla="*/ 69 w 77"/>
                <a:gd name="T31" fmla="*/ 191 h 201"/>
                <a:gd name="T32" fmla="*/ 75 w 77"/>
                <a:gd name="T33" fmla="*/ 198 h 201"/>
                <a:gd name="T34" fmla="*/ 77 w 77"/>
                <a:gd name="T35" fmla="*/ 201 h 201"/>
                <a:gd name="T36" fmla="*/ 59 w 77"/>
                <a:gd name="T37" fmla="*/ 50 h 201"/>
                <a:gd name="T38" fmla="*/ 32 w 77"/>
                <a:gd name="T39" fmla="*/ 0 h 201"/>
                <a:gd name="T40" fmla="*/ 32 w 77"/>
                <a:gd name="T41" fmla="*/ 0 h 20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7"/>
                <a:gd name="T64" fmla="*/ 0 h 201"/>
                <a:gd name="T65" fmla="*/ 77 w 77"/>
                <a:gd name="T66" fmla="*/ 201 h 20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7" h="201">
                  <a:moveTo>
                    <a:pt x="32" y="0"/>
                  </a:moveTo>
                  <a:lnTo>
                    <a:pt x="5" y="17"/>
                  </a:lnTo>
                  <a:lnTo>
                    <a:pt x="19" y="29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71"/>
                  </a:lnTo>
                  <a:lnTo>
                    <a:pt x="0" y="79"/>
                  </a:lnTo>
                  <a:lnTo>
                    <a:pt x="5" y="89"/>
                  </a:lnTo>
                  <a:lnTo>
                    <a:pt x="10" y="101"/>
                  </a:lnTo>
                  <a:lnTo>
                    <a:pt x="16" y="116"/>
                  </a:lnTo>
                  <a:lnTo>
                    <a:pt x="23" y="127"/>
                  </a:lnTo>
                  <a:lnTo>
                    <a:pt x="32" y="143"/>
                  </a:lnTo>
                  <a:lnTo>
                    <a:pt x="42" y="156"/>
                  </a:lnTo>
                  <a:lnTo>
                    <a:pt x="53" y="170"/>
                  </a:lnTo>
                  <a:lnTo>
                    <a:pt x="61" y="181"/>
                  </a:lnTo>
                  <a:lnTo>
                    <a:pt x="69" y="191"/>
                  </a:lnTo>
                  <a:lnTo>
                    <a:pt x="75" y="198"/>
                  </a:lnTo>
                  <a:lnTo>
                    <a:pt x="77" y="201"/>
                  </a:lnTo>
                  <a:lnTo>
                    <a:pt x="59" y="5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60" name="Freeform 345"/>
            <p:cNvSpPr>
              <a:spLocks/>
            </p:cNvSpPr>
            <p:nvPr/>
          </p:nvSpPr>
          <p:spPr bwMode="auto">
            <a:xfrm>
              <a:off x="3618" y="2556"/>
              <a:ext cx="137" cy="424"/>
            </a:xfrm>
            <a:custGeom>
              <a:avLst/>
              <a:gdLst>
                <a:gd name="T0" fmla="*/ 59 w 137"/>
                <a:gd name="T1" fmla="*/ 0 h 424"/>
                <a:gd name="T2" fmla="*/ 129 w 137"/>
                <a:gd name="T3" fmla="*/ 205 h 424"/>
                <a:gd name="T4" fmla="*/ 137 w 137"/>
                <a:gd name="T5" fmla="*/ 330 h 424"/>
                <a:gd name="T6" fmla="*/ 78 w 137"/>
                <a:gd name="T7" fmla="*/ 424 h 424"/>
                <a:gd name="T8" fmla="*/ 0 w 137"/>
                <a:gd name="T9" fmla="*/ 258 h 424"/>
                <a:gd name="T10" fmla="*/ 59 w 137"/>
                <a:gd name="T11" fmla="*/ 0 h 424"/>
                <a:gd name="T12" fmla="*/ 59 w 137"/>
                <a:gd name="T13" fmla="*/ 0 h 4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7"/>
                <a:gd name="T22" fmla="*/ 0 h 424"/>
                <a:gd name="T23" fmla="*/ 137 w 137"/>
                <a:gd name="T24" fmla="*/ 424 h 4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7" h="424">
                  <a:moveTo>
                    <a:pt x="59" y="0"/>
                  </a:moveTo>
                  <a:lnTo>
                    <a:pt x="129" y="205"/>
                  </a:lnTo>
                  <a:lnTo>
                    <a:pt x="137" y="330"/>
                  </a:lnTo>
                  <a:lnTo>
                    <a:pt x="78" y="424"/>
                  </a:lnTo>
                  <a:lnTo>
                    <a:pt x="0" y="258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61" name="Freeform 346"/>
            <p:cNvSpPr>
              <a:spLocks/>
            </p:cNvSpPr>
            <p:nvPr/>
          </p:nvSpPr>
          <p:spPr bwMode="auto">
            <a:xfrm>
              <a:off x="3485" y="2421"/>
              <a:ext cx="205" cy="450"/>
            </a:xfrm>
            <a:custGeom>
              <a:avLst/>
              <a:gdLst>
                <a:gd name="T0" fmla="*/ 9 w 205"/>
                <a:gd name="T1" fmla="*/ 277 h 450"/>
                <a:gd name="T2" fmla="*/ 0 w 205"/>
                <a:gd name="T3" fmla="*/ 125 h 450"/>
                <a:gd name="T4" fmla="*/ 192 w 205"/>
                <a:gd name="T5" fmla="*/ 0 h 450"/>
                <a:gd name="T6" fmla="*/ 205 w 205"/>
                <a:gd name="T7" fmla="*/ 370 h 450"/>
                <a:gd name="T8" fmla="*/ 49 w 205"/>
                <a:gd name="T9" fmla="*/ 450 h 450"/>
                <a:gd name="T10" fmla="*/ 9 w 205"/>
                <a:gd name="T11" fmla="*/ 277 h 450"/>
                <a:gd name="T12" fmla="*/ 9 w 205"/>
                <a:gd name="T13" fmla="*/ 277 h 4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5"/>
                <a:gd name="T22" fmla="*/ 0 h 450"/>
                <a:gd name="T23" fmla="*/ 205 w 205"/>
                <a:gd name="T24" fmla="*/ 450 h 4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5" h="450">
                  <a:moveTo>
                    <a:pt x="9" y="277"/>
                  </a:moveTo>
                  <a:lnTo>
                    <a:pt x="0" y="125"/>
                  </a:lnTo>
                  <a:lnTo>
                    <a:pt x="192" y="0"/>
                  </a:lnTo>
                  <a:lnTo>
                    <a:pt x="205" y="370"/>
                  </a:lnTo>
                  <a:lnTo>
                    <a:pt x="49" y="450"/>
                  </a:lnTo>
                  <a:lnTo>
                    <a:pt x="9" y="277"/>
                  </a:lnTo>
                  <a:close/>
                </a:path>
              </a:pathLst>
            </a:custGeom>
            <a:solidFill>
              <a:srgbClr val="8C5E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62" name="Freeform 347"/>
            <p:cNvSpPr>
              <a:spLocks/>
            </p:cNvSpPr>
            <p:nvPr/>
          </p:nvSpPr>
          <p:spPr bwMode="auto">
            <a:xfrm>
              <a:off x="3513" y="2458"/>
              <a:ext cx="154" cy="356"/>
            </a:xfrm>
            <a:custGeom>
              <a:avLst/>
              <a:gdLst>
                <a:gd name="T0" fmla="*/ 154 w 154"/>
                <a:gd name="T1" fmla="*/ 0 h 356"/>
                <a:gd name="T2" fmla="*/ 0 w 154"/>
                <a:gd name="T3" fmla="*/ 107 h 356"/>
                <a:gd name="T4" fmla="*/ 0 w 154"/>
                <a:gd name="T5" fmla="*/ 356 h 356"/>
                <a:gd name="T6" fmla="*/ 149 w 154"/>
                <a:gd name="T7" fmla="*/ 288 h 356"/>
                <a:gd name="T8" fmla="*/ 154 w 154"/>
                <a:gd name="T9" fmla="*/ 0 h 356"/>
                <a:gd name="T10" fmla="*/ 154 w 154"/>
                <a:gd name="T11" fmla="*/ 0 h 3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356"/>
                <a:gd name="T20" fmla="*/ 154 w 154"/>
                <a:gd name="T21" fmla="*/ 356 h 3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356">
                  <a:moveTo>
                    <a:pt x="154" y="0"/>
                  </a:moveTo>
                  <a:lnTo>
                    <a:pt x="0" y="107"/>
                  </a:lnTo>
                  <a:lnTo>
                    <a:pt x="0" y="356"/>
                  </a:lnTo>
                  <a:lnTo>
                    <a:pt x="149" y="288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63" name="Freeform 348"/>
            <p:cNvSpPr>
              <a:spLocks/>
            </p:cNvSpPr>
            <p:nvPr/>
          </p:nvSpPr>
          <p:spPr bwMode="auto">
            <a:xfrm>
              <a:off x="3278" y="2205"/>
              <a:ext cx="247" cy="355"/>
            </a:xfrm>
            <a:custGeom>
              <a:avLst/>
              <a:gdLst>
                <a:gd name="T0" fmla="*/ 0 w 247"/>
                <a:gd name="T1" fmla="*/ 301 h 355"/>
                <a:gd name="T2" fmla="*/ 24 w 247"/>
                <a:gd name="T3" fmla="*/ 182 h 355"/>
                <a:gd name="T4" fmla="*/ 197 w 247"/>
                <a:gd name="T5" fmla="*/ 0 h 355"/>
                <a:gd name="T6" fmla="*/ 247 w 247"/>
                <a:gd name="T7" fmla="*/ 96 h 355"/>
                <a:gd name="T8" fmla="*/ 226 w 247"/>
                <a:gd name="T9" fmla="*/ 125 h 355"/>
                <a:gd name="T10" fmla="*/ 226 w 247"/>
                <a:gd name="T11" fmla="*/ 210 h 355"/>
                <a:gd name="T12" fmla="*/ 154 w 247"/>
                <a:gd name="T13" fmla="*/ 261 h 355"/>
                <a:gd name="T14" fmla="*/ 125 w 247"/>
                <a:gd name="T15" fmla="*/ 355 h 355"/>
                <a:gd name="T16" fmla="*/ 0 w 247"/>
                <a:gd name="T17" fmla="*/ 301 h 355"/>
                <a:gd name="T18" fmla="*/ 0 w 247"/>
                <a:gd name="T19" fmla="*/ 301 h 3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7"/>
                <a:gd name="T31" fmla="*/ 0 h 355"/>
                <a:gd name="T32" fmla="*/ 247 w 247"/>
                <a:gd name="T33" fmla="*/ 355 h 3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7" h="355">
                  <a:moveTo>
                    <a:pt x="0" y="301"/>
                  </a:moveTo>
                  <a:lnTo>
                    <a:pt x="24" y="182"/>
                  </a:lnTo>
                  <a:lnTo>
                    <a:pt x="197" y="0"/>
                  </a:lnTo>
                  <a:lnTo>
                    <a:pt x="247" y="96"/>
                  </a:lnTo>
                  <a:lnTo>
                    <a:pt x="226" y="125"/>
                  </a:lnTo>
                  <a:lnTo>
                    <a:pt x="226" y="210"/>
                  </a:lnTo>
                  <a:lnTo>
                    <a:pt x="154" y="261"/>
                  </a:lnTo>
                  <a:lnTo>
                    <a:pt x="125" y="355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64" name="Freeform 349"/>
            <p:cNvSpPr>
              <a:spLocks/>
            </p:cNvSpPr>
            <p:nvPr/>
          </p:nvSpPr>
          <p:spPr bwMode="auto">
            <a:xfrm>
              <a:off x="3565" y="2383"/>
              <a:ext cx="125" cy="177"/>
            </a:xfrm>
            <a:custGeom>
              <a:avLst/>
              <a:gdLst>
                <a:gd name="T0" fmla="*/ 117 w 125"/>
                <a:gd name="T1" fmla="*/ 57 h 177"/>
                <a:gd name="T2" fmla="*/ 125 w 125"/>
                <a:gd name="T3" fmla="*/ 14 h 177"/>
                <a:gd name="T4" fmla="*/ 97 w 125"/>
                <a:gd name="T5" fmla="*/ 0 h 177"/>
                <a:gd name="T6" fmla="*/ 88 w 125"/>
                <a:gd name="T7" fmla="*/ 29 h 177"/>
                <a:gd name="T8" fmla="*/ 49 w 125"/>
                <a:gd name="T9" fmla="*/ 17 h 177"/>
                <a:gd name="T10" fmla="*/ 40 w 125"/>
                <a:gd name="T11" fmla="*/ 57 h 177"/>
                <a:gd name="T12" fmla="*/ 0 w 125"/>
                <a:gd name="T13" fmla="*/ 83 h 177"/>
                <a:gd name="T14" fmla="*/ 0 w 125"/>
                <a:gd name="T15" fmla="*/ 177 h 177"/>
                <a:gd name="T16" fmla="*/ 40 w 125"/>
                <a:gd name="T17" fmla="*/ 177 h 177"/>
                <a:gd name="T18" fmla="*/ 40 w 125"/>
                <a:gd name="T19" fmla="*/ 129 h 177"/>
                <a:gd name="T20" fmla="*/ 67 w 125"/>
                <a:gd name="T21" fmla="*/ 120 h 177"/>
                <a:gd name="T22" fmla="*/ 88 w 125"/>
                <a:gd name="T23" fmla="*/ 57 h 177"/>
                <a:gd name="T24" fmla="*/ 117 w 125"/>
                <a:gd name="T25" fmla="*/ 57 h 177"/>
                <a:gd name="T26" fmla="*/ 117 w 125"/>
                <a:gd name="T27" fmla="*/ 57 h 17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5"/>
                <a:gd name="T43" fmla="*/ 0 h 177"/>
                <a:gd name="T44" fmla="*/ 125 w 125"/>
                <a:gd name="T45" fmla="*/ 177 h 17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5" h="177">
                  <a:moveTo>
                    <a:pt x="117" y="57"/>
                  </a:moveTo>
                  <a:lnTo>
                    <a:pt x="125" y="14"/>
                  </a:lnTo>
                  <a:lnTo>
                    <a:pt x="97" y="0"/>
                  </a:lnTo>
                  <a:lnTo>
                    <a:pt x="88" y="29"/>
                  </a:lnTo>
                  <a:lnTo>
                    <a:pt x="49" y="17"/>
                  </a:lnTo>
                  <a:lnTo>
                    <a:pt x="40" y="57"/>
                  </a:lnTo>
                  <a:lnTo>
                    <a:pt x="0" y="83"/>
                  </a:lnTo>
                  <a:lnTo>
                    <a:pt x="0" y="177"/>
                  </a:lnTo>
                  <a:lnTo>
                    <a:pt x="40" y="177"/>
                  </a:lnTo>
                  <a:lnTo>
                    <a:pt x="40" y="129"/>
                  </a:lnTo>
                  <a:lnTo>
                    <a:pt x="67" y="120"/>
                  </a:lnTo>
                  <a:lnTo>
                    <a:pt x="88" y="57"/>
                  </a:lnTo>
                  <a:lnTo>
                    <a:pt x="117" y="57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65" name="Freeform 350"/>
            <p:cNvSpPr>
              <a:spLocks/>
            </p:cNvSpPr>
            <p:nvPr/>
          </p:nvSpPr>
          <p:spPr bwMode="auto">
            <a:xfrm>
              <a:off x="3650" y="2453"/>
              <a:ext cx="104" cy="280"/>
            </a:xfrm>
            <a:custGeom>
              <a:avLst/>
              <a:gdLst>
                <a:gd name="T0" fmla="*/ 8 w 104"/>
                <a:gd name="T1" fmla="*/ 0 h 280"/>
                <a:gd name="T2" fmla="*/ 56 w 104"/>
                <a:gd name="T3" fmla="*/ 5 h 280"/>
                <a:gd name="T4" fmla="*/ 60 w 104"/>
                <a:gd name="T5" fmla="*/ 40 h 280"/>
                <a:gd name="T6" fmla="*/ 104 w 104"/>
                <a:gd name="T7" fmla="*/ 71 h 280"/>
                <a:gd name="T8" fmla="*/ 104 w 104"/>
                <a:gd name="T9" fmla="*/ 141 h 280"/>
                <a:gd name="T10" fmla="*/ 70 w 104"/>
                <a:gd name="T11" fmla="*/ 175 h 280"/>
                <a:gd name="T12" fmla="*/ 65 w 104"/>
                <a:gd name="T13" fmla="*/ 232 h 280"/>
                <a:gd name="T14" fmla="*/ 0 w 104"/>
                <a:gd name="T15" fmla="*/ 280 h 280"/>
                <a:gd name="T16" fmla="*/ 8 w 104"/>
                <a:gd name="T17" fmla="*/ 0 h 280"/>
                <a:gd name="T18" fmla="*/ 8 w 104"/>
                <a:gd name="T19" fmla="*/ 0 h 2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4"/>
                <a:gd name="T31" fmla="*/ 0 h 280"/>
                <a:gd name="T32" fmla="*/ 104 w 104"/>
                <a:gd name="T33" fmla="*/ 280 h 28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4" h="280">
                  <a:moveTo>
                    <a:pt x="8" y="0"/>
                  </a:moveTo>
                  <a:lnTo>
                    <a:pt x="56" y="5"/>
                  </a:lnTo>
                  <a:lnTo>
                    <a:pt x="60" y="40"/>
                  </a:lnTo>
                  <a:lnTo>
                    <a:pt x="104" y="71"/>
                  </a:lnTo>
                  <a:lnTo>
                    <a:pt x="104" y="141"/>
                  </a:lnTo>
                  <a:lnTo>
                    <a:pt x="70" y="175"/>
                  </a:lnTo>
                  <a:lnTo>
                    <a:pt x="65" y="232"/>
                  </a:lnTo>
                  <a:lnTo>
                    <a:pt x="0" y="28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96ABB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66" name="Freeform 351"/>
            <p:cNvSpPr>
              <a:spLocks/>
            </p:cNvSpPr>
            <p:nvPr/>
          </p:nvSpPr>
          <p:spPr bwMode="auto">
            <a:xfrm>
              <a:off x="3667" y="2456"/>
              <a:ext cx="85" cy="205"/>
            </a:xfrm>
            <a:custGeom>
              <a:avLst/>
              <a:gdLst>
                <a:gd name="T0" fmla="*/ 85 w 85"/>
                <a:gd name="T1" fmla="*/ 138 h 205"/>
                <a:gd name="T2" fmla="*/ 80 w 85"/>
                <a:gd name="T3" fmla="*/ 69 h 205"/>
                <a:gd name="T4" fmla="*/ 48 w 85"/>
                <a:gd name="T5" fmla="*/ 48 h 205"/>
                <a:gd name="T6" fmla="*/ 40 w 85"/>
                <a:gd name="T7" fmla="*/ 10 h 205"/>
                <a:gd name="T8" fmla="*/ 0 w 85"/>
                <a:gd name="T9" fmla="*/ 0 h 205"/>
                <a:gd name="T10" fmla="*/ 5 w 85"/>
                <a:gd name="T11" fmla="*/ 205 h 205"/>
                <a:gd name="T12" fmla="*/ 40 w 85"/>
                <a:gd name="T13" fmla="*/ 68 h 205"/>
                <a:gd name="T14" fmla="*/ 64 w 85"/>
                <a:gd name="T15" fmla="*/ 95 h 205"/>
                <a:gd name="T16" fmla="*/ 61 w 85"/>
                <a:gd name="T17" fmla="*/ 149 h 205"/>
                <a:gd name="T18" fmla="*/ 85 w 85"/>
                <a:gd name="T19" fmla="*/ 138 h 205"/>
                <a:gd name="T20" fmla="*/ 85 w 85"/>
                <a:gd name="T21" fmla="*/ 138 h 2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5"/>
                <a:gd name="T34" fmla="*/ 0 h 205"/>
                <a:gd name="T35" fmla="*/ 85 w 85"/>
                <a:gd name="T36" fmla="*/ 205 h 20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5" h="205">
                  <a:moveTo>
                    <a:pt x="85" y="138"/>
                  </a:moveTo>
                  <a:lnTo>
                    <a:pt x="80" y="69"/>
                  </a:lnTo>
                  <a:lnTo>
                    <a:pt x="48" y="48"/>
                  </a:lnTo>
                  <a:lnTo>
                    <a:pt x="40" y="10"/>
                  </a:lnTo>
                  <a:lnTo>
                    <a:pt x="0" y="0"/>
                  </a:lnTo>
                  <a:lnTo>
                    <a:pt x="5" y="205"/>
                  </a:lnTo>
                  <a:lnTo>
                    <a:pt x="40" y="68"/>
                  </a:lnTo>
                  <a:lnTo>
                    <a:pt x="64" y="95"/>
                  </a:lnTo>
                  <a:lnTo>
                    <a:pt x="61" y="149"/>
                  </a:lnTo>
                  <a:lnTo>
                    <a:pt x="85" y="138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67" name="Freeform 352"/>
            <p:cNvSpPr>
              <a:spLocks/>
            </p:cNvSpPr>
            <p:nvPr/>
          </p:nvSpPr>
          <p:spPr bwMode="auto">
            <a:xfrm>
              <a:off x="3699" y="2525"/>
              <a:ext cx="32" cy="72"/>
            </a:xfrm>
            <a:custGeom>
              <a:avLst/>
              <a:gdLst>
                <a:gd name="T0" fmla="*/ 32 w 32"/>
                <a:gd name="T1" fmla="*/ 47 h 72"/>
                <a:gd name="T2" fmla="*/ 32 w 32"/>
                <a:gd name="T3" fmla="*/ 18 h 72"/>
                <a:gd name="T4" fmla="*/ 13 w 32"/>
                <a:gd name="T5" fmla="*/ 0 h 72"/>
                <a:gd name="T6" fmla="*/ 0 w 32"/>
                <a:gd name="T7" fmla="*/ 23 h 72"/>
                <a:gd name="T8" fmla="*/ 11 w 32"/>
                <a:gd name="T9" fmla="*/ 72 h 72"/>
                <a:gd name="T10" fmla="*/ 32 w 32"/>
                <a:gd name="T11" fmla="*/ 47 h 72"/>
                <a:gd name="T12" fmla="*/ 32 w 32"/>
                <a:gd name="T13" fmla="*/ 47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72"/>
                <a:gd name="T23" fmla="*/ 32 w 32"/>
                <a:gd name="T24" fmla="*/ 72 h 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72">
                  <a:moveTo>
                    <a:pt x="32" y="47"/>
                  </a:moveTo>
                  <a:lnTo>
                    <a:pt x="32" y="18"/>
                  </a:lnTo>
                  <a:lnTo>
                    <a:pt x="13" y="0"/>
                  </a:lnTo>
                  <a:lnTo>
                    <a:pt x="0" y="23"/>
                  </a:lnTo>
                  <a:lnTo>
                    <a:pt x="11" y="72"/>
                  </a:lnTo>
                  <a:lnTo>
                    <a:pt x="32" y="47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68" name="Freeform 353"/>
            <p:cNvSpPr>
              <a:spLocks/>
            </p:cNvSpPr>
            <p:nvPr/>
          </p:nvSpPr>
          <p:spPr bwMode="auto">
            <a:xfrm>
              <a:off x="3224" y="2112"/>
              <a:ext cx="302" cy="319"/>
            </a:xfrm>
            <a:custGeom>
              <a:avLst/>
              <a:gdLst>
                <a:gd name="T0" fmla="*/ 235 w 302"/>
                <a:gd name="T1" fmla="*/ 6 h 319"/>
                <a:gd name="T2" fmla="*/ 283 w 302"/>
                <a:gd name="T3" fmla="*/ 78 h 319"/>
                <a:gd name="T4" fmla="*/ 281 w 302"/>
                <a:gd name="T5" fmla="*/ 119 h 319"/>
                <a:gd name="T6" fmla="*/ 273 w 302"/>
                <a:gd name="T7" fmla="*/ 131 h 319"/>
                <a:gd name="T8" fmla="*/ 267 w 302"/>
                <a:gd name="T9" fmla="*/ 146 h 319"/>
                <a:gd name="T10" fmla="*/ 259 w 302"/>
                <a:gd name="T11" fmla="*/ 163 h 319"/>
                <a:gd name="T12" fmla="*/ 248 w 302"/>
                <a:gd name="T13" fmla="*/ 181 h 319"/>
                <a:gd name="T14" fmla="*/ 235 w 302"/>
                <a:gd name="T15" fmla="*/ 200 h 319"/>
                <a:gd name="T16" fmla="*/ 219 w 302"/>
                <a:gd name="T17" fmla="*/ 219 h 319"/>
                <a:gd name="T18" fmla="*/ 200 w 302"/>
                <a:gd name="T19" fmla="*/ 239 h 319"/>
                <a:gd name="T20" fmla="*/ 179 w 302"/>
                <a:gd name="T21" fmla="*/ 255 h 319"/>
                <a:gd name="T22" fmla="*/ 155 w 302"/>
                <a:gd name="T23" fmla="*/ 271 h 319"/>
                <a:gd name="T24" fmla="*/ 132 w 302"/>
                <a:gd name="T25" fmla="*/ 287 h 319"/>
                <a:gd name="T26" fmla="*/ 112 w 302"/>
                <a:gd name="T27" fmla="*/ 296 h 319"/>
                <a:gd name="T28" fmla="*/ 94 w 302"/>
                <a:gd name="T29" fmla="*/ 306 h 319"/>
                <a:gd name="T30" fmla="*/ 76 w 302"/>
                <a:gd name="T31" fmla="*/ 317 h 319"/>
                <a:gd name="T32" fmla="*/ 0 w 302"/>
                <a:gd name="T33" fmla="*/ 296 h 319"/>
                <a:gd name="T34" fmla="*/ 11 w 302"/>
                <a:gd name="T35" fmla="*/ 219 h 319"/>
                <a:gd name="T36" fmla="*/ 6 w 302"/>
                <a:gd name="T37" fmla="*/ 200 h 319"/>
                <a:gd name="T38" fmla="*/ 3 w 302"/>
                <a:gd name="T39" fmla="*/ 179 h 319"/>
                <a:gd name="T40" fmla="*/ 1 w 302"/>
                <a:gd name="T41" fmla="*/ 162 h 319"/>
                <a:gd name="T42" fmla="*/ 1 w 302"/>
                <a:gd name="T43" fmla="*/ 143 h 319"/>
                <a:gd name="T44" fmla="*/ 1 w 302"/>
                <a:gd name="T45" fmla="*/ 123 h 319"/>
                <a:gd name="T46" fmla="*/ 6 w 302"/>
                <a:gd name="T47" fmla="*/ 104 h 319"/>
                <a:gd name="T48" fmla="*/ 9 w 302"/>
                <a:gd name="T49" fmla="*/ 88 h 319"/>
                <a:gd name="T50" fmla="*/ 17 w 302"/>
                <a:gd name="T51" fmla="*/ 72 h 319"/>
                <a:gd name="T52" fmla="*/ 25 w 302"/>
                <a:gd name="T53" fmla="*/ 59 h 319"/>
                <a:gd name="T54" fmla="*/ 38 w 302"/>
                <a:gd name="T55" fmla="*/ 42 h 319"/>
                <a:gd name="T56" fmla="*/ 57 w 302"/>
                <a:gd name="T57" fmla="*/ 26 h 319"/>
                <a:gd name="T58" fmla="*/ 80 w 302"/>
                <a:gd name="T59" fmla="*/ 10 h 319"/>
                <a:gd name="T60" fmla="*/ 100 w 302"/>
                <a:gd name="T61" fmla="*/ 2 h 319"/>
                <a:gd name="T62" fmla="*/ 121 w 302"/>
                <a:gd name="T63" fmla="*/ 0 h 319"/>
                <a:gd name="T64" fmla="*/ 142 w 302"/>
                <a:gd name="T65" fmla="*/ 2 h 319"/>
                <a:gd name="T66" fmla="*/ 161 w 302"/>
                <a:gd name="T67" fmla="*/ 5 h 319"/>
                <a:gd name="T68" fmla="*/ 177 w 302"/>
                <a:gd name="T69" fmla="*/ 11 h 319"/>
                <a:gd name="T70" fmla="*/ 193 w 302"/>
                <a:gd name="T71" fmla="*/ 21 h 319"/>
                <a:gd name="T72" fmla="*/ 198 w 302"/>
                <a:gd name="T73" fmla="*/ 24 h 3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02"/>
                <a:gd name="T112" fmla="*/ 0 h 319"/>
                <a:gd name="T113" fmla="*/ 302 w 302"/>
                <a:gd name="T114" fmla="*/ 319 h 31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02" h="319">
                  <a:moveTo>
                    <a:pt x="198" y="24"/>
                  </a:moveTo>
                  <a:lnTo>
                    <a:pt x="235" y="6"/>
                  </a:lnTo>
                  <a:lnTo>
                    <a:pt x="302" y="40"/>
                  </a:lnTo>
                  <a:lnTo>
                    <a:pt x="283" y="78"/>
                  </a:lnTo>
                  <a:lnTo>
                    <a:pt x="283" y="117"/>
                  </a:lnTo>
                  <a:lnTo>
                    <a:pt x="281" y="119"/>
                  </a:lnTo>
                  <a:lnTo>
                    <a:pt x="277" y="127"/>
                  </a:lnTo>
                  <a:lnTo>
                    <a:pt x="273" y="131"/>
                  </a:lnTo>
                  <a:lnTo>
                    <a:pt x="272" y="138"/>
                  </a:lnTo>
                  <a:lnTo>
                    <a:pt x="267" y="146"/>
                  </a:lnTo>
                  <a:lnTo>
                    <a:pt x="264" y="154"/>
                  </a:lnTo>
                  <a:lnTo>
                    <a:pt x="259" y="163"/>
                  </a:lnTo>
                  <a:lnTo>
                    <a:pt x="254" y="171"/>
                  </a:lnTo>
                  <a:lnTo>
                    <a:pt x="248" y="181"/>
                  </a:lnTo>
                  <a:lnTo>
                    <a:pt x="243" y="191"/>
                  </a:lnTo>
                  <a:lnTo>
                    <a:pt x="235" y="200"/>
                  </a:lnTo>
                  <a:lnTo>
                    <a:pt x="227" y="210"/>
                  </a:lnTo>
                  <a:lnTo>
                    <a:pt x="219" y="219"/>
                  </a:lnTo>
                  <a:lnTo>
                    <a:pt x="211" y="231"/>
                  </a:lnTo>
                  <a:lnTo>
                    <a:pt x="200" y="239"/>
                  </a:lnTo>
                  <a:lnTo>
                    <a:pt x="189" y="247"/>
                  </a:lnTo>
                  <a:lnTo>
                    <a:pt x="179" y="255"/>
                  </a:lnTo>
                  <a:lnTo>
                    <a:pt x="168" y="264"/>
                  </a:lnTo>
                  <a:lnTo>
                    <a:pt x="155" y="271"/>
                  </a:lnTo>
                  <a:lnTo>
                    <a:pt x="144" y="279"/>
                  </a:lnTo>
                  <a:lnTo>
                    <a:pt x="132" y="287"/>
                  </a:lnTo>
                  <a:lnTo>
                    <a:pt x="123" y="293"/>
                  </a:lnTo>
                  <a:lnTo>
                    <a:pt x="112" y="296"/>
                  </a:lnTo>
                  <a:lnTo>
                    <a:pt x="104" y="303"/>
                  </a:lnTo>
                  <a:lnTo>
                    <a:pt x="94" y="306"/>
                  </a:lnTo>
                  <a:lnTo>
                    <a:pt x="88" y="311"/>
                  </a:lnTo>
                  <a:lnTo>
                    <a:pt x="76" y="317"/>
                  </a:lnTo>
                  <a:lnTo>
                    <a:pt x="75" y="319"/>
                  </a:lnTo>
                  <a:lnTo>
                    <a:pt x="0" y="296"/>
                  </a:lnTo>
                  <a:lnTo>
                    <a:pt x="12" y="221"/>
                  </a:lnTo>
                  <a:lnTo>
                    <a:pt x="11" y="219"/>
                  </a:lnTo>
                  <a:lnTo>
                    <a:pt x="9" y="211"/>
                  </a:lnTo>
                  <a:lnTo>
                    <a:pt x="6" y="200"/>
                  </a:lnTo>
                  <a:lnTo>
                    <a:pt x="4" y="187"/>
                  </a:lnTo>
                  <a:lnTo>
                    <a:pt x="3" y="179"/>
                  </a:lnTo>
                  <a:lnTo>
                    <a:pt x="1" y="171"/>
                  </a:lnTo>
                  <a:lnTo>
                    <a:pt x="1" y="162"/>
                  </a:lnTo>
                  <a:lnTo>
                    <a:pt x="1" y="154"/>
                  </a:lnTo>
                  <a:lnTo>
                    <a:pt x="1" y="143"/>
                  </a:lnTo>
                  <a:lnTo>
                    <a:pt x="1" y="135"/>
                  </a:lnTo>
                  <a:lnTo>
                    <a:pt x="1" y="123"/>
                  </a:lnTo>
                  <a:lnTo>
                    <a:pt x="4" y="115"/>
                  </a:lnTo>
                  <a:lnTo>
                    <a:pt x="6" y="104"/>
                  </a:lnTo>
                  <a:lnTo>
                    <a:pt x="9" y="96"/>
                  </a:lnTo>
                  <a:lnTo>
                    <a:pt x="9" y="88"/>
                  </a:lnTo>
                  <a:lnTo>
                    <a:pt x="14" y="80"/>
                  </a:lnTo>
                  <a:lnTo>
                    <a:pt x="17" y="72"/>
                  </a:lnTo>
                  <a:lnTo>
                    <a:pt x="20" y="66"/>
                  </a:lnTo>
                  <a:lnTo>
                    <a:pt x="25" y="59"/>
                  </a:lnTo>
                  <a:lnTo>
                    <a:pt x="28" y="54"/>
                  </a:lnTo>
                  <a:lnTo>
                    <a:pt x="38" y="42"/>
                  </a:lnTo>
                  <a:lnTo>
                    <a:pt x="48" y="34"/>
                  </a:lnTo>
                  <a:lnTo>
                    <a:pt x="57" y="26"/>
                  </a:lnTo>
                  <a:lnTo>
                    <a:pt x="70" y="18"/>
                  </a:lnTo>
                  <a:lnTo>
                    <a:pt x="80" y="10"/>
                  </a:lnTo>
                  <a:lnTo>
                    <a:pt x="91" y="5"/>
                  </a:lnTo>
                  <a:lnTo>
                    <a:pt x="100" y="2"/>
                  </a:lnTo>
                  <a:lnTo>
                    <a:pt x="112" y="2"/>
                  </a:lnTo>
                  <a:lnTo>
                    <a:pt x="121" y="0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3" y="3"/>
                  </a:lnTo>
                  <a:lnTo>
                    <a:pt x="161" y="5"/>
                  </a:lnTo>
                  <a:lnTo>
                    <a:pt x="169" y="10"/>
                  </a:lnTo>
                  <a:lnTo>
                    <a:pt x="177" y="11"/>
                  </a:lnTo>
                  <a:lnTo>
                    <a:pt x="185" y="16"/>
                  </a:lnTo>
                  <a:lnTo>
                    <a:pt x="193" y="21"/>
                  </a:lnTo>
                  <a:lnTo>
                    <a:pt x="198" y="24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69" name="Freeform 354"/>
            <p:cNvSpPr>
              <a:spLocks/>
            </p:cNvSpPr>
            <p:nvPr/>
          </p:nvSpPr>
          <p:spPr bwMode="auto">
            <a:xfrm>
              <a:off x="3209" y="2190"/>
              <a:ext cx="287" cy="246"/>
            </a:xfrm>
            <a:custGeom>
              <a:avLst/>
              <a:gdLst>
                <a:gd name="T0" fmla="*/ 90 w 287"/>
                <a:gd name="T1" fmla="*/ 246 h 246"/>
                <a:gd name="T2" fmla="*/ 104 w 287"/>
                <a:gd name="T3" fmla="*/ 238 h 246"/>
                <a:gd name="T4" fmla="*/ 119 w 287"/>
                <a:gd name="T5" fmla="*/ 228 h 246"/>
                <a:gd name="T6" fmla="*/ 139 w 287"/>
                <a:gd name="T7" fmla="*/ 217 h 246"/>
                <a:gd name="T8" fmla="*/ 162 w 287"/>
                <a:gd name="T9" fmla="*/ 201 h 246"/>
                <a:gd name="T10" fmla="*/ 184 w 287"/>
                <a:gd name="T11" fmla="*/ 186 h 246"/>
                <a:gd name="T12" fmla="*/ 207 w 287"/>
                <a:gd name="T13" fmla="*/ 170 h 246"/>
                <a:gd name="T14" fmla="*/ 228 w 287"/>
                <a:gd name="T15" fmla="*/ 153 h 246"/>
                <a:gd name="T16" fmla="*/ 244 w 287"/>
                <a:gd name="T17" fmla="*/ 135 h 246"/>
                <a:gd name="T18" fmla="*/ 256 w 287"/>
                <a:gd name="T19" fmla="*/ 119 h 246"/>
                <a:gd name="T20" fmla="*/ 266 w 287"/>
                <a:gd name="T21" fmla="*/ 103 h 246"/>
                <a:gd name="T22" fmla="*/ 276 w 287"/>
                <a:gd name="T23" fmla="*/ 89 h 246"/>
                <a:gd name="T24" fmla="*/ 284 w 287"/>
                <a:gd name="T25" fmla="*/ 66 h 246"/>
                <a:gd name="T26" fmla="*/ 287 w 287"/>
                <a:gd name="T27" fmla="*/ 58 h 246"/>
                <a:gd name="T28" fmla="*/ 279 w 287"/>
                <a:gd name="T29" fmla="*/ 39 h 246"/>
                <a:gd name="T30" fmla="*/ 272 w 287"/>
                <a:gd name="T31" fmla="*/ 49 h 246"/>
                <a:gd name="T32" fmla="*/ 264 w 287"/>
                <a:gd name="T33" fmla="*/ 66 h 246"/>
                <a:gd name="T34" fmla="*/ 252 w 287"/>
                <a:gd name="T35" fmla="*/ 85 h 246"/>
                <a:gd name="T36" fmla="*/ 234 w 287"/>
                <a:gd name="T37" fmla="*/ 106 h 246"/>
                <a:gd name="T38" fmla="*/ 215 w 287"/>
                <a:gd name="T39" fmla="*/ 124 h 246"/>
                <a:gd name="T40" fmla="*/ 199 w 287"/>
                <a:gd name="T41" fmla="*/ 141 h 246"/>
                <a:gd name="T42" fmla="*/ 188 w 287"/>
                <a:gd name="T43" fmla="*/ 149 h 246"/>
                <a:gd name="T44" fmla="*/ 242 w 287"/>
                <a:gd name="T45" fmla="*/ 47 h 246"/>
                <a:gd name="T46" fmla="*/ 232 w 287"/>
                <a:gd name="T47" fmla="*/ 37 h 246"/>
                <a:gd name="T48" fmla="*/ 216 w 287"/>
                <a:gd name="T49" fmla="*/ 26 h 246"/>
                <a:gd name="T50" fmla="*/ 194 w 287"/>
                <a:gd name="T51" fmla="*/ 16 h 246"/>
                <a:gd name="T52" fmla="*/ 170 w 287"/>
                <a:gd name="T53" fmla="*/ 23 h 246"/>
                <a:gd name="T54" fmla="*/ 146 w 287"/>
                <a:gd name="T55" fmla="*/ 45 h 246"/>
                <a:gd name="T56" fmla="*/ 133 w 287"/>
                <a:gd name="T57" fmla="*/ 60 h 246"/>
                <a:gd name="T58" fmla="*/ 122 w 287"/>
                <a:gd name="T59" fmla="*/ 77 h 246"/>
                <a:gd name="T60" fmla="*/ 111 w 287"/>
                <a:gd name="T61" fmla="*/ 93 h 246"/>
                <a:gd name="T62" fmla="*/ 103 w 287"/>
                <a:gd name="T63" fmla="*/ 106 h 246"/>
                <a:gd name="T64" fmla="*/ 98 w 287"/>
                <a:gd name="T65" fmla="*/ 121 h 246"/>
                <a:gd name="T66" fmla="*/ 122 w 287"/>
                <a:gd name="T67" fmla="*/ 0 h 246"/>
                <a:gd name="T68" fmla="*/ 114 w 287"/>
                <a:gd name="T69" fmla="*/ 0 h 246"/>
                <a:gd name="T70" fmla="*/ 96 w 287"/>
                <a:gd name="T71" fmla="*/ 10 h 246"/>
                <a:gd name="T72" fmla="*/ 77 w 287"/>
                <a:gd name="T73" fmla="*/ 25 h 246"/>
                <a:gd name="T74" fmla="*/ 63 w 287"/>
                <a:gd name="T75" fmla="*/ 47 h 246"/>
                <a:gd name="T76" fmla="*/ 10 w 287"/>
                <a:gd name="T77" fmla="*/ 90 h 246"/>
                <a:gd name="T78" fmla="*/ 0 w 287"/>
                <a:gd name="T79" fmla="*/ 196 h 246"/>
                <a:gd name="T80" fmla="*/ 15 w 287"/>
                <a:gd name="T81" fmla="*/ 223 h 2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87"/>
                <a:gd name="T124" fmla="*/ 0 h 246"/>
                <a:gd name="T125" fmla="*/ 287 w 287"/>
                <a:gd name="T126" fmla="*/ 246 h 24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87" h="246">
                  <a:moveTo>
                    <a:pt x="15" y="223"/>
                  </a:moveTo>
                  <a:lnTo>
                    <a:pt x="90" y="246"/>
                  </a:lnTo>
                  <a:lnTo>
                    <a:pt x="93" y="242"/>
                  </a:lnTo>
                  <a:lnTo>
                    <a:pt x="104" y="238"/>
                  </a:lnTo>
                  <a:lnTo>
                    <a:pt x="111" y="231"/>
                  </a:lnTo>
                  <a:lnTo>
                    <a:pt x="119" y="228"/>
                  </a:lnTo>
                  <a:lnTo>
                    <a:pt x="128" y="222"/>
                  </a:lnTo>
                  <a:lnTo>
                    <a:pt x="139" y="217"/>
                  </a:lnTo>
                  <a:lnTo>
                    <a:pt x="149" y="209"/>
                  </a:lnTo>
                  <a:lnTo>
                    <a:pt x="162" y="201"/>
                  </a:lnTo>
                  <a:lnTo>
                    <a:pt x="173" y="193"/>
                  </a:lnTo>
                  <a:lnTo>
                    <a:pt x="184" y="186"/>
                  </a:lnTo>
                  <a:lnTo>
                    <a:pt x="196" y="178"/>
                  </a:lnTo>
                  <a:lnTo>
                    <a:pt x="207" y="170"/>
                  </a:lnTo>
                  <a:lnTo>
                    <a:pt x="216" y="162"/>
                  </a:lnTo>
                  <a:lnTo>
                    <a:pt x="228" y="153"/>
                  </a:lnTo>
                  <a:lnTo>
                    <a:pt x="236" y="143"/>
                  </a:lnTo>
                  <a:lnTo>
                    <a:pt x="244" y="135"/>
                  </a:lnTo>
                  <a:lnTo>
                    <a:pt x="250" y="127"/>
                  </a:lnTo>
                  <a:lnTo>
                    <a:pt x="256" y="119"/>
                  </a:lnTo>
                  <a:lnTo>
                    <a:pt x="261" y="111"/>
                  </a:lnTo>
                  <a:lnTo>
                    <a:pt x="266" y="103"/>
                  </a:lnTo>
                  <a:lnTo>
                    <a:pt x="271" y="95"/>
                  </a:lnTo>
                  <a:lnTo>
                    <a:pt x="276" y="89"/>
                  </a:lnTo>
                  <a:lnTo>
                    <a:pt x="279" y="76"/>
                  </a:lnTo>
                  <a:lnTo>
                    <a:pt x="284" y="66"/>
                  </a:lnTo>
                  <a:lnTo>
                    <a:pt x="285" y="60"/>
                  </a:lnTo>
                  <a:lnTo>
                    <a:pt x="287" y="58"/>
                  </a:lnTo>
                  <a:lnTo>
                    <a:pt x="279" y="39"/>
                  </a:lnTo>
                  <a:lnTo>
                    <a:pt x="277" y="44"/>
                  </a:lnTo>
                  <a:lnTo>
                    <a:pt x="272" y="49"/>
                  </a:lnTo>
                  <a:lnTo>
                    <a:pt x="271" y="57"/>
                  </a:lnTo>
                  <a:lnTo>
                    <a:pt x="264" y="66"/>
                  </a:lnTo>
                  <a:lnTo>
                    <a:pt x="260" y="76"/>
                  </a:lnTo>
                  <a:lnTo>
                    <a:pt x="252" y="85"/>
                  </a:lnTo>
                  <a:lnTo>
                    <a:pt x="245" y="97"/>
                  </a:lnTo>
                  <a:lnTo>
                    <a:pt x="234" y="106"/>
                  </a:lnTo>
                  <a:lnTo>
                    <a:pt x="226" y="116"/>
                  </a:lnTo>
                  <a:lnTo>
                    <a:pt x="215" y="124"/>
                  </a:lnTo>
                  <a:lnTo>
                    <a:pt x="207" y="133"/>
                  </a:lnTo>
                  <a:lnTo>
                    <a:pt x="199" y="141"/>
                  </a:lnTo>
                  <a:lnTo>
                    <a:pt x="194" y="146"/>
                  </a:lnTo>
                  <a:lnTo>
                    <a:pt x="188" y="149"/>
                  </a:lnTo>
                  <a:lnTo>
                    <a:pt x="188" y="153"/>
                  </a:lnTo>
                  <a:lnTo>
                    <a:pt x="242" y="47"/>
                  </a:lnTo>
                  <a:lnTo>
                    <a:pt x="239" y="44"/>
                  </a:lnTo>
                  <a:lnTo>
                    <a:pt x="232" y="37"/>
                  </a:lnTo>
                  <a:lnTo>
                    <a:pt x="224" y="31"/>
                  </a:lnTo>
                  <a:lnTo>
                    <a:pt x="216" y="26"/>
                  </a:lnTo>
                  <a:lnTo>
                    <a:pt x="204" y="20"/>
                  </a:lnTo>
                  <a:lnTo>
                    <a:pt x="194" y="16"/>
                  </a:lnTo>
                  <a:lnTo>
                    <a:pt x="181" y="18"/>
                  </a:lnTo>
                  <a:lnTo>
                    <a:pt x="170" y="23"/>
                  </a:lnTo>
                  <a:lnTo>
                    <a:pt x="157" y="31"/>
                  </a:lnTo>
                  <a:lnTo>
                    <a:pt x="146" y="45"/>
                  </a:lnTo>
                  <a:lnTo>
                    <a:pt x="138" y="52"/>
                  </a:lnTo>
                  <a:lnTo>
                    <a:pt x="133" y="60"/>
                  </a:lnTo>
                  <a:lnTo>
                    <a:pt x="127" y="68"/>
                  </a:lnTo>
                  <a:lnTo>
                    <a:pt x="122" y="77"/>
                  </a:lnTo>
                  <a:lnTo>
                    <a:pt x="115" y="85"/>
                  </a:lnTo>
                  <a:lnTo>
                    <a:pt x="111" y="93"/>
                  </a:lnTo>
                  <a:lnTo>
                    <a:pt x="107" y="100"/>
                  </a:lnTo>
                  <a:lnTo>
                    <a:pt x="103" y="106"/>
                  </a:lnTo>
                  <a:lnTo>
                    <a:pt x="98" y="116"/>
                  </a:lnTo>
                  <a:lnTo>
                    <a:pt x="98" y="121"/>
                  </a:lnTo>
                  <a:lnTo>
                    <a:pt x="99" y="50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4" y="0"/>
                  </a:lnTo>
                  <a:lnTo>
                    <a:pt x="104" y="5"/>
                  </a:lnTo>
                  <a:lnTo>
                    <a:pt x="96" y="10"/>
                  </a:lnTo>
                  <a:lnTo>
                    <a:pt x="85" y="16"/>
                  </a:lnTo>
                  <a:lnTo>
                    <a:pt x="77" y="25"/>
                  </a:lnTo>
                  <a:lnTo>
                    <a:pt x="67" y="34"/>
                  </a:lnTo>
                  <a:lnTo>
                    <a:pt x="63" y="47"/>
                  </a:lnTo>
                  <a:lnTo>
                    <a:pt x="23" y="18"/>
                  </a:lnTo>
                  <a:lnTo>
                    <a:pt x="10" y="90"/>
                  </a:lnTo>
                  <a:lnTo>
                    <a:pt x="15" y="153"/>
                  </a:lnTo>
                  <a:lnTo>
                    <a:pt x="0" y="196"/>
                  </a:lnTo>
                  <a:lnTo>
                    <a:pt x="15" y="223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70" name="Freeform 355"/>
            <p:cNvSpPr>
              <a:spLocks/>
            </p:cNvSpPr>
            <p:nvPr/>
          </p:nvSpPr>
          <p:spPr bwMode="auto">
            <a:xfrm>
              <a:off x="3124" y="3067"/>
              <a:ext cx="580" cy="400"/>
            </a:xfrm>
            <a:custGeom>
              <a:avLst/>
              <a:gdLst>
                <a:gd name="T0" fmla="*/ 64 w 580"/>
                <a:gd name="T1" fmla="*/ 0 h 400"/>
                <a:gd name="T2" fmla="*/ 2 w 580"/>
                <a:gd name="T3" fmla="*/ 134 h 400"/>
                <a:gd name="T4" fmla="*/ 0 w 580"/>
                <a:gd name="T5" fmla="*/ 222 h 400"/>
                <a:gd name="T6" fmla="*/ 26 w 580"/>
                <a:gd name="T7" fmla="*/ 334 h 400"/>
                <a:gd name="T8" fmla="*/ 252 w 580"/>
                <a:gd name="T9" fmla="*/ 334 h 400"/>
                <a:gd name="T10" fmla="*/ 232 w 580"/>
                <a:gd name="T11" fmla="*/ 253 h 400"/>
                <a:gd name="T12" fmla="*/ 393 w 580"/>
                <a:gd name="T13" fmla="*/ 192 h 400"/>
                <a:gd name="T14" fmla="*/ 389 w 580"/>
                <a:gd name="T15" fmla="*/ 334 h 400"/>
                <a:gd name="T16" fmla="*/ 553 w 580"/>
                <a:gd name="T17" fmla="*/ 400 h 400"/>
                <a:gd name="T18" fmla="*/ 580 w 580"/>
                <a:gd name="T19" fmla="*/ 99 h 400"/>
                <a:gd name="T20" fmla="*/ 482 w 580"/>
                <a:gd name="T21" fmla="*/ 12 h 400"/>
                <a:gd name="T22" fmla="*/ 64 w 580"/>
                <a:gd name="T23" fmla="*/ 0 h 400"/>
                <a:gd name="T24" fmla="*/ 64 w 580"/>
                <a:gd name="T25" fmla="*/ 0 h 4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80"/>
                <a:gd name="T40" fmla="*/ 0 h 400"/>
                <a:gd name="T41" fmla="*/ 580 w 580"/>
                <a:gd name="T42" fmla="*/ 400 h 4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80" h="400">
                  <a:moveTo>
                    <a:pt x="64" y="0"/>
                  </a:moveTo>
                  <a:lnTo>
                    <a:pt x="2" y="134"/>
                  </a:lnTo>
                  <a:lnTo>
                    <a:pt x="0" y="222"/>
                  </a:lnTo>
                  <a:lnTo>
                    <a:pt x="26" y="334"/>
                  </a:lnTo>
                  <a:lnTo>
                    <a:pt x="252" y="334"/>
                  </a:lnTo>
                  <a:lnTo>
                    <a:pt x="232" y="253"/>
                  </a:lnTo>
                  <a:lnTo>
                    <a:pt x="393" y="192"/>
                  </a:lnTo>
                  <a:lnTo>
                    <a:pt x="389" y="334"/>
                  </a:lnTo>
                  <a:lnTo>
                    <a:pt x="553" y="400"/>
                  </a:lnTo>
                  <a:lnTo>
                    <a:pt x="580" y="99"/>
                  </a:lnTo>
                  <a:lnTo>
                    <a:pt x="482" y="1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71" name="Freeform 356"/>
            <p:cNvSpPr>
              <a:spLocks/>
            </p:cNvSpPr>
            <p:nvPr/>
          </p:nvSpPr>
          <p:spPr bwMode="auto">
            <a:xfrm>
              <a:off x="2958" y="2706"/>
              <a:ext cx="206" cy="609"/>
            </a:xfrm>
            <a:custGeom>
              <a:avLst/>
              <a:gdLst>
                <a:gd name="T0" fmla="*/ 109 w 206"/>
                <a:gd name="T1" fmla="*/ 0 h 609"/>
                <a:gd name="T2" fmla="*/ 107 w 206"/>
                <a:gd name="T3" fmla="*/ 0 h 609"/>
                <a:gd name="T4" fmla="*/ 105 w 206"/>
                <a:gd name="T5" fmla="*/ 5 h 609"/>
                <a:gd name="T6" fmla="*/ 104 w 206"/>
                <a:gd name="T7" fmla="*/ 8 h 609"/>
                <a:gd name="T8" fmla="*/ 102 w 206"/>
                <a:gd name="T9" fmla="*/ 16 h 609"/>
                <a:gd name="T10" fmla="*/ 97 w 206"/>
                <a:gd name="T11" fmla="*/ 26 h 609"/>
                <a:gd name="T12" fmla="*/ 94 w 206"/>
                <a:gd name="T13" fmla="*/ 35 h 609"/>
                <a:gd name="T14" fmla="*/ 89 w 206"/>
                <a:gd name="T15" fmla="*/ 47 h 609"/>
                <a:gd name="T16" fmla="*/ 86 w 206"/>
                <a:gd name="T17" fmla="*/ 63 h 609"/>
                <a:gd name="T18" fmla="*/ 83 w 206"/>
                <a:gd name="T19" fmla="*/ 67 h 609"/>
                <a:gd name="T20" fmla="*/ 81 w 206"/>
                <a:gd name="T21" fmla="*/ 74 h 609"/>
                <a:gd name="T22" fmla="*/ 78 w 206"/>
                <a:gd name="T23" fmla="*/ 84 h 609"/>
                <a:gd name="T24" fmla="*/ 77 w 206"/>
                <a:gd name="T25" fmla="*/ 92 h 609"/>
                <a:gd name="T26" fmla="*/ 73 w 206"/>
                <a:gd name="T27" fmla="*/ 100 h 609"/>
                <a:gd name="T28" fmla="*/ 72 w 206"/>
                <a:gd name="T29" fmla="*/ 108 h 609"/>
                <a:gd name="T30" fmla="*/ 69 w 206"/>
                <a:gd name="T31" fmla="*/ 116 h 609"/>
                <a:gd name="T32" fmla="*/ 67 w 206"/>
                <a:gd name="T33" fmla="*/ 125 h 609"/>
                <a:gd name="T34" fmla="*/ 65 w 206"/>
                <a:gd name="T35" fmla="*/ 133 h 609"/>
                <a:gd name="T36" fmla="*/ 64 w 206"/>
                <a:gd name="T37" fmla="*/ 143 h 609"/>
                <a:gd name="T38" fmla="*/ 61 w 206"/>
                <a:gd name="T39" fmla="*/ 152 h 609"/>
                <a:gd name="T40" fmla="*/ 59 w 206"/>
                <a:gd name="T41" fmla="*/ 162 h 609"/>
                <a:gd name="T42" fmla="*/ 57 w 206"/>
                <a:gd name="T43" fmla="*/ 170 h 609"/>
                <a:gd name="T44" fmla="*/ 56 w 206"/>
                <a:gd name="T45" fmla="*/ 180 h 609"/>
                <a:gd name="T46" fmla="*/ 53 w 206"/>
                <a:gd name="T47" fmla="*/ 189 h 609"/>
                <a:gd name="T48" fmla="*/ 53 w 206"/>
                <a:gd name="T49" fmla="*/ 200 h 609"/>
                <a:gd name="T50" fmla="*/ 49 w 206"/>
                <a:gd name="T51" fmla="*/ 208 h 609"/>
                <a:gd name="T52" fmla="*/ 49 w 206"/>
                <a:gd name="T53" fmla="*/ 218 h 609"/>
                <a:gd name="T54" fmla="*/ 46 w 206"/>
                <a:gd name="T55" fmla="*/ 228 h 609"/>
                <a:gd name="T56" fmla="*/ 46 w 206"/>
                <a:gd name="T57" fmla="*/ 237 h 609"/>
                <a:gd name="T58" fmla="*/ 45 w 206"/>
                <a:gd name="T59" fmla="*/ 245 h 609"/>
                <a:gd name="T60" fmla="*/ 43 w 206"/>
                <a:gd name="T61" fmla="*/ 255 h 609"/>
                <a:gd name="T62" fmla="*/ 41 w 206"/>
                <a:gd name="T63" fmla="*/ 265 h 609"/>
                <a:gd name="T64" fmla="*/ 41 w 206"/>
                <a:gd name="T65" fmla="*/ 274 h 609"/>
                <a:gd name="T66" fmla="*/ 40 w 206"/>
                <a:gd name="T67" fmla="*/ 284 h 609"/>
                <a:gd name="T68" fmla="*/ 40 w 206"/>
                <a:gd name="T69" fmla="*/ 292 h 609"/>
                <a:gd name="T70" fmla="*/ 40 w 206"/>
                <a:gd name="T71" fmla="*/ 300 h 609"/>
                <a:gd name="T72" fmla="*/ 40 w 206"/>
                <a:gd name="T73" fmla="*/ 309 h 609"/>
                <a:gd name="T74" fmla="*/ 40 w 206"/>
                <a:gd name="T75" fmla="*/ 316 h 609"/>
                <a:gd name="T76" fmla="*/ 40 w 206"/>
                <a:gd name="T77" fmla="*/ 324 h 609"/>
                <a:gd name="T78" fmla="*/ 40 w 206"/>
                <a:gd name="T79" fmla="*/ 332 h 609"/>
                <a:gd name="T80" fmla="*/ 40 w 206"/>
                <a:gd name="T81" fmla="*/ 341 h 609"/>
                <a:gd name="T82" fmla="*/ 40 w 206"/>
                <a:gd name="T83" fmla="*/ 353 h 609"/>
                <a:gd name="T84" fmla="*/ 40 w 206"/>
                <a:gd name="T85" fmla="*/ 365 h 609"/>
                <a:gd name="T86" fmla="*/ 40 w 206"/>
                <a:gd name="T87" fmla="*/ 377 h 609"/>
                <a:gd name="T88" fmla="*/ 41 w 206"/>
                <a:gd name="T89" fmla="*/ 388 h 609"/>
                <a:gd name="T90" fmla="*/ 41 w 206"/>
                <a:gd name="T91" fmla="*/ 394 h 609"/>
                <a:gd name="T92" fmla="*/ 41 w 206"/>
                <a:gd name="T93" fmla="*/ 399 h 609"/>
                <a:gd name="T94" fmla="*/ 41 w 206"/>
                <a:gd name="T95" fmla="*/ 402 h 609"/>
                <a:gd name="T96" fmla="*/ 43 w 206"/>
                <a:gd name="T97" fmla="*/ 405 h 609"/>
                <a:gd name="T98" fmla="*/ 0 w 206"/>
                <a:gd name="T99" fmla="*/ 478 h 609"/>
                <a:gd name="T100" fmla="*/ 0 w 206"/>
                <a:gd name="T101" fmla="*/ 588 h 609"/>
                <a:gd name="T102" fmla="*/ 21 w 206"/>
                <a:gd name="T103" fmla="*/ 609 h 609"/>
                <a:gd name="T104" fmla="*/ 30 w 206"/>
                <a:gd name="T105" fmla="*/ 526 h 609"/>
                <a:gd name="T106" fmla="*/ 56 w 206"/>
                <a:gd name="T107" fmla="*/ 580 h 609"/>
                <a:gd name="T108" fmla="*/ 101 w 206"/>
                <a:gd name="T109" fmla="*/ 527 h 609"/>
                <a:gd name="T110" fmla="*/ 101 w 206"/>
                <a:gd name="T111" fmla="*/ 463 h 609"/>
                <a:gd name="T112" fmla="*/ 131 w 206"/>
                <a:gd name="T113" fmla="*/ 482 h 609"/>
                <a:gd name="T114" fmla="*/ 149 w 206"/>
                <a:gd name="T115" fmla="*/ 460 h 609"/>
                <a:gd name="T116" fmla="*/ 109 w 206"/>
                <a:gd name="T117" fmla="*/ 373 h 609"/>
                <a:gd name="T118" fmla="*/ 206 w 206"/>
                <a:gd name="T119" fmla="*/ 188 h 609"/>
                <a:gd name="T120" fmla="*/ 200 w 206"/>
                <a:gd name="T121" fmla="*/ 100 h 609"/>
                <a:gd name="T122" fmla="*/ 109 w 206"/>
                <a:gd name="T123" fmla="*/ 0 h 609"/>
                <a:gd name="T124" fmla="*/ 109 w 206"/>
                <a:gd name="T125" fmla="*/ 0 h 60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6"/>
                <a:gd name="T190" fmla="*/ 0 h 609"/>
                <a:gd name="T191" fmla="*/ 206 w 206"/>
                <a:gd name="T192" fmla="*/ 609 h 60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6" h="609">
                  <a:moveTo>
                    <a:pt x="109" y="0"/>
                  </a:moveTo>
                  <a:lnTo>
                    <a:pt x="107" y="0"/>
                  </a:lnTo>
                  <a:lnTo>
                    <a:pt x="105" y="5"/>
                  </a:lnTo>
                  <a:lnTo>
                    <a:pt x="104" y="8"/>
                  </a:lnTo>
                  <a:lnTo>
                    <a:pt x="102" y="16"/>
                  </a:lnTo>
                  <a:lnTo>
                    <a:pt x="97" y="26"/>
                  </a:lnTo>
                  <a:lnTo>
                    <a:pt x="94" y="35"/>
                  </a:lnTo>
                  <a:lnTo>
                    <a:pt x="89" y="47"/>
                  </a:lnTo>
                  <a:lnTo>
                    <a:pt x="86" y="63"/>
                  </a:lnTo>
                  <a:lnTo>
                    <a:pt x="83" y="67"/>
                  </a:lnTo>
                  <a:lnTo>
                    <a:pt x="81" y="74"/>
                  </a:lnTo>
                  <a:lnTo>
                    <a:pt x="78" y="84"/>
                  </a:lnTo>
                  <a:lnTo>
                    <a:pt x="77" y="92"/>
                  </a:lnTo>
                  <a:lnTo>
                    <a:pt x="73" y="100"/>
                  </a:lnTo>
                  <a:lnTo>
                    <a:pt x="72" y="108"/>
                  </a:lnTo>
                  <a:lnTo>
                    <a:pt x="69" y="116"/>
                  </a:lnTo>
                  <a:lnTo>
                    <a:pt x="67" y="125"/>
                  </a:lnTo>
                  <a:lnTo>
                    <a:pt x="65" y="133"/>
                  </a:lnTo>
                  <a:lnTo>
                    <a:pt x="64" y="143"/>
                  </a:lnTo>
                  <a:lnTo>
                    <a:pt x="61" y="152"/>
                  </a:lnTo>
                  <a:lnTo>
                    <a:pt x="59" y="162"/>
                  </a:lnTo>
                  <a:lnTo>
                    <a:pt x="57" y="170"/>
                  </a:lnTo>
                  <a:lnTo>
                    <a:pt x="56" y="180"/>
                  </a:lnTo>
                  <a:lnTo>
                    <a:pt x="53" y="189"/>
                  </a:lnTo>
                  <a:lnTo>
                    <a:pt x="53" y="200"/>
                  </a:lnTo>
                  <a:lnTo>
                    <a:pt x="49" y="208"/>
                  </a:lnTo>
                  <a:lnTo>
                    <a:pt x="49" y="218"/>
                  </a:lnTo>
                  <a:lnTo>
                    <a:pt x="46" y="228"/>
                  </a:lnTo>
                  <a:lnTo>
                    <a:pt x="46" y="237"/>
                  </a:lnTo>
                  <a:lnTo>
                    <a:pt x="45" y="245"/>
                  </a:lnTo>
                  <a:lnTo>
                    <a:pt x="43" y="255"/>
                  </a:lnTo>
                  <a:lnTo>
                    <a:pt x="41" y="265"/>
                  </a:lnTo>
                  <a:lnTo>
                    <a:pt x="41" y="274"/>
                  </a:lnTo>
                  <a:lnTo>
                    <a:pt x="40" y="284"/>
                  </a:lnTo>
                  <a:lnTo>
                    <a:pt x="40" y="292"/>
                  </a:lnTo>
                  <a:lnTo>
                    <a:pt x="40" y="300"/>
                  </a:lnTo>
                  <a:lnTo>
                    <a:pt x="40" y="309"/>
                  </a:lnTo>
                  <a:lnTo>
                    <a:pt x="40" y="316"/>
                  </a:lnTo>
                  <a:lnTo>
                    <a:pt x="40" y="324"/>
                  </a:lnTo>
                  <a:lnTo>
                    <a:pt x="40" y="332"/>
                  </a:lnTo>
                  <a:lnTo>
                    <a:pt x="40" y="341"/>
                  </a:lnTo>
                  <a:lnTo>
                    <a:pt x="40" y="353"/>
                  </a:lnTo>
                  <a:lnTo>
                    <a:pt x="40" y="365"/>
                  </a:lnTo>
                  <a:lnTo>
                    <a:pt x="40" y="377"/>
                  </a:lnTo>
                  <a:lnTo>
                    <a:pt x="41" y="388"/>
                  </a:lnTo>
                  <a:lnTo>
                    <a:pt x="41" y="394"/>
                  </a:lnTo>
                  <a:lnTo>
                    <a:pt x="41" y="399"/>
                  </a:lnTo>
                  <a:lnTo>
                    <a:pt x="41" y="402"/>
                  </a:lnTo>
                  <a:lnTo>
                    <a:pt x="43" y="405"/>
                  </a:lnTo>
                  <a:lnTo>
                    <a:pt x="0" y="478"/>
                  </a:lnTo>
                  <a:lnTo>
                    <a:pt x="0" y="588"/>
                  </a:lnTo>
                  <a:lnTo>
                    <a:pt x="21" y="609"/>
                  </a:lnTo>
                  <a:lnTo>
                    <a:pt x="30" y="526"/>
                  </a:lnTo>
                  <a:lnTo>
                    <a:pt x="56" y="580"/>
                  </a:lnTo>
                  <a:lnTo>
                    <a:pt x="101" y="527"/>
                  </a:lnTo>
                  <a:lnTo>
                    <a:pt x="101" y="463"/>
                  </a:lnTo>
                  <a:lnTo>
                    <a:pt x="131" y="482"/>
                  </a:lnTo>
                  <a:lnTo>
                    <a:pt x="149" y="460"/>
                  </a:lnTo>
                  <a:lnTo>
                    <a:pt x="109" y="373"/>
                  </a:lnTo>
                  <a:lnTo>
                    <a:pt x="206" y="188"/>
                  </a:lnTo>
                  <a:lnTo>
                    <a:pt x="200" y="10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72" name="Freeform 357"/>
            <p:cNvSpPr>
              <a:spLocks/>
            </p:cNvSpPr>
            <p:nvPr/>
          </p:nvSpPr>
          <p:spPr bwMode="auto">
            <a:xfrm>
              <a:off x="3549" y="3432"/>
              <a:ext cx="261" cy="130"/>
            </a:xfrm>
            <a:custGeom>
              <a:avLst/>
              <a:gdLst>
                <a:gd name="T0" fmla="*/ 17 w 261"/>
                <a:gd name="T1" fmla="*/ 43 h 130"/>
                <a:gd name="T2" fmla="*/ 0 w 261"/>
                <a:gd name="T3" fmla="*/ 130 h 130"/>
                <a:gd name="T4" fmla="*/ 118 w 261"/>
                <a:gd name="T5" fmla="*/ 130 h 130"/>
                <a:gd name="T6" fmla="*/ 131 w 261"/>
                <a:gd name="T7" fmla="*/ 106 h 130"/>
                <a:gd name="T8" fmla="*/ 185 w 261"/>
                <a:gd name="T9" fmla="*/ 106 h 130"/>
                <a:gd name="T10" fmla="*/ 261 w 261"/>
                <a:gd name="T11" fmla="*/ 69 h 130"/>
                <a:gd name="T12" fmla="*/ 233 w 261"/>
                <a:gd name="T13" fmla="*/ 32 h 130"/>
                <a:gd name="T14" fmla="*/ 179 w 261"/>
                <a:gd name="T15" fmla="*/ 17 h 130"/>
                <a:gd name="T16" fmla="*/ 81 w 261"/>
                <a:gd name="T17" fmla="*/ 0 h 130"/>
                <a:gd name="T18" fmla="*/ 17 w 261"/>
                <a:gd name="T19" fmla="*/ 43 h 130"/>
                <a:gd name="T20" fmla="*/ 17 w 261"/>
                <a:gd name="T21" fmla="*/ 43 h 1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1"/>
                <a:gd name="T34" fmla="*/ 0 h 130"/>
                <a:gd name="T35" fmla="*/ 261 w 261"/>
                <a:gd name="T36" fmla="*/ 130 h 13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1" h="130">
                  <a:moveTo>
                    <a:pt x="17" y="43"/>
                  </a:moveTo>
                  <a:lnTo>
                    <a:pt x="0" y="130"/>
                  </a:lnTo>
                  <a:lnTo>
                    <a:pt x="118" y="130"/>
                  </a:lnTo>
                  <a:lnTo>
                    <a:pt x="131" y="106"/>
                  </a:lnTo>
                  <a:lnTo>
                    <a:pt x="185" y="106"/>
                  </a:lnTo>
                  <a:lnTo>
                    <a:pt x="261" y="69"/>
                  </a:lnTo>
                  <a:lnTo>
                    <a:pt x="233" y="32"/>
                  </a:lnTo>
                  <a:lnTo>
                    <a:pt x="179" y="17"/>
                  </a:lnTo>
                  <a:lnTo>
                    <a:pt x="81" y="0"/>
                  </a:lnTo>
                  <a:lnTo>
                    <a:pt x="17" y="43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73" name="Freeform 358"/>
            <p:cNvSpPr>
              <a:spLocks/>
            </p:cNvSpPr>
            <p:nvPr/>
          </p:nvSpPr>
          <p:spPr bwMode="auto">
            <a:xfrm>
              <a:off x="3488" y="2142"/>
              <a:ext cx="38" cy="68"/>
            </a:xfrm>
            <a:custGeom>
              <a:avLst/>
              <a:gdLst>
                <a:gd name="T0" fmla="*/ 0 w 38"/>
                <a:gd name="T1" fmla="*/ 37 h 68"/>
                <a:gd name="T2" fmla="*/ 19 w 38"/>
                <a:gd name="T3" fmla="*/ 0 h 68"/>
                <a:gd name="T4" fmla="*/ 38 w 38"/>
                <a:gd name="T5" fmla="*/ 12 h 68"/>
                <a:gd name="T6" fmla="*/ 14 w 38"/>
                <a:gd name="T7" fmla="*/ 68 h 68"/>
                <a:gd name="T8" fmla="*/ 0 w 38"/>
                <a:gd name="T9" fmla="*/ 37 h 68"/>
                <a:gd name="T10" fmla="*/ 0 w 38"/>
                <a:gd name="T11" fmla="*/ 37 h 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68"/>
                <a:gd name="T20" fmla="*/ 38 w 38"/>
                <a:gd name="T21" fmla="*/ 68 h 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68">
                  <a:moveTo>
                    <a:pt x="0" y="37"/>
                  </a:moveTo>
                  <a:lnTo>
                    <a:pt x="19" y="0"/>
                  </a:lnTo>
                  <a:lnTo>
                    <a:pt x="38" y="12"/>
                  </a:lnTo>
                  <a:lnTo>
                    <a:pt x="14" y="68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74" name="Freeform 359"/>
            <p:cNvSpPr>
              <a:spLocks/>
            </p:cNvSpPr>
            <p:nvPr/>
          </p:nvSpPr>
          <p:spPr bwMode="auto">
            <a:xfrm>
              <a:off x="2953" y="2898"/>
              <a:ext cx="93" cy="401"/>
            </a:xfrm>
            <a:custGeom>
              <a:avLst/>
              <a:gdLst>
                <a:gd name="T0" fmla="*/ 66 w 93"/>
                <a:gd name="T1" fmla="*/ 2 h 401"/>
                <a:gd name="T2" fmla="*/ 80 w 93"/>
                <a:gd name="T3" fmla="*/ 18 h 401"/>
                <a:gd name="T4" fmla="*/ 86 w 93"/>
                <a:gd name="T5" fmla="*/ 34 h 401"/>
                <a:gd name="T6" fmla="*/ 91 w 93"/>
                <a:gd name="T7" fmla="*/ 50 h 401"/>
                <a:gd name="T8" fmla="*/ 91 w 93"/>
                <a:gd name="T9" fmla="*/ 68 h 401"/>
                <a:gd name="T10" fmla="*/ 91 w 93"/>
                <a:gd name="T11" fmla="*/ 89 h 401"/>
                <a:gd name="T12" fmla="*/ 88 w 93"/>
                <a:gd name="T13" fmla="*/ 111 h 401"/>
                <a:gd name="T14" fmla="*/ 85 w 93"/>
                <a:gd name="T15" fmla="*/ 133 h 401"/>
                <a:gd name="T16" fmla="*/ 82 w 93"/>
                <a:gd name="T17" fmla="*/ 153 h 401"/>
                <a:gd name="T18" fmla="*/ 77 w 93"/>
                <a:gd name="T19" fmla="*/ 170 h 401"/>
                <a:gd name="T20" fmla="*/ 74 w 93"/>
                <a:gd name="T21" fmla="*/ 188 h 401"/>
                <a:gd name="T22" fmla="*/ 54 w 93"/>
                <a:gd name="T23" fmla="*/ 209 h 401"/>
                <a:gd name="T24" fmla="*/ 58 w 93"/>
                <a:gd name="T25" fmla="*/ 220 h 401"/>
                <a:gd name="T26" fmla="*/ 62 w 93"/>
                <a:gd name="T27" fmla="*/ 237 h 401"/>
                <a:gd name="T28" fmla="*/ 62 w 93"/>
                <a:gd name="T29" fmla="*/ 257 h 401"/>
                <a:gd name="T30" fmla="*/ 58 w 93"/>
                <a:gd name="T31" fmla="*/ 274 h 401"/>
                <a:gd name="T32" fmla="*/ 46 w 93"/>
                <a:gd name="T33" fmla="*/ 286 h 401"/>
                <a:gd name="T34" fmla="*/ 30 w 93"/>
                <a:gd name="T35" fmla="*/ 297 h 401"/>
                <a:gd name="T36" fmla="*/ 22 w 93"/>
                <a:gd name="T37" fmla="*/ 335 h 401"/>
                <a:gd name="T38" fmla="*/ 0 w 93"/>
                <a:gd name="T39" fmla="*/ 383 h 401"/>
                <a:gd name="T40" fmla="*/ 43 w 93"/>
                <a:gd name="T41" fmla="*/ 204 h 401"/>
                <a:gd name="T42" fmla="*/ 43 w 93"/>
                <a:gd name="T43" fmla="*/ 191 h 401"/>
                <a:gd name="T44" fmla="*/ 43 w 93"/>
                <a:gd name="T45" fmla="*/ 178 h 401"/>
                <a:gd name="T46" fmla="*/ 43 w 93"/>
                <a:gd name="T47" fmla="*/ 164 h 401"/>
                <a:gd name="T48" fmla="*/ 43 w 93"/>
                <a:gd name="T49" fmla="*/ 145 h 401"/>
                <a:gd name="T50" fmla="*/ 43 w 93"/>
                <a:gd name="T51" fmla="*/ 125 h 401"/>
                <a:gd name="T52" fmla="*/ 45 w 93"/>
                <a:gd name="T53" fmla="*/ 105 h 401"/>
                <a:gd name="T54" fmla="*/ 46 w 93"/>
                <a:gd name="T55" fmla="*/ 85 h 401"/>
                <a:gd name="T56" fmla="*/ 48 w 93"/>
                <a:gd name="T57" fmla="*/ 66 h 401"/>
                <a:gd name="T58" fmla="*/ 51 w 93"/>
                <a:gd name="T59" fmla="*/ 50 h 401"/>
                <a:gd name="T60" fmla="*/ 56 w 93"/>
                <a:gd name="T61" fmla="*/ 24 h 401"/>
                <a:gd name="T62" fmla="*/ 59 w 93"/>
                <a:gd name="T63" fmla="*/ 7 h 401"/>
                <a:gd name="T64" fmla="*/ 62 w 93"/>
                <a:gd name="T65" fmla="*/ 0 h 4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3"/>
                <a:gd name="T100" fmla="*/ 0 h 401"/>
                <a:gd name="T101" fmla="*/ 93 w 93"/>
                <a:gd name="T102" fmla="*/ 401 h 4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3" h="401">
                  <a:moveTo>
                    <a:pt x="62" y="0"/>
                  </a:moveTo>
                  <a:lnTo>
                    <a:pt x="66" y="2"/>
                  </a:lnTo>
                  <a:lnTo>
                    <a:pt x="75" y="12"/>
                  </a:lnTo>
                  <a:lnTo>
                    <a:pt x="80" y="18"/>
                  </a:lnTo>
                  <a:lnTo>
                    <a:pt x="85" y="29"/>
                  </a:lnTo>
                  <a:lnTo>
                    <a:pt x="86" y="34"/>
                  </a:lnTo>
                  <a:lnTo>
                    <a:pt x="90" y="42"/>
                  </a:lnTo>
                  <a:lnTo>
                    <a:pt x="91" y="50"/>
                  </a:lnTo>
                  <a:lnTo>
                    <a:pt x="93" y="60"/>
                  </a:lnTo>
                  <a:lnTo>
                    <a:pt x="91" y="68"/>
                  </a:lnTo>
                  <a:lnTo>
                    <a:pt x="91" y="79"/>
                  </a:lnTo>
                  <a:lnTo>
                    <a:pt x="91" y="89"/>
                  </a:lnTo>
                  <a:lnTo>
                    <a:pt x="91" y="101"/>
                  </a:lnTo>
                  <a:lnTo>
                    <a:pt x="88" y="111"/>
                  </a:lnTo>
                  <a:lnTo>
                    <a:pt x="86" y="122"/>
                  </a:lnTo>
                  <a:lnTo>
                    <a:pt x="85" y="133"/>
                  </a:lnTo>
                  <a:lnTo>
                    <a:pt x="83" y="145"/>
                  </a:lnTo>
                  <a:lnTo>
                    <a:pt x="82" y="153"/>
                  </a:lnTo>
                  <a:lnTo>
                    <a:pt x="80" y="162"/>
                  </a:lnTo>
                  <a:lnTo>
                    <a:pt x="77" y="170"/>
                  </a:lnTo>
                  <a:lnTo>
                    <a:pt x="77" y="178"/>
                  </a:lnTo>
                  <a:lnTo>
                    <a:pt x="74" y="188"/>
                  </a:lnTo>
                  <a:lnTo>
                    <a:pt x="74" y="193"/>
                  </a:lnTo>
                  <a:lnTo>
                    <a:pt x="54" y="209"/>
                  </a:lnTo>
                  <a:lnTo>
                    <a:pt x="54" y="215"/>
                  </a:lnTo>
                  <a:lnTo>
                    <a:pt x="58" y="220"/>
                  </a:lnTo>
                  <a:lnTo>
                    <a:pt x="61" y="229"/>
                  </a:lnTo>
                  <a:lnTo>
                    <a:pt x="62" y="237"/>
                  </a:lnTo>
                  <a:lnTo>
                    <a:pt x="64" y="247"/>
                  </a:lnTo>
                  <a:lnTo>
                    <a:pt x="62" y="257"/>
                  </a:lnTo>
                  <a:lnTo>
                    <a:pt x="62" y="268"/>
                  </a:lnTo>
                  <a:lnTo>
                    <a:pt x="58" y="274"/>
                  </a:lnTo>
                  <a:lnTo>
                    <a:pt x="54" y="282"/>
                  </a:lnTo>
                  <a:lnTo>
                    <a:pt x="46" y="286"/>
                  </a:lnTo>
                  <a:lnTo>
                    <a:pt x="42" y="292"/>
                  </a:lnTo>
                  <a:lnTo>
                    <a:pt x="30" y="297"/>
                  </a:lnTo>
                  <a:lnTo>
                    <a:pt x="26" y="300"/>
                  </a:lnTo>
                  <a:lnTo>
                    <a:pt x="22" y="335"/>
                  </a:lnTo>
                  <a:lnTo>
                    <a:pt x="16" y="401"/>
                  </a:lnTo>
                  <a:lnTo>
                    <a:pt x="0" y="383"/>
                  </a:lnTo>
                  <a:lnTo>
                    <a:pt x="6" y="284"/>
                  </a:lnTo>
                  <a:lnTo>
                    <a:pt x="43" y="204"/>
                  </a:lnTo>
                  <a:lnTo>
                    <a:pt x="43" y="199"/>
                  </a:lnTo>
                  <a:lnTo>
                    <a:pt x="43" y="191"/>
                  </a:lnTo>
                  <a:lnTo>
                    <a:pt x="43" y="185"/>
                  </a:lnTo>
                  <a:lnTo>
                    <a:pt x="43" y="178"/>
                  </a:lnTo>
                  <a:lnTo>
                    <a:pt x="43" y="170"/>
                  </a:lnTo>
                  <a:lnTo>
                    <a:pt x="43" y="164"/>
                  </a:lnTo>
                  <a:lnTo>
                    <a:pt x="43" y="154"/>
                  </a:lnTo>
                  <a:lnTo>
                    <a:pt x="43" y="145"/>
                  </a:lnTo>
                  <a:lnTo>
                    <a:pt x="43" y="135"/>
                  </a:lnTo>
                  <a:lnTo>
                    <a:pt x="43" y="125"/>
                  </a:lnTo>
                  <a:lnTo>
                    <a:pt x="43" y="114"/>
                  </a:lnTo>
                  <a:lnTo>
                    <a:pt x="45" y="105"/>
                  </a:lnTo>
                  <a:lnTo>
                    <a:pt x="45" y="93"/>
                  </a:lnTo>
                  <a:lnTo>
                    <a:pt x="46" y="85"/>
                  </a:lnTo>
                  <a:lnTo>
                    <a:pt x="46" y="74"/>
                  </a:lnTo>
                  <a:lnTo>
                    <a:pt x="48" y="66"/>
                  </a:lnTo>
                  <a:lnTo>
                    <a:pt x="50" y="58"/>
                  </a:lnTo>
                  <a:lnTo>
                    <a:pt x="51" y="50"/>
                  </a:lnTo>
                  <a:lnTo>
                    <a:pt x="53" y="34"/>
                  </a:lnTo>
                  <a:lnTo>
                    <a:pt x="56" y="24"/>
                  </a:lnTo>
                  <a:lnTo>
                    <a:pt x="58" y="13"/>
                  </a:lnTo>
                  <a:lnTo>
                    <a:pt x="59" y="7"/>
                  </a:lnTo>
                  <a:lnTo>
                    <a:pt x="61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75" name="Freeform 360"/>
            <p:cNvSpPr>
              <a:spLocks/>
            </p:cNvSpPr>
            <p:nvPr/>
          </p:nvSpPr>
          <p:spPr bwMode="auto">
            <a:xfrm>
              <a:off x="2440" y="1199"/>
              <a:ext cx="734" cy="341"/>
            </a:xfrm>
            <a:custGeom>
              <a:avLst/>
              <a:gdLst>
                <a:gd name="T0" fmla="*/ 0 w 734"/>
                <a:gd name="T1" fmla="*/ 0 h 341"/>
                <a:gd name="T2" fmla="*/ 0 w 734"/>
                <a:gd name="T3" fmla="*/ 106 h 341"/>
                <a:gd name="T4" fmla="*/ 207 w 734"/>
                <a:gd name="T5" fmla="*/ 208 h 341"/>
                <a:gd name="T6" fmla="*/ 260 w 734"/>
                <a:gd name="T7" fmla="*/ 200 h 341"/>
                <a:gd name="T8" fmla="*/ 266 w 734"/>
                <a:gd name="T9" fmla="*/ 235 h 341"/>
                <a:gd name="T10" fmla="*/ 454 w 734"/>
                <a:gd name="T11" fmla="*/ 316 h 341"/>
                <a:gd name="T12" fmla="*/ 529 w 734"/>
                <a:gd name="T13" fmla="*/ 295 h 341"/>
                <a:gd name="T14" fmla="*/ 614 w 734"/>
                <a:gd name="T15" fmla="*/ 341 h 341"/>
                <a:gd name="T16" fmla="*/ 727 w 734"/>
                <a:gd name="T17" fmla="*/ 316 h 341"/>
                <a:gd name="T18" fmla="*/ 734 w 734"/>
                <a:gd name="T19" fmla="*/ 160 h 341"/>
                <a:gd name="T20" fmla="*/ 604 w 734"/>
                <a:gd name="T21" fmla="*/ 115 h 341"/>
                <a:gd name="T22" fmla="*/ 561 w 734"/>
                <a:gd name="T23" fmla="*/ 133 h 341"/>
                <a:gd name="T24" fmla="*/ 561 w 734"/>
                <a:gd name="T25" fmla="*/ 79 h 341"/>
                <a:gd name="T26" fmla="*/ 449 w 734"/>
                <a:gd name="T27" fmla="*/ 48 h 341"/>
                <a:gd name="T28" fmla="*/ 449 w 734"/>
                <a:gd name="T29" fmla="*/ 0 h 341"/>
                <a:gd name="T30" fmla="*/ 0 w 734"/>
                <a:gd name="T31" fmla="*/ 0 h 341"/>
                <a:gd name="T32" fmla="*/ 0 w 734"/>
                <a:gd name="T33" fmla="*/ 0 h 34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34"/>
                <a:gd name="T52" fmla="*/ 0 h 341"/>
                <a:gd name="T53" fmla="*/ 734 w 734"/>
                <a:gd name="T54" fmla="*/ 341 h 34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34" h="341">
                  <a:moveTo>
                    <a:pt x="0" y="0"/>
                  </a:moveTo>
                  <a:lnTo>
                    <a:pt x="0" y="106"/>
                  </a:lnTo>
                  <a:lnTo>
                    <a:pt x="207" y="208"/>
                  </a:lnTo>
                  <a:lnTo>
                    <a:pt x="260" y="200"/>
                  </a:lnTo>
                  <a:lnTo>
                    <a:pt x="266" y="235"/>
                  </a:lnTo>
                  <a:lnTo>
                    <a:pt x="454" y="316"/>
                  </a:lnTo>
                  <a:lnTo>
                    <a:pt x="529" y="295"/>
                  </a:lnTo>
                  <a:lnTo>
                    <a:pt x="614" y="341"/>
                  </a:lnTo>
                  <a:lnTo>
                    <a:pt x="727" y="316"/>
                  </a:lnTo>
                  <a:lnTo>
                    <a:pt x="734" y="160"/>
                  </a:lnTo>
                  <a:lnTo>
                    <a:pt x="604" y="115"/>
                  </a:lnTo>
                  <a:lnTo>
                    <a:pt x="561" y="133"/>
                  </a:lnTo>
                  <a:lnTo>
                    <a:pt x="561" y="79"/>
                  </a:lnTo>
                  <a:lnTo>
                    <a:pt x="449" y="48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2B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76" name="Freeform 361"/>
            <p:cNvSpPr>
              <a:spLocks/>
            </p:cNvSpPr>
            <p:nvPr/>
          </p:nvSpPr>
          <p:spPr bwMode="auto">
            <a:xfrm>
              <a:off x="2948" y="1318"/>
              <a:ext cx="221" cy="80"/>
            </a:xfrm>
            <a:custGeom>
              <a:avLst/>
              <a:gdLst>
                <a:gd name="T0" fmla="*/ 221 w 221"/>
                <a:gd name="T1" fmla="*/ 41 h 80"/>
                <a:gd name="T2" fmla="*/ 119 w 221"/>
                <a:gd name="T3" fmla="*/ 80 h 80"/>
                <a:gd name="T4" fmla="*/ 0 w 221"/>
                <a:gd name="T5" fmla="*/ 24 h 80"/>
                <a:gd name="T6" fmla="*/ 91 w 221"/>
                <a:gd name="T7" fmla="*/ 0 h 80"/>
                <a:gd name="T8" fmla="*/ 221 w 221"/>
                <a:gd name="T9" fmla="*/ 41 h 80"/>
                <a:gd name="T10" fmla="*/ 221 w 221"/>
                <a:gd name="T11" fmla="*/ 41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1"/>
                <a:gd name="T19" fmla="*/ 0 h 80"/>
                <a:gd name="T20" fmla="*/ 221 w 221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1" h="80">
                  <a:moveTo>
                    <a:pt x="221" y="41"/>
                  </a:moveTo>
                  <a:lnTo>
                    <a:pt x="119" y="80"/>
                  </a:lnTo>
                  <a:lnTo>
                    <a:pt x="0" y="24"/>
                  </a:lnTo>
                  <a:lnTo>
                    <a:pt x="91" y="0"/>
                  </a:lnTo>
                  <a:lnTo>
                    <a:pt x="221" y="41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77" name="Freeform 362"/>
            <p:cNvSpPr>
              <a:spLocks/>
            </p:cNvSpPr>
            <p:nvPr/>
          </p:nvSpPr>
          <p:spPr bwMode="auto">
            <a:xfrm>
              <a:off x="2693" y="1239"/>
              <a:ext cx="314" cy="79"/>
            </a:xfrm>
            <a:custGeom>
              <a:avLst/>
              <a:gdLst>
                <a:gd name="T0" fmla="*/ 314 w 314"/>
                <a:gd name="T1" fmla="*/ 47 h 79"/>
                <a:gd name="T2" fmla="*/ 162 w 314"/>
                <a:gd name="T3" fmla="*/ 79 h 79"/>
                <a:gd name="T4" fmla="*/ 0 w 314"/>
                <a:gd name="T5" fmla="*/ 22 h 79"/>
                <a:gd name="T6" fmla="*/ 172 w 314"/>
                <a:gd name="T7" fmla="*/ 0 h 79"/>
                <a:gd name="T8" fmla="*/ 314 w 314"/>
                <a:gd name="T9" fmla="*/ 47 h 79"/>
                <a:gd name="T10" fmla="*/ 314 w 314"/>
                <a:gd name="T11" fmla="*/ 4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4"/>
                <a:gd name="T19" fmla="*/ 0 h 79"/>
                <a:gd name="T20" fmla="*/ 314 w 31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4" h="79">
                  <a:moveTo>
                    <a:pt x="314" y="47"/>
                  </a:moveTo>
                  <a:lnTo>
                    <a:pt x="162" y="79"/>
                  </a:lnTo>
                  <a:lnTo>
                    <a:pt x="0" y="22"/>
                  </a:lnTo>
                  <a:lnTo>
                    <a:pt x="172" y="0"/>
                  </a:lnTo>
                  <a:lnTo>
                    <a:pt x="314" y="47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78" name="Freeform 363"/>
            <p:cNvSpPr>
              <a:spLocks/>
            </p:cNvSpPr>
            <p:nvPr/>
          </p:nvSpPr>
          <p:spPr bwMode="auto">
            <a:xfrm>
              <a:off x="3059" y="1199"/>
              <a:ext cx="35" cy="469"/>
            </a:xfrm>
            <a:custGeom>
              <a:avLst/>
              <a:gdLst>
                <a:gd name="T0" fmla="*/ 19 w 35"/>
                <a:gd name="T1" fmla="*/ 431 h 469"/>
                <a:gd name="T2" fmla="*/ 0 w 35"/>
                <a:gd name="T3" fmla="*/ 0 h 469"/>
                <a:gd name="T4" fmla="*/ 30 w 35"/>
                <a:gd name="T5" fmla="*/ 0 h 469"/>
                <a:gd name="T6" fmla="*/ 35 w 35"/>
                <a:gd name="T7" fmla="*/ 469 h 469"/>
                <a:gd name="T8" fmla="*/ 19 w 35"/>
                <a:gd name="T9" fmla="*/ 431 h 469"/>
                <a:gd name="T10" fmla="*/ 19 w 35"/>
                <a:gd name="T11" fmla="*/ 431 h 4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469"/>
                <a:gd name="T20" fmla="*/ 35 w 35"/>
                <a:gd name="T21" fmla="*/ 469 h 4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469">
                  <a:moveTo>
                    <a:pt x="19" y="431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5" y="469"/>
                  </a:lnTo>
                  <a:lnTo>
                    <a:pt x="19" y="431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79" name="Freeform 364"/>
            <p:cNvSpPr>
              <a:spLocks/>
            </p:cNvSpPr>
            <p:nvPr/>
          </p:nvSpPr>
          <p:spPr bwMode="auto">
            <a:xfrm>
              <a:off x="2317" y="1587"/>
              <a:ext cx="932" cy="439"/>
            </a:xfrm>
            <a:custGeom>
              <a:avLst/>
              <a:gdLst>
                <a:gd name="T0" fmla="*/ 34 w 932"/>
                <a:gd name="T1" fmla="*/ 208 h 439"/>
                <a:gd name="T2" fmla="*/ 772 w 932"/>
                <a:gd name="T3" fmla="*/ 0 h 439"/>
                <a:gd name="T4" fmla="*/ 932 w 932"/>
                <a:gd name="T5" fmla="*/ 128 h 439"/>
                <a:gd name="T6" fmla="*/ 151 w 932"/>
                <a:gd name="T7" fmla="*/ 439 h 439"/>
                <a:gd name="T8" fmla="*/ 0 w 932"/>
                <a:gd name="T9" fmla="*/ 346 h 439"/>
                <a:gd name="T10" fmla="*/ 34 w 932"/>
                <a:gd name="T11" fmla="*/ 208 h 439"/>
                <a:gd name="T12" fmla="*/ 34 w 932"/>
                <a:gd name="T13" fmla="*/ 208 h 4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32"/>
                <a:gd name="T22" fmla="*/ 0 h 439"/>
                <a:gd name="T23" fmla="*/ 932 w 932"/>
                <a:gd name="T24" fmla="*/ 439 h 4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32" h="439">
                  <a:moveTo>
                    <a:pt x="34" y="208"/>
                  </a:moveTo>
                  <a:lnTo>
                    <a:pt x="772" y="0"/>
                  </a:lnTo>
                  <a:lnTo>
                    <a:pt x="932" y="128"/>
                  </a:lnTo>
                  <a:lnTo>
                    <a:pt x="151" y="439"/>
                  </a:lnTo>
                  <a:lnTo>
                    <a:pt x="0" y="346"/>
                  </a:lnTo>
                  <a:lnTo>
                    <a:pt x="34" y="208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80" name="Freeform 365"/>
            <p:cNvSpPr>
              <a:spLocks/>
            </p:cNvSpPr>
            <p:nvPr/>
          </p:nvSpPr>
          <p:spPr bwMode="auto">
            <a:xfrm>
              <a:off x="2219" y="1782"/>
              <a:ext cx="260" cy="239"/>
            </a:xfrm>
            <a:custGeom>
              <a:avLst/>
              <a:gdLst>
                <a:gd name="T0" fmla="*/ 127 w 260"/>
                <a:gd name="T1" fmla="*/ 0 h 239"/>
                <a:gd name="T2" fmla="*/ 0 w 260"/>
                <a:gd name="T3" fmla="*/ 131 h 239"/>
                <a:gd name="T4" fmla="*/ 260 w 260"/>
                <a:gd name="T5" fmla="*/ 239 h 239"/>
                <a:gd name="T6" fmla="*/ 127 w 260"/>
                <a:gd name="T7" fmla="*/ 0 h 239"/>
                <a:gd name="T8" fmla="*/ 127 w 260"/>
                <a:gd name="T9" fmla="*/ 0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39"/>
                <a:gd name="T17" fmla="*/ 260 w 260"/>
                <a:gd name="T18" fmla="*/ 239 h 2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39">
                  <a:moveTo>
                    <a:pt x="127" y="0"/>
                  </a:moveTo>
                  <a:lnTo>
                    <a:pt x="0" y="131"/>
                  </a:lnTo>
                  <a:lnTo>
                    <a:pt x="260" y="23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81" name="Freeform 366"/>
            <p:cNvSpPr>
              <a:spLocks/>
            </p:cNvSpPr>
            <p:nvPr/>
          </p:nvSpPr>
          <p:spPr bwMode="auto">
            <a:xfrm>
              <a:off x="2325" y="1199"/>
              <a:ext cx="37" cy="734"/>
            </a:xfrm>
            <a:custGeom>
              <a:avLst/>
              <a:gdLst>
                <a:gd name="T0" fmla="*/ 19 w 37"/>
                <a:gd name="T1" fmla="*/ 634 h 734"/>
                <a:gd name="T2" fmla="*/ 0 w 37"/>
                <a:gd name="T3" fmla="*/ 0 h 734"/>
                <a:gd name="T4" fmla="*/ 30 w 37"/>
                <a:gd name="T5" fmla="*/ 0 h 734"/>
                <a:gd name="T6" fmla="*/ 37 w 37"/>
                <a:gd name="T7" fmla="*/ 734 h 734"/>
                <a:gd name="T8" fmla="*/ 19 w 37"/>
                <a:gd name="T9" fmla="*/ 634 h 734"/>
                <a:gd name="T10" fmla="*/ 19 w 37"/>
                <a:gd name="T11" fmla="*/ 634 h 7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734"/>
                <a:gd name="T20" fmla="*/ 37 w 37"/>
                <a:gd name="T21" fmla="*/ 734 h 7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734">
                  <a:moveTo>
                    <a:pt x="19" y="634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7" y="734"/>
                  </a:lnTo>
                  <a:lnTo>
                    <a:pt x="19" y="634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82" name="Freeform 367"/>
            <p:cNvSpPr>
              <a:spLocks/>
            </p:cNvSpPr>
            <p:nvPr/>
          </p:nvSpPr>
          <p:spPr bwMode="auto">
            <a:xfrm>
              <a:off x="1254" y="1643"/>
              <a:ext cx="129" cy="194"/>
            </a:xfrm>
            <a:custGeom>
              <a:avLst/>
              <a:gdLst>
                <a:gd name="T0" fmla="*/ 129 w 129"/>
                <a:gd name="T1" fmla="*/ 137 h 194"/>
                <a:gd name="T2" fmla="*/ 64 w 129"/>
                <a:gd name="T3" fmla="*/ 80 h 194"/>
                <a:gd name="T4" fmla="*/ 65 w 129"/>
                <a:gd name="T5" fmla="*/ 40 h 194"/>
                <a:gd name="T6" fmla="*/ 54 w 129"/>
                <a:gd name="T7" fmla="*/ 33 h 194"/>
                <a:gd name="T8" fmla="*/ 44 w 129"/>
                <a:gd name="T9" fmla="*/ 49 h 194"/>
                <a:gd name="T10" fmla="*/ 12 w 129"/>
                <a:gd name="T11" fmla="*/ 0 h 194"/>
                <a:gd name="T12" fmla="*/ 1 w 129"/>
                <a:gd name="T13" fmla="*/ 5 h 194"/>
                <a:gd name="T14" fmla="*/ 4 w 129"/>
                <a:gd name="T15" fmla="*/ 22 h 194"/>
                <a:gd name="T16" fmla="*/ 0 w 129"/>
                <a:gd name="T17" fmla="*/ 67 h 194"/>
                <a:gd name="T18" fmla="*/ 48 w 129"/>
                <a:gd name="T19" fmla="*/ 94 h 194"/>
                <a:gd name="T20" fmla="*/ 51 w 129"/>
                <a:gd name="T21" fmla="*/ 133 h 194"/>
                <a:gd name="T22" fmla="*/ 80 w 129"/>
                <a:gd name="T23" fmla="*/ 194 h 194"/>
                <a:gd name="T24" fmla="*/ 129 w 129"/>
                <a:gd name="T25" fmla="*/ 137 h 194"/>
                <a:gd name="T26" fmla="*/ 129 w 129"/>
                <a:gd name="T27" fmla="*/ 137 h 19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194"/>
                <a:gd name="T44" fmla="*/ 129 w 129"/>
                <a:gd name="T45" fmla="*/ 194 h 19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194">
                  <a:moveTo>
                    <a:pt x="129" y="137"/>
                  </a:moveTo>
                  <a:lnTo>
                    <a:pt x="64" y="80"/>
                  </a:lnTo>
                  <a:lnTo>
                    <a:pt x="65" y="40"/>
                  </a:lnTo>
                  <a:lnTo>
                    <a:pt x="54" y="33"/>
                  </a:lnTo>
                  <a:lnTo>
                    <a:pt x="44" y="49"/>
                  </a:lnTo>
                  <a:lnTo>
                    <a:pt x="12" y="0"/>
                  </a:lnTo>
                  <a:lnTo>
                    <a:pt x="1" y="5"/>
                  </a:lnTo>
                  <a:lnTo>
                    <a:pt x="4" y="22"/>
                  </a:lnTo>
                  <a:lnTo>
                    <a:pt x="0" y="67"/>
                  </a:lnTo>
                  <a:lnTo>
                    <a:pt x="48" y="94"/>
                  </a:lnTo>
                  <a:lnTo>
                    <a:pt x="51" y="133"/>
                  </a:lnTo>
                  <a:lnTo>
                    <a:pt x="80" y="194"/>
                  </a:lnTo>
                  <a:lnTo>
                    <a:pt x="129" y="137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83" name="Freeform 368"/>
            <p:cNvSpPr>
              <a:spLocks/>
            </p:cNvSpPr>
            <p:nvPr/>
          </p:nvSpPr>
          <p:spPr bwMode="auto">
            <a:xfrm>
              <a:off x="1676" y="1648"/>
              <a:ext cx="193" cy="110"/>
            </a:xfrm>
            <a:custGeom>
              <a:avLst/>
              <a:gdLst>
                <a:gd name="T0" fmla="*/ 0 w 193"/>
                <a:gd name="T1" fmla="*/ 67 h 110"/>
                <a:gd name="T2" fmla="*/ 50 w 193"/>
                <a:gd name="T3" fmla="*/ 44 h 110"/>
                <a:gd name="T4" fmla="*/ 98 w 193"/>
                <a:gd name="T5" fmla="*/ 30 h 110"/>
                <a:gd name="T6" fmla="*/ 111 w 193"/>
                <a:gd name="T7" fmla="*/ 0 h 110"/>
                <a:gd name="T8" fmla="*/ 129 w 193"/>
                <a:gd name="T9" fmla="*/ 0 h 110"/>
                <a:gd name="T10" fmla="*/ 122 w 193"/>
                <a:gd name="T11" fmla="*/ 20 h 110"/>
                <a:gd name="T12" fmla="*/ 153 w 193"/>
                <a:gd name="T13" fmla="*/ 20 h 110"/>
                <a:gd name="T14" fmla="*/ 193 w 193"/>
                <a:gd name="T15" fmla="*/ 9 h 110"/>
                <a:gd name="T16" fmla="*/ 181 w 193"/>
                <a:gd name="T17" fmla="*/ 28 h 110"/>
                <a:gd name="T18" fmla="*/ 146 w 193"/>
                <a:gd name="T19" fmla="*/ 67 h 110"/>
                <a:gd name="T20" fmla="*/ 106 w 193"/>
                <a:gd name="T21" fmla="*/ 67 h 110"/>
                <a:gd name="T22" fmla="*/ 48 w 193"/>
                <a:gd name="T23" fmla="*/ 110 h 110"/>
                <a:gd name="T24" fmla="*/ 0 w 193"/>
                <a:gd name="T25" fmla="*/ 67 h 110"/>
                <a:gd name="T26" fmla="*/ 0 w 193"/>
                <a:gd name="T27" fmla="*/ 67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3"/>
                <a:gd name="T43" fmla="*/ 0 h 110"/>
                <a:gd name="T44" fmla="*/ 193 w 193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3" h="110">
                  <a:moveTo>
                    <a:pt x="0" y="67"/>
                  </a:moveTo>
                  <a:lnTo>
                    <a:pt x="50" y="44"/>
                  </a:lnTo>
                  <a:lnTo>
                    <a:pt x="98" y="30"/>
                  </a:lnTo>
                  <a:lnTo>
                    <a:pt x="111" y="0"/>
                  </a:lnTo>
                  <a:lnTo>
                    <a:pt x="129" y="0"/>
                  </a:lnTo>
                  <a:lnTo>
                    <a:pt x="122" y="20"/>
                  </a:lnTo>
                  <a:lnTo>
                    <a:pt x="153" y="20"/>
                  </a:lnTo>
                  <a:lnTo>
                    <a:pt x="193" y="9"/>
                  </a:lnTo>
                  <a:lnTo>
                    <a:pt x="181" y="28"/>
                  </a:lnTo>
                  <a:lnTo>
                    <a:pt x="146" y="67"/>
                  </a:lnTo>
                  <a:lnTo>
                    <a:pt x="106" y="67"/>
                  </a:lnTo>
                  <a:lnTo>
                    <a:pt x="48" y="11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84" name="Freeform 369"/>
            <p:cNvSpPr>
              <a:spLocks/>
            </p:cNvSpPr>
            <p:nvPr/>
          </p:nvSpPr>
          <p:spPr bwMode="auto">
            <a:xfrm>
              <a:off x="1468" y="1572"/>
              <a:ext cx="96" cy="152"/>
            </a:xfrm>
            <a:custGeom>
              <a:avLst/>
              <a:gdLst>
                <a:gd name="T0" fmla="*/ 0 w 96"/>
                <a:gd name="T1" fmla="*/ 133 h 152"/>
                <a:gd name="T2" fmla="*/ 5 w 96"/>
                <a:gd name="T3" fmla="*/ 96 h 152"/>
                <a:gd name="T4" fmla="*/ 63 w 96"/>
                <a:gd name="T5" fmla="*/ 0 h 152"/>
                <a:gd name="T6" fmla="*/ 96 w 96"/>
                <a:gd name="T7" fmla="*/ 47 h 152"/>
                <a:gd name="T8" fmla="*/ 90 w 96"/>
                <a:gd name="T9" fmla="*/ 61 h 152"/>
                <a:gd name="T10" fmla="*/ 90 w 96"/>
                <a:gd name="T11" fmla="*/ 95 h 152"/>
                <a:gd name="T12" fmla="*/ 63 w 96"/>
                <a:gd name="T13" fmla="*/ 114 h 152"/>
                <a:gd name="T14" fmla="*/ 69 w 96"/>
                <a:gd name="T15" fmla="*/ 152 h 152"/>
                <a:gd name="T16" fmla="*/ 0 w 96"/>
                <a:gd name="T17" fmla="*/ 133 h 152"/>
                <a:gd name="T18" fmla="*/ 0 w 96"/>
                <a:gd name="T19" fmla="*/ 133 h 1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6"/>
                <a:gd name="T31" fmla="*/ 0 h 152"/>
                <a:gd name="T32" fmla="*/ 96 w 96"/>
                <a:gd name="T33" fmla="*/ 152 h 1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6" h="152">
                  <a:moveTo>
                    <a:pt x="0" y="133"/>
                  </a:moveTo>
                  <a:lnTo>
                    <a:pt x="5" y="96"/>
                  </a:lnTo>
                  <a:lnTo>
                    <a:pt x="63" y="0"/>
                  </a:lnTo>
                  <a:lnTo>
                    <a:pt x="96" y="47"/>
                  </a:lnTo>
                  <a:lnTo>
                    <a:pt x="90" y="61"/>
                  </a:lnTo>
                  <a:lnTo>
                    <a:pt x="90" y="95"/>
                  </a:lnTo>
                  <a:lnTo>
                    <a:pt x="63" y="114"/>
                  </a:lnTo>
                  <a:lnTo>
                    <a:pt x="69" y="152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85" name="Freeform 370"/>
            <p:cNvSpPr>
              <a:spLocks/>
            </p:cNvSpPr>
            <p:nvPr/>
          </p:nvSpPr>
          <p:spPr bwMode="auto">
            <a:xfrm>
              <a:off x="1313" y="1688"/>
              <a:ext cx="427" cy="493"/>
            </a:xfrm>
            <a:custGeom>
              <a:avLst/>
              <a:gdLst>
                <a:gd name="T0" fmla="*/ 256 w 427"/>
                <a:gd name="T1" fmla="*/ 32 h 493"/>
                <a:gd name="T2" fmla="*/ 154 w 427"/>
                <a:gd name="T3" fmla="*/ 0 h 493"/>
                <a:gd name="T4" fmla="*/ 144 w 427"/>
                <a:gd name="T5" fmla="*/ 17 h 493"/>
                <a:gd name="T6" fmla="*/ 130 w 427"/>
                <a:gd name="T7" fmla="*/ 17 h 493"/>
                <a:gd name="T8" fmla="*/ 104 w 427"/>
                <a:gd name="T9" fmla="*/ 16 h 493"/>
                <a:gd name="T10" fmla="*/ 85 w 427"/>
                <a:gd name="T11" fmla="*/ 17 h 493"/>
                <a:gd name="T12" fmla="*/ 48 w 427"/>
                <a:gd name="T13" fmla="*/ 83 h 493"/>
                <a:gd name="T14" fmla="*/ 0 w 427"/>
                <a:gd name="T15" fmla="*/ 131 h 493"/>
                <a:gd name="T16" fmla="*/ 51 w 427"/>
                <a:gd name="T17" fmla="*/ 173 h 493"/>
                <a:gd name="T18" fmla="*/ 82 w 427"/>
                <a:gd name="T19" fmla="*/ 149 h 493"/>
                <a:gd name="T20" fmla="*/ 80 w 427"/>
                <a:gd name="T21" fmla="*/ 161 h 493"/>
                <a:gd name="T22" fmla="*/ 80 w 427"/>
                <a:gd name="T23" fmla="*/ 182 h 493"/>
                <a:gd name="T24" fmla="*/ 80 w 427"/>
                <a:gd name="T25" fmla="*/ 206 h 493"/>
                <a:gd name="T26" fmla="*/ 83 w 427"/>
                <a:gd name="T27" fmla="*/ 225 h 493"/>
                <a:gd name="T28" fmla="*/ 91 w 427"/>
                <a:gd name="T29" fmla="*/ 240 h 493"/>
                <a:gd name="T30" fmla="*/ 102 w 427"/>
                <a:gd name="T31" fmla="*/ 253 h 493"/>
                <a:gd name="T32" fmla="*/ 96 w 427"/>
                <a:gd name="T33" fmla="*/ 275 h 493"/>
                <a:gd name="T34" fmla="*/ 96 w 427"/>
                <a:gd name="T35" fmla="*/ 283 h 493"/>
                <a:gd name="T36" fmla="*/ 96 w 427"/>
                <a:gd name="T37" fmla="*/ 299 h 493"/>
                <a:gd name="T38" fmla="*/ 99 w 427"/>
                <a:gd name="T39" fmla="*/ 318 h 493"/>
                <a:gd name="T40" fmla="*/ 101 w 427"/>
                <a:gd name="T41" fmla="*/ 336 h 493"/>
                <a:gd name="T42" fmla="*/ 102 w 427"/>
                <a:gd name="T43" fmla="*/ 355 h 493"/>
                <a:gd name="T44" fmla="*/ 106 w 427"/>
                <a:gd name="T45" fmla="*/ 379 h 493"/>
                <a:gd name="T46" fmla="*/ 109 w 427"/>
                <a:gd name="T47" fmla="*/ 406 h 493"/>
                <a:gd name="T48" fmla="*/ 114 w 427"/>
                <a:gd name="T49" fmla="*/ 435 h 493"/>
                <a:gd name="T50" fmla="*/ 117 w 427"/>
                <a:gd name="T51" fmla="*/ 459 h 493"/>
                <a:gd name="T52" fmla="*/ 120 w 427"/>
                <a:gd name="T53" fmla="*/ 478 h 493"/>
                <a:gd name="T54" fmla="*/ 122 w 427"/>
                <a:gd name="T55" fmla="*/ 491 h 493"/>
                <a:gd name="T56" fmla="*/ 189 w 427"/>
                <a:gd name="T57" fmla="*/ 470 h 493"/>
                <a:gd name="T58" fmla="*/ 266 w 427"/>
                <a:gd name="T59" fmla="*/ 370 h 493"/>
                <a:gd name="T60" fmla="*/ 311 w 427"/>
                <a:gd name="T61" fmla="*/ 445 h 493"/>
                <a:gd name="T62" fmla="*/ 311 w 427"/>
                <a:gd name="T63" fmla="*/ 302 h 493"/>
                <a:gd name="T64" fmla="*/ 245 w 427"/>
                <a:gd name="T65" fmla="*/ 184 h 493"/>
                <a:gd name="T66" fmla="*/ 256 w 427"/>
                <a:gd name="T67" fmla="*/ 132 h 493"/>
                <a:gd name="T68" fmla="*/ 367 w 427"/>
                <a:gd name="T69" fmla="*/ 92 h 493"/>
                <a:gd name="T70" fmla="*/ 424 w 427"/>
                <a:gd name="T71" fmla="*/ 65 h 493"/>
                <a:gd name="T72" fmla="*/ 394 w 427"/>
                <a:gd name="T73" fmla="*/ 35 h 493"/>
                <a:gd name="T74" fmla="*/ 307 w 427"/>
                <a:gd name="T75" fmla="*/ 59 h 4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27"/>
                <a:gd name="T115" fmla="*/ 0 h 493"/>
                <a:gd name="T116" fmla="*/ 427 w 427"/>
                <a:gd name="T117" fmla="*/ 493 h 4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27" h="493">
                  <a:moveTo>
                    <a:pt x="307" y="59"/>
                  </a:moveTo>
                  <a:lnTo>
                    <a:pt x="256" y="32"/>
                  </a:lnTo>
                  <a:lnTo>
                    <a:pt x="203" y="12"/>
                  </a:lnTo>
                  <a:lnTo>
                    <a:pt x="154" y="0"/>
                  </a:lnTo>
                  <a:lnTo>
                    <a:pt x="146" y="17"/>
                  </a:lnTo>
                  <a:lnTo>
                    <a:pt x="144" y="17"/>
                  </a:lnTo>
                  <a:lnTo>
                    <a:pt x="138" y="17"/>
                  </a:lnTo>
                  <a:lnTo>
                    <a:pt x="130" y="17"/>
                  </a:lnTo>
                  <a:lnTo>
                    <a:pt x="117" y="17"/>
                  </a:lnTo>
                  <a:lnTo>
                    <a:pt x="104" y="16"/>
                  </a:lnTo>
                  <a:lnTo>
                    <a:pt x="93" y="17"/>
                  </a:lnTo>
                  <a:lnTo>
                    <a:pt x="85" y="17"/>
                  </a:lnTo>
                  <a:lnTo>
                    <a:pt x="82" y="19"/>
                  </a:lnTo>
                  <a:lnTo>
                    <a:pt x="48" y="83"/>
                  </a:lnTo>
                  <a:lnTo>
                    <a:pt x="8" y="102"/>
                  </a:lnTo>
                  <a:lnTo>
                    <a:pt x="0" y="131"/>
                  </a:lnTo>
                  <a:lnTo>
                    <a:pt x="29" y="173"/>
                  </a:lnTo>
                  <a:lnTo>
                    <a:pt x="51" y="173"/>
                  </a:lnTo>
                  <a:lnTo>
                    <a:pt x="83" y="149"/>
                  </a:lnTo>
                  <a:lnTo>
                    <a:pt x="82" y="149"/>
                  </a:lnTo>
                  <a:lnTo>
                    <a:pt x="82" y="153"/>
                  </a:lnTo>
                  <a:lnTo>
                    <a:pt x="80" y="161"/>
                  </a:lnTo>
                  <a:lnTo>
                    <a:pt x="80" y="173"/>
                  </a:lnTo>
                  <a:lnTo>
                    <a:pt x="80" y="182"/>
                  </a:lnTo>
                  <a:lnTo>
                    <a:pt x="80" y="195"/>
                  </a:lnTo>
                  <a:lnTo>
                    <a:pt x="80" y="206"/>
                  </a:lnTo>
                  <a:lnTo>
                    <a:pt x="83" y="217"/>
                  </a:lnTo>
                  <a:lnTo>
                    <a:pt x="83" y="225"/>
                  </a:lnTo>
                  <a:lnTo>
                    <a:pt x="88" y="233"/>
                  </a:lnTo>
                  <a:lnTo>
                    <a:pt x="91" y="240"/>
                  </a:lnTo>
                  <a:lnTo>
                    <a:pt x="96" y="245"/>
                  </a:lnTo>
                  <a:lnTo>
                    <a:pt x="102" y="253"/>
                  </a:lnTo>
                  <a:lnTo>
                    <a:pt x="107" y="254"/>
                  </a:lnTo>
                  <a:lnTo>
                    <a:pt x="96" y="275"/>
                  </a:lnTo>
                  <a:lnTo>
                    <a:pt x="96" y="280"/>
                  </a:lnTo>
                  <a:lnTo>
                    <a:pt x="96" y="283"/>
                  </a:lnTo>
                  <a:lnTo>
                    <a:pt x="96" y="293"/>
                  </a:lnTo>
                  <a:lnTo>
                    <a:pt x="96" y="299"/>
                  </a:lnTo>
                  <a:lnTo>
                    <a:pt x="98" y="309"/>
                  </a:lnTo>
                  <a:lnTo>
                    <a:pt x="99" y="318"/>
                  </a:lnTo>
                  <a:lnTo>
                    <a:pt x="101" y="331"/>
                  </a:lnTo>
                  <a:lnTo>
                    <a:pt x="101" y="336"/>
                  </a:lnTo>
                  <a:lnTo>
                    <a:pt x="101" y="344"/>
                  </a:lnTo>
                  <a:lnTo>
                    <a:pt x="102" y="355"/>
                  </a:lnTo>
                  <a:lnTo>
                    <a:pt x="104" y="368"/>
                  </a:lnTo>
                  <a:lnTo>
                    <a:pt x="106" y="379"/>
                  </a:lnTo>
                  <a:lnTo>
                    <a:pt x="107" y="394"/>
                  </a:lnTo>
                  <a:lnTo>
                    <a:pt x="109" y="406"/>
                  </a:lnTo>
                  <a:lnTo>
                    <a:pt x="112" y="422"/>
                  </a:lnTo>
                  <a:lnTo>
                    <a:pt x="114" y="435"/>
                  </a:lnTo>
                  <a:lnTo>
                    <a:pt x="115" y="448"/>
                  </a:lnTo>
                  <a:lnTo>
                    <a:pt x="117" y="459"/>
                  </a:lnTo>
                  <a:lnTo>
                    <a:pt x="118" y="472"/>
                  </a:lnTo>
                  <a:lnTo>
                    <a:pt x="120" y="478"/>
                  </a:lnTo>
                  <a:lnTo>
                    <a:pt x="122" y="486"/>
                  </a:lnTo>
                  <a:lnTo>
                    <a:pt x="122" y="491"/>
                  </a:lnTo>
                  <a:lnTo>
                    <a:pt x="123" y="493"/>
                  </a:lnTo>
                  <a:lnTo>
                    <a:pt x="189" y="470"/>
                  </a:lnTo>
                  <a:lnTo>
                    <a:pt x="210" y="357"/>
                  </a:lnTo>
                  <a:lnTo>
                    <a:pt x="266" y="370"/>
                  </a:lnTo>
                  <a:lnTo>
                    <a:pt x="267" y="462"/>
                  </a:lnTo>
                  <a:lnTo>
                    <a:pt x="311" y="445"/>
                  </a:lnTo>
                  <a:lnTo>
                    <a:pt x="338" y="437"/>
                  </a:lnTo>
                  <a:lnTo>
                    <a:pt x="311" y="302"/>
                  </a:lnTo>
                  <a:lnTo>
                    <a:pt x="245" y="230"/>
                  </a:lnTo>
                  <a:lnTo>
                    <a:pt x="245" y="184"/>
                  </a:lnTo>
                  <a:lnTo>
                    <a:pt x="242" y="157"/>
                  </a:lnTo>
                  <a:lnTo>
                    <a:pt x="256" y="132"/>
                  </a:lnTo>
                  <a:lnTo>
                    <a:pt x="320" y="115"/>
                  </a:lnTo>
                  <a:lnTo>
                    <a:pt x="367" y="92"/>
                  </a:lnTo>
                  <a:lnTo>
                    <a:pt x="386" y="105"/>
                  </a:lnTo>
                  <a:lnTo>
                    <a:pt x="424" y="65"/>
                  </a:lnTo>
                  <a:lnTo>
                    <a:pt x="427" y="52"/>
                  </a:lnTo>
                  <a:lnTo>
                    <a:pt x="394" y="35"/>
                  </a:lnTo>
                  <a:lnTo>
                    <a:pt x="307" y="59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86" name="Freeform 371"/>
            <p:cNvSpPr>
              <a:spLocks/>
            </p:cNvSpPr>
            <p:nvPr/>
          </p:nvSpPr>
          <p:spPr bwMode="auto">
            <a:xfrm>
              <a:off x="1471" y="1707"/>
              <a:ext cx="271" cy="96"/>
            </a:xfrm>
            <a:custGeom>
              <a:avLst/>
              <a:gdLst>
                <a:gd name="T0" fmla="*/ 100 w 271"/>
                <a:gd name="T1" fmla="*/ 16 h 96"/>
                <a:gd name="T2" fmla="*/ 55 w 271"/>
                <a:gd name="T3" fmla="*/ 11 h 96"/>
                <a:gd name="T4" fmla="*/ 0 w 271"/>
                <a:gd name="T5" fmla="*/ 30 h 96"/>
                <a:gd name="T6" fmla="*/ 0 w 271"/>
                <a:gd name="T7" fmla="*/ 33 h 96"/>
                <a:gd name="T8" fmla="*/ 5 w 271"/>
                <a:gd name="T9" fmla="*/ 45 h 96"/>
                <a:gd name="T10" fmla="*/ 7 w 271"/>
                <a:gd name="T11" fmla="*/ 49 h 96"/>
                <a:gd name="T12" fmla="*/ 13 w 271"/>
                <a:gd name="T13" fmla="*/ 54 h 96"/>
                <a:gd name="T14" fmla="*/ 18 w 271"/>
                <a:gd name="T15" fmla="*/ 61 h 96"/>
                <a:gd name="T16" fmla="*/ 28 w 271"/>
                <a:gd name="T17" fmla="*/ 65 h 96"/>
                <a:gd name="T18" fmla="*/ 36 w 271"/>
                <a:gd name="T19" fmla="*/ 67 h 96"/>
                <a:gd name="T20" fmla="*/ 47 w 271"/>
                <a:gd name="T21" fmla="*/ 70 h 96"/>
                <a:gd name="T22" fmla="*/ 58 w 271"/>
                <a:gd name="T23" fmla="*/ 72 h 96"/>
                <a:gd name="T24" fmla="*/ 71 w 271"/>
                <a:gd name="T25" fmla="*/ 73 h 96"/>
                <a:gd name="T26" fmla="*/ 81 w 271"/>
                <a:gd name="T27" fmla="*/ 73 h 96"/>
                <a:gd name="T28" fmla="*/ 90 w 271"/>
                <a:gd name="T29" fmla="*/ 73 h 96"/>
                <a:gd name="T30" fmla="*/ 95 w 271"/>
                <a:gd name="T31" fmla="*/ 73 h 96"/>
                <a:gd name="T32" fmla="*/ 98 w 271"/>
                <a:gd name="T33" fmla="*/ 73 h 96"/>
                <a:gd name="T34" fmla="*/ 100 w 271"/>
                <a:gd name="T35" fmla="*/ 93 h 96"/>
                <a:gd name="T36" fmla="*/ 101 w 271"/>
                <a:gd name="T37" fmla="*/ 93 h 96"/>
                <a:gd name="T38" fmla="*/ 109 w 271"/>
                <a:gd name="T39" fmla="*/ 93 h 96"/>
                <a:gd name="T40" fmla="*/ 121 w 271"/>
                <a:gd name="T41" fmla="*/ 94 h 96"/>
                <a:gd name="T42" fmla="*/ 132 w 271"/>
                <a:gd name="T43" fmla="*/ 96 h 96"/>
                <a:gd name="T44" fmla="*/ 143 w 271"/>
                <a:gd name="T45" fmla="*/ 96 h 96"/>
                <a:gd name="T46" fmla="*/ 156 w 271"/>
                <a:gd name="T47" fmla="*/ 96 h 96"/>
                <a:gd name="T48" fmla="*/ 164 w 271"/>
                <a:gd name="T49" fmla="*/ 94 h 96"/>
                <a:gd name="T50" fmla="*/ 169 w 271"/>
                <a:gd name="T51" fmla="*/ 93 h 96"/>
                <a:gd name="T52" fmla="*/ 170 w 271"/>
                <a:gd name="T53" fmla="*/ 89 h 96"/>
                <a:gd name="T54" fmla="*/ 177 w 271"/>
                <a:gd name="T55" fmla="*/ 83 h 96"/>
                <a:gd name="T56" fmla="*/ 185 w 271"/>
                <a:gd name="T57" fmla="*/ 73 h 96"/>
                <a:gd name="T58" fmla="*/ 193 w 271"/>
                <a:gd name="T59" fmla="*/ 64 h 96"/>
                <a:gd name="T60" fmla="*/ 199 w 271"/>
                <a:gd name="T61" fmla="*/ 54 h 96"/>
                <a:gd name="T62" fmla="*/ 207 w 271"/>
                <a:gd name="T63" fmla="*/ 46 h 96"/>
                <a:gd name="T64" fmla="*/ 212 w 271"/>
                <a:gd name="T65" fmla="*/ 41 h 96"/>
                <a:gd name="T66" fmla="*/ 215 w 271"/>
                <a:gd name="T67" fmla="*/ 40 h 96"/>
                <a:gd name="T68" fmla="*/ 231 w 271"/>
                <a:gd name="T69" fmla="*/ 54 h 96"/>
                <a:gd name="T70" fmla="*/ 271 w 271"/>
                <a:gd name="T71" fmla="*/ 29 h 96"/>
                <a:gd name="T72" fmla="*/ 269 w 271"/>
                <a:gd name="T73" fmla="*/ 25 h 96"/>
                <a:gd name="T74" fmla="*/ 263 w 271"/>
                <a:gd name="T75" fmla="*/ 21 h 96"/>
                <a:gd name="T76" fmla="*/ 255 w 271"/>
                <a:gd name="T77" fmla="*/ 14 h 96"/>
                <a:gd name="T78" fmla="*/ 244 w 271"/>
                <a:gd name="T79" fmla="*/ 8 h 96"/>
                <a:gd name="T80" fmla="*/ 236 w 271"/>
                <a:gd name="T81" fmla="*/ 3 h 96"/>
                <a:gd name="T82" fmla="*/ 229 w 271"/>
                <a:gd name="T83" fmla="*/ 1 h 96"/>
                <a:gd name="T84" fmla="*/ 221 w 271"/>
                <a:gd name="T85" fmla="*/ 0 h 96"/>
                <a:gd name="T86" fmla="*/ 215 w 271"/>
                <a:gd name="T87" fmla="*/ 0 h 96"/>
                <a:gd name="T88" fmla="*/ 204 w 271"/>
                <a:gd name="T89" fmla="*/ 0 h 96"/>
                <a:gd name="T90" fmla="*/ 201 w 271"/>
                <a:gd name="T91" fmla="*/ 0 h 96"/>
                <a:gd name="T92" fmla="*/ 178 w 271"/>
                <a:gd name="T93" fmla="*/ 16 h 96"/>
                <a:gd name="T94" fmla="*/ 100 w 271"/>
                <a:gd name="T95" fmla="*/ 16 h 96"/>
                <a:gd name="T96" fmla="*/ 100 w 271"/>
                <a:gd name="T97" fmla="*/ 16 h 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1"/>
                <a:gd name="T148" fmla="*/ 0 h 96"/>
                <a:gd name="T149" fmla="*/ 271 w 271"/>
                <a:gd name="T150" fmla="*/ 96 h 9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1" h="96">
                  <a:moveTo>
                    <a:pt x="100" y="16"/>
                  </a:moveTo>
                  <a:lnTo>
                    <a:pt x="55" y="11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5" y="45"/>
                  </a:lnTo>
                  <a:lnTo>
                    <a:pt x="7" y="49"/>
                  </a:lnTo>
                  <a:lnTo>
                    <a:pt x="13" y="54"/>
                  </a:lnTo>
                  <a:lnTo>
                    <a:pt x="18" y="61"/>
                  </a:lnTo>
                  <a:lnTo>
                    <a:pt x="28" y="65"/>
                  </a:lnTo>
                  <a:lnTo>
                    <a:pt x="36" y="67"/>
                  </a:lnTo>
                  <a:lnTo>
                    <a:pt x="47" y="70"/>
                  </a:lnTo>
                  <a:lnTo>
                    <a:pt x="58" y="72"/>
                  </a:lnTo>
                  <a:lnTo>
                    <a:pt x="71" y="73"/>
                  </a:lnTo>
                  <a:lnTo>
                    <a:pt x="81" y="73"/>
                  </a:lnTo>
                  <a:lnTo>
                    <a:pt x="90" y="73"/>
                  </a:lnTo>
                  <a:lnTo>
                    <a:pt x="95" y="73"/>
                  </a:lnTo>
                  <a:lnTo>
                    <a:pt x="98" y="73"/>
                  </a:lnTo>
                  <a:lnTo>
                    <a:pt x="100" y="93"/>
                  </a:lnTo>
                  <a:lnTo>
                    <a:pt x="101" y="93"/>
                  </a:lnTo>
                  <a:lnTo>
                    <a:pt x="109" y="93"/>
                  </a:lnTo>
                  <a:lnTo>
                    <a:pt x="121" y="94"/>
                  </a:lnTo>
                  <a:lnTo>
                    <a:pt x="132" y="96"/>
                  </a:lnTo>
                  <a:lnTo>
                    <a:pt x="143" y="96"/>
                  </a:lnTo>
                  <a:lnTo>
                    <a:pt x="156" y="96"/>
                  </a:lnTo>
                  <a:lnTo>
                    <a:pt x="164" y="94"/>
                  </a:lnTo>
                  <a:lnTo>
                    <a:pt x="169" y="93"/>
                  </a:lnTo>
                  <a:lnTo>
                    <a:pt x="170" y="89"/>
                  </a:lnTo>
                  <a:lnTo>
                    <a:pt x="177" y="83"/>
                  </a:lnTo>
                  <a:lnTo>
                    <a:pt x="185" y="73"/>
                  </a:lnTo>
                  <a:lnTo>
                    <a:pt x="193" y="64"/>
                  </a:lnTo>
                  <a:lnTo>
                    <a:pt x="199" y="54"/>
                  </a:lnTo>
                  <a:lnTo>
                    <a:pt x="207" y="46"/>
                  </a:lnTo>
                  <a:lnTo>
                    <a:pt x="212" y="41"/>
                  </a:lnTo>
                  <a:lnTo>
                    <a:pt x="215" y="40"/>
                  </a:lnTo>
                  <a:lnTo>
                    <a:pt x="231" y="54"/>
                  </a:lnTo>
                  <a:lnTo>
                    <a:pt x="271" y="29"/>
                  </a:lnTo>
                  <a:lnTo>
                    <a:pt x="269" y="25"/>
                  </a:lnTo>
                  <a:lnTo>
                    <a:pt x="263" y="21"/>
                  </a:lnTo>
                  <a:lnTo>
                    <a:pt x="255" y="14"/>
                  </a:lnTo>
                  <a:lnTo>
                    <a:pt x="244" y="8"/>
                  </a:lnTo>
                  <a:lnTo>
                    <a:pt x="236" y="3"/>
                  </a:lnTo>
                  <a:lnTo>
                    <a:pt x="229" y="1"/>
                  </a:lnTo>
                  <a:lnTo>
                    <a:pt x="221" y="0"/>
                  </a:lnTo>
                  <a:lnTo>
                    <a:pt x="215" y="0"/>
                  </a:lnTo>
                  <a:lnTo>
                    <a:pt x="204" y="0"/>
                  </a:lnTo>
                  <a:lnTo>
                    <a:pt x="201" y="0"/>
                  </a:lnTo>
                  <a:lnTo>
                    <a:pt x="178" y="16"/>
                  </a:lnTo>
                  <a:lnTo>
                    <a:pt x="100" y="1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87" name="Freeform 372"/>
            <p:cNvSpPr>
              <a:spLocks/>
            </p:cNvSpPr>
            <p:nvPr/>
          </p:nvSpPr>
          <p:spPr bwMode="auto">
            <a:xfrm>
              <a:off x="1495" y="1835"/>
              <a:ext cx="63" cy="85"/>
            </a:xfrm>
            <a:custGeom>
              <a:avLst/>
              <a:gdLst>
                <a:gd name="T0" fmla="*/ 58 w 63"/>
                <a:gd name="T1" fmla="*/ 0 h 85"/>
                <a:gd name="T2" fmla="*/ 55 w 63"/>
                <a:gd name="T3" fmla="*/ 0 h 85"/>
                <a:gd name="T4" fmla="*/ 50 w 63"/>
                <a:gd name="T5" fmla="*/ 5 h 85"/>
                <a:gd name="T6" fmla="*/ 42 w 63"/>
                <a:gd name="T7" fmla="*/ 11 h 85"/>
                <a:gd name="T8" fmla="*/ 36 w 63"/>
                <a:gd name="T9" fmla="*/ 19 h 85"/>
                <a:gd name="T10" fmla="*/ 26 w 63"/>
                <a:gd name="T11" fmla="*/ 27 h 85"/>
                <a:gd name="T12" fmla="*/ 20 w 63"/>
                <a:gd name="T13" fmla="*/ 35 h 85"/>
                <a:gd name="T14" fmla="*/ 12 w 63"/>
                <a:gd name="T15" fmla="*/ 42 h 85"/>
                <a:gd name="T16" fmla="*/ 10 w 63"/>
                <a:gd name="T17" fmla="*/ 50 h 85"/>
                <a:gd name="T18" fmla="*/ 10 w 63"/>
                <a:gd name="T19" fmla="*/ 51 h 85"/>
                <a:gd name="T20" fmla="*/ 18 w 63"/>
                <a:gd name="T21" fmla="*/ 50 h 85"/>
                <a:gd name="T22" fmla="*/ 26 w 63"/>
                <a:gd name="T23" fmla="*/ 46 h 85"/>
                <a:gd name="T24" fmla="*/ 31 w 63"/>
                <a:gd name="T25" fmla="*/ 45 h 85"/>
                <a:gd name="T26" fmla="*/ 0 w 63"/>
                <a:gd name="T27" fmla="*/ 85 h 85"/>
                <a:gd name="T28" fmla="*/ 42 w 63"/>
                <a:gd name="T29" fmla="*/ 72 h 85"/>
                <a:gd name="T30" fmla="*/ 63 w 63"/>
                <a:gd name="T31" fmla="*/ 61 h 85"/>
                <a:gd name="T32" fmla="*/ 63 w 63"/>
                <a:gd name="T33" fmla="*/ 22 h 85"/>
                <a:gd name="T34" fmla="*/ 58 w 63"/>
                <a:gd name="T35" fmla="*/ 0 h 85"/>
                <a:gd name="T36" fmla="*/ 58 w 63"/>
                <a:gd name="T37" fmla="*/ 0 h 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"/>
                <a:gd name="T58" fmla="*/ 0 h 85"/>
                <a:gd name="T59" fmla="*/ 63 w 63"/>
                <a:gd name="T60" fmla="*/ 85 h 8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" h="85">
                  <a:moveTo>
                    <a:pt x="58" y="0"/>
                  </a:moveTo>
                  <a:lnTo>
                    <a:pt x="55" y="0"/>
                  </a:lnTo>
                  <a:lnTo>
                    <a:pt x="50" y="5"/>
                  </a:lnTo>
                  <a:lnTo>
                    <a:pt x="42" y="11"/>
                  </a:lnTo>
                  <a:lnTo>
                    <a:pt x="36" y="19"/>
                  </a:lnTo>
                  <a:lnTo>
                    <a:pt x="26" y="27"/>
                  </a:lnTo>
                  <a:lnTo>
                    <a:pt x="20" y="35"/>
                  </a:lnTo>
                  <a:lnTo>
                    <a:pt x="12" y="42"/>
                  </a:lnTo>
                  <a:lnTo>
                    <a:pt x="10" y="50"/>
                  </a:lnTo>
                  <a:lnTo>
                    <a:pt x="10" y="51"/>
                  </a:lnTo>
                  <a:lnTo>
                    <a:pt x="18" y="50"/>
                  </a:lnTo>
                  <a:lnTo>
                    <a:pt x="26" y="46"/>
                  </a:lnTo>
                  <a:lnTo>
                    <a:pt x="31" y="45"/>
                  </a:lnTo>
                  <a:lnTo>
                    <a:pt x="0" y="85"/>
                  </a:lnTo>
                  <a:lnTo>
                    <a:pt x="42" y="72"/>
                  </a:lnTo>
                  <a:lnTo>
                    <a:pt x="63" y="61"/>
                  </a:lnTo>
                  <a:lnTo>
                    <a:pt x="63" y="2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88" name="Freeform 373"/>
            <p:cNvSpPr>
              <a:spLocks/>
            </p:cNvSpPr>
            <p:nvPr/>
          </p:nvSpPr>
          <p:spPr bwMode="auto">
            <a:xfrm>
              <a:off x="1507" y="1905"/>
              <a:ext cx="105" cy="124"/>
            </a:xfrm>
            <a:custGeom>
              <a:avLst/>
              <a:gdLst>
                <a:gd name="T0" fmla="*/ 49 w 105"/>
                <a:gd name="T1" fmla="*/ 0 h 124"/>
                <a:gd name="T2" fmla="*/ 27 w 105"/>
                <a:gd name="T3" fmla="*/ 37 h 124"/>
                <a:gd name="T4" fmla="*/ 0 w 105"/>
                <a:gd name="T5" fmla="*/ 88 h 124"/>
                <a:gd name="T6" fmla="*/ 33 w 105"/>
                <a:gd name="T7" fmla="*/ 85 h 124"/>
                <a:gd name="T8" fmla="*/ 105 w 105"/>
                <a:gd name="T9" fmla="*/ 124 h 124"/>
                <a:gd name="T10" fmla="*/ 104 w 105"/>
                <a:gd name="T11" fmla="*/ 122 h 124"/>
                <a:gd name="T12" fmla="*/ 104 w 105"/>
                <a:gd name="T13" fmla="*/ 117 h 124"/>
                <a:gd name="T14" fmla="*/ 102 w 105"/>
                <a:gd name="T15" fmla="*/ 109 h 124"/>
                <a:gd name="T16" fmla="*/ 102 w 105"/>
                <a:gd name="T17" fmla="*/ 101 h 124"/>
                <a:gd name="T18" fmla="*/ 101 w 105"/>
                <a:gd name="T19" fmla="*/ 88 h 124"/>
                <a:gd name="T20" fmla="*/ 99 w 105"/>
                <a:gd name="T21" fmla="*/ 77 h 124"/>
                <a:gd name="T22" fmla="*/ 96 w 105"/>
                <a:gd name="T23" fmla="*/ 66 h 124"/>
                <a:gd name="T24" fmla="*/ 93 w 105"/>
                <a:gd name="T25" fmla="*/ 56 h 124"/>
                <a:gd name="T26" fmla="*/ 86 w 105"/>
                <a:gd name="T27" fmla="*/ 44 h 124"/>
                <a:gd name="T28" fmla="*/ 80 w 105"/>
                <a:gd name="T29" fmla="*/ 34 h 124"/>
                <a:gd name="T30" fmla="*/ 73 w 105"/>
                <a:gd name="T31" fmla="*/ 24 h 124"/>
                <a:gd name="T32" fmla="*/ 65 w 105"/>
                <a:gd name="T33" fmla="*/ 18 h 124"/>
                <a:gd name="T34" fmla="*/ 57 w 105"/>
                <a:gd name="T35" fmla="*/ 8 h 124"/>
                <a:gd name="T36" fmla="*/ 54 w 105"/>
                <a:gd name="T37" fmla="*/ 5 h 124"/>
                <a:gd name="T38" fmla="*/ 49 w 105"/>
                <a:gd name="T39" fmla="*/ 0 h 124"/>
                <a:gd name="T40" fmla="*/ 49 w 105"/>
                <a:gd name="T41" fmla="*/ 0 h 1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24"/>
                <a:gd name="T65" fmla="*/ 105 w 105"/>
                <a:gd name="T66" fmla="*/ 124 h 1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24">
                  <a:moveTo>
                    <a:pt x="49" y="0"/>
                  </a:moveTo>
                  <a:lnTo>
                    <a:pt x="27" y="37"/>
                  </a:lnTo>
                  <a:lnTo>
                    <a:pt x="0" y="88"/>
                  </a:lnTo>
                  <a:lnTo>
                    <a:pt x="33" y="85"/>
                  </a:lnTo>
                  <a:lnTo>
                    <a:pt x="105" y="124"/>
                  </a:lnTo>
                  <a:lnTo>
                    <a:pt x="104" y="122"/>
                  </a:lnTo>
                  <a:lnTo>
                    <a:pt x="104" y="117"/>
                  </a:lnTo>
                  <a:lnTo>
                    <a:pt x="102" y="109"/>
                  </a:lnTo>
                  <a:lnTo>
                    <a:pt x="102" y="101"/>
                  </a:lnTo>
                  <a:lnTo>
                    <a:pt x="101" y="88"/>
                  </a:lnTo>
                  <a:lnTo>
                    <a:pt x="99" y="77"/>
                  </a:lnTo>
                  <a:lnTo>
                    <a:pt x="96" y="66"/>
                  </a:lnTo>
                  <a:lnTo>
                    <a:pt x="93" y="56"/>
                  </a:lnTo>
                  <a:lnTo>
                    <a:pt x="86" y="44"/>
                  </a:lnTo>
                  <a:lnTo>
                    <a:pt x="80" y="34"/>
                  </a:lnTo>
                  <a:lnTo>
                    <a:pt x="73" y="24"/>
                  </a:lnTo>
                  <a:lnTo>
                    <a:pt x="65" y="18"/>
                  </a:lnTo>
                  <a:lnTo>
                    <a:pt x="57" y="8"/>
                  </a:lnTo>
                  <a:lnTo>
                    <a:pt x="54" y="5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89" name="Freeform 374"/>
            <p:cNvSpPr>
              <a:spLocks/>
            </p:cNvSpPr>
            <p:nvPr/>
          </p:nvSpPr>
          <p:spPr bwMode="auto">
            <a:xfrm>
              <a:off x="1454" y="1593"/>
              <a:ext cx="77" cy="96"/>
            </a:xfrm>
            <a:custGeom>
              <a:avLst/>
              <a:gdLst>
                <a:gd name="T0" fmla="*/ 77 w 77"/>
                <a:gd name="T1" fmla="*/ 0 h 96"/>
                <a:gd name="T2" fmla="*/ 77 w 77"/>
                <a:gd name="T3" fmla="*/ 24 h 96"/>
                <a:gd name="T4" fmla="*/ 75 w 77"/>
                <a:gd name="T5" fmla="*/ 45 h 96"/>
                <a:gd name="T6" fmla="*/ 65 w 77"/>
                <a:gd name="T7" fmla="*/ 51 h 96"/>
                <a:gd name="T8" fmla="*/ 53 w 77"/>
                <a:gd name="T9" fmla="*/ 43 h 96"/>
                <a:gd name="T10" fmla="*/ 51 w 77"/>
                <a:gd name="T11" fmla="*/ 43 h 96"/>
                <a:gd name="T12" fmla="*/ 51 w 77"/>
                <a:gd name="T13" fmla="*/ 45 h 96"/>
                <a:gd name="T14" fmla="*/ 49 w 77"/>
                <a:gd name="T15" fmla="*/ 50 h 96"/>
                <a:gd name="T16" fmla="*/ 51 w 77"/>
                <a:gd name="T17" fmla="*/ 59 h 96"/>
                <a:gd name="T18" fmla="*/ 49 w 77"/>
                <a:gd name="T19" fmla="*/ 71 h 96"/>
                <a:gd name="T20" fmla="*/ 49 w 77"/>
                <a:gd name="T21" fmla="*/ 83 h 96"/>
                <a:gd name="T22" fmla="*/ 49 w 77"/>
                <a:gd name="T23" fmla="*/ 91 h 96"/>
                <a:gd name="T24" fmla="*/ 49 w 77"/>
                <a:gd name="T25" fmla="*/ 96 h 96"/>
                <a:gd name="T26" fmla="*/ 14 w 77"/>
                <a:gd name="T27" fmla="*/ 90 h 96"/>
                <a:gd name="T28" fmla="*/ 0 w 77"/>
                <a:gd name="T29" fmla="*/ 55 h 96"/>
                <a:gd name="T30" fmla="*/ 77 w 77"/>
                <a:gd name="T31" fmla="*/ 0 h 96"/>
                <a:gd name="T32" fmla="*/ 77 w 77"/>
                <a:gd name="T33" fmla="*/ 0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7"/>
                <a:gd name="T52" fmla="*/ 0 h 96"/>
                <a:gd name="T53" fmla="*/ 77 w 77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7" h="96">
                  <a:moveTo>
                    <a:pt x="77" y="0"/>
                  </a:moveTo>
                  <a:lnTo>
                    <a:pt x="77" y="24"/>
                  </a:lnTo>
                  <a:lnTo>
                    <a:pt x="75" y="45"/>
                  </a:lnTo>
                  <a:lnTo>
                    <a:pt x="65" y="51"/>
                  </a:lnTo>
                  <a:lnTo>
                    <a:pt x="53" y="43"/>
                  </a:lnTo>
                  <a:lnTo>
                    <a:pt x="51" y="43"/>
                  </a:lnTo>
                  <a:lnTo>
                    <a:pt x="51" y="45"/>
                  </a:lnTo>
                  <a:lnTo>
                    <a:pt x="49" y="50"/>
                  </a:lnTo>
                  <a:lnTo>
                    <a:pt x="51" y="59"/>
                  </a:lnTo>
                  <a:lnTo>
                    <a:pt x="49" y="71"/>
                  </a:lnTo>
                  <a:lnTo>
                    <a:pt x="49" y="83"/>
                  </a:lnTo>
                  <a:lnTo>
                    <a:pt x="49" y="91"/>
                  </a:lnTo>
                  <a:lnTo>
                    <a:pt x="49" y="96"/>
                  </a:lnTo>
                  <a:lnTo>
                    <a:pt x="14" y="90"/>
                  </a:lnTo>
                  <a:lnTo>
                    <a:pt x="0" y="55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B34D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0" name="Freeform 375"/>
            <p:cNvSpPr>
              <a:spLocks/>
            </p:cNvSpPr>
            <p:nvPr/>
          </p:nvSpPr>
          <p:spPr bwMode="auto">
            <a:xfrm>
              <a:off x="1415" y="1529"/>
              <a:ext cx="141" cy="107"/>
            </a:xfrm>
            <a:custGeom>
              <a:avLst/>
              <a:gdLst>
                <a:gd name="T0" fmla="*/ 0 w 141"/>
                <a:gd name="T1" fmla="*/ 101 h 107"/>
                <a:gd name="T2" fmla="*/ 8 w 141"/>
                <a:gd name="T3" fmla="*/ 80 h 107"/>
                <a:gd name="T4" fmla="*/ 7 w 141"/>
                <a:gd name="T5" fmla="*/ 74 h 107"/>
                <a:gd name="T6" fmla="*/ 8 w 141"/>
                <a:gd name="T7" fmla="*/ 62 h 107"/>
                <a:gd name="T8" fmla="*/ 8 w 141"/>
                <a:gd name="T9" fmla="*/ 54 h 107"/>
                <a:gd name="T10" fmla="*/ 12 w 141"/>
                <a:gd name="T11" fmla="*/ 48 h 107"/>
                <a:gd name="T12" fmla="*/ 15 w 141"/>
                <a:gd name="T13" fmla="*/ 40 h 107"/>
                <a:gd name="T14" fmla="*/ 18 w 141"/>
                <a:gd name="T15" fmla="*/ 32 h 107"/>
                <a:gd name="T16" fmla="*/ 23 w 141"/>
                <a:gd name="T17" fmla="*/ 24 h 107"/>
                <a:gd name="T18" fmla="*/ 29 w 141"/>
                <a:gd name="T19" fmla="*/ 19 h 107"/>
                <a:gd name="T20" fmla="*/ 36 w 141"/>
                <a:gd name="T21" fmla="*/ 14 h 107"/>
                <a:gd name="T22" fmla="*/ 44 w 141"/>
                <a:gd name="T23" fmla="*/ 10 h 107"/>
                <a:gd name="T24" fmla="*/ 52 w 141"/>
                <a:gd name="T25" fmla="*/ 5 h 107"/>
                <a:gd name="T26" fmla="*/ 60 w 141"/>
                <a:gd name="T27" fmla="*/ 3 h 107"/>
                <a:gd name="T28" fmla="*/ 66 w 141"/>
                <a:gd name="T29" fmla="*/ 0 h 107"/>
                <a:gd name="T30" fmla="*/ 74 w 141"/>
                <a:gd name="T31" fmla="*/ 0 h 107"/>
                <a:gd name="T32" fmla="*/ 85 w 141"/>
                <a:gd name="T33" fmla="*/ 2 h 107"/>
                <a:gd name="T34" fmla="*/ 93 w 141"/>
                <a:gd name="T35" fmla="*/ 5 h 107"/>
                <a:gd name="T36" fmla="*/ 98 w 141"/>
                <a:gd name="T37" fmla="*/ 8 h 107"/>
                <a:gd name="T38" fmla="*/ 100 w 141"/>
                <a:gd name="T39" fmla="*/ 11 h 107"/>
                <a:gd name="T40" fmla="*/ 119 w 141"/>
                <a:gd name="T41" fmla="*/ 11 h 107"/>
                <a:gd name="T42" fmla="*/ 141 w 141"/>
                <a:gd name="T43" fmla="*/ 22 h 107"/>
                <a:gd name="T44" fmla="*/ 138 w 141"/>
                <a:gd name="T45" fmla="*/ 26 h 107"/>
                <a:gd name="T46" fmla="*/ 135 w 141"/>
                <a:gd name="T47" fmla="*/ 37 h 107"/>
                <a:gd name="T48" fmla="*/ 129 w 141"/>
                <a:gd name="T49" fmla="*/ 48 h 107"/>
                <a:gd name="T50" fmla="*/ 124 w 141"/>
                <a:gd name="T51" fmla="*/ 56 h 107"/>
                <a:gd name="T52" fmla="*/ 119 w 141"/>
                <a:gd name="T53" fmla="*/ 58 h 107"/>
                <a:gd name="T54" fmla="*/ 111 w 141"/>
                <a:gd name="T55" fmla="*/ 64 h 107"/>
                <a:gd name="T56" fmla="*/ 100 w 141"/>
                <a:gd name="T57" fmla="*/ 72 h 107"/>
                <a:gd name="T58" fmla="*/ 88 w 141"/>
                <a:gd name="T59" fmla="*/ 82 h 107"/>
                <a:gd name="T60" fmla="*/ 76 w 141"/>
                <a:gd name="T61" fmla="*/ 90 h 107"/>
                <a:gd name="T62" fmla="*/ 66 w 141"/>
                <a:gd name="T63" fmla="*/ 99 h 107"/>
                <a:gd name="T64" fmla="*/ 60 w 141"/>
                <a:gd name="T65" fmla="*/ 104 h 107"/>
                <a:gd name="T66" fmla="*/ 58 w 141"/>
                <a:gd name="T67" fmla="*/ 107 h 107"/>
                <a:gd name="T68" fmla="*/ 0 w 141"/>
                <a:gd name="T69" fmla="*/ 101 h 107"/>
                <a:gd name="T70" fmla="*/ 0 w 141"/>
                <a:gd name="T71" fmla="*/ 101 h 10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1"/>
                <a:gd name="T109" fmla="*/ 0 h 107"/>
                <a:gd name="T110" fmla="*/ 141 w 141"/>
                <a:gd name="T111" fmla="*/ 107 h 10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1" h="107">
                  <a:moveTo>
                    <a:pt x="0" y="101"/>
                  </a:moveTo>
                  <a:lnTo>
                    <a:pt x="8" y="80"/>
                  </a:lnTo>
                  <a:lnTo>
                    <a:pt x="7" y="74"/>
                  </a:lnTo>
                  <a:lnTo>
                    <a:pt x="8" y="62"/>
                  </a:lnTo>
                  <a:lnTo>
                    <a:pt x="8" y="54"/>
                  </a:lnTo>
                  <a:lnTo>
                    <a:pt x="12" y="48"/>
                  </a:lnTo>
                  <a:lnTo>
                    <a:pt x="15" y="40"/>
                  </a:lnTo>
                  <a:lnTo>
                    <a:pt x="18" y="32"/>
                  </a:lnTo>
                  <a:lnTo>
                    <a:pt x="23" y="24"/>
                  </a:lnTo>
                  <a:lnTo>
                    <a:pt x="29" y="19"/>
                  </a:lnTo>
                  <a:lnTo>
                    <a:pt x="36" y="14"/>
                  </a:lnTo>
                  <a:lnTo>
                    <a:pt x="44" y="10"/>
                  </a:lnTo>
                  <a:lnTo>
                    <a:pt x="52" y="5"/>
                  </a:lnTo>
                  <a:lnTo>
                    <a:pt x="60" y="3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5" y="2"/>
                  </a:lnTo>
                  <a:lnTo>
                    <a:pt x="93" y="5"/>
                  </a:lnTo>
                  <a:lnTo>
                    <a:pt x="98" y="8"/>
                  </a:lnTo>
                  <a:lnTo>
                    <a:pt x="100" y="11"/>
                  </a:lnTo>
                  <a:lnTo>
                    <a:pt x="119" y="11"/>
                  </a:lnTo>
                  <a:lnTo>
                    <a:pt x="141" y="22"/>
                  </a:lnTo>
                  <a:lnTo>
                    <a:pt x="138" y="26"/>
                  </a:lnTo>
                  <a:lnTo>
                    <a:pt x="135" y="37"/>
                  </a:lnTo>
                  <a:lnTo>
                    <a:pt x="129" y="48"/>
                  </a:lnTo>
                  <a:lnTo>
                    <a:pt x="124" y="56"/>
                  </a:lnTo>
                  <a:lnTo>
                    <a:pt x="119" y="58"/>
                  </a:lnTo>
                  <a:lnTo>
                    <a:pt x="111" y="64"/>
                  </a:lnTo>
                  <a:lnTo>
                    <a:pt x="100" y="72"/>
                  </a:lnTo>
                  <a:lnTo>
                    <a:pt x="88" y="82"/>
                  </a:lnTo>
                  <a:lnTo>
                    <a:pt x="76" y="90"/>
                  </a:lnTo>
                  <a:lnTo>
                    <a:pt x="66" y="99"/>
                  </a:lnTo>
                  <a:lnTo>
                    <a:pt x="60" y="104"/>
                  </a:lnTo>
                  <a:lnTo>
                    <a:pt x="58" y="107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1" name="Freeform 376"/>
            <p:cNvSpPr>
              <a:spLocks/>
            </p:cNvSpPr>
            <p:nvPr/>
          </p:nvSpPr>
          <p:spPr bwMode="auto">
            <a:xfrm>
              <a:off x="1422" y="1548"/>
              <a:ext cx="133" cy="109"/>
            </a:xfrm>
            <a:custGeom>
              <a:avLst/>
              <a:gdLst>
                <a:gd name="T0" fmla="*/ 29 w 133"/>
                <a:gd name="T1" fmla="*/ 100 h 109"/>
                <a:gd name="T2" fmla="*/ 59 w 133"/>
                <a:gd name="T3" fmla="*/ 109 h 109"/>
                <a:gd name="T4" fmla="*/ 104 w 133"/>
                <a:gd name="T5" fmla="*/ 67 h 109"/>
                <a:gd name="T6" fmla="*/ 118 w 133"/>
                <a:gd name="T7" fmla="*/ 42 h 109"/>
                <a:gd name="T8" fmla="*/ 117 w 133"/>
                <a:gd name="T9" fmla="*/ 32 h 109"/>
                <a:gd name="T10" fmla="*/ 133 w 133"/>
                <a:gd name="T11" fmla="*/ 16 h 109"/>
                <a:gd name="T12" fmla="*/ 131 w 133"/>
                <a:gd name="T13" fmla="*/ 3 h 109"/>
                <a:gd name="T14" fmla="*/ 112 w 133"/>
                <a:gd name="T15" fmla="*/ 15 h 109"/>
                <a:gd name="T16" fmla="*/ 93 w 133"/>
                <a:gd name="T17" fmla="*/ 2 h 109"/>
                <a:gd name="T18" fmla="*/ 89 w 133"/>
                <a:gd name="T19" fmla="*/ 0 h 109"/>
                <a:gd name="T20" fmla="*/ 80 w 133"/>
                <a:gd name="T21" fmla="*/ 0 h 109"/>
                <a:gd name="T22" fmla="*/ 69 w 133"/>
                <a:gd name="T23" fmla="*/ 3 h 109"/>
                <a:gd name="T24" fmla="*/ 57 w 133"/>
                <a:gd name="T25" fmla="*/ 13 h 109"/>
                <a:gd name="T26" fmla="*/ 53 w 133"/>
                <a:gd name="T27" fmla="*/ 21 h 109"/>
                <a:gd name="T28" fmla="*/ 48 w 133"/>
                <a:gd name="T29" fmla="*/ 31 h 109"/>
                <a:gd name="T30" fmla="*/ 45 w 133"/>
                <a:gd name="T31" fmla="*/ 42 h 109"/>
                <a:gd name="T32" fmla="*/ 43 w 133"/>
                <a:gd name="T33" fmla="*/ 51 h 109"/>
                <a:gd name="T34" fmla="*/ 40 w 133"/>
                <a:gd name="T35" fmla="*/ 61 h 109"/>
                <a:gd name="T36" fmla="*/ 40 w 133"/>
                <a:gd name="T37" fmla="*/ 69 h 109"/>
                <a:gd name="T38" fmla="*/ 40 w 133"/>
                <a:gd name="T39" fmla="*/ 74 h 109"/>
                <a:gd name="T40" fmla="*/ 40 w 133"/>
                <a:gd name="T41" fmla="*/ 77 h 109"/>
                <a:gd name="T42" fmla="*/ 9 w 133"/>
                <a:gd name="T43" fmla="*/ 69 h 109"/>
                <a:gd name="T44" fmla="*/ 0 w 133"/>
                <a:gd name="T45" fmla="*/ 80 h 109"/>
                <a:gd name="T46" fmla="*/ 6 w 133"/>
                <a:gd name="T47" fmla="*/ 95 h 109"/>
                <a:gd name="T48" fmla="*/ 29 w 133"/>
                <a:gd name="T49" fmla="*/ 100 h 109"/>
                <a:gd name="T50" fmla="*/ 29 w 133"/>
                <a:gd name="T51" fmla="*/ 100 h 10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3"/>
                <a:gd name="T79" fmla="*/ 0 h 109"/>
                <a:gd name="T80" fmla="*/ 133 w 133"/>
                <a:gd name="T81" fmla="*/ 109 h 10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3" h="109">
                  <a:moveTo>
                    <a:pt x="29" y="100"/>
                  </a:moveTo>
                  <a:lnTo>
                    <a:pt x="59" y="109"/>
                  </a:lnTo>
                  <a:lnTo>
                    <a:pt x="104" y="67"/>
                  </a:lnTo>
                  <a:lnTo>
                    <a:pt x="118" y="42"/>
                  </a:lnTo>
                  <a:lnTo>
                    <a:pt x="117" y="32"/>
                  </a:lnTo>
                  <a:lnTo>
                    <a:pt x="133" y="16"/>
                  </a:lnTo>
                  <a:lnTo>
                    <a:pt x="131" y="3"/>
                  </a:lnTo>
                  <a:lnTo>
                    <a:pt x="112" y="15"/>
                  </a:lnTo>
                  <a:lnTo>
                    <a:pt x="93" y="2"/>
                  </a:lnTo>
                  <a:lnTo>
                    <a:pt x="89" y="0"/>
                  </a:lnTo>
                  <a:lnTo>
                    <a:pt x="80" y="0"/>
                  </a:lnTo>
                  <a:lnTo>
                    <a:pt x="69" y="3"/>
                  </a:lnTo>
                  <a:lnTo>
                    <a:pt x="57" y="13"/>
                  </a:lnTo>
                  <a:lnTo>
                    <a:pt x="53" y="21"/>
                  </a:lnTo>
                  <a:lnTo>
                    <a:pt x="48" y="31"/>
                  </a:lnTo>
                  <a:lnTo>
                    <a:pt x="45" y="42"/>
                  </a:lnTo>
                  <a:lnTo>
                    <a:pt x="43" y="51"/>
                  </a:lnTo>
                  <a:lnTo>
                    <a:pt x="40" y="61"/>
                  </a:lnTo>
                  <a:lnTo>
                    <a:pt x="40" y="69"/>
                  </a:lnTo>
                  <a:lnTo>
                    <a:pt x="40" y="74"/>
                  </a:lnTo>
                  <a:lnTo>
                    <a:pt x="40" y="77"/>
                  </a:lnTo>
                  <a:lnTo>
                    <a:pt x="9" y="69"/>
                  </a:lnTo>
                  <a:lnTo>
                    <a:pt x="0" y="80"/>
                  </a:lnTo>
                  <a:lnTo>
                    <a:pt x="6" y="95"/>
                  </a:lnTo>
                  <a:lnTo>
                    <a:pt x="29" y="10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2" name="Freeform 377"/>
            <p:cNvSpPr>
              <a:spLocks/>
            </p:cNvSpPr>
            <p:nvPr/>
          </p:nvSpPr>
          <p:spPr bwMode="auto">
            <a:xfrm>
              <a:off x="1925" y="1199"/>
              <a:ext cx="62" cy="868"/>
            </a:xfrm>
            <a:custGeom>
              <a:avLst/>
              <a:gdLst>
                <a:gd name="T0" fmla="*/ 27 w 62"/>
                <a:gd name="T1" fmla="*/ 788 h 868"/>
                <a:gd name="T2" fmla="*/ 0 w 62"/>
                <a:gd name="T3" fmla="*/ 0 h 868"/>
                <a:gd name="T4" fmla="*/ 48 w 62"/>
                <a:gd name="T5" fmla="*/ 0 h 868"/>
                <a:gd name="T6" fmla="*/ 62 w 62"/>
                <a:gd name="T7" fmla="*/ 868 h 868"/>
                <a:gd name="T8" fmla="*/ 27 w 62"/>
                <a:gd name="T9" fmla="*/ 788 h 868"/>
                <a:gd name="T10" fmla="*/ 27 w 62"/>
                <a:gd name="T11" fmla="*/ 788 h 8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68"/>
                <a:gd name="T20" fmla="*/ 62 w 62"/>
                <a:gd name="T21" fmla="*/ 868 h 8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68">
                  <a:moveTo>
                    <a:pt x="27" y="788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62" y="868"/>
                  </a:lnTo>
                  <a:lnTo>
                    <a:pt x="27" y="788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3" name="Freeform 378"/>
            <p:cNvSpPr>
              <a:spLocks/>
            </p:cNvSpPr>
            <p:nvPr/>
          </p:nvSpPr>
          <p:spPr bwMode="auto">
            <a:xfrm>
              <a:off x="991" y="1933"/>
              <a:ext cx="1177" cy="562"/>
            </a:xfrm>
            <a:custGeom>
              <a:avLst/>
              <a:gdLst>
                <a:gd name="T0" fmla="*/ 46 w 1177"/>
                <a:gd name="T1" fmla="*/ 293 h 562"/>
                <a:gd name="T2" fmla="*/ 975 w 1177"/>
                <a:gd name="T3" fmla="*/ 0 h 562"/>
                <a:gd name="T4" fmla="*/ 1177 w 1177"/>
                <a:gd name="T5" fmla="*/ 182 h 562"/>
                <a:gd name="T6" fmla="*/ 189 w 1177"/>
                <a:gd name="T7" fmla="*/ 562 h 562"/>
                <a:gd name="T8" fmla="*/ 0 w 1177"/>
                <a:gd name="T9" fmla="*/ 446 h 562"/>
                <a:gd name="T10" fmla="*/ 46 w 1177"/>
                <a:gd name="T11" fmla="*/ 293 h 562"/>
                <a:gd name="T12" fmla="*/ 46 w 1177"/>
                <a:gd name="T13" fmla="*/ 293 h 5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7"/>
                <a:gd name="T22" fmla="*/ 0 h 562"/>
                <a:gd name="T23" fmla="*/ 1177 w 1177"/>
                <a:gd name="T24" fmla="*/ 562 h 5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7" h="562">
                  <a:moveTo>
                    <a:pt x="46" y="293"/>
                  </a:moveTo>
                  <a:lnTo>
                    <a:pt x="975" y="0"/>
                  </a:lnTo>
                  <a:lnTo>
                    <a:pt x="1177" y="182"/>
                  </a:lnTo>
                  <a:lnTo>
                    <a:pt x="189" y="562"/>
                  </a:lnTo>
                  <a:lnTo>
                    <a:pt x="0" y="446"/>
                  </a:lnTo>
                  <a:lnTo>
                    <a:pt x="46" y="293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4" name="Freeform 379"/>
            <p:cNvSpPr>
              <a:spLocks/>
            </p:cNvSpPr>
            <p:nvPr/>
          </p:nvSpPr>
          <p:spPr bwMode="auto">
            <a:xfrm>
              <a:off x="997" y="1199"/>
              <a:ext cx="66" cy="1179"/>
            </a:xfrm>
            <a:custGeom>
              <a:avLst/>
              <a:gdLst>
                <a:gd name="T0" fmla="*/ 37 w 66"/>
                <a:gd name="T1" fmla="*/ 1076 h 1179"/>
                <a:gd name="T2" fmla="*/ 0 w 66"/>
                <a:gd name="T3" fmla="*/ 0 h 1179"/>
                <a:gd name="T4" fmla="*/ 40 w 66"/>
                <a:gd name="T5" fmla="*/ 0 h 1179"/>
                <a:gd name="T6" fmla="*/ 66 w 66"/>
                <a:gd name="T7" fmla="*/ 1179 h 1179"/>
                <a:gd name="T8" fmla="*/ 37 w 66"/>
                <a:gd name="T9" fmla="*/ 1076 h 1179"/>
                <a:gd name="T10" fmla="*/ 37 w 66"/>
                <a:gd name="T11" fmla="*/ 1076 h 11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1179"/>
                <a:gd name="T20" fmla="*/ 66 w 66"/>
                <a:gd name="T21" fmla="*/ 1179 h 11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1179">
                  <a:moveTo>
                    <a:pt x="37" y="1076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66" y="1179"/>
                  </a:lnTo>
                  <a:lnTo>
                    <a:pt x="37" y="1076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5" name="Freeform 380"/>
            <p:cNvSpPr>
              <a:spLocks/>
            </p:cNvSpPr>
            <p:nvPr/>
          </p:nvSpPr>
          <p:spPr bwMode="auto">
            <a:xfrm>
              <a:off x="890" y="2218"/>
              <a:ext cx="303" cy="277"/>
            </a:xfrm>
            <a:custGeom>
              <a:avLst/>
              <a:gdLst>
                <a:gd name="T0" fmla="*/ 147 w 303"/>
                <a:gd name="T1" fmla="*/ 0 h 277"/>
                <a:gd name="T2" fmla="*/ 0 w 303"/>
                <a:gd name="T3" fmla="*/ 152 h 277"/>
                <a:gd name="T4" fmla="*/ 303 w 303"/>
                <a:gd name="T5" fmla="*/ 277 h 277"/>
                <a:gd name="T6" fmla="*/ 147 w 303"/>
                <a:gd name="T7" fmla="*/ 0 h 277"/>
                <a:gd name="T8" fmla="*/ 147 w 303"/>
                <a:gd name="T9" fmla="*/ 0 h 2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3"/>
                <a:gd name="T16" fmla="*/ 0 h 277"/>
                <a:gd name="T17" fmla="*/ 303 w 303"/>
                <a:gd name="T18" fmla="*/ 277 h 2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3" h="277">
                  <a:moveTo>
                    <a:pt x="147" y="0"/>
                  </a:moveTo>
                  <a:lnTo>
                    <a:pt x="0" y="152"/>
                  </a:lnTo>
                  <a:lnTo>
                    <a:pt x="303" y="27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6" name="Freeform 381"/>
            <p:cNvSpPr>
              <a:spLocks/>
            </p:cNvSpPr>
            <p:nvPr/>
          </p:nvSpPr>
          <p:spPr bwMode="auto">
            <a:xfrm>
              <a:off x="3867" y="1273"/>
              <a:ext cx="153" cy="203"/>
            </a:xfrm>
            <a:custGeom>
              <a:avLst/>
              <a:gdLst>
                <a:gd name="T0" fmla="*/ 66 w 153"/>
                <a:gd name="T1" fmla="*/ 0 h 203"/>
                <a:gd name="T2" fmla="*/ 66 w 153"/>
                <a:gd name="T3" fmla="*/ 1 h 203"/>
                <a:gd name="T4" fmla="*/ 64 w 153"/>
                <a:gd name="T5" fmla="*/ 8 h 203"/>
                <a:gd name="T6" fmla="*/ 61 w 153"/>
                <a:gd name="T7" fmla="*/ 16 h 203"/>
                <a:gd name="T8" fmla="*/ 60 w 153"/>
                <a:gd name="T9" fmla="*/ 29 h 203"/>
                <a:gd name="T10" fmla="*/ 56 w 153"/>
                <a:gd name="T11" fmla="*/ 33 h 203"/>
                <a:gd name="T12" fmla="*/ 55 w 153"/>
                <a:gd name="T13" fmla="*/ 41 h 203"/>
                <a:gd name="T14" fmla="*/ 52 w 153"/>
                <a:gd name="T15" fmla="*/ 49 h 203"/>
                <a:gd name="T16" fmla="*/ 50 w 153"/>
                <a:gd name="T17" fmla="*/ 57 h 203"/>
                <a:gd name="T18" fmla="*/ 45 w 153"/>
                <a:gd name="T19" fmla="*/ 70 h 203"/>
                <a:gd name="T20" fmla="*/ 40 w 153"/>
                <a:gd name="T21" fmla="*/ 86 h 203"/>
                <a:gd name="T22" fmla="*/ 34 w 153"/>
                <a:gd name="T23" fmla="*/ 97 h 203"/>
                <a:gd name="T24" fmla="*/ 28 w 153"/>
                <a:gd name="T25" fmla="*/ 109 h 203"/>
                <a:gd name="T26" fmla="*/ 20 w 153"/>
                <a:gd name="T27" fmla="*/ 117 h 203"/>
                <a:gd name="T28" fmla="*/ 15 w 153"/>
                <a:gd name="T29" fmla="*/ 126 h 203"/>
                <a:gd name="T30" fmla="*/ 4 w 153"/>
                <a:gd name="T31" fmla="*/ 136 h 203"/>
                <a:gd name="T32" fmla="*/ 0 w 153"/>
                <a:gd name="T33" fmla="*/ 139 h 203"/>
                <a:gd name="T34" fmla="*/ 44 w 153"/>
                <a:gd name="T35" fmla="*/ 142 h 203"/>
                <a:gd name="T36" fmla="*/ 13 w 153"/>
                <a:gd name="T37" fmla="*/ 203 h 203"/>
                <a:gd name="T38" fmla="*/ 153 w 153"/>
                <a:gd name="T39" fmla="*/ 155 h 203"/>
                <a:gd name="T40" fmla="*/ 141 w 153"/>
                <a:gd name="T41" fmla="*/ 6 h 203"/>
                <a:gd name="T42" fmla="*/ 66 w 153"/>
                <a:gd name="T43" fmla="*/ 0 h 203"/>
                <a:gd name="T44" fmla="*/ 66 w 153"/>
                <a:gd name="T45" fmla="*/ 0 h 20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03"/>
                <a:gd name="T71" fmla="*/ 153 w 153"/>
                <a:gd name="T72" fmla="*/ 203 h 20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03">
                  <a:moveTo>
                    <a:pt x="66" y="0"/>
                  </a:moveTo>
                  <a:lnTo>
                    <a:pt x="66" y="1"/>
                  </a:lnTo>
                  <a:lnTo>
                    <a:pt x="64" y="8"/>
                  </a:lnTo>
                  <a:lnTo>
                    <a:pt x="61" y="16"/>
                  </a:lnTo>
                  <a:lnTo>
                    <a:pt x="60" y="29"/>
                  </a:lnTo>
                  <a:lnTo>
                    <a:pt x="56" y="33"/>
                  </a:lnTo>
                  <a:lnTo>
                    <a:pt x="55" y="41"/>
                  </a:lnTo>
                  <a:lnTo>
                    <a:pt x="52" y="49"/>
                  </a:lnTo>
                  <a:lnTo>
                    <a:pt x="50" y="57"/>
                  </a:lnTo>
                  <a:lnTo>
                    <a:pt x="45" y="70"/>
                  </a:lnTo>
                  <a:lnTo>
                    <a:pt x="40" y="86"/>
                  </a:lnTo>
                  <a:lnTo>
                    <a:pt x="34" y="97"/>
                  </a:lnTo>
                  <a:lnTo>
                    <a:pt x="28" y="109"/>
                  </a:lnTo>
                  <a:lnTo>
                    <a:pt x="20" y="117"/>
                  </a:lnTo>
                  <a:lnTo>
                    <a:pt x="15" y="126"/>
                  </a:lnTo>
                  <a:lnTo>
                    <a:pt x="4" y="136"/>
                  </a:lnTo>
                  <a:lnTo>
                    <a:pt x="0" y="139"/>
                  </a:lnTo>
                  <a:lnTo>
                    <a:pt x="44" y="142"/>
                  </a:lnTo>
                  <a:lnTo>
                    <a:pt x="13" y="203"/>
                  </a:lnTo>
                  <a:lnTo>
                    <a:pt x="153" y="155"/>
                  </a:lnTo>
                  <a:lnTo>
                    <a:pt x="141" y="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7885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7" name="Freeform 382"/>
            <p:cNvSpPr>
              <a:spLocks/>
            </p:cNvSpPr>
            <p:nvPr/>
          </p:nvSpPr>
          <p:spPr bwMode="auto">
            <a:xfrm>
              <a:off x="3938" y="1250"/>
              <a:ext cx="125" cy="178"/>
            </a:xfrm>
            <a:custGeom>
              <a:avLst/>
              <a:gdLst>
                <a:gd name="T0" fmla="*/ 0 w 125"/>
                <a:gd name="T1" fmla="*/ 15 h 178"/>
                <a:gd name="T2" fmla="*/ 75 w 125"/>
                <a:gd name="T3" fmla="*/ 0 h 178"/>
                <a:gd name="T4" fmla="*/ 75 w 125"/>
                <a:gd name="T5" fmla="*/ 5 h 178"/>
                <a:gd name="T6" fmla="*/ 78 w 125"/>
                <a:gd name="T7" fmla="*/ 16 h 178"/>
                <a:gd name="T8" fmla="*/ 78 w 125"/>
                <a:gd name="T9" fmla="*/ 26 h 178"/>
                <a:gd name="T10" fmla="*/ 82 w 125"/>
                <a:gd name="T11" fmla="*/ 36 h 178"/>
                <a:gd name="T12" fmla="*/ 86 w 125"/>
                <a:gd name="T13" fmla="*/ 45 h 178"/>
                <a:gd name="T14" fmla="*/ 90 w 125"/>
                <a:gd name="T15" fmla="*/ 55 h 178"/>
                <a:gd name="T16" fmla="*/ 94 w 125"/>
                <a:gd name="T17" fmla="*/ 64 h 178"/>
                <a:gd name="T18" fmla="*/ 101 w 125"/>
                <a:gd name="T19" fmla="*/ 74 h 178"/>
                <a:gd name="T20" fmla="*/ 106 w 125"/>
                <a:gd name="T21" fmla="*/ 84 h 178"/>
                <a:gd name="T22" fmla="*/ 112 w 125"/>
                <a:gd name="T23" fmla="*/ 93 h 178"/>
                <a:gd name="T24" fmla="*/ 120 w 125"/>
                <a:gd name="T25" fmla="*/ 103 h 178"/>
                <a:gd name="T26" fmla="*/ 125 w 125"/>
                <a:gd name="T27" fmla="*/ 109 h 178"/>
                <a:gd name="T28" fmla="*/ 94 w 125"/>
                <a:gd name="T29" fmla="*/ 119 h 178"/>
                <a:gd name="T30" fmla="*/ 117 w 125"/>
                <a:gd name="T31" fmla="*/ 154 h 178"/>
                <a:gd name="T32" fmla="*/ 14 w 125"/>
                <a:gd name="T33" fmla="*/ 178 h 178"/>
                <a:gd name="T34" fmla="*/ 0 w 125"/>
                <a:gd name="T35" fmla="*/ 15 h 178"/>
                <a:gd name="T36" fmla="*/ 0 w 125"/>
                <a:gd name="T37" fmla="*/ 15 h 17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5"/>
                <a:gd name="T58" fmla="*/ 0 h 178"/>
                <a:gd name="T59" fmla="*/ 125 w 125"/>
                <a:gd name="T60" fmla="*/ 178 h 17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5" h="178">
                  <a:moveTo>
                    <a:pt x="0" y="15"/>
                  </a:moveTo>
                  <a:lnTo>
                    <a:pt x="75" y="0"/>
                  </a:lnTo>
                  <a:lnTo>
                    <a:pt x="75" y="5"/>
                  </a:lnTo>
                  <a:lnTo>
                    <a:pt x="78" y="16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6" y="45"/>
                  </a:lnTo>
                  <a:lnTo>
                    <a:pt x="90" y="55"/>
                  </a:lnTo>
                  <a:lnTo>
                    <a:pt x="94" y="64"/>
                  </a:lnTo>
                  <a:lnTo>
                    <a:pt x="101" y="74"/>
                  </a:lnTo>
                  <a:lnTo>
                    <a:pt x="106" y="84"/>
                  </a:lnTo>
                  <a:lnTo>
                    <a:pt x="112" y="93"/>
                  </a:lnTo>
                  <a:lnTo>
                    <a:pt x="120" y="103"/>
                  </a:lnTo>
                  <a:lnTo>
                    <a:pt x="125" y="109"/>
                  </a:lnTo>
                  <a:lnTo>
                    <a:pt x="94" y="119"/>
                  </a:lnTo>
                  <a:lnTo>
                    <a:pt x="117" y="154"/>
                  </a:lnTo>
                  <a:lnTo>
                    <a:pt x="14" y="178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ED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8" name="Freeform 383"/>
            <p:cNvSpPr>
              <a:spLocks/>
            </p:cNvSpPr>
            <p:nvPr/>
          </p:nvSpPr>
          <p:spPr bwMode="auto">
            <a:xfrm>
              <a:off x="4058" y="2898"/>
              <a:ext cx="418" cy="129"/>
            </a:xfrm>
            <a:custGeom>
              <a:avLst/>
              <a:gdLst>
                <a:gd name="T0" fmla="*/ 418 w 418"/>
                <a:gd name="T1" fmla="*/ 32 h 129"/>
                <a:gd name="T2" fmla="*/ 404 w 418"/>
                <a:gd name="T3" fmla="*/ 121 h 129"/>
                <a:gd name="T4" fmla="*/ 400 w 418"/>
                <a:gd name="T5" fmla="*/ 121 h 129"/>
                <a:gd name="T6" fmla="*/ 391 w 418"/>
                <a:gd name="T7" fmla="*/ 124 h 129"/>
                <a:gd name="T8" fmla="*/ 384 w 418"/>
                <a:gd name="T9" fmla="*/ 124 h 129"/>
                <a:gd name="T10" fmla="*/ 376 w 418"/>
                <a:gd name="T11" fmla="*/ 125 h 129"/>
                <a:gd name="T12" fmla="*/ 368 w 418"/>
                <a:gd name="T13" fmla="*/ 127 h 129"/>
                <a:gd name="T14" fmla="*/ 362 w 418"/>
                <a:gd name="T15" fmla="*/ 129 h 129"/>
                <a:gd name="T16" fmla="*/ 354 w 418"/>
                <a:gd name="T17" fmla="*/ 127 h 129"/>
                <a:gd name="T18" fmla="*/ 346 w 418"/>
                <a:gd name="T19" fmla="*/ 127 h 129"/>
                <a:gd name="T20" fmla="*/ 338 w 418"/>
                <a:gd name="T21" fmla="*/ 125 h 129"/>
                <a:gd name="T22" fmla="*/ 333 w 418"/>
                <a:gd name="T23" fmla="*/ 125 h 129"/>
                <a:gd name="T24" fmla="*/ 323 w 418"/>
                <a:gd name="T25" fmla="*/ 124 h 129"/>
                <a:gd name="T26" fmla="*/ 320 w 418"/>
                <a:gd name="T27" fmla="*/ 124 h 129"/>
                <a:gd name="T28" fmla="*/ 320 w 418"/>
                <a:gd name="T29" fmla="*/ 106 h 129"/>
                <a:gd name="T30" fmla="*/ 250 w 418"/>
                <a:gd name="T31" fmla="*/ 106 h 129"/>
                <a:gd name="T32" fmla="*/ 224 w 418"/>
                <a:gd name="T33" fmla="*/ 100 h 129"/>
                <a:gd name="T34" fmla="*/ 224 w 418"/>
                <a:gd name="T35" fmla="*/ 111 h 129"/>
                <a:gd name="T36" fmla="*/ 221 w 418"/>
                <a:gd name="T37" fmla="*/ 111 h 129"/>
                <a:gd name="T38" fmla="*/ 215 w 418"/>
                <a:gd name="T39" fmla="*/ 113 h 129"/>
                <a:gd name="T40" fmla="*/ 210 w 418"/>
                <a:gd name="T41" fmla="*/ 111 h 129"/>
                <a:gd name="T42" fmla="*/ 205 w 418"/>
                <a:gd name="T43" fmla="*/ 111 h 129"/>
                <a:gd name="T44" fmla="*/ 199 w 418"/>
                <a:gd name="T45" fmla="*/ 111 h 129"/>
                <a:gd name="T46" fmla="*/ 192 w 418"/>
                <a:gd name="T47" fmla="*/ 111 h 129"/>
                <a:gd name="T48" fmla="*/ 183 w 418"/>
                <a:gd name="T49" fmla="*/ 109 h 129"/>
                <a:gd name="T50" fmla="*/ 173 w 418"/>
                <a:gd name="T51" fmla="*/ 109 h 129"/>
                <a:gd name="T52" fmla="*/ 163 w 418"/>
                <a:gd name="T53" fmla="*/ 106 h 129"/>
                <a:gd name="T54" fmla="*/ 155 w 418"/>
                <a:gd name="T55" fmla="*/ 106 h 129"/>
                <a:gd name="T56" fmla="*/ 146 w 418"/>
                <a:gd name="T57" fmla="*/ 103 h 129"/>
                <a:gd name="T58" fmla="*/ 139 w 418"/>
                <a:gd name="T59" fmla="*/ 101 h 129"/>
                <a:gd name="T60" fmla="*/ 134 w 418"/>
                <a:gd name="T61" fmla="*/ 101 h 129"/>
                <a:gd name="T62" fmla="*/ 134 w 418"/>
                <a:gd name="T63" fmla="*/ 85 h 129"/>
                <a:gd name="T64" fmla="*/ 130 w 418"/>
                <a:gd name="T65" fmla="*/ 84 h 129"/>
                <a:gd name="T66" fmla="*/ 120 w 418"/>
                <a:gd name="T67" fmla="*/ 84 h 129"/>
                <a:gd name="T68" fmla="*/ 109 w 418"/>
                <a:gd name="T69" fmla="*/ 82 h 129"/>
                <a:gd name="T70" fmla="*/ 101 w 418"/>
                <a:gd name="T71" fmla="*/ 81 h 129"/>
                <a:gd name="T72" fmla="*/ 91 w 418"/>
                <a:gd name="T73" fmla="*/ 77 h 129"/>
                <a:gd name="T74" fmla="*/ 80 w 418"/>
                <a:gd name="T75" fmla="*/ 76 h 129"/>
                <a:gd name="T76" fmla="*/ 64 w 418"/>
                <a:gd name="T77" fmla="*/ 71 h 129"/>
                <a:gd name="T78" fmla="*/ 53 w 418"/>
                <a:gd name="T79" fmla="*/ 66 h 129"/>
                <a:gd name="T80" fmla="*/ 38 w 418"/>
                <a:gd name="T81" fmla="*/ 61 h 129"/>
                <a:gd name="T82" fmla="*/ 26 w 418"/>
                <a:gd name="T83" fmla="*/ 56 h 129"/>
                <a:gd name="T84" fmla="*/ 14 w 418"/>
                <a:gd name="T85" fmla="*/ 52 h 129"/>
                <a:gd name="T86" fmla="*/ 6 w 418"/>
                <a:gd name="T87" fmla="*/ 48 h 129"/>
                <a:gd name="T88" fmla="*/ 2 w 418"/>
                <a:gd name="T89" fmla="*/ 45 h 129"/>
                <a:gd name="T90" fmla="*/ 0 w 418"/>
                <a:gd name="T91" fmla="*/ 45 h 129"/>
                <a:gd name="T92" fmla="*/ 8 w 418"/>
                <a:gd name="T93" fmla="*/ 21 h 129"/>
                <a:gd name="T94" fmla="*/ 72 w 418"/>
                <a:gd name="T95" fmla="*/ 8 h 129"/>
                <a:gd name="T96" fmla="*/ 134 w 418"/>
                <a:gd name="T97" fmla="*/ 0 h 129"/>
                <a:gd name="T98" fmla="*/ 219 w 418"/>
                <a:gd name="T99" fmla="*/ 5 h 129"/>
                <a:gd name="T100" fmla="*/ 235 w 418"/>
                <a:gd name="T101" fmla="*/ 26 h 129"/>
                <a:gd name="T102" fmla="*/ 338 w 418"/>
                <a:gd name="T103" fmla="*/ 15 h 129"/>
                <a:gd name="T104" fmla="*/ 418 w 418"/>
                <a:gd name="T105" fmla="*/ 32 h 129"/>
                <a:gd name="T106" fmla="*/ 418 w 418"/>
                <a:gd name="T107" fmla="*/ 32 h 12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18"/>
                <a:gd name="T163" fmla="*/ 0 h 129"/>
                <a:gd name="T164" fmla="*/ 418 w 418"/>
                <a:gd name="T165" fmla="*/ 129 h 12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18" h="129">
                  <a:moveTo>
                    <a:pt x="418" y="32"/>
                  </a:moveTo>
                  <a:lnTo>
                    <a:pt x="404" y="121"/>
                  </a:lnTo>
                  <a:lnTo>
                    <a:pt x="400" y="121"/>
                  </a:lnTo>
                  <a:lnTo>
                    <a:pt x="391" y="124"/>
                  </a:lnTo>
                  <a:lnTo>
                    <a:pt x="384" y="124"/>
                  </a:lnTo>
                  <a:lnTo>
                    <a:pt x="376" y="125"/>
                  </a:lnTo>
                  <a:lnTo>
                    <a:pt x="368" y="127"/>
                  </a:lnTo>
                  <a:lnTo>
                    <a:pt x="362" y="129"/>
                  </a:lnTo>
                  <a:lnTo>
                    <a:pt x="354" y="127"/>
                  </a:lnTo>
                  <a:lnTo>
                    <a:pt x="346" y="127"/>
                  </a:lnTo>
                  <a:lnTo>
                    <a:pt x="338" y="125"/>
                  </a:lnTo>
                  <a:lnTo>
                    <a:pt x="333" y="125"/>
                  </a:lnTo>
                  <a:lnTo>
                    <a:pt x="323" y="124"/>
                  </a:lnTo>
                  <a:lnTo>
                    <a:pt x="320" y="124"/>
                  </a:lnTo>
                  <a:lnTo>
                    <a:pt x="320" y="106"/>
                  </a:lnTo>
                  <a:lnTo>
                    <a:pt x="250" y="106"/>
                  </a:lnTo>
                  <a:lnTo>
                    <a:pt x="224" y="100"/>
                  </a:lnTo>
                  <a:lnTo>
                    <a:pt x="224" y="111"/>
                  </a:lnTo>
                  <a:lnTo>
                    <a:pt x="221" y="111"/>
                  </a:lnTo>
                  <a:lnTo>
                    <a:pt x="215" y="113"/>
                  </a:lnTo>
                  <a:lnTo>
                    <a:pt x="210" y="111"/>
                  </a:lnTo>
                  <a:lnTo>
                    <a:pt x="205" y="111"/>
                  </a:lnTo>
                  <a:lnTo>
                    <a:pt x="199" y="111"/>
                  </a:lnTo>
                  <a:lnTo>
                    <a:pt x="192" y="111"/>
                  </a:lnTo>
                  <a:lnTo>
                    <a:pt x="183" y="109"/>
                  </a:lnTo>
                  <a:lnTo>
                    <a:pt x="173" y="109"/>
                  </a:lnTo>
                  <a:lnTo>
                    <a:pt x="163" y="106"/>
                  </a:lnTo>
                  <a:lnTo>
                    <a:pt x="155" y="106"/>
                  </a:lnTo>
                  <a:lnTo>
                    <a:pt x="146" y="103"/>
                  </a:lnTo>
                  <a:lnTo>
                    <a:pt x="139" y="101"/>
                  </a:lnTo>
                  <a:lnTo>
                    <a:pt x="134" y="101"/>
                  </a:lnTo>
                  <a:lnTo>
                    <a:pt x="134" y="85"/>
                  </a:lnTo>
                  <a:lnTo>
                    <a:pt x="130" y="84"/>
                  </a:lnTo>
                  <a:lnTo>
                    <a:pt x="120" y="84"/>
                  </a:lnTo>
                  <a:lnTo>
                    <a:pt x="109" y="82"/>
                  </a:lnTo>
                  <a:lnTo>
                    <a:pt x="101" y="81"/>
                  </a:lnTo>
                  <a:lnTo>
                    <a:pt x="91" y="77"/>
                  </a:lnTo>
                  <a:lnTo>
                    <a:pt x="80" y="76"/>
                  </a:lnTo>
                  <a:lnTo>
                    <a:pt x="64" y="71"/>
                  </a:lnTo>
                  <a:lnTo>
                    <a:pt x="53" y="66"/>
                  </a:lnTo>
                  <a:lnTo>
                    <a:pt x="38" y="61"/>
                  </a:lnTo>
                  <a:lnTo>
                    <a:pt x="26" y="56"/>
                  </a:lnTo>
                  <a:lnTo>
                    <a:pt x="14" y="52"/>
                  </a:lnTo>
                  <a:lnTo>
                    <a:pt x="6" y="48"/>
                  </a:lnTo>
                  <a:lnTo>
                    <a:pt x="2" y="45"/>
                  </a:lnTo>
                  <a:lnTo>
                    <a:pt x="0" y="45"/>
                  </a:lnTo>
                  <a:lnTo>
                    <a:pt x="8" y="21"/>
                  </a:lnTo>
                  <a:lnTo>
                    <a:pt x="72" y="8"/>
                  </a:lnTo>
                  <a:lnTo>
                    <a:pt x="134" y="0"/>
                  </a:lnTo>
                  <a:lnTo>
                    <a:pt x="219" y="5"/>
                  </a:lnTo>
                  <a:lnTo>
                    <a:pt x="235" y="26"/>
                  </a:lnTo>
                  <a:lnTo>
                    <a:pt x="338" y="15"/>
                  </a:lnTo>
                  <a:lnTo>
                    <a:pt x="418" y="32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99" name="Freeform 384"/>
            <p:cNvSpPr>
              <a:spLocks/>
            </p:cNvSpPr>
            <p:nvPr/>
          </p:nvSpPr>
          <p:spPr bwMode="auto">
            <a:xfrm>
              <a:off x="3824" y="2181"/>
              <a:ext cx="221" cy="315"/>
            </a:xfrm>
            <a:custGeom>
              <a:avLst/>
              <a:gdLst>
                <a:gd name="T0" fmla="*/ 93 w 221"/>
                <a:gd name="T1" fmla="*/ 0 h 315"/>
                <a:gd name="T2" fmla="*/ 91 w 221"/>
                <a:gd name="T3" fmla="*/ 0 h 315"/>
                <a:gd name="T4" fmla="*/ 90 w 221"/>
                <a:gd name="T5" fmla="*/ 3 h 315"/>
                <a:gd name="T6" fmla="*/ 90 w 221"/>
                <a:gd name="T7" fmla="*/ 6 h 315"/>
                <a:gd name="T8" fmla="*/ 88 w 221"/>
                <a:gd name="T9" fmla="*/ 14 h 315"/>
                <a:gd name="T10" fmla="*/ 85 w 221"/>
                <a:gd name="T11" fmla="*/ 22 h 315"/>
                <a:gd name="T12" fmla="*/ 83 w 221"/>
                <a:gd name="T13" fmla="*/ 35 h 315"/>
                <a:gd name="T14" fmla="*/ 82 w 221"/>
                <a:gd name="T15" fmla="*/ 43 h 315"/>
                <a:gd name="T16" fmla="*/ 82 w 221"/>
                <a:gd name="T17" fmla="*/ 51 h 315"/>
                <a:gd name="T18" fmla="*/ 82 w 221"/>
                <a:gd name="T19" fmla="*/ 61 h 315"/>
                <a:gd name="T20" fmla="*/ 82 w 221"/>
                <a:gd name="T21" fmla="*/ 74 h 315"/>
                <a:gd name="T22" fmla="*/ 82 w 221"/>
                <a:gd name="T23" fmla="*/ 85 h 315"/>
                <a:gd name="T24" fmla="*/ 82 w 221"/>
                <a:gd name="T25" fmla="*/ 96 h 315"/>
                <a:gd name="T26" fmla="*/ 82 w 221"/>
                <a:gd name="T27" fmla="*/ 110 h 315"/>
                <a:gd name="T28" fmla="*/ 82 w 221"/>
                <a:gd name="T29" fmla="*/ 125 h 315"/>
                <a:gd name="T30" fmla="*/ 82 w 221"/>
                <a:gd name="T31" fmla="*/ 139 h 315"/>
                <a:gd name="T32" fmla="*/ 83 w 221"/>
                <a:gd name="T33" fmla="*/ 152 h 315"/>
                <a:gd name="T34" fmla="*/ 83 w 221"/>
                <a:gd name="T35" fmla="*/ 166 h 315"/>
                <a:gd name="T36" fmla="*/ 85 w 221"/>
                <a:gd name="T37" fmla="*/ 181 h 315"/>
                <a:gd name="T38" fmla="*/ 85 w 221"/>
                <a:gd name="T39" fmla="*/ 194 h 315"/>
                <a:gd name="T40" fmla="*/ 85 w 221"/>
                <a:gd name="T41" fmla="*/ 206 h 315"/>
                <a:gd name="T42" fmla="*/ 85 w 221"/>
                <a:gd name="T43" fmla="*/ 216 h 315"/>
                <a:gd name="T44" fmla="*/ 87 w 221"/>
                <a:gd name="T45" fmla="*/ 227 h 315"/>
                <a:gd name="T46" fmla="*/ 87 w 221"/>
                <a:gd name="T47" fmla="*/ 234 h 315"/>
                <a:gd name="T48" fmla="*/ 88 w 221"/>
                <a:gd name="T49" fmla="*/ 240 h 315"/>
                <a:gd name="T50" fmla="*/ 88 w 221"/>
                <a:gd name="T51" fmla="*/ 243 h 315"/>
                <a:gd name="T52" fmla="*/ 90 w 221"/>
                <a:gd name="T53" fmla="*/ 247 h 315"/>
                <a:gd name="T54" fmla="*/ 58 w 221"/>
                <a:gd name="T55" fmla="*/ 234 h 315"/>
                <a:gd name="T56" fmla="*/ 34 w 221"/>
                <a:gd name="T57" fmla="*/ 242 h 315"/>
                <a:gd name="T58" fmla="*/ 3 w 221"/>
                <a:gd name="T59" fmla="*/ 263 h 315"/>
                <a:gd name="T60" fmla="*/ 0 w 221"/>
                <a:gd name="T61" fmla="*/ 298 h 315"/>
                <a:gd name="T62" fmla="*/ 31 w 221"/>
                <a:gd name="T63" fmla="*/ 298 h 315"/>
                <a:gd name="T64" fmla="*/ 74 w 221"/>
                <a:gd name="T65" fmla="*/ 307 h 315"/>
                <a:gd name="T66" fmla="*/ 79 w 221"/>
                <a:gd name="T67" fmla="*/ 311 h 315"/>
                <a:gd name="T68" fmla="*/ 90 w 221"/>
                <a:gd name="T69" fmla="*/ 315 h 315"/>
                <a:gd name="T70" fmla="*/ 98 w 221"/>
                <a:gd name="T71" fmla="*/ 315 h 315"/>
                <a:gd name="T72" fmla="*/ 109 w 221"/>
                <a:gd name="T73" fmla="*/ 314 h 315"/>
                <a:gd name="T74" fmla="*/ 117 w 221"/>
                <a:gd name="T75" fmla="*/ 307 h 315"/>
                <a:gd name="T76" fmla="*/ 128 w 221"/>
                <a:gd name="T77" fmla="*/ 298 h 315"/>
                <a:gd name="T78" fmla="*/ 133 w 221"/>
                <a:gd name="T79" fmla="*/ 288 h 315"/>
                <a:gd name="T80" fmla="*/ 138 w 221"/>
                <a:gd name="T81" fmla="*/ 279 h 315"/>
                <a:gd name="T82" fmla="*/ 143 w 221"/>
                <a:gd name="T83" fmla="*/ 267 h 315"/>
                <a:gd name="T84" fmla="*/ 147 w 221"/>
                <a:gd name="T85" fmla="*/ 258 h 315"/>
                <a:gd name="T86" fmla="*/ 152 w 221"/>
                <a:gd name="T87" fmla="*/ 247 h 315"/>
                <a:gd name="T88" fmla="*/ 155 w 221"/>
                <a:gd name="T89" fmla="*/ 234 h 315"/>
                <a:gd name="T90" fmla="*/ 160 w 221"/>
                <a:gd name="T91" fmla="*/ 221 h 315"/>
                <a:gd name="T92" fmla="*/ 165 w 221"/>
                <a:gd name="T93" fmla="*/ 210 h 315"/>
                <a:gd name="T94" fmla="*/ 168 w 221"/>
                <a:gd name="T95" fmla="*/ 198 h 315"/>
                <a:gd name="T96" fmla="*/ 171 w 221"/>
                <a:gd name="T97" fmla="*/ 187 h 315"/>
                <a:gd name="T98" fmla="*/ 175 w 221"/>
                <a:gd name="T99" fmla="*/ 178 h 315"/>
                <a:gd name="T100" fmla="*/ 176 w 221"/>
                <a:gd name="T101" fmla="*/ 170 h 315"/>
                <a:gd name="T102" fmla="*/ 178 w 221"/>
                <a:gd name="T103" fmla="*/ 162 h 315"/>
                <a:gd name="T104" fmla="*/ 180 w 221"/>
                <a:gd name="T105" fmla="*/ 157 h 315"/>
                <a:gd name="T106" fmla="*/ 181 w 221"/>
                <a:gd name="T107" fmla="*/ 152 h 315"/>
                <a:gd name="T108" fmla="*/ 183 w 221"/>
                <a:gd name="T109" fmla="*/ 152 h 315"/>
                <a:gd name="T110" fmla="*/ 221 w 221"/>
                <a:gd name="T111" fmla="*/ 19 h 315"/>
                <a:gd name="T112" fmla="*/ 93 w 221"/>
                <a:gd name="T113" fmla="*/ 0 h 315"/>
                <a:gd name="T114" fmla="*/ 93 w 221"/>
                <a:gd name="T115" fmla="*/ 0 h 31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21"/>
                <a:gd name="T175" fmla="*/ 0 h 315"/>
                <a:gd name="T176" fmla="*/ 221 w 221"/>
                <a:gd name="T177" fmla="*/ 315 h 31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21" h="315">
                  <a:moveTo>
                    <a:pt x="93" y="0"/>
                  </a:moveTo>
                  <a:lnTo>
                    <a:pt x="91" y="0"/>
                  </a:lnTo>
                  <a:lnTo>
                    <a:pt x="90" y="3"/>
                  </a:lnTo>
                  <a:lnTo>
                    <a:pt x="90" y="6"/>
                  </a:lnTo>
                  <a:lnTo>
                    <a:pt x="88" y="14"/>
                  </a:lnTo>
                  <a:lnTo>
                    <a:pt x="85" y="22"/>
                  </a:lnTo>
                  <a:lnTo>
                    <a:pt x="83" y="35"/>
                  </a:lnTo>
                  <a:lnTo>
                    <a:pt x="82" y="43"/>
                  </a:lnTo>
                  <a:lnTo>
                    <a:pt x="82" y="51"/>
                  </a:lnTo>
                  <a:lnTo>
                    <a:pt x="82" y="61"/>
                  </a:lnTo>
                  <a:lnTo>
                    <a:pt x="82" y="74"/>
                  </a:lnTo>
                  <a:lnTo>
                    <a:pt x="82" y="85"/>
                  </a:lnTo>
                  <a:lnTo>
                    <a:pt x="82" y="96"/>
                  </a:lnTo>
                  <a:lnTo>
                    <a:pt x="82" y="110"/>
                  </a:lnTo>
                  <a:lnTo>
                    <a:pt x="82" y="125"/>
                  </a:lnTo>
                  <a:lnTo>
                    <a:pt x="82" y="139"/>
                  </a:lnTo>
                  <a:lnTo>
                    <a:pt x="83" y="152"/>
                  </a:lnTo>
                  <a:lnTo>
                    <a:pt x="83" y="166"/>
                  </a:lnTo>
                  <a:lnTo>
                    <a:pt x="85" y="181"/>
                  </a:lnTo>
                  <a:lnTo>
                    <a:pt x="85" y="194"/>
                  </a:lnTo>
                  <a:lnTo>
                    <a:pt x="85" y="206"/>
                  </a:lnTo>
                  <a:lnTo>
                    <a:pt x="85" y="216"/>
                  </a:lnTo>
                  <a:lnTo>
                    <a:pt x="87" y="227"/>
                  </a:lnTo>
                  <a:lnTo>
                    <a:pt x="87" y="234"/>
                  </a:lnTo>
                  <a:lnTo>
                    <a:pt x="88" y="240"/>
                  </a:lnTo>
                  <a:lnTo>
                    <a:pt x="88" y="243"/>
                  </a:lnTo>
                  <a:lnTo>
                    <a:pt x="90" y="247"/>
                  </a:lnTo>
                  <a:lnTo>
                    <a:pt x="58" y="234"/>
                  </a:lnTo>
                  <a:lnTo>
                    <a:pt x="34" y="242"/>
                  </a:lnTo>
                  <a:lnTo>
                    <a:pt x="3" y="263"/>
                  </a:lnTo>
                  <a:lnTo>
                    <a:pt x="0" y="298"/>
                  </a:lnTo>
                  <a:lnTo>
                    <a:pt x="31" y="298"/>
                  </a:lnTo>
                  <a:lnTo>
                    <a:pt x="74" y="307"/>
                  </a:lnTo>
                  <a:lnTo>
                    <a:pt x="79" y="311"/>
                  </a:lnTo>
                  <a:lnTo>
                    <a:pt x="90" y="315"/>
                  </a:lnTo>
                  <a:lnTo>
                    <a:pt x="98" y="315"/>
                  </a:lnTo>
                  <a:lnTo>
                    <a:pt x="109" y="314"/>
                  </a:lnTo>
                  <a:lnTo>
                    <a:pt x="117" y="307"/>
                  </a:lnTo>
                  <a:lnTo>
                    <a:pt x="128" y="298"/>
                  </a:lnTo>
                  <a:lnTo>
                    <a:pt x="133" y="288"/>
                  </a:lnTo>
                  <a:lnTo>
                    <a:pt x="138" y="279"/>
                  </a:lnTo>
                  <a:lnTo>
                    <a:pt x="143" y="267"/>
                  </a:lnTo>
                  <a:lnTo>
                    <a:pt x="147" y="258"/>
                  </a:lnTo>
                  <a:lnTo>
                    <a:pt x="152" y="247"/>
                  </a:lnTo>
                  <a:lnTo>
                    <a:pt x="155" y="234"/>
                  </a:lnTo>
                  <a:lnTo>
                    <a:pt x="160" y="221"/>
                  </a:lnTo>
                  <a:lnTo>
                    <a:pt x="165" y="210"/>
                  </a:lnTo>
                  <a:lnTo>
                    <a:pt x="168" y="198"/>
                  </a:lnTo>
                  <a:lnTo>
                    <a:pt x="171" y="187"/>
                  </a:lnTo>
                  <a:lnTo>
                    <a:pt x="175" y="178"/>
                  </a:lnTo>
                  <a:lnTo>
                    <a:pt x="176" y="170"/>
                  </a:lnTo>
                  <a:lnTo>
                    <a:pt x="178" y="162"/>
                  </a:lnTo>
                  <a:lnTo>
                    <a:pt x="180" y="157"/>
                  </a:lnTo>
                  <a:lnTo>
                    <a:pt x="181" y="152"/>
                  </a:lnTo>
                  <a:lnTo>
                    <a:pt x="183" y="152"/>
                  </a:lnTo>
                  <a:lnTo>
                    <a:pt x="221" y="19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0" name="Freeform 385"/>
            <p:cNvSpPr>
              <a:spLocks/>
            </p:cNvSpPr>
            <p:nvPr/>
          </p:nvSpPr>
          <p:spPr bwMode="auto">
            <a:xfrm>
              <a:off x="3813" y="1590"/>
              <a:ext cx="280" cy="303"/>
            </a:xfrm>
            <a:custGeom>
              <a:avLst/>
              <a:gdLst>
                <a:gd name="T0" fmla="*/ 280 w 280"/>
                <a:gd name="T1" fmla="*/ 162 h 303"/>
                <a:gd name="T2" fmla="*/ 215 w 280"/>
                <a:gd name="T3" fmla="*/ 37 h 303"/>
                <a:gd name="T4" fmla="*/ 26 w 280"/>
                <a:gd name="T5" fmla="*/ 0 h 303"/>
                <a:gd name="T6" fmla="*/ 0 w 280"/>
                <a:gd name="T7" fmla="*/ 102 h 303"/>
                <a:gd name="T8" fmla="*/ 40 w 280"/>
                <a:gd name="T9" fmla="*/ 110 h 303"/>
                <a:gd name="T10" fmla="*/ 62 w 280"/>
                <a:gd name="T11" fmla="*/ 170 h 303"/>
                <a:gd name="T12" fmla="*/ 120 w 280"/>
                <a:gd name="T13" fmla="*/ 178 h 303"/>
                <a:gd name="T14" fmla="*/ 223 w 280"/>
                <a:gd name="T15" fmla="*/ 303 h 303"/>
                <a:gd name="T16" fmla="*/ 280 w 280"/>
                <a:gd name="T17" fmla="*/ 162 h 303"/>
                <a:gd name="T18" fmla="*/ 280 w 280"/>
                <a:gd name="T19" fmla="*/ 162 h 3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0"/>
                <a:gd name="T31" fmla="*/ 0 h 303"/>
                <a:gd name="T32" fmla="*/ 280 w 280"/>
                <a:gd name="T33" fmla="*/ 303 h 3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0" h="303">
                  <a:moveTo>
                    <a:pt x="280" y="162"/>
                  </a:moveTo>
                  <a:lnTo>
                    <a:pt x="215" y="37"/>
                  </a:lnTo>
                  <a:lnTo>
                    <a:pt x="26" y="0"/>
                  </a:lnTo>
                  <a:lnTo>
                    <a:pt x="0" y="102"/>
                  </a:lnTo>
                  <a:lnTo>
                    <a:pt x="40" y="110"/>
                  </a:lnTo>
                  <a:lnTo>
                    <a:pt x="62" y="170"/>
                  </a:lnTo>
                  <a:lnTo>
                    <a:pt x="120" y="178"/>
                  </a:lnTo>
                  <a:lnTo>
                    <a:pt x="223" y="303"/>
                  </a:lnTo>
                  <a:lnTo>
                    <a:pt x="280" y="162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1" name="Freeform 386"/>
            <p:cNvSpPr>
              <a:spLocks/>
            </p:cNvSpPr>
            <p:nvPr/>
          </p:nvSpPr>
          <p:spPr bwMode="auto">
            <a:xfrm>
              <a:off x="4036" y="2136"/>
              <a:ext cx="472" cy="835"/>
            </a:xfrm>
            <a:custGeom>
              <a:avLst/>
              <a:gdLst>
                <a:gd name="T0" fmla="*/ 104 w 472"/>
                <a:gd name="T1" fmla="*/ 120 h 835"/>
                <a:gd name="T2" fmla="*/ 80 w 472"/>
                <a:gd name="T3" fmla="*/ 152 h 835"/>
                <a:gd name="T4" fmla="*/ 59 w 472"/>
                <a:gd name="T5" fmla="*/ 200 h 835"/>
                <a:gd name="T6" fmla="*/ 49 w 472"/>
                <a:gd name="T7" fmla="*/ 235 h 835"/>
                <a:gd name="T8" fmla="*/ 38 w 472"/>
                <a:gd name="T9" fmla="*/ 276 h 835"/>
                <a:gd name="T10" fmla="*/ 28 w 472"/>
                <a:gd name="T11" fmla="*/ 320 h 835"/>
                <a:gd name="T12" fmla="*/ 19 w 472"/>
                <a:gd name="T13" fmla="*/ 367 h 835"/>
                <a:gd name="T14" fmla="*/ 12 w 472"/>
                <a:gd name="T15" fmla="*/ 413 h 835"/>
                <a:gd name="T16" fmla="*/ 6 w 472"/>
                <a:gd name="T17" fmla="*/ 453 h 835"/>
                <a:gd name="T18" fmla="*/ 1 w 472"/>
                <a:gd name="T19" fmla="*/ 487 h 835"/>
                <a:gd name="T20" fmla="*/ 0 w 472"/>
                <a:gd name="T21" fmla="*/ 517 h 835"/>
                <a:gd name="T22" fmla="*/ 11 w 472"/>
                <a:gd name="T23" fmla="*/ 541 h 835"/>
                <a:gd name="T24" fmla="*/ 36 w 472"/>
                <a:gd name="T25" fmla="*/ 589 h 835"/>
                <a:gd name="T26" fmla="*/ 65 w 472"/>
                <a:gd name="T27" fmla="*/ 646 h 835"/>
                <a:gd name="T28" fmla="*/ 89 w 472"/>
                <a:gd name="T29" fmla="*/ 695 h 835"/>
                <a:gd name="T30" fmla="*/ 104 w 472"/>
                <a:gd name="T31" fmla="*/ 734 h 835"/>
                <a:gd name="T32" fmla="*/ 113 w 472"/>
                <a:gd name="T33" fmla="*/ 758 h 835"/>
                <a:gd name="T34" fmla="*/ 246 w 472"/>
                <a:gd name="T35" fmla="*/ 790 h 835"/>
                <a:gd name="T36" fmla="*/ 245 w 472"/>
                <a:gd name="T37" fmla="*/ 758 h 835"/>
                <a:gd name="T38" fmla="*/ 237 w 472"/>
                <a:gd name="T39" fmla="*/ 708 h 835"/>
                <a:gd name="T40" fmla="*/ 232 w 472"/>
                <a:gd name="T41" fmla="*/ 678 h 835"/>
                <a:gd name="T42" fmla="*/ 227 w 472"/>
                <a:gd name="T43" fmla="*/ 646 h 835"/>
                <a:gd name="T44" fmla="*/ 219 w 472"/>
                <a:gd name="T45" fmla="*/ 610 h 835"/>
                <a:gd name="T46" fmla="*/ 213 w 472"/>
                <a:gd name="T47" fmla="*/ 577 h 835"/>
                <a:gd name="T48" fmla="*/ 205 w 472"/>
                <a:gd name="T49" fmla="*/ 543 h 835"/>
                <a:gd name="T50" fmla="*/ 197 w 472"/>
                <a:gd name="T51" fmla="*/ 513 h 835"/>
                <a:gd name="T52" fmla="*/ 182 w 472"/>
                <a:gd name="T53" fmla="*/ 465 h 835"/>
                <a:gd name="T54" fmla="*/ 232 w 472"/>
                <a:gd name="T55" fmla="*/ 384 h 835"/>
                <a:gd name="T56" fmla="*/ 245 w 472"/>
                <a:gd name="T57" fmla="*/ 412 h 835"/>
                <a:gd name="T58" fmla="*/ 257 w 472"/>
                <a:gd name="T59" fmla="*/ 444 h 835"/>
                <a:gd name="T60" fmla="*/ 270 w 472"/>
                <a:gd name="T61" fmla="*/ 476 h 835"/>
                <a:gd name="T62" fmla="*/ 283 w 472"/>
                <a:gd name="T63" fmla="*/ 511 h 835"/>
                <a:gd name="T64" fmla="*/ 293 w 472"/>
                <a:gd name="T65" fmla="*/ 549 h 835"/>
                <a:gd name="T66" fmla="*/ 304 w 472"/>
                <a:gd name="T67" fmla="*/ 589 h 835"/>
                <a:gd name="T68" fmla="*/ 310 w 472"/>
                <a:gd name="T69" fmla="*/ 626 h 835"/>
                <a:gd name="T70" fmla="*/ 313 w 472"/>
                <a:gd name="T71" fmla="*/ 663 h 835"/>
                <a:gd name="T72" fmla="*/ 315 w 472"/>
                <a:gd name="T73" fmla="*/ 695 h 835"/>
                <a:gd name="T74" fmla="*/ 317 w 472"/>
                <a:gd name="T75" fmla="*/ 726 h 835"/>
                <a:gd name="T76" fmla="*/ 317 w 472"/>
                <a:gd name="T77" fmla="*/ 769 h 835"/>
                <a:gd name="T78" fmla="*/ 453 w 472"/>
                <a:gd name="T79" fmla="*/ 835 h 835"/>
                <a:gd name="T80" fmla="*/ 456 w 472"/>
                <a:gd name="T81" fmla="*/ 809 h 835"/>
                <a:gd name="T82" fmla="*/ 462 w 472"/>
                <a:gd name="T83" fmla="*/ 774 h 835"/>
                <a:gd name="T84" fmla="*/ 469 w 472"/>
                <a:gd name="T85" fmla="*/ 726 h 835"/>
                <a:gd name="T86" fmla="*/ 470 w 472"/>
                <a:gd name="T87" fmla="*/ 673 h 835"/>
                <a:gd name="T88" fmla="*/ 466 w 472"/>
                <a:gd name="T89" fmla="*/ 618 h 835"/>
                <a:gd name="T90" fmla="*/ 459 w 472"/>
                <a:gd name="T91" fmla="*/ 573 h 835"/>
                <a:gd name="T92" fmla="*/ 454 w 472"/>
                <a:gd name="T93" fmla="*/ 545 h 835"/>
                <a:gd name="T94" fmla="*/ 317 w 472"/>
                <a:gd name="T95" fmla="*/ 0 h 8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72"/>
                <a:gd name="T145" fmla="*/ 0 h 835"/>
                <a:gd name="T146" fmla="*/ 472 w 472"/>
                <a:gd name="T147" fmla="*/ 835 h 8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72" h="835">
                  <a:moveTo>
                    <a:pt x="317" y="0"/>
                  </a:moveTo>
                  <a:lnTo>
                    <a:pt x="112" y="115"/>
                  </a:lnTo>
                  <a:lnTo>
                    <a:pt x="108" y="115"/>
                  </a:lnTo>
                  <a:lnTo>
                    <a:pt x="104" y="120"/>
                  </a:lnTo>
                  <a:lnTo>
                    <a:pt x="97" y="125"/>
                  </a:lnTo>
                  <a:lnTo>
                    <a:pt x="91" y="138"/>
                  </a:lnTo>
                  <a:lnTo>
                    <a:pt x="86" y="143"/>
                  </a:lnTo>
                  <a:lnTo>
                    <a:pt x="80" y="152"/>
                  </a:lnTo>
                  <a:lnTo>
                    <a:pt x="75" y="162"/>
                  </a:lnTo>
                  <a:lnTo>
                    <a:pt x="70" y="175"/>
                  </a:lnTo>
                  <a:lnTo>
                    <a:pt x="65" y="186"/>
                  </a:lnTo>
                  <a:lnTo>
                    <a:pt x="59" y="200"/>
                  </a:lnTo>
                  <a:lnTo>
                    <a:pt x="57" y="208"/>
                  </a:lnTo>
                  <a:lnTo>
                    <a:pt x="54" y="216"/>
                  </a:lnTo>
                  <a:lnTo>
                    <a:pt x="51" y="224"/>
                  </a:lnTo>
                  <a:lnTo>
                    <a:pt x="49" y="235"/>
                  </a:lnTo>
                  <a:lnTo>
                    <a:pt x="46" y="245"/>
                  </a:lnTo>
                  <a:lnTo>
                    <a:pt x="43" y="253"/>
                  </a:lnTo>
                  <a:lnTo>
                    <a:pt x="40" y="264"/>
                  </a:lnTo>
                  <a:lnTo>
                    <a:pt x="38" y="276"/>
                  </a:lnTo>
                  <a:lnTo>
                    <a:pt x="35" y="285"/>
                  </a:lnTo>
                  <a:lnTo>
                    <a:pt x="32" y="296"/>
                  </a:lnTo>
                  <a:lnTo>
                    <a:pt x="28" y="309"/>
                  </a:lnTo>
                  <a:lnTo>
                    <a:pt x="28" y="320"/>
                  </a:lnTo>
                  <a:lnTo>
                    <a:pt x="25" y="332"/>
                  </a:lnTo>
                  <a:lnTo>
                    <a:pt x="24" y="343"/>
                  </a:lnTo>
                  <a:lnTo>
                    <a:pt x="20" y="354"/>
                  </a:lnTo>
                  <a:lnTo>
                    <a:pt x="19" y="367"/>
                  </a:lnTo>
                  <a:lnTo>
                    <a:pt x="17" y="378"/>
                  </a:lnTo>
                  <a:lnTo>
                    <a:pt x="16" y="389"/>
                  </a:lnTo>
                  <a:lnTo>
                    <a:pt x="12" y="400"/>
                  </a:lnTo>
                  <a:lnTo>
                    <a:pt x="12" y="413"/>
                  </a:lnTo>
                  <a:lnTo>
                    <a:pt x="9" y="423"/>
                  </a:lnTo>
                  <a:lnTo>
                    <a:pt x="9" y="432"/>
                  </a:lnTo>
                  <a:lnTo>
                    <a:pt x="6" y="442"/>
                  </a:lnTo>
                  <a:lnTo>
                    <a:pt x="6" y="453"/>
                  </a:lnTo>
                  <a:lnTo>
                    <a:pt x="4" y="461"/>
                  </a:lnTo>
                  <a:lnTo>
                    <a:pt x="3" y="471"/>
                  </a:lnTo>
                  <a:lnTo>
                    <a:pt x="1" y="479"/>
                  </a:lnTo>
                  <a:lnTo>
                    <a:pt x="1" y="487"/>
                  </a:lnTo>
                  <a:lnTo>
                    <a:pt x="0" y="498"/>
                  </a:lnTo>
                  <a:lnTo>
                    <a:pt x="0" y="508"/>
                  </a:lnTo>
                  <a:lnTo>
                    <a:pt x="0" y="514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5"/>
                  </a:lnTo>
                  <a:lnTo>
                    <a:pt x="8" y="533"/>
                  </a:lnTo>
                  <a:lnTo>
                    <a:pt x="11" y="541"/>
                  </a:lnTo>
                  <a:lnTo>
                    <a:pt x="17" y="553"/>
                  </a:lnTo>
                  <a:lnTo>
                    <a:pt x="22" y="564"/>
                  </a:lnTo>
                  <a:lnTo>
                    <a:pt x="30" y="578"/>
                  </a:lnTo>
                  <a:lnTo>
                    <a:pt x="36" y="589"/>
                  </a:lnTo>
                  <a:lnTo>
                    <a:pt x="43" y="604"/>
                  </a:lnTo>
                  <a:lnTo>
                    <a:pt x="49" y="617"/>
                  </a:lnTo>
                  <a:lnTo>
                    <a:pt x="57" y="633"/>
                  </a:lnTo>
                  <a:lnTo>
                    <a:pt x="65" y="646"/>
                  </a:lnTo>
                  <a:lnTo>
                    <a:pt x="72" y="660"/>
                  </a:lnTo>
                  <a:lnTo>
                    <a:pt x="78" y="673"/>
                  </a:lnTo>
                  <a:lnTo>
                    <a:pt x="86" y="686"/>
                  </a:lnTo>
                  <a:lnTo>
                    <a:pt x="89" y="695"/>
                  </a:lnTo>
                  <a:lnTo>
                    <a:pt x="94" y="705"/>
                  </a:lnTo>
                  <a:lnTo>
                    <a:pt x="96" y="713"/>
                  </a:lnTo>
                  <a:lnTo>
                    <a:pt x="100" y="721"/>
                  </a:lnTo>
                  <a:lnTo>
                    <a:pt x="104" y="734"/>
                  </a:lnTo>
                  <a:lnTo>
                    <a:pt x="110" y="745"/>
                  </a:lnTo>
                  <a:lnTo>
                    <a:pt x="112" y="750"/>
                  </a:lnTo>
                  <a:lnTo>
                    <a:pt x="113" y="756"/>
                  </a:lnTo>
                  <a:lnTo>
                    <a:pt x="113" y="758"/>
                  </a:lnTo>
                  <a:lnTo>
                    <a:pt x="115" y="759"/>
                  </a:lnTo>
                  <a:lnTo>
                    <a:pt x="248" y="802"/>
                  </a:lnTo>
                  <a:lnTo>
                    <a:pt x="246" y="798"/>
                  </a:lnTo>
                  <a:lnTo>
                    <a:pt x="246" y="790"/>
                  </a:lnTo>
                  <a:lnTo>
                    <a:pt x="246" y="782"/>
                  </a:lnTo>
                  <a:lnTo>
                    <a:pt x="246" y="775"/>
                  </a:lnTo>
                  <a:lnTo>
                    <a:pt x="245" y="766"/>
                  </a:lnTo>
                  <a:lnTo>
                    <a:pt x="245" y="758"/>
                  </a:lnTo>
                  <a:lnTo>
                    <a:pt x="241" y="745"/>
                  </a:lnTo>
                  <a:lnTo>
                    <a:pt x="240" y="734"/>
                  </a:lnTo>
                  <a:lnTo>
                    <a:pt x="238" y="721"/>
                  </a:lnTo>
                  <a:lnTo>
                    <a:pt x="237" y="708"/>
                  </a:lnTo>
                  <a:lnTo>
                    <a:pt x="237" y="700"/>
                  </a:lnTo>
                  <a:lnTo>
                    <a:pt x="235" y="692"/>
                  </a:lnTo>
                  <a:lnTo>
                    <a:pt x="233" y="684"/>
                  </a:lnTo>
                  <a:lnTo>
                    <a:pt x="232" y="678"/>
                  </a:lnTo>
                  <a:lnTo>
                    <a:pt x="230" y="670"/>
                  </a:lnTo>
                  <a:lnTo>
                    <a:pt x="229" y="662"/>
                  </a:lnTo>
                  <a:lnTo>
                    <a:pt x="227" y="654"/>
                  </a:lnTo>
                  <a:lnTo>
                    <a:pt x="227" y="646"/>
                  </a:lnTo>
                  <a:lnTo>
                    <a:pt x="225" y="636"/>
                  </a:lnTo>
                  <a:lnTo>
                    <a:pt x="224" y="628"/>
                  </a:lnTo>
                  <a:lnTo>
                    <a:pt x="221" y="618"/>
                  </a:lnTo>
                  <a:lnTo>
                    <a:pt x="219" y="610"/>
                  </a:lnTo>
                  <a:lnTo>
                    <a:pt x="217" y="601"/>
                  </a:lnTo>
                  <a:lnTo>
                    <a:pt x="216" y="593"/>
                  </a:lnTo>
                  <a:lnTo>
                    <a:pt x="214" y="585"/>
                  </a:lnTo>
                  <a:lnTo>
                    <a:pt x="213" y="577"/>
                  </a:lnTo>
                  <a:lnTo>
                    <a:pt x="209" y="569"/>
                  </a:lnTo>
                  <a:lnTo>
                    <a:pt x="208" y="559"/>
                  </a:lnTo>
                  <a:lnTo>
                    <a:pt x="206" y="551"/>
                  </a:lnTo>
                  <a:lnTo>
                    <a:pt x="205" y="543"/>
                  </a:lnTo>
                  <a:lnTo>
                    <a:pt x="201" y="535"/>
                  </a:lnTo>
                  <a:lnTo>
                    <a:pt x="200" y="527"/>
                  </a:lnTo>
                  <a:lnTo>
                    <a:pt x="198" y="521"/>
                  </a:lnTo>
                  <a:lnTo>
                    <a:pt x="197" y="513"/>
                  </a:lnTo>
                  <a:lnTo>
                    <a:pt x="192" y="498"/>
                  </a:lnTo>
                  <a:lnTo>
                    <a:pt x="189" y="485"/>
                  </a:lnTo>
                  <a:lnTo>
                    <a:pt x="185" y="473"/>
                  </a:lnTo>
                  <a:lnTo>
                    <a:pt x="182" y="465"/>
                  </a:lnTo>
                  <a:lnTo>
                    <a:pt x="181" y="457"/>
                  </a:lnTo>
                  <a:lnTo>
                    <a:pt x="179" y="452"/>
                  </a:lnTo>
                  <a:lnTo>
                    <a:pt x="179" y="447"/>
                  </a:lnTo>
                  <a:lnTo>
                    <a:pt x="232" y="384"/>
                  </a:lnTo>
                  <a:lnTo>
                    <a:pt x="233" y="388"/>
                  </a:lnTo>
                  <a:lnTo>
                    <a:pt x="237" y="394"/>
                  </a:lnTo>
                  <a:lnTo>
                    <a:pt x="240" y="402"/>
                  </a:lnTo>
                  <a:lnTo>
                    <a:pt x="245" y="412"/>
                  </a:lnTo>
                  <a:lnTo>
                    <a:pt x="249" y="424"/>
                  </a:lnTo>
                  <a:lnTo>
                    <a:pt x="253" y="429"/>
                  </a:lnTo>
                  <a:lnTo>
                    <a:pt x="254" y="436"/>
                  </a:lnTo>
                  <a:lnTo>
                    <a:pt x="257" y="444"/>
                  </a:lnTo>
                  <a:lnTo>
                    <a:pt x="262" y="453"/>
                  </a:lnTo>
                  <a:lnTo>
                    <a:pt x="264" y="460"/>
                  </a:lnTo>
                  <a:lnTo>
                    <a:pt x="267" y="468"/>
                  </a:lnTo>
                  <a:lnTo>
                    <a:pt x="270" y="476"/>
                  </a:lnTo>
                  <a:lnTo>
                    <a:pt x="273" y="485"/>
                  </a:lnTo>
                  <a:lnTo>
                    <a:pt x="277" y="493"/>
                  </a:lnTo>
                  <a:lnTo>
                    <a:pt x="280" y="501"/>
                  </a:lnTo>
                  <a:lnTo>
                    <a:pt x="283" y="511"/>
                  </a:lnTo>
                  <a:lnTo>
                    <a:pt x="286" y="522"/>
                  </a:lnTo>
                  <a:lnTo>
                    <a:pt x="288" y="530"/>
                  </a:lnTo>
                  <a:lnTo>
                    <a:pt x="293" y="540"/>
                  </a:lnTo>
                  <a:lnTo>
                    <a:pt x="293" y="549"/>
                  </a:lnTo>
                  <a:lnTo>
                    <a:pt x="297" y="561"/>
                  </a:lnTo>
                  <a:lnTo>
                    <a:pt x="299" y="569"/>
                  </a:lnTo>
                  <a:lnTo>
                    <a:pt x="302" y="580"/>
                  </a:lnTo>
                  <a:lnTo>
                    <a:pt x="304" y="589"/>
                  </a:lnTo>
                  <a:lnTo>
                    <a:pt x="307" y="601"/>
                  </a:lnTo>
                  <a:lnTo>
                    <a:pt x="307" y="609"/>
                  </a:lnTo>
                  <a:lnTo>
                    <a:pt x="309" y="618"/>
                  </a:lnTo>
                  <a:lnTo>
                    <a:pt x="310" y="626"/>
                  </a:lnTo>
                  <a:lnTo>
                    <a:pt x="312" y="636"/>
                  </a:lnTo>
                  <a:lnTo>
                    <a:pt x="312" y="644"/>
                  </a:lnTo>
                  <a:lnTo>
                    <a:pt x="312" y="655"/>
                  </a:lnTo>
                  <a:lnTo>
                    <a:pt x="313" y="663"/>
                  </a:lnTo>
                  <a:lnTo>
                    <a:pt x="315" y="673"/>
                  </a:lnTo>
                  <a:lnTo>
                    <a:pt x="315" y="679"/>
                  </a:lnTo>
                  <a:lnTo>
                    <a:pt x="315" y="687"/>
                  </a:lnTo>
                  <a:lnTo>
                    <a:pt x="315" y="695"/>
                  </a:lnTo>
                  <a:lnTo>
                    <a:pt x="317" y="703"/>
                  </a:lnTo>
                  <a:lnTo>
                    <a:pt x="317" y="711"/>
                  </a:lnTo>
                  <a:lnTo>
                    <a:pt x="317" y="719"/>
                  </a:lnTo>
                  <a:lnTo>
                    <a:pt x="317" y="726"/>
                  </a:lnTo>
                  <a:lnTo>
                    <a:pt x="318" y="734"/>
                  </a:lnTo>
                  <a:lnTo>
                    <a:pt x="317" y="745"/>
                  </a:lnTo>
                  <a:lnTo>
                    <a:pt x="317" y="758"/>
                  </a:lnTo>
                  <a:lnTo>
                    <a:pt x="317" y="769"/>
                  </a:lnTo>
                  <a:lnTo>
                    <a:pt x="317" y="777"/>
                  </a:lnTo>
                  <a:lnTo>
                    <a:pt x="315" y="788"/>
                  </a:lnTo>
                  <a:lnTo>
                    <a:pt x="315" y="794"/>
                  </a:lnTo>
                  <a:lnTo>
                    <a:pt x="453" y="835"/>
                  </a:lnTo>
                  <a:lnTo>
                    <a:pt x="453" y="830"/>
                  </a:lnTo>
                  <a:lnTo>
                    <a:pt x="453" y="822"/>
                  </a:lnTo>
                  <a:lnTo>
                    <a:pt x="454" y="815"/>
                  </a:lnTo>
                  <a:lnTo>
                    <a:pt x="456" y="809"/>
                  </a:lnTo>
                  <a:lnTo>
                    <a:pt x="458" y="801"/>
                  </a:lnTo>
                  <a:lnTo>
                    <a:pt x="461" y="794"/>
                  </a:lnTo>
                  <a:lnTo>
                    <a:pt x="462" y="783"/>
                  </a:lnTo>
                  <a:lnTo>
                    <a:pt x="462" y="774"/>
                  </a:lnTo>
                  <a:lnTo>
                    <a:pt x="464" y="762"/>
                  </a:lnTo>
                  <a:lnTo>
                    <a:pt x="467" y="751"/>
                  </a:lnTo>
                  <a:lnTo>
                    <a:pt x="467" y="738"/>
                  </a:lnTo>
                  <a:lnTo>
                    <a:pt x="469" y="726"/>
                  </a:lnTo>
                  <a:lnTo>
                    <a:pt x="470" y="713"/>
                  </a:lnTo>
                  <a:lnTo>
                    <a:pt x="472" y="702"/>
                  </a:lnTo>
                  <a:lnTo>
                    <a:pt x="470" y="686"/>
                  </a:lnTo>
                  <a:lnTo>
                    <a:pt x="470" y="673"/>
                  </a:lnTo>
                  <a:lnTo>
                    <a:pt x="469" y="657"/>
                  </a:lnTo>
                  <a:lnTo>
                    <a:pt x="469" y="644"/>
                  </a:lnTo>
                  <a:lnTo>
                    <a:pt x="466" y="631"/>
                  </a:lnTo>
                  <a:lnTo>
                    <a:pt x="466" y="618"/>
                  </a:lnTo>
                  <a:lnTo>
                    <a:pt x="462" y="605"/>
                  </a:lnTo>
                  <a:lnTo>
                    <a:pt x="462" y="596"/>
                  </a:lnTo>
                  <a:lnTo>
                    <a:pt x="461" y="583"/>
                  </a:lnTo>
                  <a:lnTo>
                    <a:pt x="459" y="573"/>
                  </a:lnTo>
                  <a:lnTo>
                    <a:pt x="458" y="565"/>
                  </a:lnTo>
                  <a:lnTo>
                    <a:pt x="456" y="559"/>
                  </a:lnTo>
                  <a:lnTo>
                    <a:pt x="454" y="548"/>
                  </a:lnTo>
                  <a:lnTo>
                    <a:pt x="454" y="545"/>
                  </a:lnTo>
                  <a:lnTo>
                    <a:pt x="378" y="282"/>
                  </a:lnTo>
                  <a:lnTo>
                    <a:pt x="384" y="151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2746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2" name="Freeform 387"/>
            <p:cNvSpPr>
              <a:spLocks/>
            </p:cNvSpPr>
            <p:nvPr/>
          </p:nvSpPr>
          <p:spPr bwMode="auto">
            <a:xfrm>
              <a:off x="3867" y="1720"/>
              <a:ext cx="471" cy="578"/>
            </a:xfrm>
            <a:custGeom>
              <a:avLst/>
              <a:gdLst>
                <a:gd name="T0" fmla="*/ 223 w 471"/>
                <a:gd name="T1" fmla="*/ 12 h 578"/>
                <a:gd name="T2" fmla="*/ 128 w 471"/>
                <a:gd name="T3" fmla="*/ 88 h 578"/>
                <a:gd name="T4" fmla="*/ 74 w 471"/>
                <a:gd name="T5" fmla="*/ 117 h 578"/>
                <a:gd name="T6" fmla="*/ 71 w 471"/>
                <a:gd name="T7" fmla="*/ 117 h 578"/>
                <a:gd name="T8" fmla="*/ 64 w 471"/>
                <a:gd name="T9" fmla="*/ 121 h 578"/>
                <a:gd name="T10" fmla="*/ 52 w 471"/>
                <a:gd name="T11" fmla="*/ 128 h 578"/>
                <a:gd name="T12" fmla="*/ 40 w 471"/>
                <a:gd name="T13" fmla="*/ 139 h 578"/>
                <a:gd name="T14" fmla="*/ 34 w 471"/>
                <a:gd name="T15" fmla="*/ 145 h 578"/>
                <a:gd name="T16" fmla="*/ 28 w 471"/>
                <a:gd name="T17" fmla="*/ 153 h 578"/>
                <a:gd name="T18" fmla="*/ 20 w 471"/>
                <a:gd name="T19" fmla="*/ 161 h 578"/>
                <a:gd name="T20" fmla="*/ 16 w 471"/>
                <a:gd name="T21" fmla="*/ 173 h 578"/>
                <a:gd name="T22" fmla="*/ 10 w 471"/>
                <a:gd name="T23" fmla="*/ 182 h 578"/>
                <a:gd name="T24" fmla="*/ 8 w 471"/>
                <a:gd name="T25" fmla="*/ 193 h 578"/>
                <a:gd name="T26" fmla="*/ 4 w 471"/>
                <a:gd name="T27" fmla="*/ 205 h 578"/>
                <a:gd name="T28" fmla="*/ 4 w 471"/>
                <a:gd name="T29" fmla="*/ 221 h 578"/>
                <a:gd name="T30" fmla="*/ 0 w 471"/>
                <a:gd name="T31" fmla="*/ 232 h 578"/>
                <a:gd name="T32" fmla="*/ 2 w 471"/>
                <a:gd name="T33" fmla="*/ 248 h 578"/>
                <a:gd name="T34" fmla="*/ 2 w 471"/>
                <a:gd name="T35" fmla="*/ 254 h 578"/>
                <a:gd name="T36" fmla="*/ 2 w 471"/>
                <a:gd name="T37" fmla="*/ 262 h 578"/>
                <a:gd name="T38" fmla="*/ 4 w 471"/>
                <a:gd name="T39" fmla="*/ 270 h 578"/>
                <a:gd name="T40" fmla="*/ 7 w 471"/>
                <a:gd name="T41" fmla="*/ 280 h 578"/>
                <a:gd name="T42" fmla="*/ 7 w 471"/>
                <a:gd name="T43" fmla="*/ 286 h 578"/>
                <a:gd name="T44" fmla="*/ 8 w 471"/>
                <a:gd name="T45" fmla="*/ 294 h 578"/>
                <a:gd name="T46" fmla="*/ 10 w 471"/>
                <a:gd name="T47" fmla="*/ 301 h 578"/>
                <a:gd name="T48" fmla="*/ 13 w 471"/>
                <a:gd name="T49" fmla="*/ 309 h 578"/>
                <a:gd name="T50" fmla="*/ 15 w 471"/>
                <a:gd name="T51" fmla="*/ 317 h 578"/>
                <a:gd name="T52" fmla="*/ 18 w 471"/>
                <a:gd name="T53" fmla="*/ 325 h 578"/>
                <a:gd name="T54" fmla="*/ 18 w 471"/>
                <a:gd name="T55" fmla="*/ 333 h 578"/>
                <a:gd name="T56" fmla="*/ 21 w 471"/>
                <a:gd name="T57" fmla="*/ 341 h 578"/>
                <a:gd name="T58" fmla="*/ 26 w 471"/>
                <a:gd name="T59" fmla="*/ 354 h 578"/>
                <a:gd name="T60" fmla="*/ 29 w 471"/>
                <a:gd name="T61" fmla="*/ 366 h 578"/>
                <a:gd name="T62" fmla="*/ 34 w 471"/>
                <a:gd name="T63" fmla="*/ 378 h 578"/>
                <a:gd name="T64" fmla="*/ 37 w 471"/>
                <a:gd name="T65" fmla="*/ 389 h 578"/>
                <a:gd name="T66" fmla="*/ 40 w 471"/>
                <a:gd name="T67" fmla="*/ 395 h 578"/>
                <a:gd name="T68" fmla="*/ 44 w 471"/>
                <a:gd name="T69" fmla="*/ 403 h 578"/>
                <a:gd name="T70" fmla="*/ 45 w 471"/>
                <a:gd name="T71" fmla="*/ 406 h 578"/>
                <a:gd name="T72" fmla="*/ 47 w 471"/>
                <a:gd name="T73" fmla="*/ 410 h 578"/>
                <a:gd name="T74" fmla="*/ 8 w 471"/>
                <a:gd name="T75" fmla="*/ 450 h 578"/>
                <a:gd name="T76" fmla="*/ 66 w 471"/>
                <a:gd name="T77" fmla="*/ 527 h 578"/>
                <a:gd name="T78" fmla="*/ 170 w 471"/>
                <a:gd name="T79" fmla="*/ 555 h 578"/>
                <a:gd name="T80" fmla="*/ 210 w 471"/>
                <a:gd name="T81" fmla="*/ 498 h 578"/>
                <a:gd name="T82" fmla="*/ 263 w 471"/>
                <a:gd name="T83" fmla="*/ 578 h 578"/>
                <a:gd name="T84" fmla="*/ 471 w 471"/>
                <a:gd name="T85" fmla="*/ 426 h 578"/>
                <a:gd name="T86" fmla="*/ 261 w 471"/>
                <a:gd name="T87" fmla="*/ 0 h 578"/>
                <a:gd name="T88" fmla="*/ 223 w 471"/>
                <a:gd name="T89" fmla="*/ 12 h 578"/>
                <a:gd name="T90" fmla="*/ 223 w 471"/>
                <a:gd name="T91" fmla="*/ 12 h 57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71"/>
                <a:gd name="T139" fmla="*/ 0 h 578"/>
                <a:gd name="T140" fmla="*/ 471 w 471"/>
                <a:gd name="T141" fmla="*/ 578 h 57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71" h="578">
                  <a:moveTo>
                    <a:pt x="223" y="12"/>
                  </a:moveTo>
                  <a:lnTo>
                    <a:pt x="128" y="88"/>
                  </a:lnTo>
                  <a:lnTo>
                    <a:pt x="74" y="117"/>
                  </a:lnTo>
                  <a:lnTo>
                    <a:pt x="71" y="117"/>
                  </a:lnTo>
                  <a:lnTo>
                    <a:pt x="64" y="121"/>
                  </a:lnTo>
                  <a:lnTo>
                    <a:pt x="52" y="128"/>
                  </a:lnTo>
                  <a:lnTo>
                    <a:pt x="40" y="139"/>
                  </a:lnTo>
                  <a:lnTo>
                    <a:pt x="34" y="145"/>
                  </a:lnTo>
                  <a:lnTo>
                    <a:pt x="28" y="153"/>
                  </a:lnTo>
                  <a:lnTo>
                    <a:pt x="20" y="161"/>
                  </a:lnTo>
                  <a:lnTo>
                    <a:pt x="16" y="173"/>
                  </a:lnTo>
                  <a:lnTo>
                    <a:pt x="10" y="182"/>
                  </a:lnTo>
                  <a:lnTo>
                    <a:pt x="8" y="193"/>
                  </a:lnTo>
                  <a:lnTo>
                    <a:pt x="4" y="205"/>
                  </a:lnTo>
                  <a:lnTo>
                    <a:pt x="4" y="221"/>
                  </a:lnTo>
                  <a:lnTo>
                    <a:pt x="0" y="232"/>
                  </a:lnTo>
                  <a:lnTo>
                    <a:pt x="2" y="248"/>
                  </a:lnTo>
                  <a:lnTo>
                    <a:pt x="2" y="254"/>
                  </a:lnTo>
                  <a:lnTo>
                    <a:pt x="2" y="262"/>
                  </a:lnTo>
                  <a:lnTo>
                    <a:pt x="4" y="270"/>
                  </a:lnTo>
                  <a:lnTo>
                    <a:pt x="7" y="280"/>
                  </a:lnTo>
                  <a:lnTo>
                    <a:pt x="7" y="286"/>
                  </a:lnTo>
                  <a:lnTo>
                    <a:pt x="8" y="294"/>
                  </a:lnTo>
                  <a:lnTo>
                    <a:pt x="10" y="301"/>
                  </a:lnTo>
                  <a:lnTo>
                    <a:pt x="13" y="309"/>
                  </a:lnTo>
                  <a:lnTo>
                    <a:pt x="15" y="317"/>
                  </a:lnTo>
                  <a:lnTo>
                    <a:pt x="18" y="325"/>
                  </a:lnTo>
                  <a:lnTo>
                    <a:pt x="18" y="333"/>
                  </a:lnTo>
                  <a:lnTo>
                    <a:pt x="21" y="341"/>
                  </a:lnTo>
                  <a:lnTo>
                    <a:pt x="26" y="354"/>
                  </a:lnTo>
                  <a:lnTo>
                    <a:pt x="29" y="366"/>
                  </a:lnTo>
                  <a:lnTo>
                    <a:pt x="34" y="378"/>
                  </a:lnTo>
                  <a:lnTo>
                    <a:pt x="37" y="389"/>
                  </a:lnTo>
                  <a:lnTo>
                    <a:pt x="40" y="395"/>
                  </a:lnTo>
                  <a:lnTo>
                    <a:pt x="44" y="403"/>
                  </a:lnTo>
                  <a:lnTo>
                    <a:pt x="45" y="406"/>
                  </a:lnTo>
                  <a:lnTo>
                    <a:pt x="47" y="410"/>
                  </a:lnTo>
                  <a:lnTo>
                    <a:pt x="8" y="450"/>
                  </a:lnTo>
                  <a:lnTo>
                    <a:pt x="66" y="527"/>
                  </a:lnTo>
                  <a:lnTo>
                    <a:pt x="170" y="555"/>
                  </a:lnTo>
                  <a:lnTo>
                    <a:pt x="210" y="498"/>
                  </a:lnTo>
                  <a:lnTo>
                    <a:pt x="263" y="578"/>
                  </a:lnTo>
                  <a:lnTo>
                    <a:pt x="471" y="426"/>
                  </a:lnTo>
                  <a:lnTo>
                    <a:pt x="261" y="0"/>
                  </a:lnTo>
                  <a:lnTo>
                    <a:pt x="223" y="1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3" name="Freeform 388"/>
            <p:cNvSpPr>
              <a:spLocks/>
            </p:cNvSpPr>
            <p:nvPr/>
          </p:nvSpPr>
          <p:spPr bwMode="auto">
            <a:xfrm>
              <a:off x="3935" y="1700"/>
              <a:ext cx="440" cy="543"/>
            </a:xfrm>
            <a:custGeom>
              <a:avLst/>
              <a:gdLst>
                <a:gd name="T0" fmla="*/ 123 w 440"/>
                <a:gd name="T1" fmla="*/ 47 h 543"/>
                <a:gd name="T2" fmla="*/ 177 w 440"/>
                <a:gd name="T3" fmla="*/ 71 h 543"/>
                <a:gd name="T4" fmla="*/ 49 w 440"/>
                <a:gd name="T5" fmla="*/ 133 h 543"/>
                <a:gd name="T6" fmla="*/ 40 w 440"/>
                <a:gd name="T7" fmla="*/ 133 h 543"/>
                <a:gd name="T8" fmla="*/ 22 w 440"/>
                <a:gd name="T9" fmla="*/ 143 h 543"/>
                <a:gd name="T10" fmla="*/ 12 w 440"/>
                <a:gd name="T11" fmla="*/ 151 h 543"/>
                <a:gd name="T12" fmla="*/ 6 w 440"/>
                <a:gd name="T13" fmla="*/ 165 h 543"/>
                <a:gd name="T14" fmla="*/ 1 w 440"/>
                <a:gd name="T15" fmla="*/ 183 h 543"/>
                <a:gd name="T16" fmla="*/ 3 w 440"/>
                <a:gd name="T17" fmla="*/ 207 h 543"/>
                <a:gd name="T18" fmla="*/ 6 w 440"/>
                <a:gd name="T19" fmla="*/ 234 h 543"/>
                <a:gd name="T20" fmla="*/ 9 w 440"/>
                <a:gd name="T21" fmla="*/ 252 h 543"/>
                <a:gd name="T22" fmla="*/ 16 w 440"/>
                <a:gd name="T23" fmla="*/ 268 h 543"/>
                <a:gd name="T24" fmla="*/ 20 w 440"/>
                <a:gd name="T25" fmla="*/ 284 h 543"/>
                <a:gd name="T26" fmla="*/ 27 w 440"/>
                <a:gd name="T27" fmla="*/ 301 h 543"/>
                <a:gd name="T28" fmla="*/ 33 w 440"/>
                <a:gd name="T29" fmla="*/ 319 h 543"/>
                <a:gd name="T30" fmla="*/ 41 w 440"/>
                <a:gd name="T31" fmla="*/ 337 h 543"/>
                <a:gd name="T32" fmla="*/ 46 w 440"/>
                <a:gd name="T33" fmla="*/ 351 h 543"/>
                <a:gd name="T34" fmla="*/ 52 w 440"/>
                <a:gd name="T35" fmla="*/ 367 h 543"/>
                <a:gd name="T36" fmla="*/ 64 w 440"/>
                <a:gd name="T37" fmla="*/ 391 h 543"/>
                <a:gd name="T38" fmla="*/ 72 w 440"/>
                <a:gd name="T39" fmla="*/ 407 h 543"/>
                <a:gd name="T40" fmla="*/ 75 w 440"/>
                <a:gd name="T41" fmla="*/ 414 h 543"/>
                <a:gd name="T42" fmla="*/ 101 w 440"/>
                <a:gd name="T43" fmla="*/ 274 h 543"/>
                <a:gd name="T44" fmla="*/ 101 w 440"/>
                <a:gd name="T45" fmla="*/ 287 h 543"/>
                <a:gd name="T46" fmla="*/ 105 w 440"/>
                <a:gd name="T47" fmla="*/ 300 h 543"/>
                <a:gd name="T48" fmla="*/ 110 w 440"/>
                <a:gd name="T49" fmla="*/ 317 h 543"/>
                <a:gd name="T50" fmla="*/ 120 w 440"/>
                <a:gd name="T51" fmla="*/ 335 h 543"/>
                <a:gd name="T52" fmla="*/ 128 w 440"/>
                <a:gd name="T53" fmla="*/ 353 h 543"/>
                <a:gd name="T54" fmla="*/ 139 w 440"/>
                <a:gd name="T55" fmla="*/ 372 h 543"/>
                <a:gd name="T56" fmla="*/ 152 w 440"/>
                <a:gd name="T57" fmla="*/ 391 h 543"/>
                <a:gd name="T58" fmla="*/ 166 w 440"/>
                <a:gd name="T59" fmla="*/ 407 h 543"/>
                <a:gd name="T60" fmla="*/ 182 w 440"/>
                <a:gd name="T61" fmla="*/ 423 h 543"/>
                <a:gd name="T62" fmla="*/ 197 w 440"/>
                <a:gd name="T63" fmla="*/ 434 h 543"/>
                <a:gd name="T64" fmla="*/ 217 w 440"/>
                <a:gd name="T65" fmla="*/ 450 h 543"/>
                <a:gd name="T66" fmla="*/ 235 w 440"/>
                <a:gd name="T67" fmla="*/ 462 h 543"/>
                <a:gd name="T68" fmla="*/ 200 w 440"/>
                <a:gd name="T69" fmla="*/ 481 h 543"/>
                <a:gd name="T70" fmla="*/ 270 w 440"/>
                <a:gd name="T71" fmla="*/ 543 h 543"/>
                <a:gd name="T72" fmla="*/ 438 w 440"/>
                <a:gd name="T73" fmla="*/ 452 h 543"/>
                <a:gd name="T74" fmla="*/ 437 w 440"/>
                <a:gd name="T75" fmla="*/ 433 h 543"/>
                <a:gd name="T76" fmla="*/ 434 w 440"/>
                <a:gd name="T77" fmla="*/ 412 h 543"/>
                <a:gd name="T78" fmla="*/ 432 w 440"/>
                <a:gd name="T79" fmla="*/ 386 h 543"/>
                <a:gd name="T80" fmla="*/ 429 w 440"/>
                <a:gd name="T81" fmla="*/ 361 h 543"/>
                <a:gd name="T82" fmla="*/ 426 w 440"/>
                <a:gd name="T83" fmla="*/ 335 h 543"/>
                <a:gd name="T84" fmla="*/ 422 w 440"/>
                <a:gd name="T85" fmla="*/ 309 h 543"/>
                <a:gd name="T86" fmla="*/ 416 w 440"/>
                <a:gd name="T87" fmla="*/ 285 h 543"/>
                <a:gd name="T88" fmla="*/ 410 w 440"/>
                <a:gd name="T89" fmla="*/ 263 h 543"/>
                <a:gd name="T90" fmla="*/ 403 w 440"/>
                <a:gd name="T91" fmla="*/ 245 h 543"/>
                <a:gd name="T92" fmla="*/ 395 w 440"/>
                <a:gd name="T93" fmla="*/ 231 h 543"/>
                <a:gd name="T94" fmla="*/ 387 w 440"/>
                <a:gd name="T95" fmla="*/ 215 h 543"/>
                <a:gd name="T96" fmla="*/ 381 w 440"/>
                <a:gd name="T97" fmla="*/ 205 h 543"/>
                <a:gd name="T98" fmla="*/ 291 w 440"/>
                <a:gd name="T99" fmla="*/ 40 h 543"/>
                <a:gd name="T100" fmla="*/ 193 w 440"/>
                <a:gd name="T101" fmla="*/ 0 h 54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40"/>
                <a:gd name="T154" fmla="*/ 0 h 543"/>
                <a:gd name="T155" fmla="*/ 440 w 440"/>
                <a:gd name="T156" fmla="*/ 543 h 54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40" h="543">
                  <a:moveTo>
                    <a:pt x="193" y="0"/>
                  </a:moveTo>
                  <a:lnTo>
                    <a:pt x="123" y="47"/>
                  </a:lnTo>
                  <a:lnTo>
                    <a:pt x="128" y="71"/>
                  </a:lnTo>
                  <a:lnTo>
                    <a:pt x="177" y="71"/>
                  </a:lnTo>
                  <a:lnTo>
                    <a:pt x="107" y="95"/>
                  </a:lnTo>
                  <a:lnTo>
                    <a:pt x="49" y="133"/>
                  </a:lnTo>
                  <a:lnTo>
                    <a:pt x="46" y="133"/>
                  </a:lnTo>
                  <a:lnTo>
                    <a:pt x="40" y="133"/>
                  </a:lnTo>
                  <a:lnTo>
                    <a:pt x="32" y="137"/>
                  </a:lnTo>
                  <a:lnTo>
                    <a:pt x="22" y="143"/>
                  </a:lnTo>
                  <a:lnTo>
                    <a:pt x="16" y="146"/>
                  </a:lnTo>
                  <a:lnTo>
                    <a:pt x="12" y="151"/>
                  </a:lnTo>
                  <a:lnTo>
                    <a:pt x="8" y="157"/>
                  </a:lnTo>
                  <a:lnTo>
                    <a:pt x="6" y="165"/>
                  </a:lnTo>
                  <a:lnTo>
                    <a:pt x="1" y="173"/>
                  </a:lnTo>
                  <a:lnTo>
                    <a:pt x="1" y="183"/>
                  </a:lnTo>
                  <a:lnTo>
                    <a:pt x="0" y="194"/>
                  </a:lnTo>
                  <a:lnTo>
                    <a:pt x="3" y="207"/>
                  </a:lnTo>
                  <a:lnTo>
                    <a:pt x="3" y="220"/>
                  </a:lnTo>
                  <a:lnTo>
                    <a:pt x="6" y="234"/>
                  </a:lnTo>
                  <a:lnTo>
                    <a:pt x="6" y="242"/>
                  </a:lnTo>
                  <a:lnTo>
                    <a:pt x="9" y="252"/>
                  </a:lnTo>
                  <a:lnTo>
                    <a:pt x="11" y="260"/>
                  </a:lnTo>
                  <a:lnTo>
                    <a:pt x="16" y="268"/>
                  </a:lnTo>
                  <a:lnTo>
                    <a:pt x="17" y="276"/>
                  </a:lnTo>
                  <a:lnTo>
                    <a:pt x="20" y="284"/>
                  </a:lnTo>
                  <a:lnTo>
                    <a:pt x="24" y="292"/>
                  </a:lnTo>
                  <a:lnTo>
                    <a:pt x="27" y="301"/>
                  </a:lnTo>
                  <a:lnTo>
                    <a:pt x="30" y="309"/>
                  </a:lnTo>
                  <a:lnTo>
                    <a:pt x="33" y="319"/>
                  </a:lnTo>
                  <a:lnTo>
                    <a:pt x="36" y="327"/>
                  </a:lnTo>
                  <a:lnTo>
                    <a:pt x="41" y="337"/>
                  </a:lnTo>
                  <a:lnTo>
                    <a:pt x="44" y="343"/>
                  </a:lnTo>
                  <a:lnTo>
                    <a:pt x="46" y="351"/>
                  </a:lnTo>
                  <a:lnTo>
                    <a:pt x="49" y="358"/>
                  </a:lnTo>
                  <a:lnTo>
                    <a:pt x="52" y="367"/>
                  </a:lnTo>
                  <a:lnTo>
                    <a:pt x="57" y="378"/>
                  </a:lnTo>
                  <a:lnTo>
                    <a:pt x="64" y="391"/>
                  </a:lnTo>
                  <a:lnTo>
                    <a:pt x="67" y="399"/>
                  </a:lnTo>
                  <a:lnTo>
                    <a:pt x="72" y="407"/>
                  </a:lnTo>
                  <a:lnTo>
                    <a:pt x="73" y="412"/>
                  </a:lnTo>
                  <a:lnTo>
                    <a:pt x="75" y="414"/>
                  </a:lnTo>
                  <a:lnTo>
                    <a:pt x="101" y="273"/>
                  </a:lnTo>
                  <a:lnTo>
                    <a:pt x="101" y="274"/>
                  </a:lnTo>
                  <a:lnTo>
                    <a:pt x="101" y="282"/>
                  </a:lnTo>
                  <a:lnTo>
                    <a:pt x="101" y="287"/>
                  </a:lnTo>
                  <a:lnTo>
                    <a:pt x="104" y="293"/>
                  </a:lnTo>
                  <a:lnTo>
                    <a:pt x="105" y="300"/>
                  </a:lnTo>
                  <a:lnTo>
                    <a:pt x="110" y="309"/>
                  </a:lnTo>
                  <a:lnTo>
                    <a:pt x="110" y="317"/>
                  </a:lnTo>
                  <a:lnTo>
                    <a:pt x="115" y="326"/>
                  </a:lnTo>
                  <a:lnTo>
                    <a:pt x="120" y="335"/>
                  </a:lnTo>
                  <a:lnTo>
                    <a:pt x="123" y="345"/>
                  </a:lnTo>
                  <a:lnTo>
                    <a:pt x="128" y="353"/>
                  </a:lnTo>
                  <a:lnTo>
                    <a:pt x="133" y="364"/>
                  </a:lnTo>
                  <a:lnTo>
                    <a:pt x="139" y="372"/>
                  </a:lnTo>
                  <a:lnTo>
                    <a:pt x="147" y="383"/>
                  </a:lnTo>
                  <a:lnTo>
                    <a:pt x="152" y="391"/>
                  </a:lnTo>
                  <a:lnTo>
                    <a:pt x="160" y="399"/>
                  </a:lnTo>
                  <a:lnTo>
                    <a:pt x="166" y="407"/>
                  </a:lnTo>
                  <a:lnTo>
                    <a:pt x="176" y="415"/>
                  </a:lnTo>
                  <a:lnTo>
                    <a:pt x="182" y="423"/>
                  </a:lnTo>
                  <a:lnTo>
                    <a:pt x="190" y="430"/>
                  </a:lnTo>
                  <a:lnTo>
                    <a:pt x="197" y="434"/>
                  </a:lnTo>
                  <a:lnTo>
                    <a:pt x="205" y="442"/>
                  </a:lnTo>
                  <a:lnTo>
                    <a:pt x="217" y="450"/>
                  </a:lnTo>
                  <a:lnTo>
                    <a:pt x="229" y="458"/>
                  </a:lnTo>
                  <a:lnTo>
                    <a:pt x="235" y="462"/>
                  </a:lnTo>
                  <a:lnTo>
                    <a:pt x="240" y="465"/>
                  </a:lnTo>
                  <a:lnTo>
                    <a:pt x="200" y="481"/>
                  </a:lnTo>
                  <a:lnTo>
                    <a:pt x="229" y="510"/>
                  </a:lnTo>
                  <a:lnTo>
                    <a:pt x="270" y="543"/>
                  </a:lnTo>
                  <a:lnTo>
                    <a:pt x="440" y="458"/>
                  </a:lnTo>
                  <a:lnTo>
                    <a:pt x="438" y="452"/>
                  </a:lnTo>
                  <a:lnTo>
                    <a:pt x="438" y="442"/>
                  </a:lnTo>
                  <a:lnTo>
                    <a:pt x="437" y="433"/>
                  </a:lnTo>
                  <a:lnTo>
                    <a:pt x="435" y="423"/>
                  </a:lnTo>
                  <a:lnTo>
                    <a:pt x="434" y="412"/>
                  </a:lnTo>
                  <a:lnTo>
                    <a:pt x="434" y="401"/>
                  </a:lnTo>
                  <a:lnTo>
                    <a:pt x="432" y="386"/>
                  </a:lnTo>
                  <a:lnTo>
                    <a:pt x="432" y="375"/>
                  </a:lnTo>
                  <a:lnTo>
                    <a:pt x="429" y="361"/>
                  </a:lnTo>
                  <a:lnTo>
                    <a:pt x="429" y="348"/>
                  </a:lnTo>
                  <a:lnTo>
                    <a:pt x="426" y="335"/>
                  </a:lnTo>
                  <a:lnTo>
                    <a:pt x="424" y="321"/>
                  </a:lnTo>
                  <a:lnTo>
                    <a:pt x="422" y="309"/>
                  </a:lnTo>
                  <a:lnTo>
                    <a:pt x="421" y="298"/>
                  </a:lnTo>
                  <a:lnTo>
                    <a:pt x="416" y="285"/>
                  </a:lnTo>
                  <a:lnTo>
                    <a:pt x="413" y="274"/>
                  </a:lnTo>
                  <a:lnTo>
                    <a:pt x="410" y="263"/>
                  </a:lnTo>
                  <a:lnTo>
                    <a:pt x="406" y="255"/>
                  </a:lnTo>
                  <a:lnTo>
                    <a:pt x="403" y="245"/>
                  </a:lnTo>
                  <a:lnTo>
                    <a:pt x="398" y="239"/>
                  </a:lnTo>
                  <a:lnTo>
                    <a:pt x="395" y="231"/>
                  </a:lnTo>
                  <a:lnTo>
                    <a:pt x="394" y="226"/>
                  </a:lnTo>
                  <a:lnTo>
                    <a:pt x="387" y="215"/>
                  </a:lnTo>
                  <a:lnTo>
                    <a:pt x="384" y="209"/>
                  </a:lnTo>
                  <a:lnTo>
                    <a:pt x="381" y="205"/>
                  </a:lnTo>
                  <a:lnTo>
                    <a:pt x="355" y="95"/>
                  </a:lnTo>
                  <a:lnTo>
                    <a:pt x="291" y="40"/>
                  </a:lnTo>
                  <a:lnTo>
                    <a:pt x="224" y="44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4" name="Freeform 389"/>
            <p:cNvSpPr>
              <a:spLocks/>
            </p:cNvSpPr>
            <p:nvPr/>
          </p:nvSpPr>
          <p:spPr bwMode="auto">
            <a:xfrm>
              <a:off x="4168" y="2178"/>
              <a:ext cx="327" cy="587"/>
            </a:xfrm>
            <a:custGeom>
              <a:avLst/>
              <a:gdLst>
                <a:gd name="T0" fmla="*/ 37 w 327"/>
                <a:gd name="T1" fmla="*/ 97 h 587"/>
                <a:gd name="T2" fmla="*/ 32 w 327"/>
                <a:gd name="T3" fmla="*/ 104 h 587"/>
                <a:gd name="T4" fmla="*/ 21 w 327"/>
                <a:gd name="T5" fmla="*/ 125 h 587"/>
                <a:gd name="T6" fmla="*/ 15 w 327"/>
                <a:gd name="T7" fmla="*/ 137 h 587"/>
                <a:gd name="T8" fmla="*/ 10 w 327"/>
                <a:gd name="T9" fmla="*/ 155 h 587"/>
                <a:gd name="T10" fmla="*/ 5 w 327"/>
                <a:gd name="T11" fmla="*/ 171 h 587"/>
                <a:gd name="T12" fmla="*/ 2 w 327"/>
                <a:gd name="T13" fmla="*/ 190 h 587"/>
                <a:gd name="T14" fmla="*/ 0 w 327"/>
                <a:gd name="T15" fmla="*/ 206 h 587"/>
                <a:gd name="T16" fmla="*/ 0 w 327"/>
                <a:gd name="T17" fmla="*/ 224 h 587"/>
                <a:gd name="T18" fmla="*/ 2 w 327"/>
                <a:gd name="T19" fmla="*/ 240 h 587"/>
                <a:gd name="T20" fmla="*/ 7 w 327"/>
                <a:gd name="T21" fmla="*/ 256 h 587"/>
                <a:gd name="T22" fmla="*/ 10 w 327"/>
                <a:gd name="T23" fmla="*/ 278 h 587"/>
                <a:gd name="T24" fmla="*/ 15 w 327"/>
                <a:gd name="T25" fmla="*/ 288 h 587"/>
                <a:gd name="T26" fmla="*/ 170 w 327"/>
                <a:gd name="T27" fmla="*/ 229 h 587"/>
                <a:gd name="T28" fmla="*/ 170 w 327"/>
                <a:gd name="T29" fmla="*/ 248 h 587"/>
                <a:gd name="T30" fmla="*/ 173 w 327"/>
                <a:gd name="T31" fmla="*/ 269 h 587"/>
                <a:gd name="T32" fmla="*/ 180 w 327"/>
                <a:gd name="T33" fmla="*/ 293 h 587"/>
                <a:gd name="T34" fmla="*/ 183 w 327"/>
                <a:gd name="T35" fmla="*/ 314 h 587"/>
                <a:gd name="T36" fmla="*/ 188 w 327"/>
                <a:gd name="T37" fmla="*/ 330 h 587"/>
                <a:gd name="T38" fmla="*/ 191 w 327"/>
                <a:gd name="T39" fmla="*/ 346 h 587"/>
                <a:gd name="T40" fmla="*/ 196 w 327"/>
                <a:gd name="T41" fmla="*/ 363 h 587"/>
                <a:gd name="T42" fmla="*/ 202 w 327"/>
                <a:gd name="T43" fmla="*/ 379 h 587"/>
                <a:gd name="T44" fmla="*/ 210 w 327"/>
                <a:gd name="T45" fmla="*/ 395 h 587"/>
                <a:gd name="T46" fmla="*/ 217 w 327"/>
                <a:gd name="T47" fmla="*/ 413 h 587"/>
                <a:gd name="T48" fmla="*/ 225 w 327"/>
                <a:gd name="T49" fmla="*/ 431 h 587"/>
                <a:gd name="T50" fmla="*/ 233 w 327"/>
                <a:gd name="T51" fmla="*/ 447 h 587"/>
                <a:gd name="T52" fmla="*/ 242 w 327"/>
                <a:gd name="T53" fmla="*/ 463 h 587"/>
                <a:gd name="T54" fmla="*/ 252 w 327"/>
                <a:gd name="T55" fmla="*/ 479 h 587"/>
                <a:gd name="T56" fmla="*/ 260 w 327"/>
                <a:gd name="T57" fmla="*/ 493 h 587"/>
                <a:gd name="T58" fmla="*/ 274 w 327"/>
                <a:gd name="T59" fmla="*/ 515 h 587"/>
                <a:gd name="T60" fmla="*/ 292 w 327"/>
                <a:gd name="T61" fmla="*/ 541 h 587"/>
                <a:gd name="T62" fmla="*/ 306 w 327"/>
                <a:gd name="T63" fmla="*/ 562 h 587"/>
                <a:gd name="T64" fmla="*/ 322 w 327"/>
                <a:gd name="T65" fmla="*/ 583 h 587"/>
                <a:gd name="T66" fmla="*/ 326 w 327"/>
                <a:gd name="T67" fmla="*/ 584 h 587"/>
                <a:gd name="T68" fmla="*/ 326 w 327"/>
                <a:gd name="T69" fmla="*/ 573 h 587"/>
                <a:gd name="T70" fmla="*/ 324 w 327"/>
                <a:gd name="T71" fmla="*/ 555 h 587"/>
                <a:gd name="T72" fmla="*/ 324 w 327"/>
                <a:gd name="T73" fmla="*/ 531 h 587"/>
                <a:gd name="T74" fmla="*/ 322 w 327"/>
                <a:gd name="T75" fmla="*/ 507 h 587"/>
                <a:gd name="T76" fmla="*/ 321 w 327"/>
                <a:gd name="T77" fmla="*/ 491 h 587"/>
                <a:gd name="T78" fmla="*/ 319 w 327"/>
                <a:gd name="T79" fmla="*/ 474 h 587"/>
                <a:gd name="T80" fmla="*/ 316 w 327"/>
                <a:gd name="T81" fmla="*/ 455 h 587"/>
                <a:gd name="T82" fmla="*/ 313 w 327"/>
                <a:gd name="T83" fmla="*/ 435 h 587"/>
                <a:gd name="T84" fmla="*/ 310 w 327"/>
                <a:gd name="T85" fmla="*/ 415 h 587"/>
                <a:gd name="T86" fmla="*/ 305 w 327"/>
                <a:gd name="T87" fmla="*/ 394 h 587"/>
                <a:gd name="T88" fmla="*/ 302 w 327"/>
                <a:gd name="T89" fmla="*/ 374 h 587"/>
                <a:gd name="T90" fmla="*/ 295 w 327"/>
                <a:gd name="T91" fmla="*/ 354 h 587"/>
                <a:gd name="T92" fmla="*/ 289 w 327"/>
                <a:gd name="T93" fmla="*/ 333 h 587"/>
                <a:gd name="T94" fmla="*/ 282 w 327"/>
                <a:gd name="T95" fmla="*/ 312 h 587"/>
                <a:gd name="T96" fmla="*/ 274 w 327"/>
                <a:gd name="T97" fmla="*/ 291 h 587"/>
                <a:gd name="T98" fmla="*/ 268 w 327"/>
                <a:gd name="T99" fmla="*/ 272 h 587"/>
                <a:gd name="T100" fmla="*/ 260 w 327"/>
                <a:gd name="T101" fmla="*/ 254 h 587"/>
                <a:gd name="T102" fmla="*/ 252 w 327"/>
                <a:gd name="T103" fmla="*/ 237 h 587"/>
                <a:gd name="T104" fmla="*/ 244 w 327"/>
                <a:gd name="T105" fmla="*/ 222 h 587"/>
                <a:gd name="T106" fmla="*/ 236 w 327"/>
                <a:gd name="T107" fmla="*/ 206 h 587"/>
                <a:gd name="T108" fmla="*/ 228 w 327"/>
                <a:gd name="T109" fmla="*/ 192 h 587"/>
                <a:gd name="T110" fmla="*/ 220 w 327"/>
                <a:gd name="T111" fmla="*/ 174 h 587"/>
                <a:gd name="T112" fmla="*/ 210 w 327"/>
                <a:gd name="T113" fmla="*/ 155 h 587"/>
                <a:gd name="T114" fmla="*/ 207 w 327"/>
                <a:gd name="T115" fmla="*/ 147 h 587"/>
                <a:gd name="T116" fmla="*/ 225 w 327"/>
                <a:gd name="T117" fmla="*/ 32 h 587"/>
                <a:gd name="T118" fmla="*/ 194 w 327"/>
                <a:gd name="T119" fmla="*/ 0 h 58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7"/>
                <a:gd name="T181" fmla="*/ 0 h 587"/>
                <a:gd name="T182" fmla="*/ 327 w 327"/>
                <a:gd name="T183" fmla="*/ 587 h 58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7" h="587">
                  <a:moveTo>
                    <a:pt x="194" y="0"/>
                  </a:moveTo>
                  <a:lnTo>
                    <a:pt x="37" y="97"/>
                  </a:lnTo>
                  <a:lnTo>
                    <a:pt x="36" y="97"/>
                  </a:lnTo>
                  <a:lnTo>
                    <a:pt x="32" y="104"/>
                  </a:lnTo>
                  <a:lnTo>
                    <a:pt x="28" y="112"/>
                  </a:lnTo>
                  <a:lnTo>
                    <a:pt x="21" y="125"/>
                  </a:lnTo>
                  <a:lnTo>
                    <a:pt x="18" y="129"/>
                  </a:lnTo>
                  <a:lnTo>
                    <a:pt x="15" y="137"/>
                  </a:lnTo>
                  <a:lnTo>
                    <a:pt x="12" y="145"/>
                  </a:lnTo>
                  <a:lnTo>
                    <a:pt x="10" y="155"/>
                  </a:lnTo>
                  <a:lnTo>
                    <a:pt x="7" y="163"/>
                  </a:lnTo>
                  <a:lnTo>
                    <a:pt x="5" y="171"/>
                  </a:lnTo>
                  <a:lnTo>
                    <a:pt x="2" y="181"/>
                  </a:lnTo>
                  <a:lnTo>
                    <a:pt x="2" y="190"/>
                  </a:lnTo>
                  <a:lnTo>
                    <a:pt x="0" y="198"/>
                  </a:lnTo>
                  <a:lnTo>
                    <a:pt x="0" y="206"/>
                  </a:lnTo>
                  <a:lnTo>
                    <a:pt x="0" y="214"/>
                  </a:lnTo>
                  <a:lnTo>
                    <a:pt x="0" y="224"/>
                  </a:lnTo>
                  <a:lnTo>
                    <a:pt x="0" y="230"/>
                  </a:lnTo>
                  <a:lnTo>
                    <a:pt x="2" y="240"/>
                  </a:lnTo>
                  <a:lnTo>
                    <a:pt x="4" y="248"/>
                  </a:lnTo>
                  <a:lnTo>
                    <a:pt x="7" y="256"/>
                  </a:lnTo>
                  <a:lnTo>
                    <a:pt x="8" y="269"/>
                  </a:lnTo>
                  <a:lnTo>
                    <a:pt x="10" y="278"/>
                  </a:lnTo>
                  <a:lnTo>
                    <a:pt x="13" y="286"/>
                  </a:lnTo>
                  <a:lnTo>
                    <a:pt x="15" y="288"/>
                  </a:lnTo>
                  <a:lnTo>
                    <a:pt x="170" y="226"/>
                  </a:lnTo>
                  <a:lnTo>
                    <a:pt x="170" y="229"/>
                  </a:lnTo>
                  <a:lnTo>
                    <a:pt x="170" y="240"/>
                  </a:lnTo>
                  <a:lnTo>
                    <a:pt x="170" y="248"/>
                  </a:lnTo>
                  <a:lnTo>
                    <a:pt x="172" y="258"/>
                  </a:lnTo>
                  <a:lnTo>
                    <a:pt x="173" y="269"/>
                  </a:lnTo>
                  <a:lnTo>
                    <a:pt x="178" y="280"/>
                  </a:lnTo>
                  <a:lnTo>
                    <a:pt x="180" y="293"/>
                  </a:lnTo>
                  <a:lnTo>
                    <a:pt x="181" y="307"/>
                  </a:lnTo>
                  <a:lnTo>
                    <a:pt x="183" y="314"/>
                  </a:lnTo>
                  <a:lnTo>
                    <a:pt x="186" y="322"/>
                  </a:lnTo>
                  <a:lnTo>
                    <a:pt x="188" y="330"/>
                  </a:lnTo>
                  <a:lnTo>
                    <a:pt x="189" y="338"/>
                  </a:lnTo>
                  <a:lnTo>
                    <a:pt x="191" y="346"/>
                  </a:lnTo>
                  <a:lnTo>
                    <a:pt x="194" y="355"/>
                  </a:lnTo>
                  <a:lnTo>
                    <a:pt x="196" y="363"/>
                  </a:lnTo>
                  <a:lnTo>
                    <a:pt x="199" y="371"/>
                  </a:lnTo>
                  <a:lnTo>
                    <a:pt x="202" y="379"/>
                  </a:lnTo>
                  <a:lnTo>
                    <a:pt x="207" y="387"/>
                  </a:lnTo>
                  <a:lnTo>
                    <a:pt x="210" y="395"/>
                  </a:lnTo>
                  <a:lnTo>
                    <a:pt x="215" y="405"/>
                  </a:lnTo>
                  <a:lnTo>
                    <a:pt x="217" y="413"/>
                  </a:lnTo>
                  <a:lnTo>
                    <a:pt x="220" y="421"/>
                  </a:lnTo>
                  <a:lnTo>
                    <a:pt x="225" y="431"/>
                  </a:lnTo>
                  <a:lnTo>
                    <a:pt x="228" y="439"/>
                  </a:lnTo>
                  <a:lnTo>
                    <a:pt x="233" y="447"/>
                  </a:lnTo>
                  <a:lnTo>
                    <a:pt x="237" y="455"/>
                  </a:lnTo>
                  <a:lnTo>
                    <a:pt x="242" y="463"/>
                  </a:lnTo>
                  <a:lnTo>
                    <a:pt x="247" y="471"/>
                  </a:lnTo>
                  <a:lnTo>
                    <a:pt x="252" y="479"/>
                  </a:lnTo>
                  <a:lnTo>
                    <a:pt x="255" y="487"/>
                  </a:lnTo>
                  <a:lnTo>
                    <a:pt x="260" y="493"/>
                  </a:lnTo>
                  <a:lnTo>
                    <a:pt x="265" y="501"/>
                  </a:lnTo>
                  <a:lnTo>
                    <a:pt x="274" y="515"/>
                  </a:lnTo>
                  <a:lnTo>
                    <a:pt x="284" y="530"/>
                  </a:lnTo>
                  <a:lnTo>
                    <a:pt x="292" y="541"/>
                  </a:lnTo>
                  <a:lnTo>
                    <a:pt x="300" y="552"/>
                  </a:lnTo>
                  <a:lnTo>
                    <a:pt x="306" y="562"/>
                  </a:lnTo>
                  <a:lnTo>
                    <a:pt x="313" y="571"/>
                  </a:lnTo>
                  <a:lnTo>
                    <a:pt x="322" y="583"/>
                  </a:lnTo>
                  <a:lnTo>
                    <a:pt x="327" y="587"/>
                  </a:lnTo>
                  <a:lnTo>
                    <a:pt x="326" y="584"/>
                  </a:lnTo>
                  <a:lnTo>
                    <a:pt x="326" y="581"/>
                  </a:lnTo>
                  <a:lnTo>
                    <a:pt x="326" y="573"/>
                  </a:lnTo>
                  <a:lnTo>
                    <a:pt x="326" y="567"/>
                  </a:lnTo>
                  <a:lnTo>
                    <a:pt x="324" y="555"/>
                  </a:lnTo>
                  <a:lnTo>
                    <a:pt x="324" y="544"/>
                  </a:lnTo>
                  <a:lnTo>
                    <a:pt x="324" y="531"/>
                  </a:lnTo>
                  <a:lnTo>
                    <a:pt x="324" y="517"/>
                  </a:lnTo>
                  <a:lnTo>
                    <a:pt x="322" y="507"/>
                  </a:lnTo>
                  <a:lnTo>
                    <a:pt x="321" y="499"/>
                  </a:lnTo>
                  <a:lnTo>
                    <a:pt x="321" y="491"/>
                  </a:lnTo>
                  <a:lnTo>
                    <a:pt x="321" y="483"/>
                  </a:lnTo>
                  <a:lnTo>
                    <a:pt x="319" y="474"/>
                  </a:lnTo>
                  <a:lnTo>
                    <a:pt x="318" y="464"/>
                  </a:lnTo>
                  <a:lnTo>
                    <a:pt x="316" y="455"/>
                  </a:lnTo>
                  <a:lnTo>
                    <a:pt x="316" y="447"/>
                  </a:lnTo>
                  <a:lnTo>
                    <a:pt x="313" y="435"/>
                  </a:lnTo>
                  <a:lnTo>
                    <a:pt x="311" y="426"/>
                  </a:lnTo>
                  <a:lnTo>
                    <a:pt x="310" y="415"/>
                  </a:lnTo>
                  <a:lnTo>
                    <a:pt x="308" y="405"/>
                  </a:lnTo>
                  <a:lnTo>
                    <a:pt x="305" y="394"/>
                  </a:lnTo>
                  <a:lnTo>
                    <a:pt x="303" y="384"/>
                  </a:lnTo>
                  <a:lnTo>
                    <a:pt x="302" y="374"/>
                  </a:lnTo>
                  <a:lnTo>
                    <a:pt x="300" y="365"/>
                  </a:lnTo>
                  <a:lnTo>
                    <a:pt x="295" y="354"/>
                  </a:lnTo>
                  <a:lnTo>
                    <a:pt x="294" y="344"/>
                  </a:lnTo>
                  <a:lnTo>
                    <a:pt x="289" y="333"/>
                  </a:lnTo>
                  <a:lnTo>
                    <a:pt x="286" y="323"/>
                  </a:lnTo>
                  <a:lnTo>
                    <a:pt x="282" y="312"/>
                  </a:lnTo>
                  <a:lnTo>
                    <a:pt x="279" y="302"/>
                  </a:lnTo>
                  <a:lnTo>
                    <a:pt x="274" y="291"/>
                  </a:lnTo>
                  <a:lnTo>
                    <a:pt x="273" y="283"/>
                  </a:lnTo>
                  <a:lnTo>
                    <a:pt x="268" y="272"/>
                  </a:lnTo>
                  <a:lnTo>
                    <a:pt x="265" y="262"/>
                  </a:lnTo>
                  <a:lnTo>
                    <a:pt x="260" y="254"/>
                  </a:lnTo>
                  <a:lnTo>
                    <a:pt x="255" y="246"/>
                  </a:lnTo>
                  <a:lnTo>
                    <a:pt x="252" y="237"/>
                  </a:lnTo>
                  <a:lnTo>
                    <a:pt x="247" y="229"/>
                  </a:lnTo>
                  <a:lnTo>
                    <a:pt x="244" y="222"/>
                  </a:lnTo>
                  <a:lnTo>
                    <a:pt x="241" y="214"/>
                  </a:lnTo>
                  <a:lnTo>
                    <a:pt x="236" y="206"/>
                  </a:lnTo>
                  <a:lnTo>
                    <a:pt x="233" y="198"/>
                  </a:lnTo>
                  <a:lnTo>
                    <a:pt x="228" y="192"/>
                  </a:lnTo>
                  <a:lnTo>
                    <a:pt x="226" y="185"/>
                  </a:lnTo>
                  <a:lnTo>
                    <a:pt x="220" y="174"/>
                  </a:lnTo>
                  <a:lnTo>
                    <a:pt x="217" y="165"/>
                  </a:lnTo>
                  <a:lnTo>
                    <a:pt x="210" y="155"/>
                  </a:lnTo>
                  <a:lnTo>
                    <a:pt x="207" y="152"/>
                  </a:lnTo>
                  <a:lnTo>
                    <a:pt x="207" y="147"/>
                  </a:lnTo>
                  <a:lnTo>
                    <a:pt x="249" y="117"/>
                  </a:lnTo>
                  <a:lnTo>
                    <a:pt x="225" y="32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5" name="Freeform 390"/>
            <p:cNvSpPr>
              <a:spLocks/>
            </p:cNvSpPr>
            <p:nvPr/>
          </p:nvSpPr>
          <p:spPr bwMode="auto">
            <a:xfrm>
              <a:off x="3885" y="1567"/>
              <a:ext cx="213" cy="161"/>
            </a:xfrm>
            <a:custGeom>
              <a:avLst/>
              <a:gdLst>
                <a:gd name="T0" fmla="*/ 0 w 213"/>
                <a:gd name="T1" fmla="*/ 60 h 161"/>
                <a:gd name="T2" fmla="*/ 5 w 213"/>
                <a:gd name="T3" fmla="*/ 113 h 161"/>
                <a:gd name="T4" fmla="*/ 32 w 213"/>
                <a:gd name="T5" fmla="*/ 125 h 161"/>
                <a:gd name="T6" fmla="*/ 48 w 213"/>
                <a:gd name="T7" fmla="*/ 84 h 161"/>
                <a:gd name="T8" fmla="*/ 80 w 213"/>
                <a:gd name="T9" fmla="*/ 95 h 161"/>
                <a:gd name="T10" fmla="*/ 110 w 213"/>
                <a:gd name="T11" fmla="*/ 161 h 161"/>
                <a:gd name="T12" fmla="*/ 189 w 213"/>
                <a:gd name="T13" fmla="*/ 145 h 161"/>
                <a:gd name="T14" fmla="*/ 213 w 213"/>
                <a:gd name="T15" fmla="*/ 121 h 161"/>
                <a:gd name="T16" fmla="*/ 200 w 213"/>
                <a:gd name="T17" fmla="*/ 0 h 161"/>
                <a:gd name="T18" fmla="*/ 0 w 213"/>
                <a:gd name="T19" fmla="*/ 60 h 161"/>
                <a:gd name="T20" fmla="*/ 0 w 213"/>
                <a:gd name="T21" fmla="*/ 60 h 1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3"/>
                <a:gd name="T34" fmla="*/ 0 h 161"/>
                <a:gd name="T35" fmla="*/ 213 w 213"/>
                <a:gd name="T36" fmla="*/ 161 h 1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3" h="161">
                  <a:moveTo>
                    <a:pt x="0" y="60"/>
                  </a:moveTo>
                  <a:lnTo>
                    <a:pt x="5" y="113"/>
                  </a:lnTo>
                  <a:lnTo>
                    <a:pt x="32" y="125"/>
                  </a:lnTo>
                  <a:lnTo>
                    <a:pt x="48" y="84"/>
                  </a:lnTo>
                  <a:lnTo>
                    <a:pt x="80" y="95"/>
                  </a:lnTo>
                  <a:lnTo>
                    <a:pt x="110" y="161"/>
                  </a:lnTo>
                  <a:lnTo>
                    <a:pt x="189" y="145"/>
                  </a:lnTo>
                  <a:lnTo>
                    <a:pt x="213" y="121"/>
                  </a:lnTo>
                  <a:lnTo>
                    <a:pt x="20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6" name="Freeform 391"/>
            <p:cNvSpPr>
              <a:spLocks/>
            </p:cNvSpPr>
            <p:nvPr/>
          </p:nvSpPr>
          <p:spPr bwMode="auto">
            <a:xfrm>
              <a:off x="3773" y="1442"/>
              <a:ext cx="349" cy="238"/>
            </a:xfrm>
            <a:custGeom>
              <a:avLst/>
              <a:gdLst>
                <a:gd name="T0" fmla="*/ 8 w 349"/>
                <a:gd name="T1" fmla="*/ 63 h 238"/>
                <a:gd name="T2" fmla="*/ 40 w 349"/>
                <a:gd name="T3" fmla="*/ 76 h 238"/>
                <a:gd name="T4" fmla="*/ 40 w 349"/>
                <a:gd name="T5" fmla="*/ 73 h 238"/>
                <a:gd name="T6" fmla="*/ 46 w 349"/>
                <a:gd name="T7" fmla="*/ 68 h 238"/>
                <a:gd name="T8" fmla="*/ 53 w 349"/>
                <a:gd name="T9" fmla="*/ 58 h 238"/>
                <a:gd name="T10" fmla="*/ 64 w 349"/>
                <a:gd name="T11" fmla="*/ 50 h 238"/>
                <a:gd name="T12" fmla="*/ 75 w 349"/>
                <a:gd name="T13" fmla="*/ 39 h 238"/>
                <a:gd name="T14" fmla="*/ 90 w 349"/>
                <a:gd name="T15" fmla="*/ 28 h 238"/>
                <a:gd name="T16" fmla="*/ 96 w 349"/>
                <a:gd name="T17" fmla="*/ 23 h 238"/>
                <a:gd name="T18" fmla="*/ 104 w 349"/>
                <a:gd name="T19" fmla="*/ 18 h 238"/>
                <a:gd name="T20" fmla="*/ 112 w 349"/>
                <a:gd name="T21" fmla="*/ 15 h 238"/>
                <a:gd name="T22" fmla="*/ 122 w 349"/>
                <a:gd name="T23" fmla="*/ 12 h 238"/>
                <a:gd name="T24" fmla="*/ 130 w 349"/>
                <a:gd name="T25" fmla="*/ 7 h 238"/>
                <a:gd name="T26" fmla="*/ 138 w 349"/>
                <a:gd name="T27" fmla="*/ 5 h 238"/>
                <a:gd name="T28" fmla="*/ 146 w 349"/>
                <a:gd name="T29" fmla="*/ 2 h 238"/>
                <a:gd name="T30" fmla="*/ 154 w 349"/>
                <a:gd name="T31" fmla="*/ 2 h 238"/>
                <a:gd name="T32" fmla="*/ 162 w 349"/>
                <a:gd name="T33" fmla="*/ 0 h 238"/>
                <a:gd name="T34" fmla="*/ 170 w 349"/>
                <a:gd name="T35" fmla="*/ 0 h 238"/>
                <a:gd name="T36" fmla="*/ 178 w 349"/>
                <a:gd name="T37" fmla="*/ 2 h 238"/>
                <a:gd name="T38" fmla="*/ 187 w 349"/>
                <a:gd name="T39" fmla="*/ 4 h 238"/>
                <a:gd name="T40" fmla="*/ 194 w 349"/>
                <a:gd name="T41" fmla="*/ 4 h 238"/>
                <a:gd name="T42" fmla="*/ 202 w 349"/>
                <a:gd name="T43" fmla="*/ 5 h 238"/>
                <a:gd name="T44" fmla="*/ 210 w 349"/>
                <a:gd name="T45" fmla="*/ 5 h 238"/>
                <a:gd name="T46" fmla="*/ 218 w 349"/>
                <a:gd name="T47" fmla="*/ 8 h 238"/>
                <a:gd name="T48" fmla="*/ 232 w 349"/>
                <a:gd name="T49" fmla="*/ 15 h 238"/>
                <a:gd name="T50" fmla="*/ 245 w 349"/>
                <a:gd name="T51" fmla="*/ 20 h 238"/>
                <a:gd name="T52" fmla="*/ 256 w 349"/>
                <a:gd name="T53" fmla="*/ 25 h 238"/>
                <a:gd name="T54" fmla="*/ 267 w 349"/>
                <a:gd name="T55" fmla="*/ 33 h 238"/>
                <a:gd name="T56" fmla="*/ 275 w 349"/>
                <a:gd name="T57" fmla="*/ 39 h 238"/>
                <a:gd name="T58" fmla="*/ 285 w 349"/>
                <a:gd name="T59" fmla="*/ 47 h 238"/>
                <a:gd name="T60" fmla="*/ 291 w 349"/>
                <a:gd name="T61" fmla="*/ 55 h 238"/>
                <a:gd name="T62" fmla="*/ 298 w 349"/>
                <a:gd name="T63" fmla="*/ 65 h 238"/>
                <a:gd name="T64" fmla="*/ 303 w 349"/>
                <a:gd name="T65" fmla="*/ 77 h 238"/>
                <a:gd name="T66" fmla="*/ 309 w 349"/>
                <a:gd name="T67" fmla="*/ 90 h 238"/>
                <a:gd name="T68" fmla="*/ 311 w 349"/>
                <a:gd name="T69" fmla="*/ 97 h 238"/>
                <a:gd name="T70" fmla="*/ 311 w 349"/>
                <a:gd name="T71" fmla="*/ 103 h 238"/>
                <a:gd name="T72" fmla="*/ 312 w 349"/>
                <a:gd name="T73" fmla="*/ 111 h 238"/>
                <a:gd name="T74" fmla="*/ 315 w 349"/>
                <a:gd name="T75" fmla="*/ 119 h 238"/>
                <a:gd name="T76" fmla="*/ 319 w 349"/>
                <a:gd name="T77" fmla="*/ 133 h 238"/>
                <a:gd name="T78" fmla="*/ 322 w 349"/>
                <a:gd name="T79" fmla="*/ 148 h 238"/>
                <a:gd name="T80" fmla="*/ 323 w 349"/>
                <a:gd name="T81" fmla="*/ 159 h 238"/>
                <a:gd name="T82" fmla="*/ 327 w 349"/>
                <a:gd name="T83" fmla="*/ 170 h 238"/>
                <a:gd name="T84" fmla="*/ 328 w 349"/>
                <a:gd name="T85" fmla="*/ 177 h 238"/>
                <a:gd name="T86" fmla="*/ 328 w 349"/>
                <a:gd name="T87" fmla="*/ 180 h 238"/>
                <a:gd name="T88" fmla="*/ 349 w 349"/>
                <a:gd name="T89" fmla="*/ 188 h 238"/>
                <a:gd name="T90" fmla="*/ 349 w 349"/>
                <a:gd name="T91" fmla="*/ 215 h 238"/>
                <a:gd name="T92" fmla="*/ 290 w 349"/>
                <a:gd name="T93" fmla="*/ 238 h 238"/>
                <a:gd name="T94" fmla="*/ 152 w 349"/>
                <a:gd name="T95" fmla="*/ 206 h 238"/>
                <a:gd name="T96" fmla="*/ 0 w 349"/>
                <a:gd name="T97" fmla="*/ 105 h 238"/>
                <a:gd name="T98" fmla="*/ 8 w 349"/>
                <a:gd name="T99" fmla="*/ 63 h 238"/>
                <a:gd name="T100" fmla="*/ 8 w 349"/>
                <a:gd name="T101" fmla="*/ 63 h 2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49"/>
                <a:gd name="T154" fmla="*/ 0 h 238"/>
                <a:gd name="T155" fmla="*/ 349 w 349"/>
                <a:gd name="T156" fmla="*/ 238 h 2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49" h="238">
                  <a:moveTo>
                    <a:pt x="8" y="63"/>
                  </a:moveTo>
                  <a:lnTo>
                    <a:pt x="40" y="76"/>
                  </a:lnTo>
                  <a:lnTo>
                    <a:pt x="40" y="73"/>
                  </a:lnTo>
                  <a:lnTo>
                    <a:pt x="46" y="68"/>
                  </a:lnTo>
                  <a:lnTo>
                    <a:pt x="53" y="58"/>
                  </a:lnTo>
                  <a:lnTo>
                    <a:pt x="64" y="50"/>
                  </a:lnTo>
                  <a:lnTo>
                    <a:pt x="75" y="39"/>
                  </a:lnTo>
                  <a:lnTo>
                    <a:pt x="90" y="28"/>
                  </a:lnTo>
                  <a:lnTo>
                    <a:pt x="96" y="23"/>
                  </a:lnTo>
                  <a:lnTo>
                    <a:pt x="104" y="18"/>
                  </a:lnTo>
                  <a:lnTo>
                    <a:pt x="112" y="15"/>
                  </a:lnTo>
                  <a:lnTo>
                    <a:pt x="122" y="12"/>
                  </a:lnTo>
                  <a:lnTo>
                    <a:pt x="130" y="7"/>
                  </a:lnTo>
                  <a:lnTo>
                    <a:pt x="138" y="5"/>
                  </a:lnTo>
                  <a:lnTo>
                    <a:pt x="146" y="2"/>
                  </a:lnTo>
                  <a:lnTo>
                    <a:pt x="154" y="2"/>
                  </a:lnTo>
                  <a:lnTo>
                    <a:pt x="162" y="0"/>
                  </a:lnTo>
                  <a:lnTo>
                    <a:pt x="170" y="0"/>
                  </a:lnTo>
                  <a:lnTo>
                    <a:pt x="178" y="2"/>
                  </a:lnTo>
                  <a:lnTo>
                    <a:pt x="187" y="4"/>
                  </a:lnTo>
                  <a:lnTo>
                    <a:pt x="194" y="4"/>
                  </a:lnTo>
                  <a:lnTo>
                    <a:pt x="202" y="5"/>
                  </a:lnTo>
                  <a:lnTo>
                    <a:pt x="210" y="5"/>
                  </a:lnTo>
                  <a:lnTo>
                    <a:pt x="218" y="8"/>
                  </a:lnTo>
                  <a:lnTo>
                    <a:pt x="232" y="15"/>
                  </a:lnTo>
                  <a:lnTo>
                    <a:pt x="245" y="20"/>
                  </a:lnTo>
                  <a:lnTo>
                    <a:pt x="256" y="25"/>
                  </a:lnTo>
                  <a:lnTo>
                    <a:pt x="267" y="33"/>
                  </a:lnTo>
                  <a:lnTo>
                    <a:pt x="275" y="39"/>
                  </a:lnTo>
                  <a:lnTo>
                    <a:pt x="285" y="47"/>
                  </a:lnTo>
                  <a:lnTo>
                    <a:pt x="291" y="55"/>
                  </a:lnTo>
                  <a:lnTo>
                    <a:pt x="298" y="65"/>
                  </a:lnTo>
                  <a:lnTo>
                    <a:pt x="303" y="77"/>
                  </a:lnTo>
                  <a:lnTo>
                    <a:pt x="309" y="90"/>
                  </a:lnTo>
                  <a:lnTo>
                    <a:pt x="311" y="97"/>
                  </a:lnTo>
                  <a:lnTo>
                    <a:pt x="311" y="103"/>
                  </a:lnTo>
                  <a:lnTo>
                    <a:pt x="312" y="111"/>
                  </a:lnTo>
                  <a:lnTo>
                    <a:pt x="315" y="119"/>
                  </a:lnTo>
                  <a:lnTo>
                    <a:pt x="319" y="133"/>
                  </a:lnTo>
                  <a:lnTo>
                    <a:pt x="322" y="148"/>
                  </a:lnTo>
                  <a:lnTo>
                    <a:pt x="323" y="159"/>
                  </a:lnTo>
                  <a:lnTo>
                    <a:pt x="327" y="170"/>
                  </a:lnTo>
                  <a:lnTo>
                    <a:pt x="328" y="177"/>
                  </a:lnTo>
                  <a:lnTo>
                    <a:pt x="328" y="180"/>
                  </a:lnTo>
                  <a:lnTo>
                    <a:pt x="349" y="188"/>
                  </a:lnTo>
                  <a:lnTo>
                    <a:pt x="349" y="215"/>
                  </a:lnTo>
                  <a:lnTo>
                    <a:pt x="290" y="238"/>
                  </a:lnTo>
                  <a:lnTo>
                    <a:pt x="152" y="206"/>
                  </a:lnTo>
                  <a:lnTo>
                    <a:pt x="0" y="105"/>
                  </a:lnTo>
                  <a:lnTo>
                    <a:pt x="8" y="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7" name="Freeform 392"/>
            <p:cNvSpPr>
              <a:spLocks/>
            </p:cNvSpPr>
            <p:nvPr/>
          </p:nvSpPr>
          <p:spPr bwMode="auto">
            <a:xfrm>
              <a:off x="3725" y="1492"/>
              <a:ext cx="341" cy="188"/>
            </a:xfrm>
            <a:custGeom>
              <a:avLst/>
              <a:gdLst>
                <a:gd name="T0" fmla="*/ 0 w 341"/>
                <a:gd name="T1" fmla="*/ 55 h 188"/>
                <a:gd name="T2" fmla="*/ 59 w 341"/>
                <a:gd name="T3" fmla="*/ 111 h 188"/>
                <a:gd name="T4" fmla="*/ 65 w 341"/>
                <a:gd name="T5" fmla="*/ 115 h 188"/>
                <a:gd name="T6" fmla="*/ 86 w 341"/>
                <a:gd name="T7" fmla="*/ 127 h 188"/>
                <a:gd name="T8" fmla="*/ 102 w 341"/>
                <a:gd name="T9" fmla="*/ 133 h 188"/>
                <a:gd name="T10" fmla="*/ 122 w 341"/>
                <a:gd name="T11" fmla="*/ 141 h 188"/>
                <a:gd name="T12" fmla="*/ 142 w 341"/>
                <a:gd name="T13" fmla="*/ 149 h 188"/>
                <a:gd name="T14" fmla="*/ 170 w 341"/>
                <a:gd name="T15" fmla="*/ 159 h 188"/>
                <a:gd name="T16" fmla="*/ 197 w 341"/>
                <a:gd name="T17" fmla="*/ 165 h 188"/>
                <a:gd name="T18" fmla="*/ 226 w 341"/>
                <a:gd name="T19" fmla="*/ 172 h 188"/>
                <a:gd name="T20" fmla="*/ 253 w 341"/>
                <a:gd name="T21" fmla="*/ 175 h 188"/>
                <a:gd name="T22" fmla="*/ 282 w 341"/>
                <a:gd name="T23" fmla="*/ 180 h 188"/>
                <a:gd name="T24" fmla="*/ 304 w 341"/>
                <a:gd name="T25" fmla="*/ 183 h 188"/>
                <a:gd name="T26" fmla="*/ 323 w 341"/>
                <a:gd name="T27" fmla="*/ 184 h 188"/>
                <a:gd name="T28" fmla="*/ 336 w 341"/>
                <a:gd name="T29" fmla="*/ 186 h 188"/>
                <a:gd name="T30" fmla="*/ 341 w 341"/>
                <a:gd name="T31" fmla="*/ 188 h 188"/>
                <a:gd name="T32" fmla="*/ 338 w 341"/>
                <a:gd name="T33" fmla="*/ 143 h 188"/>
                <a:gd name="T34" fmla="*/ 336 w 341"/>
                <a:gd name="T35" fmla="*/ 136 h 188"/>
                <a:gd name="T36" fmla="*/ 335 w 341"/>
                <a:gd name="T37" fmla="*/ 119 h 188"/>
                <a:gd name="T38" fmla="*/ 327 w 341"/>
                <a:gd name="T39" fmla="*/ 95 h 188"/>
                <a:gd name="T40" fmla="*/ 312 w 341"/>
                <a:gd name="T41" fmla="*/ 67 h 188"/>
                <a:gd name="T42" fmla="*/ 288 w 341"/>
                <a:gd name="T43" fmla="*/ 40 h 188"/>
                <a:gd name="T44" fmla="*/ 272 w 341"/>
                <a:gd name="T45" fmla="*/ 27 h 188"/>
                <a:gd name="T46" fmla="*/ 256 w 341"/>
                <a:gd name="T47" fmla="*/ 18 h 188"/>
                <a:gd name="T48" fmla="*/ 237 w 341"/>
                <a:gd name="T49" fmla="*/ 8 h 188"/>
                <a:gd name="T50" fmla="*/ 218 w 341"/>
                <a:gd name="T51" fmla="*/ 3 h 188"/>
                <a:gd name="T52" fmla="*/ 198 w 341"/>
                <a:gd name="T53" fmla="*/ 0 h 188"/>
                <a:gd name="T54" fmla="*/ 181 w 341"/>
                <a:gd name="T55" fmla="*/ 2 h 188"/>
                <a:gd name="T56" fmla="*/ 160 w 341"/>
                <a:gd name="T57" fmla="*/ 3 h 188"/>
                <a:gd name="T58" fmla="*/ 142 w 341"/>
                <a:gd name="T59" fmla="*/ 11 h 188"/>
                <a:gd name="T60" fmla="*/ 126 w 341"/>
                <a:gd name="T61" fmla="*/ 19 h 188"/>
                <a:gd name="T62" fmla="*/ 114 w 341"/>
                <a:gd name="T63" fmla="*/ 31 h 188"/>
                <a:gd name="T64" fmla="*/ 91 w 341"/>
                <a:gd name="T65" fmla="*/ 47 h 188"/>
                <a:gd name="T66" fmla="*/ 85 w 341"/>
                <a:gd name="T67" fmla="*/ 55 h 188"/>
                <a:gd name="T68" fmla="*/ 53 w 341"/>
                <a:gd name="T69" fmla="*/ 23 h 1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41"/>
                <a:gd name="T106" fmla="*/ 0 h 188"/>
                <a:gd name="T107" fmla="*/ 341 w 341"/>
                <a:gd name="T108" fmla="*/ 188 h 1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41" h="188">
                  <a:moveTo>
                    <a:pt x="53" y="23"/>
                  </a:moveTo>
                  <a:lnTo>
                    <a:pt x="0" y="55"/>
                  </a:lnTo>
                  <a:lnTo>
                    <a:pt x="59" y="83"/>
                  </a:lnTo>
                  <a:lnTo>
                    <a:pt x="59" y="111"/>
                  </a:lnTo>
                  <a:lnTo>
                    <a:pt x="61" y="111"/>
                  </a:lnTo>
                  <a:lnTo>
                    <a:pt x="65" y="115"/>
                  </a:lnTo>
                  <a:lnTo>
                    <a:pt x="75" y="119"/>
                  </a:lnTo>
                  <a:lnTo>
                    <a:pt x="86" y="127"/>
                  </a:lnTo>
                  <a:lnTo>
                    <a:pt x="94" y="128"/>
                  </a:lnTo>
                  <a:lnTo>
                    <a:pt x="102" y="133"/>
                  </a:lnTo>
                  <a:lnTo>
                    <a:pt x="110" y="136"/>
                  </a:lnTo>
                  <a:lnTo>
                    <a:pt x="122" y="141"/>
                  </a:lnTo>
                  <a:lnTo>
                    <a:pt x="131" y="146"/>
                  </a:lnTo>
                  <a:lnTo>
                    <a:pt x="142" y="149"/>
                  </a:lnTo>
                  <a:lnTo>
                    <a:pt x="155" y="154"/>
                  </a:lnTo>
                  <a:lnTo>
                    <a:pt x="170" y="159"/>
                  </a:lnTo>
                  <a:lnTo>
                    <a:pt x="181" y="162"/>
                  </a:lnTo>
                  <a:lnTo>
                    <a:pt x="197" y="165"/>
                  </a:lnTo>
                  <a:lnTo>
                    <a:pt x="210" y="167"/>
                  </a:lnTo>
                  <a:lnTo>
                    <a:pt x="226" y="172"/>
                  </a:lnTo>
                  <a:lnTo>
                    <a:pt x="238" y="173"/>
                  </a:lnTo>
                  <a:lnTo>
                    <a:pt x="253" y="175"/>
                  </a:lnTo>
                  <a:lnTo>
                    <a:pt x="266" y="176"/>
                  </a:lnTo>
                  <a:lnTo>
                    <a:pt x="282" y="180"/>
                  </a:lnTo>
                  <a:lnTo>
                    <a:pt x="291" y="181"/>
                  </a:lnTo>
                  <a:lnTo>
                    <a:pt x="304" y="183"/>
                  </a:lnTo>
                  <a:lnTo>
                    <a:pt x="314" y="184"/>
                  </a:lnTo>
                  <a:lnTo>
                    <a:pt x="323" y="184"/>
                  </a:lnTo>
                  <a:lnTo>
                    <a:pt x="330" y="184"/>
                  </a:lnTo>
                  <a:lnTo>
                    <a:pt x="336" y="186"/>
                  </a:lnTo>
                  <a:lnTo>
                    <a:pt x="339" y="186"/>
                  </a:lnTo>
                  <a:lnTo>
                    <a:pt x="341" y="188"/>
                  </a:lnTo>
                  <a:lnTo>
                    <a:pt x="298" y="162"/>
                  </a:lnTo>
                  <a:lnTo>
                    <a:pt x="338" y="143"/>
                  </a:lnTo>
                  <a:lnTo>
                    <a:pt x="336" y="139"/>
                  </a:lnTo>
                  <a:lnTo>
                    <a:pt x="336" y="136"/>
                  </a:lnTo>
                  <a:lnTo>
                    <a:pt x="335" y="127"/>
                  </a:lnTo>
                  <a:lnTo>
                    <a:pt x="335" y="119"/>
                  </a:lnTo>
                  <a:lnTo>
                    <a:pt x="330" y="107"/>
                  </a:lnTo>
                  <a:lnTo>
                    <a:pt x="327" y="95"/>
                  </a:lnTo>
                  <a:lnTo>
                    <a:pt x="320" y="80"/>
                  </a:lnTo>
                  <a:lnTo>
                    <a:pt x="312" y="67"/>
                  </a:lnTo>
                  <a:lnTo>
                    <a:pt x="301" y="53"/>
                  </a:lnTo>
                  <a:lnTo>
                    <a:pt x="288" y="40"/>
                  </a:lnTo>
                  <a:lnTo>
                    <a:pt x="280" y="32"/>
                  </a:lnTo>
                  <a:lnTo>
                    <a:pt x="272" y="27"/>
                  </a:lnTo>
                  <a:lnTo>
                    <a:pt x="264" y="23"/>
                  </a:lnTo>
                  <a:lnTo>
                    <a:pt x="256" y="18"/>
                  </a:lnTo>
                  <a:lnTo>
                    <a:pt x="246" y="11"/>
                  </a:lnTo>
                  <a:lnTo>
                    <a:pt x="237" y="8"/>
                  </a:lnTo>
                  <a:lnTo>
                    <a:pt x="227" y="5"/>
                  </a:lnTo>
                  <a:lnTo>
                    <a:pt x="218" y="3"/>
                  </a:lnTo>
                  <a:lnTo>
                    <a:pt x="208" y="0"/>
                  </a:lnTo>
                  <a:lnTo>
                    <a:pt x="198" y="0"/>
                  </a:lnTo>
                  <a:lnTo>
                    <a:pt x="189" y="0"/>
                  </a:lnTo>
                  <a:lnTo>
                    <a:pt x="181" y="2"/>
                  </a:lnTo>
                  <a:lnTo>
                    <a:pt x="170" y="2"/>
                  </a:lnTo>
                  <a:lnTo>
                    <a:pt x="160" y="3"/>
                  </a:lnTo>
                  <a:lnTo>
                    <a:pt x="150" y="7"/>
                  </a:lnTo>
                  <a:lnTo>
                    <a:pt x="142" y="11"/>
                  </a:lnTo>
                  <a:lnTo>
                    <a:pt x="134" y="15"/>
                  </a:lnTo>
                  <a:lnTo>
                    <a:pt x="126" y="19"/>
                  </a:lnTo>
                  <a:lnTo>
                    <a:pt x="118" y="24"/>
                  </a:lnTo>
                  <a:lnTo>
                    <a:pt x="114" y="31"/>
                  </a:lnTo>
                  <a:lnTo>
                    <a:pt x="99" y="39"/>
                  </a:lnTo>
                  <a:lnTo>
                    <a:pt x="91" y="47"/>
                  </a:lnTo>
                  <a:lnTo>
                    <a:pt x="85" y="51"/>
                  </a:lnTo>
                  <a:lnTo>
                    <a:pt x="85" y="55"/>
                  </a:lnTo>
                  <a:lnTo>
                    <a:pt x="45" y="51"/>
                  </a:lnTo>
                  <a:lnTo>
                    <a:pt x="53" y="23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8" name="Freeform 393"/>
            <p:cNvSpPr>
              <a:spLocks/>
            </p:cNvSpPr>
            <p:nvPr/>
          </p:nvSpPr>
          <p:spPr bwMode="auto">
            <a:xfrm>
              <a:off x="3943" y="1278"/>
              <a:ext cx="93" cy="134"/>
            </a:xfrm>
            <a:custGeom>
              <a:avLst/>
              <a:gdLst>
                <a:gd name="T0" fmla="*/ 8 w 93"/>
                <a:gd name="T1" fmla="*/ 0 h 134"/>
                <a:gd name="T2" fmla="*/ 8 w 93"/>
                <a:gd name="T3" fmla="*/ 4 h 134"/>
                <a:gd name="T4" fmla="*/ 11 w 93"/>
                <a:gd name="T5" fmla="*/ 17 h 134"/>
                <a:gd name="T6" fmla="*/ 12 w 93"/>
                <a:gd name="T7" fmla="*/ 25 h 134"/>
                <a:gd name="T8" fmla="*/ 16 w 93"/>
                <a:gd name="T9" fmla="*/ 33 h 134"/>
                <a:gd name="T10" fmla="*/ 17 w 93"/>
                <a:gd name="T11" fmla="*/ 41 h 134"/>
                <a:gd name="T12" fmla="*/ 22 w 93"/>
                <a:gd name="T13" fmla="*/ 51 h 134"/>
                <a:gd name="T14" fmla="*/ 24 w 93"/>
                <a:gd name="T15" fmla="*/ 57 h 134"/>
                <a:gd name="T16" fmla="*/ 27 w 93"/>
                <a:gd name="T17" fmla="*/ 65 h 134"/>
                <a:gd name="T18" fmla="*/ 27 w 93"/>
                <a:gd name="T19" fmla="*/ 70 h 134"/>
                <a:gd name="T20" fmla="*/ 30 w 93"/>
                <a:gd name="T21" fmla="*/ 76 h 134"/>
                <a:gd name="T22" fmla="*/ 33 w 93"/>
                <a:gd name="T23" fmla="*/ 83 h 134"/>
                <a:gd name="T24" fmla="*/ 36 w 93"/>
                <a:gd name="T25" fmla="*/ 86 h 134"/>
                <a:gd name="T26" fmla="*/ 93 w 93"/>
                <a:gd name="T27" fmla="*/ 86 h 134"/>
                <a:gd name="T28" fmla="*/ 14 w 93"/>
                <a:gd name="T29" fmla="*/ 134 h 134"/>
                <a:gd name="T30" fmla="*/ 0 w 93"/>
                <a:gd name="T31" fmla="*/ 27 h 134"/>
                <a:gd name="T32" fmla="*/ 8 w 93"/>
                <a:gd name="T33" fmla="*/ 0 h 134"/>
                <a:gd name="T34" fmla="*/ 8 w 93"/>
                <a:gd name="T35" fmla="*/ 0 h 1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3"/>
                <a:gd name="T55" fmla="*/ 0 h 134"/>
                <a:gd name="T56" fmla="*/ 93 w 93"/>
                <a:gd name="T57" fmla="*/ 134 h 1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3" h="134">
                  <a:moveTo>
                    <a:pt x="8" y="0"/>
                  </a:moveTo>
                  <a:lnTo>
                    <a:pt x="8" y="4"/>
                  </a:lnTo>
                  <a:lnTo>
                    <a:pt x="11" y="17"/>
                  </a:lnTo>
                  <a:lnTo>
                    <a:pt x="12" y="25"/>
                  </a:lnTo>
                  <a:lnTo>
                    <a:pt x="16" y="33"/>
                  </a:lnTo>
                  <a:lnTo>
                    <a:pt x="17" y="41"/>
                  </a:lnTo>
                  <a:lnTo>
                    <a:pt x="22" y="51"/>
                  </a:lnTo>
                  <a:lnTo>
                    <a:pt x="24" y="57"/>
                  </a:lnTo>
                  <a:lnTo>
                    <a:pt x="27" y="65"/>
                  </a:lnTo>
                  <a:lnTo>
                    <a:pt x="27" y="70"/>
                  </a:lnTo>
                  <a:lnTo>
                    <a:pt x="30" y="76"/>
                  </a:lnTo>
                  <a:lnTo>
                    <a:pt x="33" y="83"/>
                  </a:lnTo>
                  <a:lnTo>
                    <a:pt x="36" y="86"/>
                  </a:lnTo>
                  <a:lnTo>
                    <a:pt x="93" y="86"/>
                  </a:lnTo>
                  <a:lnTo>
                    <a:pt x="14" y="134"/>
                  </a:lnTo>
                  <a:lnTo>
                    <a:pt x="0" y="2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09" name="Freeform 394"/>
            <p:cNvSpPr>
              <a:spLocks/>
            </p:cNvSpPr>
            <p:nvPr/>
          </p:nvSpPr>
          <p:spPr bwMode="auto">
            <a:xfrm>
              <a:off x="3328" y="3371"/>
              <a:ext cx="179" cy="155"/>
            </a:xfrm>
            <a:custGeom>
              <a:avLst/>
              <a:gdLst>
                <a:gd name="T0" fmla="*/ 0 w 179"/>
                <a:gd name="T1" fmla="*/ 51 h 155"/>
                <a:gd name="T2" fmla="*/ 165 w 179"/>
                <a:gd name="T3" fmla="*/ 0 h 155"/>
                <a:gd name="T4" fmla="*/ 179 w 179"/>
                <a:gd name="T5" fmla="*/ 155 h 155"/>
                <a:gd name="T6" fmla="*/ 0 w 179"/>
                <a:gd name="T7" fmla="*/ 51 h 155"/>
                <a:gd name="T8" fmla="*/ 0 w 179"/>
                <a:gd name="T9" fmla="*/ 51 h 1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9"/>
                <a:gd name="T16" fmla="*/ 0 h 155"/>
                <a:gd name="T17" fmla="*/ 179 w 179"/>
                <a:gd name="T18" fmla="*/ 155 h 1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9" h="155">
                  <a:moveTo>
                    <a:pt x="0" y="51"/>
                  </a:moveTo>
                  <a:lnTo>
                    <a:pt x="165" y="0"/>
                  </a:lnTo>
                  <a:lnTo>
                    <a:pt x="179" y="155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10" name="Freeform 395"/>
            <p:cNvSpPr>
              <a:spLocks/>
            </p:cNvSpPr>
            <p:nvPr/>
          </p:nvSpPr>
          <p:spPr bwMode="auto">
            <a:xfrm>
              <a:off x="3129" y="3036"/>
              <a:ext cx="548" cy="564"/>
            </a:xfrm>
            <a:custGeom>
              <a:avLst/>
              <a:gdLst>
                <a:gd name="T0" fmla="*/ 368 w 548"/>
                <a:gd name="T1" fmla="*/ 0 h 564"/>
                <a:gd name="T2" fmla="*/ 381 w 548"/>
                <a:gd name="T3" fmla="*/ 140 h 564"/>
                <a:gd name="T4" fmla="*/ 533 w 548"/>
                <a:gd name="T5" fmla="*/ 186 h 564"/>
                <a:gd name="T6" fmla="*/ 548 w 548"/>
                <a:gd name="T7" fmla="*/ 441 h 564"/>
                <a:gd name="T8" fmla="*/ 402 w 548"/>
                <a:gd name="T9" fmla="*/ 450 h 564"/>
                <a:gd name="T10" fmla="*/ 378 w 548"/>
                <a:gd name="T11" fmla="*/ 287 h 564"/>
                <a:gd name="T12" fmla="*/ 260 w 548"/>
                <a:gd name="T13" fmla="*/ 325 h 564"/>
                <a:gd name="T14" fmla="*/ 245 w 548"/>
                <a:gd name="T15" fmla="*/ 484 h 564"/>
                <a:gd name="T16" fmla="*/ 218 w 548"/>
                <a:gd name="T17" fmla="*/ 564 h 564"/>
                <a:gd name="T18" fmla="*/ 18 w 548"/>
                <a:gd name="T19" fmla="*/ 564 h 564"/>
                <a:gd name="T20" fmla="*/ 37 w 548"/>
                <a:gd name="T21" fmla="*/ 476 h 564"/>
                <a:gd name="T22" fmla="*/ 6 w 548"/>
                <a:gd name="T23" fmla="*/ 375 h 564"/>
                <a:gd name="T24" fmla="*/ 0 w 548"/>
                <a:gd name="T25" fmla="*/ 271 h 564"/>
                <a:gd name="T26" fmla="*/ 85 w 548"/>
                <a:gd name="T27" fmla="*/ 192 h 564"/>
                <a:gd name="T28" fmla="*/ 13 w 548"/>
                <a:gd name="T29" fmla="*/ 183 h 564"/>
                <a:gd name="T30" fmla="*/ 42 w 548"/>
                <a:gd name="T31" fmla="*/ 43 h 564"/>
                <a:gd name="T32" fmla="*/ 368 w 548"/>
                <a:gd name="T33" fmla="*/ 0 h 564"/>
                <a:gd name="T34" fmla="*/ 368 w 548"/>
                <a:gd name="T35" fmla="*/ 0 h 56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48"/>
                <a:gd name="T55" fmla="*/ 0 h 564"/>
                <a:gd name="T56" fmla="*/ 548 w 548"/>
                <a:gd name="T57" fmla="*/ 564 h 56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48" h="564">
                  <a:moveTo>
                    <a:pt x="368" y="0"/>
                  </a:moveTo>
                  <a:lnTo>
                    <a:pt x="381" y="140"/>
                  </a:lnTo>
                  <a:lnTo>
                    <a:pt x="533" y="186"/>
                  </a:lnTo>
                  <a:lnTo>
                    <a:pt x="548" y="441"/>
                  </a:lnTo>
                  <a:lnTo>
                    <a:pt x="402" y="450"/>
                  </a:lnTo>
                  <a:lnTo>
                    <a:pt x="378" y="287"/>
                  </a:lnTo>
                  <a:lnTo>
                    <a:pt x="260" y="325"/>
                  </a:lnTo>
                  <a:lnTo>
                    <a:pt x="245" y="484"/>
                  </a:lnTo>
                  <a:lnTo>
                    <a:pt x="218" y="564"/>
                  </a:lnTo>
                  <a:lnTo>
                    <a:pt x="18" y="564"/>
                  </a:lnTo>
                  <a:lnTo>
                    <a:pt x="37" y="476"/>
                  </a:lnTo>
                  <a:lnTo>
                    <a:pt x="6" y="375"/>
                  </a:lnTo>
                  <a:lnTo>
                    <a:pt x="0" y="271"/>
                  </a:lnTo>
                  <a:lnTo>
                    <a:pt x="85" y="192"/>
                  </a:lnTo>
                  <a:lnTo>
                    <a:pt x="13" y="183"/>
                  </a:lnTo>
                  <a:lnTo>
                    <a:pt x="42" y="43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2746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11" name="Freeform 396"/>
            <p:cNvSpPr>
              <a:spLocks/>
            </p:cNvSpPr>
            <p:nvPr/>
          </p:nvSpPr>
          <p:spPr bwMode="auto">
            <a:xfrm>
              <a:off x="2993" y="2476"/>
              <a:ext cx="722" cy="645"/>
            </a:xfrm>
            <a:custGeom>
              <a:avLst/>
              <a:gdLst>
                <a:gd name="T0" fmla="*/ 234 w 722"/>
                <a:gd name="T1" fmla="*/ 35 h 645"/>
                <a:gd name="T2" fmla="*/ 274 w 722"/>
                <a:gd name="T3" fmla="*/ 28 h 645"/>
                <a:gd name="T4" fmla="*/ 282 w 722"/>
                <a:gd name="T5" fmla="*/ 0 h 645"/>
                <a:gd name="T6" fmla="*/ 363 w 722"/>
                <a:gd name="T7" fmla="*/ 8 h 645"/>
                <a:gd name="T8" fmla="*/ 424 w 722"/>
                <a:gd name="T9" fmla="*/ 89 h 645"/>
                <a:gd name="T10" fmla="*/ 554 w 722"/>
                <a:gd name="T11" fmla="*/ 137 h 645"/>
                <a:gd name="T12" fmla="*/ 568 w 722"/>
                <a:gd name="T13" fmla="*/ 323 h 645"/>
                <a:gd name="T14" fmla="*/ 684 w 722"/>
                <a:gd name="T15" fmla="*/ 414 h 645"/>
                <a:gd name="T16" fmla="*/ 722 w 722"/>
                <a:gd name="T17" fmla="*/ 512 h 645"/>
                <a:gd name="T18" fmla="*/ 722 w 722"/>
                <a:gd name="T19" fmla="*/ 514 h 645"/>
                <a:gd name="T20" fmla="*/ 721 w 722"/>
                <a:gd name="T21" fmla="*/ 519 h 645"/>
                <a:gd name="T22" fmla="*/ 717 w 722"/>
                <a:gd name="T23" fmla="*/ 527 h 645"/>
                <a:gd name="T24" fmla="*/ 714 w 722"/>
                <a:gd name="T25" fmla="*/ 538 h 645"/>
                <a:gd name="T26" fmla="*/ 709 w 722"/>
                <a:gd name="T27" fmla="*/ 546 h 645"/>
                <a:gd name="T28" fmla="*/ 705 w 722"/>
                <a:gd name="T29" fmla="*/ 554 h 645"/>
                <a:gd name="T30" fmla="*/ 698 w 722"/>
                <a:gd name="T31" fmla="*/ 562 h 645"/>
                <a:gd name="T32" fmla="*/ 693 w 722"/>
                <a:gd name="T33" fmla="*/ 563 h 645"/>
                <a:gd name="T34" fmla="*/ 687 w 722"/>
                <a:gd name="T35" fmla="*/ 562 h 645"/>
                <a:gd name="T36" fmla="*/ 681 w 722"/>
                <a:gd name="T37" fmla="*/ 562 h 645"/>
                <a:gd name="T38" fmla="*/ 671 w 722"/>
                <a:gd name="T39" fmla="*/ 560 h 645"/>
                <a:gd name="T40" fmla="*/ 661 w 722"/>
                <a:gd name="T41" fmla="*/ 560 h 645"/>
                <a:gd name="T42" fmla="*/ 649 w 722"/>
                <a:gd name="T43" fmla="*/ 557 h 645"/>
                <a:gd name="T44" fmla="*/ 637 w 722"/>
                <a:gd name="T45" fmla="*/ 555 h 645"/>
                <a:gd name="T46" fmla="*/ 623 w 722"/>
                <a:gd name="T47" fmla="*/ 552 h 645"/>
                <a:gd name="T48" fmla="*/ 610 w 722"/>
                <a:gd name="T49" fmla="*/ 552 h 645"/>
                <a:gd name="T50" fmla="*/ 597 w 722"/>
                <a:gd name="T51" fmla="*/ 547 h 645"/>
                <a:gd name="T52" fmla="*/ 584 w 722"/>
                <a:gd name="T53" fmla="*/ 546 h 645"/>
                <a:gd name="T54" fmla="*/ 572 w 722"/>
                <a:gd name="T55" fmla="*/ 543 h 645"/>
                <a:gd name="T56" fmla="*/ 564 w 722"/>
                <a:gd name="T57" fmla="*/ 543 h 645"/>
                <a:gd name="T58" fmla="*/ 554 w 722"/>
                <a:gd name="T59" fmla="*/ 541 h 645"/>
                <a:gd name="T60" fmla="*/ 549 w 722"/>
                <a:gd name="T61" fmla="*/ 539 h 645"/>
                <a:gd name="T62" fmla="*/ 544 w 722"/>
                <a:gd name="T63" fmla="*/ 539 h 645"/>
                <a:gd name="T64" fmla="*/ 514 w 722"/>
                <a:gd name="T65" fmla="*/ 583 h 645"/>
                <a:gd name="T66" fmla="*/ 416 w 722"/>
                <a:gd name="T67" fmla="*/ 645 h 645"/>
                <a:gd name="T68" fmla="*/ 166 w 722"/>
                <a:gd name="T69" fmla="*/ 608 h 645"/>
                <a:gd name="T70" fmla="*/ 142 w 722"/>
                <a:gd name="T71" fmla="*/ 446 h 645"/>
                <a:gd name="T72" fmla="*/ 61 w 722"/>
                <a:gd name="T73" fmla="*/ 430 h 645"/>
                <a:gd name="T74" fmla="*/ 14 w 722"/>
                <a:gd name="T75" fmla="*/ 378 h 645"/>
                <a:gd name="T76" fmla="*/ 0 w 722"/>
                <a:gd name="T77" fmla="*/ 304 h 645"/>
                <a:gd name="T78" fmla="*/ 48 w 722"/>
                <a:gd name="T79" fmla="*/ 225 h 645"/>
                <a:gd name="T80" fmla="*/ 133 w 722"/>
                <a:gd name="T81" fmla="*/ 118 h 645"/>
                <a:gd name="T82" fmla="*/ 176 w 722"/>
                <a:gd name="T83" fmla="*/ 49 h 645"/>
                <a:gd name="T84" fmla="*/ 234 w 722"/>
                <a:gd name="T85" fmla="*/ 35 h 645"/>
                <a:gd name="T86" fmla="*/ 234 w 722"/>
                <a:gd name="T87" fmla="*/ 35 h 64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22"/>
                <a:gd name="T133" fmla="*/ 0 h 645"/>
                <a:gd name="T134" fmla="*/ 722 w 722"/>
                <a:gd name="T135" fmla="*/ 645 h 64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22" h="645">
                  <a:moveTo>
                    <a:pt x="234" y="35"/>
                  </a:moveTo>
                  <a:lnTo>
                    <a:pt x="274" y="28"/>
                  </a:lnTo>
                  <a:lnTo>
                    <a:pt x="282" y="0"/>
                  </a:lnTo>
                  <a:lnTo>
                    <a:pt x="363" y="8"/>
                  </a:lnTo>
                  <a:lnTo>
                    <a:pt x="424" y="89"/>
                  </a:lnTo>
                  <a:lnTo>
                    <a:pt x="554" y="137"/>
                  </a:lnTo>
                  <a:lnTo>
                    <a:pt x="568" y="323"/>
                  </a:lnTo>
                  <a:lnTo>
                    <a:pt x="684" y="414"/>
                  </a:lnTo>
                  <a:lnTo>
                    <a:pt x="722" y="512"/>
                  </a:lnTo>
                  <a:lnTo>
                    <a:pt x="722" y="514"/>
                  </a:lnTo>
                  <a:lnTo>
                    <a:pt x="721" y="519"/>
                  </a:lnTo>
                  <a:lnTo>
                    <a:pt x="717" y="527"/>
                  </a:lnTo>
                  <a:lnTo>
                    <a:pt x="714" y="538"/>
                  </a:lnTo>
                  <a:lnTo>
                    <a:pt x="709" y="546"/>
                  </a:lnTo>
                  <a:lnTo>
                    <a:pt x="705" y="554"/>
                  </a:lnTo>
                  <a:lnTo>
                    <a:pt x="698" y="562"/>
                  </a:lnTo>
                  <a:lnTo>
                    <a:pt x="693" y="563"/>
                  </a:lnTo>
                  <a:lnTo>
                    <a:pt x="687" y="562"/>
                  </a:lnTo>
                  <a:lnTo>
                    <a:pt x="681" y="562"/>
                  </a:lnTo>
                  <a:lnTo>
                    <a:pt x="671" y="560"/>
                  </a:lnTo>
                  <a:lnTo>
                    <a:pt x="661" y="560"/>
                  </a:lnTo>
                  <a:lnTo>
                    <a:pt x="649" y="557"/>
                  </a:lnTo>
                  <a:lnTo>
                    <a:pt x="637" y="555"/>
                  </a:lnTo>
                  <a:lnTo>
                    <a:pt x="623" y="552"/>
                  </a:lnTo>
                  <a:lnTo>
                    <a:pt x="610" y="552"/>
                  </a:lnTo>
                  <a:lnTo>
                    <a:pt x="597" y="547"/>
                  </a:lnTo>
                  <a:lnTo>
                    <a:pt x="584" y="546"/>
                  </a:lnTo>
                  <a:lnTo>
                    <a:pt x="572" y="543"/>
                  </a:lnTo>
                  <a:lnTo>
                    <a:pt x="564" y="543"/>
                  </a:lnTo>
                  <a:lnTo>
                    <a:pt x="554" y="541"/>
                  </a:lnTo>
                  <a:lnTo>
                    <a:pt x="549" y="539"/>
                  </a:lnTo>
                  <a:lnTo>
                    <a:pt x="544" y="539"/>
                  </a:lnTo>
                  <a:lnTo>
                    <a:pt x="514" y="583"/>
                  </a:lnTo>
                  <a:lnTo>
                    <a:pt x="416" y="645"/>
                  </a:lnTo>
                  <a:lnTo>
                    <a:pt x="166" y="608"/>
                  </a:lnTo>
                  <a:lnTo>
                    <a:pt x="142" y="446"/>
                  </a:lnTo>
                  <a:lnTo>
                    <a:pt x="61" y="430"/>
                  </a:lnTo>
                  <a:lnTo>
                    <a:pt x="14" y="378"/>
                  </a:lnTo>
                  <a:lnTo>
                    <a:pt x="0" y="304"/>
                  </a:lnTo>
                  <a:lnTo>
                    <a:pt x="48" y="225"/>
                  </a:lnTo>
                  <a:lnTo>
                    <a:pt x="133" y="118"/>
                  </a:lnTo>
                  <a:lnTo>
                    <a:pt x="176" y="49"/>
                  </a:lnTo>
                  <a:lnTo>
                    <a:pt x="234" y="35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12" name="Freeform 397"/>
            <p:cNvSpPr>
              <a:spLocks/>
            </p:cNvSpPr>
            <p:nvPr/>
          </p:nvSpPr>
          <p:spPr bwMode="auto">
            <a:xfrm>
              <a:off x="3308" y="2485"/>
              <a:ext cx="412" cy="516"/>
            </a:xfrm>
            <a:custGeom>
              <a:avLst/>
              <a:gdLst>
                <a:gd name="T0" fmla="*/ 53 w 412"/>
                <a:gd name="T1" fmla="*/ 0 h 516"/>
                <a:gd name="T2" fmla="*/ 129 w 412"/>
                <a:gd name="T3" fmla="*/ 61 h 516"/>
                <a:gd name="T4" fmla="*/ 239 w 412"/>
                <a:gd name="T5" fmla="*/ 119 h 516"/>
                <a:gd name="T6" fmla="*/ 274 w 412"/>
                <a:gd name="T7" fmla="*/ 196 h 516"/>
                <a:gd name="T8" fmla="*/ 276 w 412"/>
                <a:gd name="T9" fmla="*/ 306 h 516"/>
                <a:gd name="T10" fmla="*/ 359 w 412"/>
                <a:gd name="T11" fmla="*/ 353 h 516"/>
                <a:gd name="T12" fmla="*/ 412 w 412"/>
                <a:gd name="T13" fmla="*/ 494 h 516"/>
                <a:gd name="T14" fmla="*/ 350 w 412"/>
                <a:gd name="T15" fmla="*/ 469 h 516"/>
                <a:gd name="T16" fmla="*/ 311 w 412"/>
                <a:gd name="T17" fmla="*/ 516 h 516"/>
                <a:gd name="T18" fmla="*/ 316 w 412"/>
                <a:gd name="T19" fmla="*/ 426 h 516"/>
                <a:gd name="T20" fmla="*/ 234 w 412"/>
                <a:gd name="T21" fmla="*/ 353 h 516"/>
                <a:gd name="T22" fmla="*/ 205 w 412"/>
                <a:gd name="T23" fmla="*/ 271 h 516"/>
                <a:gd name="T24" fmla="*/ 241 w 412"/>
                <a:gd name="T25" fmla="*/ 255 h 516"/>
                <a:gd name="T26" fmla="*/ 239 w 412"/>
                <a:gd name="T27" fmla="*/ 172 h 516"/>
                <a:gd name="T28" fmla="*/ 143 w 412"/>
                <a:gd name="T29" fmla="*/ 229 h 516"/>
                <a:gd name="T30" fmla="*/ 143 w 412"/>
                <a:gd name="T31" fmla="*/ 138 h 516"/>
                <a:gd name="T32" fmla="*/ 0 w 412"/>
                <a:gd name="T33" fmla="*/ 48 h 516"/>
                <a:gd name="T34" fmla="*/ 77 w 412"/>
                <a:gd name="T35" fmla="*/ 51 h 516"/>
                <a:gd name="T36" fmla="*/ 39 w 412"/>
                <a:gd name="T37" fmla="*/ 21 h 516"/>
                <a:gd name="T38" fmla="*/ 53 w 412"/>
                <a:gd name="T39" fmla="*/ 0 h 516"/>
                <a:gd name="T40" fmla="*/ 53 w 412"/>
                <a:gd name="T41" fmla="*/ 0 h 51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12"/>
                <a:gd name="T64" fmla="*/ 0 h 516"/>
                <a:gd name="T65" fmla="*/ 412 w 412"/>
                <a:gd name="T66" fmla="*/ 516 h 51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12" h="516">
                  <a:moveTo>
                    <a:pt x="53" y="0"/>
                  </a:moveTo>
                  <a:lnTo>
                    <a:pt x="129" y="61"/>
                  </a:lnTo>
                  <a:lnTo>
                    <a:pt x="239" y="119"/>
                  </a:lnTo>
                  <a:lnTo>
                    <a:pt x="274" y="196"/>
                  </a:lnTo>
                  <a:lnTo>
                    <a:pt x="276" y="306"/>
                  </a:lnTo>
                  <a:lnTo>
                    <a:pt x="359" y="353"/>
                  </a:lnTo>
                  <a:lnTo>
                    <a:pt x="412" y="494"/>
                  </a:lnTo>
                  <a:lnTo>
                    <a:pt x="350" y="469"/>
                  </a:lnTo>
                  <a:lnTo>
                    <a:pt x="311" y="516"/>
                  </a:lnTo>
                  <a:lnTo>
                    <a:pt x="316" y="426"/>
                  </a:lnTo>
                  <a:lnTo>
                    <a:pt x="234" y="353"/>
                  </a:lnTo>
                  <a:lnTo>
                    <a:pt x="205" y="271"/>
                  </a:lnTo>
                  <a:lnTo>
                    <a:pt x="241" y="255"/>
                  </a:lnTo>
                  <a:lnTo>
                    <a:pt x="239" y="172"/>
                  </a:lnTo>
                  <a:lnTo>
                    <a:pt x="143" y="229"/>
                  </a:lnTo>
                  <a:lnTo>
                    <a:pt x="143" y="138"/>
                  </a:lnTo>
                  <a:lnTo>
                    <a:pt x="0" y="48"/>
                  </a:lnTo>
                  <a:lnTo>
                    <a:pt x="77" y="51"/>
                  </a:lnTo>
                  <a:lnTo>
                    <a:pt x="39" y="2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13" name="Freeform 398"/>
            <p:cNvSpPr>
              <a:spLocks/>
            </p:cNvSpPr>
            <p:nvPr/>
          </p:nvSpPr>
          <p:spPr bwMode="auto">
            <a:xfrm>
              <a:off x="3001" y="2506"/>
              <a:ext cx="266" cy="300"/>
            </a:xfrm>
            <a:custGeom>
              <a:avLst/>
              <a:gdLst>
                <a:gd name="T0" fmla="*/ 168 w 266"/>
                <a:gd name="T1" fmla="*/ 0 h 300"/>
                <a:gd name="T2" fmla="*/ 110 w 266"/>
                <a:gd name="T3" fmla="*/ 53 h 300"/>
                <a:gd name="T4" fmla="*/ 22 w 266"/>
                <a:gd name="T5" fmla="*/ 187 h 300"/>
                <a:gd name="T6" fmla="*/ 0 w 266"/>
                <a:gd name="T7" fmla="*/ 271 h 300"/>
                <a:gd name="T8" fmla="*/ 58 w 266"/>
                <a:gd name="T9" fmla="*/ 300 h 300"/>
                <a:gd name="T10" fmla="*/ 75 w 266"/>
                <a:gd name="T11" fmla="*/ 183 h 300"/>
                <a:gd name="T12" fmla="*/ 178 w 266"/>
                <a:gd name="T13" fmla="*/ 27 h 300"/>
                <a:gd name="T14" fmla="*/ 266 w 266"/>
                <a:gd name="T15" fmla="*/ 0 h 300"/>
                <a:gd name="T16" fmla="*/ 168 w 266"/>
                <a:gd name="T17" fmla="*/ 0 h 300"/>
                <a:gd name="T18" fmla="*/ 168 w 266"/>
                <a:gd name="T19" fmla="*/ 0 h 3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6"/>
                <a:gd name="T31" fmla="*/ 0 h 300"/>
                <a:gd name="T32" fmla="*/ 266 w 266"/>
                <a:gd name="T33" fmla="*/ 300 h 3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6" h="300">
                  <a:moveTo>
                    <a:pt x="168" y="0"/>
                  </a:moveTo>
                  <a:lnTo>
                    <a:pt x="110" y="53"/>
                  </a:lnTo>
                  <a:lnTo>
                    <a:pt x="22" y="187"/>
                  </a:lnTo>
                  <a:lnTo>
                    <a:pt x="0" y="271"/>
                  </a:lnTo>
                  <a:lnTo>
                    <a:pt x="58" y="300"/>
                  </a:lnTo>
                  <a:lnTo>
                    <a:pt x="75" y="183"/>
                  </a:lnTo>
                  <a:lnTo>
                    <a:pt x="178" y="27"/>
                  </a:lnTo>
                  <a:lnTo>
                    <a:pt x="266" y="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9235" name="AutoShape 163"/>
          <p:cNvSpPr>
            <a:spLocks noChangeArrowheads="1"/>
          </p:cNvSpPr>
          <p:nvPr/>
        </p:nvSpPr>
        <p:spPr bwMode="auto">
          <a:xfrm>
            <a:off x="4638675" y="1146333"/>
            <a:ext cx="2800350" cy="919401"/>
          </a:xfrm>
          <a:prstGeom prst="wedgeRoundRectCallout">
            <a:avLst>
              <a:gd name="adj1" fmla="val -565"/>
              <a:gd name="adj2" fmla="val 76838"/>
              <a:gd name="adj3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latin typeface="+mj-lt"/>
              </a:rPr>
              <a:t>Sorry, I can’t let you substitute that item for the right one.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will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some key business considerations before setting up Work Orders in QAD Enterprise Applications</a:t>
            </a:r>
          </a:p>
          <a:p>
            <a:r>
              <a:rPr lang="en-US" b="1" dirty="0" smtClean="0"/>
              <a:t>Set up Work Order Control in QAD Enterprise Applications</a:t>
            </a:r>
          </a:p>
          <a:p>
            <a:r>
              <a:rPr lang="en-US" dirty="0" smtClean="0"/>
              <a:t>Process Work Orders in QAD Enterprise Applications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Setup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eB-WO-BC-115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Control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eB-WO-BC-120</a:t>
            </a:r>
          </a:p>
        </p:txBody>
      </p:sp>
      <p:pic>
        <p:nvPicPr>
          <p:cNvPr id="15364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7863" y="1958516"/>
            <a:ext cx="5232400" cy="275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Accounting Control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eB-WO-BC-125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9275" y="2008985"/>
            <a:ext cx="5483225" cy="2120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Processes and procedures</a:t>
            </a:r>
          </a:p>
          <a:p>
            <a:pPr eaLnBrk="1" hangingPunct="1"/>
            <a:r>
              <a:rPr lang="en-US" smtClean="0"/>
              <a:t>Reporting requirements</a:t>
            </a:r>
          </a:p>
          <a:p>
            <a:pPr eaLnBrk="1" hangingPunct="1"/>
            <a:r>
              <a:rPr lang="en-US" smtClean="0"/>
              <a:t>Customer expectations</a:t>
            </a:r>
          </a:p>
          <a:p>
            <a:pPr eaLnBrk="1" hangingPunct="1"/>
            <a:r>
              <a:rPr lang="en-US" smtClean="0"/>
              <a:t>Product configuration</a:t>
            </a:r>
          </a:p>
        </p:txBody>
      </p:sp>
      <p:sp>
        <p:nvSpPr>
          <p:cNvPr id="17411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eB-WO-BC-130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rgbClr val="B2B2B2"/>
                </a:solidFill>
              </a:rPr>
              <a:t>Introduction to Work Orders</a:t>
            </a:r>
          </a:p>
          <a:p>
            <a:pPr eaLnBrk="1" hangingPunct="1">
              <a:buSzPct val="125000"/>
              <a:buFont typeface="Wingdings" pitchFamily="2" charset="2"/>
              <a:buChar char="ü"/>
            </a:pPr>
            <a:r>
              <a:rPr lang="en-US" b="1" dirty="0" smtClean="0"/>
              <a:t>Business Considerations</a:t>
            </a:r>
          </a:p>
          <a:p>
            <a:pPr eaLnBrk="1" hangingPunct="1">
              <a:buSzPct val="125000"/>
              <a:buFont typeface="Wingdings" pitchFamily="2" charset="2"/>
              <a:buChar char="ü"/>
            </a:pPr>
            <a:r>
              <a:rPr lang="en-US" b="1" dirty="0" smtClean="0"/>
              <a:t>Work Order Control Set Up</a:t>
            </a:r>
          </a:p>
          <a:p>
            <a:pPr eaLnBrk="1" hangingPunct="1"/>
            <a:r>
              <a:rPr lang="en-US" dirty="0" smtClean="0"/>
              <a:t>Process Work Orders</a:t>
            </a:r>
          </a:p>
        </p:txBody>
      </p:sp>
      <p:sp>
        <p:nvSpPr>
          <p:cNvPr id="1843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eB-WO-BC-140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8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</a:t>
            </a:r>
          </a:p>
          <a:p>
            <a:pPr eaLnBrk="1" hangingPunct="1"/>
            <a:r>
              <a:rPr lang="en-US" smtClean="0"/>
              <a:t>Rework</a:t>
            </a:r>
          </a:p>
          <a:p>
            <a:pPr eaLnBrk="1" hangingPunct="1"/>
            <a:r>
              <a:rPr lang="en-US" smtClean="0"/>
              <a:t>Co/By-Products</a:t>
            </a:r>
          </a:p>
          <a:p>
            <a:pPr eaLnBrk="1" hangingPunct="1"/>
            <a:r>
              <a:rPr lang="en-US" smtClean="0"/>
              <a:t>Configured Products</a:t>
            </a:r>
          </a:p>
          <a:p>
            <a:pPr eaLnBrk="1" hangingPunct="1"/>
            <a:r>
              <a:rPr lang="en-US" smtClean="0"/>
              <a:t>Shop Floor Control</a:t>
            </a:r>
          </a:p>
          <a:p>
            <a:pPr eaLnBrk="1" hangingPunct="1"/>
            <a:r>
              <a:rPr lang="en-US" smtClean="0"/>
              <a:t>Work Order Closing</a:t>
            </a:r>
          </a:p>
          <a:p>
            <a:pPr eaLnBrk="1" hangingPunct="1"/>
            <a:r>
              <a:rPr lang="en-US" smtClean="0"/>
              <a:t>Component Issue/ Backflush</a:t>
            </a:r>
          </a:p>
          <a:p>
            <a:pPr eaLnBrk="1" hangingPunct="1"/>
            <a:r>
              <a:rPr lang="en-US" smtClean="0"/>
              <a:t>Work Order Shortages</a:t>
            </a:r>
          </a:p>
          <a:p>
            <a:pPr eaLnBrk="1" hangingPunct="1"/>
            <a:r>
              <a:rPr lang="en-US" smtClean="0"/>
              <a:t>Compliance</a:t>
            </a:r>
          </a:p>
        </p:txBody>
      </p:sp>
      <p:sp>
        <p:nvSpPr>
          <p:cNvPr id="4099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Issues</a:t>
            </a:r>
            <a:endParaRPr lang="en-US" sz="280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eB-WO-BC-020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69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45720" tIns="9144" rIns="45720" bIns="9144"/>
          <a:lstStyle/>
          <a:p>
            <a:pPr eaLnBrk="1" hangingPunct="1"/>
            <a:r>
              <a:rPr lang="en-US" dirty="0" smtClean="0">
                <a:latin typeface="+mj-lt"/>
              </a:rPr>
              <a:t>Work Order </a:t>
            </a:r>
            <a:r>
              <a:rPr lang="en-US" dirty="0" err="1" smtClean="0">
                <a:latin typeface="+mj-lt"/>
              </a:rPr>
              <a:t>vs</a:t>
            </a:r>
            <a:r>
              <a:rPr lang="en-US" dirty="0" smtClean="0">
                <a:latin typeface="+mj-lt"/>
              </a:rPr>
              <a:t> Repetitive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eB-WO-BC-030</a:t>
            </a:r>
          </a:p>
        </p:txBody>
      </p:sp>
      <p:sp>
        <p:nvSpPr>
          <p:cNvPr id="264766" name="Rectangle 3646"/>
          <p:cNvSpPr>
            <a:spLocks noChangeArrowheads="1"/>
          </p:cNvSpPr>
          <p:nvPr/>
        </p:nvSpPr>
        <p:spPr bwMode="auto">
          <a:xfrm>
            <a:off x="614363" y="1334561"/>
            <a:ext cx="4857750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45720" tIns="9144" rIns="45720" bIns="9144" anchor="ctr"/>
          <a:lstStyle/>
          <a:p>
            <a:pPr eaLnBrk="0" hangingPunct="0">
              <a:defRPr/>
            </a:pPr>
            <a:r>
              <a:rPr lang="en-US" sz="1800" b="1" dirty="0">
                <a:latin typeface="+mj-lt"/>
              </a:rPr>
              <a:t>Work Order 9999</a:t>
            </a:r>
          </a:p>
        </p:txBody>
      </p:sp>
      <p:sp>
        <p:nvSpPr>
          <p:cNvPr id="264756" name="Rectangle 3636"/>
          <p:cNvSpPr>
            <a:spLocks noChangeArrowheads="1"/>
          </p:cNvSpPr>
          <p:nvPr/>
        </p:nvSpPr>
        <p:spPr bwMode="auto">
          <a:xfrm>
            <a:off x="614363" y="1785411"/>
            <a:ext cx="4857750" cy="5109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440" tIns="9144" rIns="91440" bIns="9144" anchor="ctr">
            <a:spAutoFit/>
          </a:bodyPr>
          <a:lstStyle/>
          <a:p>
            <a:pPr marL="0" lvl="1" algn="l" defTabSz="628650" eaLnBrk="0" hangingPunct="0">
              <a:defRPr/>
            </a:pPr>
            <a:r>
              <a:rPr lang="en-US" sz="1600" b="1" u="sng" dirty="0" smtClean="0">
                <a:solidFill>
                  <a:schemeClr val="hlink"/>
                </a:solidFill>
                <a:latin typeface="+mj-lt"/>
              </a:rPr>
              <a:t>Item	Description			Qty	Date</a:t>
            </a:r>
            <a:endParaRPr lang="en-US" sz="1600" b="1" u="sng" dirty="0">
              <a:solidFill>
                <a:schemeClr val="hlink"/>
              </a:solidFill>
              <a:latin typeface="+mj-lt"/>
            </a:endParaRPr>
          </a:p>
          <a:p>
            <a:pPr marL="0" lvl="1" algn="l" defTabSz="628650" eaLnBrk="0" hangingPunct="0">
              <a:defRPr/>
            </a:pPr>
            <a:r>
              <a:rPr lang="en-US" sz="1600" dirty="0" smtClean="0">
                <a:solidFill>
                  <a:schemeClr val="hlink"/>
                </a:solidFill>
                <a:latin typeface="+mj-lt"/>
              </a:rPr>
              <a:t>02001	Automotive Connector	500	2/01/00</a:t>
            </a:r>
            <a:endParaRPr lang="en-US" sz="1600" dirty="0">
              <a:solidFill>
                <a:schemeClr val="hlink"/>
              </a:solidFill>
              <a:latin typeface="+mj-lt"/>
            </a:endParaRPr>
          </a:p>
        </p:txBody>
      </p:sp>
      <p:cxnSp>
        <p:nvCxnSpPr>
          <p:cNvPr id="5125" name="AutoShape 3956"/>
          <p:cNvCxnSpPr>
            <a:cxnSpLocks noChangeShapeType="1"/>
          </p:cNvCxnSpPr>
          <p:nvPr/>
        </p:nvCxnSpPr>
        <p:spPr bwMode="auto">
          <a:xfrm rot="5400000" flipH="1" flipV="1">
            <a:off x="1958182" y="2171967"/>
            <a:ext cx="792162" cy="137795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5126" name="AutoShape 3957"/>
          <p:cNvCxnSpPr>
            <a:cxnSpLocks noChangeShapeType="1"/>
          </p:cNvCxnSpPr>
          <p:nvPr/>
        </p:nvCxnSpPr>
        <p:spPr bwMode="auto">
          <a:xfrm rot="16200000" flipV="1">
            <a:off x="3040063" y="2468036"/>
            <a:ext cx="792162" cy="78581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264770" name="Rectangle 3650"/>
          <p:cNvSpPr>
            <a:spLocks noChangeArrowheads="1"/>
          </p:cNvSpPr>
          <p:nvPr/>
        </p:nvSpPr>
        <p:spPr bwMode="auto">
          <a:xfrm>
            <a:off x="1119188" y="4019023"/>
            <a:ext cx="274637" cy="274638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45720" tIns="9144" rIns="45720" bIns="9144"/>
          <a:lstStyle/>
          <a:p>
            <a:endParaRPr lang="en-US">
              <a:latin typeface="+mj-lt"/>
            </a:endParaRPr>
          </a:p>
        </p:txBody>
      </p:sp>
      <p:sp>
        <p:nvSpPr>
          <p:cNvPr id="264771" name="Rectangle 3651"/>
          <p:cNvSpPr>
            <a:spLocks noChangeArrowheads="1"/>
          </p:cNvSpPr>
          <p:nvPr/>
        </p:nvSpPr>
        <p:spPr bwMode="auto">
          <a:xfrm>
            <a:off x="1314450" y="4544486"/>
            <a:ext cx="274637" cy="274638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45720" tIns="9144" rIns="45720" bIns="9144"/>
          <a:lstStyle/>
          <a:p>
            <a:endParaRPr lang="en-US">
              <a:latin typeface="+mj-lt"/>
            </a:endParaRPr>
          </a:p>
        </p:txBody>
      </p:sp>
      <p:sp>
        <p:nvSpPr>
          <p:cNvPr id="264772" name="Rectangle 3652"/>
          <p:cNvSpPr>
            <a:spLocks noChangeArrowheads="1"/>
          </p:cNvSpPr>
          <p:nvPr/>
        </p:nvSpPr>
        <p:spPr bwMode="auto">
          <a:xfrm>
            <a:off x="877888" y="4558773"/>
            <a:ext cx="274637" cy="274638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45720" tIns="9144" rIns="45720" bIns="9144"/>
          <a:lstStyle/>
          <a:p>
            <a:endParaRPr lang="en-US">
              <a:latin typeface="+mj-lt"/>
            </a:endParaRPr>
          </a:p>
        </p:txBody>
      </p:sp>
      <p:sp>
        <p:nvSpPr>
          <p:cNvPr id="264773" name="Rectangle 3653"/>
          <p:cNvSpPr>
            <a:spLocks noChangeArrowheads="1"/>
          </p:cNvSpPr>
          <p:nvPr/>
        </p:nvSpPr>
        <p:spPr bwMode="auto">
          <a:xfrm>
            <a:off x="1314450" y="4965173"/>
            <a:ext cx="274637" cy="274638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45720" tIns="9144" rIns="45720" bIns="9144"/>
          <a:lstStyle/>
          <a:p>
            <a:endParaRPr lang="en-US">
              <a:latin typeface="+mj-lt"/>
            </a:endParaRPr>
          </a:p>
        </p:txBody>
      </p:sp>
      <p:sp>
        <p:nvSpPr>
          <p:cNvPr id="264774" name="Rectangle 3654"/>
          <p:cNvSpPr>
            <a:spLocks noChangeArrowheads="1"/>
          </p:cNvSpPr>
          <p:nvPr/>
        </p:nvSpPr>
        <p:spPr bwMode="auto">
          <a:xfrm>
            <a:off x="2027238" y="4544486"/>
            <a:ext cx="274637" cy="274638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45720" tIns="9144" rIns="45720" bIns="9144"/>
          <a:lstStyle/>
          <a:p>
            <a:endParaRPr lang="en-US">
              <a:latin typeface="+mj-lt"/>
            </a:endParaRPr>
          </a:p>
        </p:txBody>
      </p:sp>
      <p:sp>
        <p:nvSpPr>
          <p:cNvPr id="264775" name="Rectangle 3655"/>
          <p:cNvSpPr>
            <a:spLocks noChangeArrowheads="1"/>
          </p:cNvSpPr>
          <p:nvPr/>
        </p:nvSpPr>
        <p:spPr bwMode="auto">
          <a:xfrm>
            <a:off x="2027238" y="4019023"/>
            <a:ext cx="274637" cy="274638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45720" tIns="9144" rIns="45720" bIns="9144"/>
          <a:lstStyle/>
          <a:p>
            <a:endParaRPr lang="en-US">
              <a:latin typeface="+mj-lt"/>
            </a:endParaRPr>
          </a:p>
        </p:txBody>
      </p:sp>
      <p:sp>
        <p:nvSpPr>
          <p:cNvPr id="264769" name="Rectangle 3649"/>
          <p:cNvSpPr>
            <a:spLocks noChangeArrowheads="1"/>
          </p:cNvSpPr>
          <p:nvPr/>
        </p:nvSpPr>
        <p:spPr bwMode="auto">
          <a:xfrm>
            <a:off x="1158875" y="3257023"/>
            <a:ext cx="971741" cy="2646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40" tIns="9144" rIns="91440" bIns="9144" anchor="ctr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chemeClr val="hlink"/>
                </a:solidFill>
                <a:latin typeface="+mj-lt"/>
              </a:rPr>
              <a:t>Bill 2000</a:t>
            </a:r>
          </a:p>
        </p:txBody>
      </p:sp>
      <p:cxnSp>
        <p:nvCxnSpPr>
          <p:cNvPr id="5144" name="AutoShape 3959"/>
          <p:cNvCxnSpPr>
            <a:cxnSpLocks noChangeShapeType="1"/>
            <a:stCxn id="264770" idx="0"/>
            <a:endCxn id="264769" idx="2"/>
          </p:cNvCxnSpPr>
          <p:nvPr/>
        </p:nvCxnSpPr>
        <p:spPr bwMode="auto">
          <a:xfrm rot="5400000" flipH="1" flipV="1">
            <a:off x="1201970" y="3576248"/>
            <a:ext cx="497312" cy="388239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5145" name="AutoShape 3960"/>
          <p:cNvCxnSpPr>
            <a:cxnSpLocks noChangeShapeType="1"/>
            <a:stCxn id="264775" idx="0"/>
            <a:endCxn id="264769" idx="2"/>
          </p:cNvCxnSpPr>
          <p:nvPr/>
        </p:nvCxnSpPr>
        <p:spPr bwMode="auto">
          <a:xfrm rot="16200000" flipV="1">
            <a:off x="1655996" y="3510461"/>
            <a:ext cx="497312" cy="519811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5146" name="AutoShape 3963"/>
          <p:cNvCxnSpPr>
            <a:cxnSpLocks noChangeShapeType="1"/>
            <a:stCxn id="264772" idx="0"/>
            <a:endCxn id="264770" idx="2"/>
          </p:cNvCxnSpPr>
          <p:nvPr/>
        </p:nvCxnSpPr>
        <p:spPr bwMode="auto">
          <a:xfrm rot="16200000">
            <a:off x="1016000" y="4306361"/>
            <a:ext cx="239713" cy="241300"/>
          </a:xfrm>
          <a:prstGeom prst="bentConnector3">
            <a:avLst>
              <a:gd name="adj1" fmla="val 50333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5147" name="AutoShape 3964"/>
          <p:cNvCxnSpPr>
            <a:cxnSpLocks noChangeShapeType="1"/>
            <a:stCxn id="264771" idx="0"/>
            <a:endCxn id="264770" idx="2"/>
          </p:cNvCxnSpPr>
          <p:nvPr/>
        </p:nvCxnSpPr>
        <p:spPr bwMode="auto">
          <a:xfrm rot="5400000" flipH="1">
            <a:off x="1243013" y="4320648"/>
            <a:ext cx="225425" cy="19526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5148" name="AutoShape 3965"/>
          <p:cNvCxnSpPr>
            <a:cxnSpLocks noChangeShapeType="1"/>
            <a:stCxn id="264773" idx="0"/>
            <a:endCxn id="264771" idx="2"/>
          </p:cNvCxnSpPr>
          <p:nvPr/>
        </p:nvCxnSpPr>
        <p:spPr bwMode="auto">
          <a:xfrm rot="16200000">
            <a:off x="1392238" y="4892148"/>
            <a:ext cx="120650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49" name="AutoShape 3966"/>
          <p:cNvCxnSpPr>
            <a:cxnSpLocks noChangeShapeType="1"/>
            <a:stCxn id="264774" idx="0"/>
            <a:endCxn id="264775" idx="2"/>
          </p:cNvCxnSpPr>
          <p:nvPr/>
        </p:nvCxnSpPr>
        <p:spPr bwMode="auto">
          <a:xfrm rot="16200000">
            <a:off x="2052638" y="4419073"/>
            <a:ext cx="225425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264797" name="Rectangle 3677"/>
          <p:cNvSpPr>
            <a:spLocks noChangeArrowheads="1"/>
          </p:cNvSpPr>
          <p:nvPr/>
        </p:nvSpPr>
        <p:spPr bwMode="auto">
          <a:xfrm>
            <a:off x="2879724" y="3257023"/>
            <a:ext cx="1897063" cy="2065338"/>
          </a:xfrm>
          <a:prstGeom prst="rect">
            <a:avLst/>
          </a:prstGeom>
          <a:solidFill>
            <a:schemeClr val="bg1"/>
          </a:solidFill>
          <a:ln w="17526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45720" tIns="9144" rIns="45720" bIns="9144"/>
          <a:lstStyle/>
          <a:p>
            <a:endParaRPr lang="en-US">
              <a:latin typeface="+mj-lt"/>
            </a:endParaRPr>
          </a:p>
        </p:txBody>
      </p:sp>
      <p:sp>
        <p:nvSpPr>
          <p:cNvPr id="264788" name="Rectangle 3668"/>
          <p:cNvSpPr>
            <a:spLocks noChangeArrowheads="1"/>
          </p:cNvSpPr>
          <p:nvPr/>
        </p:nvSpPr>
        <p:spPr bwMode="auto">
          <a:xfrm>
            <a:off x="3070224" y="4842936"/>
            <a:ext cx="1481496" cy="2646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40" tIns="9144" rIns="91440" bIns="9144" anchor="ctr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chemeClr val="hlink"/>
                </a:solidFill>
                <a:latin typeface="+mj-lt"/>
              </a:rPr>
              <a:t>Operation 30</a:t>
            </a:r>
          </a:p>
        </p:txBody>
      </p:sp>
      <p:sp>
        <p:nvSpPr>
          <p:cNvPr id="5132" name="Rectangle 3676"/>
          <p:cNvSpPr>
            <a:spLocks noChangeArrowheads="1"/>
          </p:cNvSpPr>
          <p:nvPr/>
        </p:nvSpPr>
        <p:spPr bwMode="auto">
          <a:xfrm>
            <a:off x="2970243" y="3318084"/>
            <a:ext cx="1733167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9144" rIns="91440" bIns="9144" anchor="ctr">
            <a:spAutoFit/>
          </a:bodyPr>
          <a:lstStyle/>
          <a:p>
            <a:pPr eaLnBrk="0" hangingPunct="0"/>
            <a:r>
              <a:rPr lang="en-US" sz="1800" b="1" dirty="0">
                <a:solidFill>
                  <a:schemeClr val="hlink"/>
                </a:solidFill>
                <a:latin typeface="+mj-lt"/>
              </a:rPr>
              <a:t>Routing 02001</a:t>
            </a:r>
          </a:p>
        </p:txBody>
      </p:sp>
      <p:cxnSp>
        <p:nvCxnSpPr>
          <p:cNvPr id="5133" name="AutoShape 3961"/>
          <p:cNvCxnSpPr>
            <a:cxnSpLocks noChangeShapeType="1"/>
            <a:stCxn id="264784" idx="2"/>
            <a:endCxn id="264786" idx="0"/>
          </p:cNvCxnSpPr>
          <p:nvPr/>
        </p:nvCxnSpPr>
        <p:spPr bwMode="auto">
          <a:xfrm rot="16200000" flipH="1">
            <a:off x="3667091" y="4151367"/>
            <a:ext cx="283000" cy="1588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64784" name="Rectangle 3664"/>
          <p:cNvSpPr>
            <a:spLocks noChangeArrowheads="1"/>
          </p:cNvSpPr>
          <p:nvPr/>
        </p:nvSpPr>
        <p:spPr bwMode="auto">
          <a:xfrm>
            <a:off x="3067049" y="3745973"/>
            <a:ext cx="1481496" cy="2646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40" tIns="9144" rIns="91440" bIns="9144" anchor="ctr">
            <a:spAutoFit/>
          </a:bodyPr>
          <a:lstStyle/>
          <a:p>
            <a:pPr eaLnBrk="0" hangingPunct="0">
              <a:defRPr/>
            </a:pPr>
            <a:r>
              <a:rPr lang="en-US" sz="1600" b="1">
                <a:solidFill>
                  <a:schemeClr val="hlink"/>
                </a:solidFill>
                <a:latin typeface="+mj-lt"/>
              </a:rPr>
              <a:t>Operation 10</a:t>
            </a:r>
          </a:p>
        </p:txBody>
      </p:sp>
      <p:sp>
        <p:nvSpPr>
          <p:cNvPr id="264786" name="Rectangle 3666"/>
          <p:cNvSpPr>
            <a:spLocks noChangeArrowheads="1"/>
          </p:cNvSpPr>
          <p:nvPr/>
        </p:nvSpPr>
        <p:spPr bwMode="auto">
          <a:xfrm>
            <a:off x="3068637" y="4293661"/>
            <a:ext cx="1481496" cy="2646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40" tIns="9144" rIns="91440" bIns="9144" anchor="ctr">
            <a:spAutoFit/>
          </a:bodyPr>
          <a:lstStyle/>
          <a:p>
            <a:pPr eaLnBrk="0" hangingPunct="0">
              <a:defRPr/>
            </a:pPr>
            <a:r>
              <a:rPr lang="en-US" sz="1600" b="1">
                <a:solidFill>
                  <a:schemeClr val="hlink"/>
                </a:solidFill>
                <a:latin typeface="+mj-lt"/>
              </a:rPr>
              <a:t>Operation 20</a:t>
            </a:r>
          </a:p>
        </p:txBody>
      </p:sp>
      <p:cxnSp>
        <p:nvCxnSpPr>
          <p:cNvPr id="5136" name="AutoShape 3962"/>
          <p:cNvCxnSpPr>
            <a:cxnSpLocks noChangeShapeType="1"/>
            <a:stCxn id="264786" idx="2"/>
            <a:endCxn id="264788" idx="0"/>
          </p:cNvCxnSpPr>
          <p:nvPr/>
        </p:nvCxnSpPr>
        <p:spPr bwMode="auto">
          <a:xfrm rot="16200000" flipH="1">
            <a:off x="3667885" y="4699848"/>
            <a:ext cx="284587" cy="1587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pic>
        <p:nvPicPr>
          <p:cNvPr id="5129" name="Picture 39" descr="\\shnt07\shared\CTD\Projects\TrainingGuides_v2010EE_QMI_Phase2\Inputs\QMI\QMI_Images\02001 - Automotive Connect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2563" y="2723623"/>
            <a:ext cx="3362325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1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Rework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eB-WO-BC-040</a:t>
            </a:r>
          </a:p>
        </p:txBody>
      </p:sp>
      <p:sp>
        <p:nvSpPr>
          <p:cNvPr id="6147" name="Text Box 144"/>
          <p:cNvSpPr txBox="1">
            <a:spLocks noChangeArrowheads="1"/>
          </p:cNvSpPr>
          <p:nvPr/>
        </p:nvSpPr>
        <p:spPr bwMode="auto">
          <a:xfrm>
            <a:off x="1366838" y="1388558"/>
            <a:ext cx="6397625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2400" b="1" dirty="0">
                <a:latin typeface="+mj-lt"/>
              </a:rPr>
              <a:t>Is rework part of the original process, or a separate rework order?</a:t>
            </a:r>
          </a:p>
        </p:txBody>
      </p:sp>
      <p:grpSp>
        <p:nvGrpSpPr>
          <p:cNvPr id="6149" name="Group 152"/>
          <p:cNvGrpSpPr>
            <a:grpSpLocks noChangeAspect="1"/>
          </p:cNvGrpSpPr>
          <p:nvPr/>
        </p:nvGrpSpPr>
        <p:grpSpPr bwMode="auto">
          <a:xfrm>
            <a:off x="1641475" y="2706183"/>
            <a:ext cx="2174875" cy="2746375"/>
            <a:chOff x="1316" y="1498"/>
            <a:chExt cx="1375" cy="1736"/>
          </a:xfrm>
        </p:grpSpPr>
        <p:sp>
          <p:nvSpPr>
            <p:cNvPr id="6254" name="Rectangle 153"/>
            <p:cNvSpPr>
              <a:spLocks noChangeAspect="1" noChangeArrowheads="1"/>
            </p:cNvSpPr>
            <p:nvPr/>
          </p:nvSpPr>
          <p:spPr bwMode="auto">
            <a:xfrm>
              <a:off x="1316" y="1518"/>
              <a:ext cx="1365" cy="17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55" name="Freeform 154"/>
            <p:cNvSpPr>
              <a:spLocks noChangeAspect="1"/>
            </p:cNvSpPr>
            <p:nvPr/>
          </p:nvSpPr>
          <p:spPr bwMode="auto">
            <a:xfrm>
              <a:off x="1395" y="3113"/>
              <a:ext cx="340" cy="85"/>
            </a:xfrm>
            <a:custGeom>
              <a:avLst/>
              <a:gdLst>
                <a:gd name="T0" fmla="*/ 0 w 681"/>
                <a:gd name="T1" fmla="*/ 7 h 172"/>
                <a:gd name="T2" fmla="*/ 0 w 681"/>
                <a:gd name="T3" fmla="*/ 85 h 172"/>
                <a:gd name="T4" fmla="*/ 248 w 681"/>
                <a:gd name="T5" fmla="*/ 77 h 172"/>
                <a:gd name="T6" fmla="*/ 340 w 681"/>
                <a:gd name="T7" fmla="*/ 0 h 172"/>
                <a:gd name="T8" fmla="*/ 0 w 681"/>
                <a:gd name="T9" fmla="*/ 7 h 1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"/>
                <a:gd name="T16" fmla="*/ 0 h 172"/>
                <a:gd name="T17" fmla="*/ 681 w 681"/>
                <a:gd name="T18" fmla="*/ 172 h 1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" h="172">
                  <a:moveTo>
                    <a:pt x="0" y="15"/>
                  </a:moveTo>
                  <a:lnTo>
                    <a:pt x="0" y="172"/>
                  </a:lnTo>
                  <a:lnTo>
                    <a:pt x="497" y="155"/>
                  </a:lnTo>
                  <a:lnTo>
                    <a:pt x="681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56" name="AutoShape 155"/>
            <p:cNvSpPr>
              <a:spLocks noChangeAspect="1" noChangeArrowheads="1" noTextEdit="1"/>
            </p:cNvSpPr>
            <p:nvPr/>
          </p:nvSpPr>
          <p:spPr bwMode="auto">
            <a:xfrm>
              <a:off x="1316" y="1498"/>
              <a:ext cx="1375" cy="1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57" name="Freeform 156"/>
            <p:cNvSpPr>
              <a:spLocks noChangeAspect="1"/>
            </p:cNvSpPr>
            <p:nvPr/>
          </p:nvSpPr>
          <p:spPr bwMode="auto">
            <a:xfrm>
              <a:off x="1813" y="2459"/>
              <a:ext cx="294" cy="60"/>
            </a:xfrm>
            <a:custGeom>
              <a:avLst/>
              <a:gdLst>
                <a:gd name="T0" fmla="*/ 0 w 587"/>
                <a:gd name="T1" fmla="*/ 6 h 120"/>
                <a:gd name="T2" fmla="*/ 0 w 587"/>
                <a:gd name="T3" fmla="*/ 55 h 120"/>
                <a:gd name="T4" fmla="*/ 213 w 587"/>
                <a:gd name="T5" fmla="*/ 60 h 120"/>
                <a:gd name="T6" fmla="*/ 294 w 587"/>
                <a:gd name="T7" fmla="*/ 0 h 120"/>
                <a:gd name="T8" fmla="*/ 0 w 587"/>
                <a:gd name="T9" fmla="*/ 6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7"/>
                <a:gd name="T16" fmla="*/ 0 h 120"/>
                <a:gd name="T17" fmla="*/ 587 w 58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7" h="120">
                  <a:moveTo>
                    <a:pt x="0" y="12"/>
                  </a:moveTo>
                  <a:lnTo>
                    <a:pt x="0" y="110"/>
                  </a:lnTo>
                  <a:lnTo>
                    <a:pt x="426" y="120"/>
                  </a:lnTo>
                  <a:lnTo>
                    <a:pt x="58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58" name="Freeform 157"/>
            <p:cNvSpPr>
              <a:spLocks noChangeAspect="1"/>
            </p:cNvSpPr>
            <p:nvPr/>
          </p:nvSpPr>
          <p:spPr bwMode="auto">
            <a:xfrm>
              <a:off x="2083" y="2079"/>
              <a:ext cx="294" cy="61"/>
            </a:xfrm>
            <a:custGeom>
              <a:avLst/>
              <a:gdLst>
                <a:gd name="T0" fmla="*/ 0 w 587"/>
                <a:gd name="T1" fmla="*/ 6 h 123"/>
                <a:gd name="T2" fmla="*/ 0 w 587"/>
                <a:gd name="T3" fmla="*/ 54 h 123"/>
                <a:gd name="T4" fmla="*/ 213 w 587"/>
                <a:gd name="T5" fmla="*/ 61 h 123"/>
                <a:gd name="T6" fmla="*/ 294 w 587"/>
                <a:gd name="T7" fmla="*/ 0 h 123"/>
                <a:gd name="T8" fmla="*/ 0 w 587"/>
                <a:gd name="T9" fmla="*/ 6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7"/>
                <a:gd name="T16" fmla="*/ 0 h 123"/>
                <a:gd name="T17" fmla="*/ 587 w 587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7" h="123">
                  <a:moveTo>
                    <a:pt x="0" y="12"/>
                  </a:moveTo>
                  <a:lnTo>
                    <a:pt x="0" y="109"/>
                  </a:lnTo>
                  <a:lnTo>
                    <a:pt x="426" y="123"/>
                  </a:lnTo>
                  <a:lnTo>
                    <a:pt x="58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59" name="Rectangle 158"/>
            <p:cNvSpPr>
              <a:spLocks noChangeAspect="1" noChangeArrowheads="1"/>
            </p:cNvSpPr>
            <p:nvPr/>
          </p:nvSpPr>
          <p:spPr bwMode="auto">
            <a:xfrm>
              <a:off x="1900" y="2501"/>
              <a:ext cx="26" cy="145"/>
            </a:xfrm>
            <a:prstGeom prst="rect">
              <a:avLst/>
            </a:prstGeom>
            <a:solidFill>
              <a:srgbClr val="00001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0" name="Rectangle 159"/>
            <p:cNvSpPr>
              <a:spLocks noChangeAspect="1" noChangeArrowheads="1"/>
            </p:cNvSpPr>
            <p:nvPr/>
          </p:nvSpPr>
          <p:spPr bwMode="auto">
            <a:xfrm>
              <a:off x="2170" y="2121"/>
              <a:ext cx="25" cy="144"/>
            </a:xfrm>
            <a:prstGeom prst="rect">
              <a:avLst/>
            </a:prstGeom>
            <a:solidFill>
              <a:srgbClr val="00001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1" name="Freeform 160"/>
            <p:cNvSpPr>
              <a:spLocks noChangeAspect="1"/>
            </p:cNvSpPr>
            <p:nvPr/>
          </p:nvSpPr>
          <p:spPr bwMode="auto">
            <a:xfrm>
              <a:off x="2251" y="1686"/>
              <a:ext cx="61" cy="118"/>
            </a:xfrm>
            <a:custGeom>
              <a:avLst/>
              <a:gdLst>
                <a:gd name="T0" fmla="*/ 0 w 122"/>
                <a:gd name="T1" fmla="*/ 0 h 236"/>
                <a:gd name="T2" fmla="*/ 30 w 122"/>
                <a:gd name="T3" fmla="*/ 17 h 236"/>
                <a:gd name="T4" fmla="*/ 61 w 122"/>
                <a:gd name="T5" fmla="*/ 42 h 236"/>
                <a:gd name="T6" fmla="*/ 56 w 122"/>
                <a:gd name="T7" fmla="*/ 74 h 236"/>
                <a:gd name="T8" fmla="*/ 53 w 122"/>
                <a:gd name="T9" fmla="*/ 118 h 236"/>
                <a:gd name="T10" fmla="*/ 30 w 122"/>
                <a:gd name="T11" fmla="*/ 114 h 236"/>
                <a:gd name="T12" fmla="*/ 0 w 122"/>
                <a:gd name="T13" fmla="*/ 0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236"/>
                <a:gd name="T23" fmla="*/ 122 w 122"/>
                <a:gd name="T24" fmla="*/ 236 h 2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236">
                  <a:moveTo>
                    <a:pt x="0" y="0"/>
                  </a:moveTo>
                  <a:lnTo>
                    <a:pt x="59" y="34"/>
                  </a:lnTo>
                  <a:lnTo>
                    <a:pt x="122" y="83"/>
                  </a:lnTo>
                  <a:lnTo>
                    <a:pt x="112" y="148"/>
                  </a:lnTo>
                  <a:lnTo>
                    <a:pt x="105" y="236"/>
                  </a:lnTo>
                  <a:lnTo>
                    <a:pt x="59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2" name="Freeform 161"/>
            <p:cNvSpPr>
              <a:spLocks noChangeAspect="1"/>
            </p:cNvSpPr>
            <p:nvPr/>
          </p:nvSpPr>
          <p:spPr bwMode="auto">
            <a:xfrm>
              <a:off x="2186" y="1571"/>
              <a:ext cx="111" cy="107"/>
            </a:xfrm>
            <a:custGeom>
              <a:avLst/>
              <a:gdLst>
                <a:gd name="T0" fmla="*/ 111 w 222"/>
                <a:gd name="T1" fmla="*/ 13 h 214"/>
                <a:gd name="T2" fmla="*/ 111 w 222"/>
                <a:gd name="T3" fmla="*/ 29 h 214"/>
                <a:gd name="T4" fmla="*/ 111 w 222"/>
                <a:gd name="T5" fmla="*/ 35 h 214"/>
                <a:gd name="T6" fmla="*/ 111 w 222"/>
                <a:gd name="T7" fmla="*/ 41 h 214"/>
                <a:gd name="T8" fmla="*/ 105 w 222"/>
                <a:gd name="T9" fmla="*/ 46 h 214"/>
                <a:gd name="T10" fmla="*/ 106 w 222"/>
                <a:gd name="T11" fmla="*/ 57 h 214"/>
                <a:gd name="T12" fmla="*/ 109 w 222"/>
                <a:gd name="T13" fmla="*/ 65 h 214"/>
                <a:gd name="T14" fmla="*/ 108 w 222"/>
                <a:gd name="T15" fmla="*/ 69 h 214"/>
                <a:gd name="T16" fmla="*/ 105 w 222"/>
                <a:gd name="T17" fmla="*/ 72 h 214"/>
                <a:gd name="T18" fmla="*/ 100 w 222"/>
                <a:gd name="T19" fmla="*/ 72 h 214"/>
                <a:gd name="T20" fmla="*/ 100 w 222"/>
                <a:gd name="T21" fmla="*/ 78 h 214"/>
                <a:gd name="T22" fmla="*/ 97 w 222"/>
                <a:gd name="T23" fmla="*/ 83 h 214"/>
                <a:gd name="T24" fmla="*/ 97 w 222"/>
                <a:gd name="T25" fmla="*/ 85 h 214"/>
                <a:gd name="T26" fmla="*/ 92 w 222"/>
                <a:gd name="T27" fmla="*/ 89 h 214"/>
                <a:gd name="T28" fmla="*/ 87 w 222"/>
                <a:gd name="T29" fmla="*/ 92 h 214"/>
                <a:gd name="T30" fmla="*/ 84 w 222"/>
                <a:gd name="T31" fmla="*/ 97 h 214"/>
                <a:gd name="T32" fmla="*/ 78 w 222"/>
                <a:gd name="T33" fmla="*/ 104 h 214"/>
                <a:gd name="T34" fmla="*/ 70 w 222"/>
                <a:gd name="T35" fmla="*/ 105 h 214"/>
                <a:gd name="T36" fmla="*/ 66 w 222"/>
                <a:gd name="T37" fmla="*/ 106 h 214"/>
                <a:gd name="T38" fmla="*/ 61 w 222"/>
                <a:gd name="T39" fmla="*/ 105 h 214"/>
                <a:gd name="T40" fmla="*/ 55 w 222"/>
                <a:gd name="T41" fmla="*/ 101 h 214"/>
                <a:gd name="T42" fmla="*/ 51 w 222"/>
                <a:gd name="T43" fmla="*/ 107 h 214"/>
                <a:gd name="T44" fmla="*/ 27 w 222"/>
                <a:gd name="T45" fmla="*/ 106 h 214"/>
                <a:gd name="T46" fmla="*/ 0 w 222"/>
                <a:gd name="T47" fmla="*/ 89 h 214"/>
                <a:gd name="T48" fmla="*/ 0 w 222"/>
                <a:gd name="T49" fmla="*/ 46 h 214"/>
                <a:gd name="T50" fmla="*/ 17 w 222"/>
                <a:gd name="T51" fmla="*/ 21 h 214"/>
                <a:gd name="T52" fmla="*/ 41 w 222"/>
                <a:gd name="T53" fmla="*/ 15 h 214"/>
                <a:gd name="T54" fmla="*/ 98 w 222"/>
                <a:gd name="T55" fmla="*/ 0 h 214"/>
                <a:gd name="T56" fmla="*/ 111 w 222"/>
                <a:gd name="T57" fmla="*/ 13 h 2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22"/>
                <a:gd name="T88" fmla="*/ 0 h 214"/>
                <a:gd name="T89" fmla="*/ 222 w 222"/>
                <a:gd name="T90" fmla="*/ 214 h 21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22" h="214">
                  <a:moveTo>
                    <a:pt x="222" y="27"/>
                  </a:moveTo>
                  <a:lnTo>
                    <a:pt x="222" y="58"/>
                  </a:lnTo>
                  <a:lnTo>
                    <a:pt x="221" y="70"/>
                  </a:lnTo>
                  <a:lnTo>
                    <a:pt x="221" y="82"/>
                  </a:lnTo>
                  <a:lnTo>
                    <a:pt x="210" y="92"/>
                  </a:lnTo>
                  <a:lnTo>
                    <a:pt x="212" y="114"/>
                  </a:lnTo>
                  <a:lnTo>
                    <a:pt x="217" y="129"/>
                  </a:lnTo>
                  <a:lnTo>
                    <a:pt x="216" y="138"/>
                  </a:lnTo>
                  <a:lnTo>
                    <a:pt x="210" y="143"/>
                  </a:lnTo>
                  <a:lnTo>
                    <a:pt x="199" y="144"/>
                  </a:lnTo>
                  <a:lnTo>
                    <a:pt x="199" y="156"/>
                  </a:lnTo>
                  <a:lnTo>
                    <a:pt x="193" y="165"/>
                  </a:lnTo>
                  <a:lnTo>
                    <a:pt x="193" y="170"/>
                  </a:lnTo>
                  <a:lnTo>
                    <a:pt x="183" y="178"/>
                  </a:lnTo>
                  <a:lnTo>
                    <a:pt x="173" y="183"/>
                  </a:lnTo>
                  <a:lnTo>
                    <a:pt x="168" y="194"/>
                  </a:lnTo>
                  <a:lnTo>
                    <a:pt x="156" y="207"/>
                  </a:lnTo>
                  <a:lnTo>
                    <a:pt x="139" y="209"/>
                  </a:lnTo>
                  <a:lnTo>
                    <a:pt x="131" y="211"/>
                  </a:lnTo>
                  <a:lnTo>
                    <a:pt x="122" y="209"/>
                  </a:lnTo>
                  <a:lnTo>
                    <a:pt x="109" y="202"/>
                  </a:lnTo>
                  <a:lnTo>
                    <a:pt x="102" y="214"/>
                  </a:lnTo>
                  <a:lnTo>
                    <a:pt x="54" y="211"/>
                  </a:lnTo>
                  <a:lnTo>
                    <a:pt x="0" y="178"/>
                  </a:lnTo>
                  <a:lnTo>
                    <a:pt x="0" y="92"/>
                  </a:lnTo>
                  <a:lnTo>
                    <a:pt x="34" y="41"/>
                  </a:lnTo>
                  <a:lnTo>
                    <a:pt x="81" y="31"/>
                  </a:lnTo>
                  <a:lnTo>
                    <a:pt x="195" y="0"/>
                  </a:lnTo>
                  <a:lnTo>
                    <a:pt x="222" y="27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3" name="Freeform 162"/>
            <p:cNvSpPr>
              <a:spLocks noChangeAspect="1"/>
            </p:cNvSpPr>
            <p:nvPr/>
          </p:nvSpPr>
          <p:spPr bwMode="auto">
            <a:xfrm>
              <a:off x="2121" y="1642"/>
              <a:ext cx="178" cy="304"/>
            </a:xfrm>
            <a:custGeom>
              <a:avLst/>
              <a:gdLst>
                <a:gd name="T0" fmla="*/ 63 w 357"/>
                <a:gd name="T1" fmla="*/ 0 h 607"/>
                <a:gd name="T2" fmla="*/ 58 w 357"/>
                <a:gd name="T3" fmla="*/ 6 h 607"/>
                <a:gd name="T4" fmla="*/ 55 w 357"/>
                <a:gd name="T5" fmla="*/ 17 h 607"/>
                <a:gd name="T6" fmla="*/ 41 w 357"/>
                <a:gd name="T7" fmla="*/ 31 h 607"/>
                <a:gd name="T8" fmla="*/ 23 w 357"/>
                <a:gd name="T9" fmla="*/ 69 h 607"/>
                <a:gd name="T10" fmla="*/ 20 w 357"/>
                <a:gd name="T11" fmla="*/ 93 h 607"/>
                <a:gd name="T12" fmla="*/ 7 w 357"/>
                <a:gd name="T13" fmla="*/ 146 h 607"/>
                <a:gd name="T14" fmla="*/ 7 w 357"/>
                <a:gd name="T15" fmla="*/ 170 h 607"/>
                <a:gd name="T16" fmla="*/ 8 w 357"/>
                <a:gd name="T17" fmla="*/ 186 h 607"/>
                <a:gd name="T18" fmla="*/ 2 w 357"/>
                <a:gd name="T19" fmla="*/ 222 h 607"/>
                <a:gd name="T20" fmla="*/ 0 w 357"/>
                <a:gd name="T21" fmla="*/ 244 h 607"/>
                <a:gd name="T22" fmla="*/ 8 w 357"/>
                <a:gd name="T23" fmla="*/ 256 h 607"/>
                <a:gd name="T24" fmla="*/ 11 w 357"/>
                <a:gd name="T25" fmla="*/ 264 h 607"/>
                <a:gd name="T26" fmla="*/ 36 w 357"/>
                <a:gd name="T27" fmla="*/ 304 h 607"/>
                <a:gd name="T28" fmla="*/ 91 w 357"/>
                <a:gd name="T29" fmla="*/ 289 h 607"/>
                <a:gd name="T30" fmla="*/ 165 w 357"/>
                <a:gd name="T31" fmla="*/ 260 h 607"/>
                <a:gd name="T32" fmla="*/ 178 w 357"/>
                <a:gd name="T33" fmla="*/ 230 h 607"/>
                <a:gd name="T34" fmla="*/ 178 w 357"/>
                <a:gd name="T35" fmla="*/ 203 h 607"/>
                <a:gd name="T36" fmla="*/ 168 w 357"/>
                <a:gd name="T37" fmla="*/ 145 h 607"/>
                <a:gd name="T38" fmla="*/ 165 w 357"/>
                <a:gd name="T39" fmla="*/ 123 h 607"/>
                <a:gd name="T40" fmla="*/ 161 w 357"/>
                <a:gd name="T41" fmla="*/ 104 h 607"/>
                <a:gd name="T42" fmla="*/ 154 w 357"/>
                <a:gd name="T43" fmla="*/ 87 h 607"/>
                <a:gd name="T44" fmla="*/ 143 w 357"/>
                <a:gd name="T45" fmla="*/ 68 h 607"/>
                <a:gd name="T46" fmla="*/ 139 w 357"/>
                <a:gd name="T47" fmla="*/ 37 h 607"/>
                <a:gd name="T48" fmla="*/ 119 w 357"/>
                <a:gd name="T49" fmla="*/ 32 h 607"/>
                <a:gd name="T50" fmla="*/ 109 w 357"/>
                <a:gd name="T51" fmla="*/ 31 h 607"/>
                <a:gd name="T52" fmla="*/ 101 w 357"/>
                <a:gd name="T53" fmla="*/ 28 h 607"/>
                <a:gd name="T54" fmla="*/ 94 w 357"/>
                <a:gd name="T55" fmla="*/ 26 h 607"/>
                <a:gd name="T56" fmla="*/ 88 w 357"/>
                <a:gd name="T57" fmla="*/ 22 h 607"/>
                <a:gd name="T58" fmla="*/ 82 w 357"/>
                <a:gd name="T59" fmla="*/ 19 h 607"/>
                <a:gd name="T60" fmla="*/ 76 w 357"/>
                <a:gd name="T61" fmla="*/ 14 h 607"/>
                <a:gd name="T62" fmla="*/ 70 w 357"/>
                <a:gd name="T63" fmla="*/ 8 h 607"/>
                <a:gd name="T64" fmla="*/ 63 w 357"/>
                <a:gd name="T65" fmla="*/ 0 h 6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7"/>
                <a:gd name="T100" fmla="*/ 0 h 607"/>
                <a:gd name="T101" fmla="*/ 357 w 357"/>
                <a:gd name="T102" fmla="*/ 607 h 6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7" h="607">
                  <a:moveTo>
                    <a:pt x="126" y="0"/>
                  </a:moveTo>
                  <a:lnTo>
                    <a:pt x="117" y="12"/>
                  </a:lnTo>
                  <a:lnTo>
                    <a:pt x="111" y="34"/>
                  </a:lnTo>
                  <a:lnTo>
                    <a:pt x="82" y="61"/>
                  </a:lnTo>
                  <a:lnTo>
                    <a:pt x="46" y="137"/>
                  </a:lnTo>
                  <a:lnTo>
                    <a:pt x="41" y="185"/>
                  </a:lnTo>
                  <a:lnTo>
                    <a:pt x="14" y="292"/>
                  </a:lnTo>
                  <a:lnTo>
                    <a:pt x="14" y="339"/>
                  </a:lnTo>
                  <a:lnTo>
                    <a:pt x="16" y="371"/>
                  </a:lnTo>
                  <a:lnTo>
                    <a:pt x="4" y="443"/>
                  </a:lnTo>
                  <a:lnTo>
                    <a:pt x="0" y="487"/>
                  </a:lnTo>
                  <a:lnTo>
                    <a:pt x="16" y="512"/>
                  </a:lnTo>
                  <a:lnTo>
                    <a:pt x="22" y="528"/>
                  </a:lnTo>
                  <a:lnTo>
                    <a:pt x="73" y="607"/>
                  </a:lnTo>
                  <a:lnTo>
                    <a:pt x="182" y="577"/>
                  </a:lnTo>
                  <a:lnTo>
                    <a:pt x="331" y="519"/>
                  </a:lnTo>
                  <a:lnTo>
                    <a:pt x="357" y="460"/>
                  </a:lnTo>
                  <a:lnTo>
                    <a:pt x="357" y="405"/>
                  </a:lnTo>
                  <a:lnTo>
                    <a:pt x="336" y="290"/>
                  </a:lnTo>
                  <a:lnTo>
                    <a:pt x="331" y="246"/>
                  </a:lnTo>
                  <a:lnTo>
                    <a:pt x="323" y="208"/>
                  </a:lnTo>
                  <a:lnTo>
                    <a:pt x="308" y="174"/>
                  </a:lnTo>
                  <a:lnTo>
                    <a:pt x="287" y="135"/>
                  </a:lnTo>
                  <a:lnTo>
                    <a:pt x="279" y="73"/>
                  </a:lnTo>
                  <a:lnTo>
                    <a:pt x="238" y="64"/>
                  </a:lnTo>
                  <a:lnTo>
                    <a:pt x="218" y="61"/>
                  </a:lnTo>
                  <a:lnTo>
                    <a:pt x="202" y="56"/>
                  </a:lnTo>
                  <a:lnTo>
                    <a:pt x="189" y="51"/>
                  </a:lnTo>
                  <a:lnTo>
                    <a:pt x="177" y="44"/>
                  </a:lnTo>
                  <a:lnTo>
                    <a:pt x="165" y="37"/>
                  </a:lnTo>
                  <a:lnTo>
                    <a:pt x="153" y="27"/>
                  </a:lnTo>
                  <a:lnTo>
                    <a:pt x="141" y="15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4" name="Freeform 163"/>
            <p:cNvSpPr>
              <a:spLocks noChangeAspect="1"/>
            </p:cNvSpPr>
            <p:nvPr/>
          </p:nvSpPr>
          <p:spPr bwMode="auto">
            <a:xfrm>
              <a:off x="2163" y="1547"/>
              <a:ext cx="149" cy="95"/>
            </a:xfrm>
            <a:custGeom>
              <a:avLst/>
              <a:gdLst>
                <a:gd name="T0" fmla="*/ 128 w 299"/>
                <a:gd name="T1" fmla="*/ 0 h 191"/>
                <a:gd name="T2" fmla="*/ 141 w 299"/>
                <a:gd name="T3" fmla="*/ 4 h 191"/>
                <a:gd name="T4" fmla="*/ 148 w 299"/>
                <a:gd name="T5" fmla="*/ 12 h 191"/>
                <a:gd name="T6" fmla="*/ 149 w 299"/>
                <a:gd name="T7" fmla="*/ 23 h 191"/>
                <a:gd name="T8" fmla="*/ 147 w 299"/>
                <a:gd name="T9" fmla="*/ 36 h 191"/>
                <a:gd name="T10" fmla="*/ 141 w 299"/>
                <a:gd name="T11" fmla="*/ 42 h 191"/>
                <a:gd name="T12" fmla="*/ 134 w 299"/>
                <a:gd name="T13" fmla="*/ 39 h 191"/>
                <a:gd name="T14" fmla="*/ 123 w 299"/>
                <a:gd name="T15" fmla="*/ 31 h 191"/>
                <a:gd name="T16" fmla="*/ 117 w 299"/>
                <a:gd name="T17" fmla="*/ 31 h 191"/>
                <a:gd name="T18" fmla="*/ 114 w 299"/>
                <a:gd name="T19" fmla="*/ 44 h 191"/>
                <a:gd name="T20" fmla="*/ 108 w 299"/>
                <a:gd name="T21" fmla="*/ 51 h 191"/>
                <a:gd name="T22" fmla="*/ 93 w 299"/>
                <a:gd name="T23" fmla="*/ 55 h 191"/>
                <a:gd name="T24" fmla="*/ 85 w 299"/>
                <a:gd name="T25" fmla="*/ 64 h 191"/>
                <a:gd name="T26" fmla="*/ 85 w 299"/>
                <a:gd name="T27" fmla="*/ 70 h 191"/>
                <a:gd name="T28" fmla="*/ 77 w 299"/>
                <a:gd name="T29" fmla="*/ 70 h 191"/>
                <a:gd name="T30" fmla="*/ 69 w 299"/>
                <a:gd name="T31" fmla="*/ 60 h 191"/>
                <a:gd name="T32" fmla="*/ 63 w 299"/>
                <a:gd name="T33" fmla="*/ 42 h 191"/>
                <a:gd name="T34" fmla="*/ 58 w 299"/>
                <a:gd name="T35" fmla="*/ 42 h 191"/>
                <a:gd name="T36" fmla="*/ 47 w 299"/>
                <a:gd name="T37" fmla="*/ 44 h 191"/>
                <a:gd name="T38" fmla="*/ 44 w 299"/>
                <a:gd name="T39" fmla="*/ 53 h 191"/>
                <a:gd name="T40" fmla="*/ 44 w 299"/>
                <a:gd name="T41" fmla="*/ 70 h 191"/>
                <a:gd name="T42" fmla="*/ 37 w 299"/>
                <a:gd name="T43" fmla="*/ 81 h 191"/>
                <a:gd name="T44" fmla="*/ 31 w 299"/>
                <a:gd name="T45" fmla="*/ 86 h 191"/>
                <a:gd name="T46" fmla="*/ 24 w 299"/>
                <a:gd name="T47" fmla="*/ 80 h 191"/>
                <a:gd name="T48" fmla="*/ 23 w 299"/>
                <a:gd name="T49" fmla="*/ 95 h 191"/>
                <a:gd name="T50" fmla="*/ 11 w 299"/>
                <a:gd name="T51" fmla="*/ 95 h 191"/>
                <a:gd name="T52" fmla="*/ 4 w 299"/>
                <a:gd name="T53" fmla="*/ 93 h 191"/>
                <a:gd name="T54" fmla="*/ 1 w 299"/>
                <a:gd name="T55" fmla="*/ 88 h 191"/>
                <a:gd name="T56" fmla="*/ 0 w 299"/>
                <a:gd name="T57" fmla="*/ 76 h 191"/>
                <a:gd name="T58" fmla="*/ 13 w 299"/>
                <a:gd name="T59" fmla="*/ 48 h 191"/>
                <a:gd name="T60" fmla="*/ 45 w 299"/>
                <a:gd name="T61" fmla="*/ 20 h 191"/>
                <a:gd name="T62" fmla="*/ 128 w 299"/>
                <a:gd name="T63" fmla="*/ 0 h 19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9"/>
                <a:gd name="T97" fmla="*/ 0 h 191"/>
                <a:gd name="T98" fmla="*/ 299 w 299"/>
                <a:gd name="T99" fmla="*/ 191 h 19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9" h="191">
                  <a:moveTo>
                    <a:pt x="256" y="0"/>
                  </a:moveTo>
                  <a:lnTo>
                    <a:pt x="282" y="9"/>
                  </a:lnTo>
                  <a:lnTo>
                    <a:pt x="296" y="24"/>
                  </a:lnTo>
                  <a:lnTo>
                    <a:pt x="299" y="46"/>
                  </a:lnTo>
                  <a:lnTo>
                    <a:pt x="294" y="73"/>
                  </a:lnTo>
                  <a:lnTo>
                    <a:pt x="282" y="84"/>
                  </a:lnTo>
                  <a:lnTo>
                    <a:pt x="268" y="79"/>
                  </a:lnTo>
                  <a:lnTo>
                    <a:pt x="246" y="63"/>
                  </a:lnTo>
                  <a:lnTo>
                    <a:pt x="234" y="63"/>
                  </a:lnTo>
                  <a:lnTo>
                    <a:pt x="229" y="89"/>
                  </a:lnTo>
                  <a:lnTo>
                    <a:pt x="217" y="102"/>
                  </a:lnTo>
                  <a:lnTo>
                    <a:pt x="187" y="111"/>
                  </a:lnTo>
                  <a:lnTo>
                    <a:pt x="170" y="128"/>
                  </a:lnTo>
                  <a:lnTo>
                    <a:pt x="170" y="140"/>
                  </a:lnTo>
                  <a:lnTo>
                    <a:pt x="155" y="140"/>
                  </a:lnTo>
                  <a:lnTo>
                    <a:pt x="139" y="121"/>
                  </a:lnTo>
                  <a:lnTo>
                    <a:pt x="127" y="85"/>
                  </a:lnTo>
                  <a:lnTo>
                    <a:pt x="116" y="84"/>
                  </a:lnTo>
                  <a:lnTo>
                    <a:pt x="94" y="89"/>
                  </a:lnTo>
                  <a:lnTo>
                    <a:pt x="88" y="106"/>
                  </a:lnTo>
                  <a:lnTo>
                    <a:pt x="88" y="140"/>
                  </a:lnTo>
                  <a:lnTo>
                    <a:pt x="75" y="162"/>
                  </a:lnTo>
                  <a:lnTo>
                    <a:pt x="63" y="172"/>
                  </a:lnTo>
                  <a:lnTo>
                    <a:pt x="48" y="160"/>
                  </a:lnTo>
                  <a:lnTo>
                    <a:pt x="46" y="191"/>
                  </a:lnTo>
                  <a:lnTo>
                    <a:pt x="22" y="191"/>
                  </a:lnTo>
                  <a:lnTo>
                    <a:pt x="9" y="187"/>
                  </a:lnTo>
                  <a:lnTo>
                    <a:pt x="2" y="177"/>
                  </a:lnTo>
                  <a:lnTo>
                    <a:pt x="0" y="153"/>
                  </a:lnTo>
                  <a:lnTo>
                    <a:pt x="26" y="96"/>
                  </a:lnTo>
                  <a:lnTo>
                    <a:pt x="90" y="41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1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5" name="Freeform 164"/>
            <p:cNvSpPr>
              <a:spLocks noChangeAspect="1"/>
            </p:cNvSpPr>
            <p:nvPr/>
          </p:nvSpPr>
          <p:spPr bwMode="auto">
            <a:xfrm>
              <a:off x="2208" y="1590"/>
              <a:ext cx="14" cy="38"/>
            </a:xfrm>
            <a:custGeom>
              <a:avLst/>
              <a:gdLst>
                <a:gd name="T0" fmla="*/ 6 w 27"/>
                <a:gd name="T1" fmla="*/ 0 h 77"/>
                <a:gd name="T2" fmla="*/ 2 w 27"/>
                <a:gd name="T3" fmla="*/ 8 h 77"/>
                <a:gd name="T4" fmla="*/ 0 w 27"/>
                <a:gd name="T5" fmla="*/ 14 h 77"/>
                <a:gd name="T6" fmla="*/ 1 w 27"/>
                <a:gd name="T7" fmla="*/ 21 h 77"/>
                <a:gd name="T8" fmla="*/ 3 w 27"/>
                <a:gd name="T9" fmla="*/ 30 h 77"/>
                <a:gd name="T10" fmla="*/ 4 w 27"/>
                <a:gd name="T11" fmla="*/ 38 h 77"/>
                <a:gd name="T12" fmla="*/ 9 w 27"/>
                <a:gd name="T13" fmla="*/ 38 h 77"/>
                <a:gd name="T14" fmla="*/ 9 w 27"/>
                <a:gd name="T15" fmla="*/ 31 h 77"/>
                <a:gd name="T16" fmla="*/ 6 w 27"/>
                <a:gd name="T17" fmla="*/ 22 h 77"/>
                <a:gd name="T18" fmla="*/ 5 w 27"/>
                <a:gd name="T19" fmla="*/ 15 h 77"/>
                <a:gd name="T20" fmla="*/ 8 w 27"/>
                <a:gd name="T21" fmla="*/ 8 h 77"/>
                <a:gd name="T22" fmla="*/ 14 w 27"/>
                <a:gd name="T23" fmla="*/ 2 h 77"/>
                <a:gd name="T24" fmla="*/ 6 w 27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77"/>
                <a:gd name="T41" fmla="*/ 27 w 27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77">
                  <a:moveTo>
                    <a:pt x="12" y="0"/>
                  </a:moveTo>
                  <a:lnTo>
                    <a:pt x="4" y="16"/>
                  </a:lnTo>
                  <a:lnTo>
                    <a:pt x="0" y="28"/>
                  </a:lnTo>
                  <a:lnTo>
                    <a:pt x="2" y="43"/>
                  </a:lnTo>
                  <a:lnTo>
                    <a:pt x="5" y="60"/>
                  </a:lnTo>
                  <a:lnTo>
                    <a:pt x="7" y="77"/>
                  </a:lnTo>
                  <a:lnTo>
                    <a:pt x="17" y="77"/>
                  </a:lnTo>
                  <a:lnTo>
                    <a:pt x="17" y="63"/>
                  </a:lnTo>
                  <a:lnTo>
                    <a:pt x="12" y="45"/>
                  </a:lnTo>
                  <a:lnTo>
                    <a:pt x="10" y="31"/>
                  </a:lnTo>
                  <a:lnTo>
                    <a:pt x="15" y="17"/>
                  </a:lnTo>
                  <a:lnTo>
                    <a:pt x="27" y="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6" name="Freeform 165"/>
            <p:cNvSpPr>
              <a:spLocks noChangeAspect="1"/>
            </p:cNvSpPr>
            <p:nvPr/>
          </p:nvSpPr>
          <p:spPr bwMode="auto">
            <a:xfrm>
              <a:off x="2213" y="1587"/>
              <a:ext cx="77" cy="85"/>
            </a:xfrm>
            <a:custGeom>
              <a:avLst/>
              <a:gdLst>
                <a:gd name="T0" fmla="*/ 77 w 155"/>
                <a:gd name="T1" fmla="*/ 0 h 170"/>
                <a:gd name="T2" fmla="*/ 77 w 155"/>
                <a:gd name="T3" fmla="*/ 13 h 170"/>
                <a:gd name="T4" fmla="*/ 75 w 155"/>
                <a:gd name="T5" fmla="*/ 21 h 170"/>
                <a:gd name="T6" fmla="*/ 67 w 155"/>
                <a:gd name="T7" fmla="*/ 23 h 170"/>
                <a:gd name="T8" fmla="*/ 67 w 155"/>
                <a:gd name="T9" fmla="*/ 29 h 170"/>
                <a:gd name="T10" fmla="*/ 54 w 155"/>
                <a:gd name="T11" fmla="*/ 33 h 170"/>
                <a:gd name="T12" fmla="*/ 59 w 155"/>
                <a:gd name="T13" fmla="*/ 37 h 170"/>
                <a:gd name="T14" fmla="*/ 59 w 155"/>
                <a:gd name="T15" fmla="*/ 41 h 170"/>
                <a:gd name="T16" fmla="*/ 58 w 155"/>
                <a:gd name="T17" fmla="*/ 47 h 170"/>
                <a:gd name="T18" fmla="*/ 57 w 155"/>
                <a:gd name="T19" fmla="*/ 52 h 170"/>
                <a:gd name="T20" fmla="*/ 55 w 155"/>
                <a:gd name="T21" fmla="*/ 57 h 170"/>
                <a:gd name="T22" fmla="*/ 52 w 155"/>
                <a:gd name="T23" fmla="*/ 61 h 170"/>
                <a:gd name="T24" fmla="*/ 53 w 155"/>
                <a:gd name="T25" fmla="*/ 65 h 170"/>
                <a:gd name="T26" fmla="*/ 56 w 155"/>
                <a:gd name="T27" fmla="*/ 67 h 170"/>
                <a:gd name="T28" fmla="*/ 54 w 155"/>
                <a:gd name="T29" fmla="*/ 72 h 170"/>
                <a:gd name="T30" fmla="*/ 51 w 155"/>
                <a:gd name="T31" fmla="*/ 78 h 170"/>
                <a:gd name="T32" fmla="*/ 46 w 155"/>
                <a:gd name="T33" fmla="*/ 82 h 170"/>
                <a:gd name="T34" fmla="*/ 40 w 155"/>
                <a:gd name="T35" fmla="*/ 85 h 170"/>
                <a:gd name="T36" fmla="*/ 17 w 155"/>
                <a:gd name="T37" fmla="*/ 78 h 170"/>
                <a:gd name="T38" fmla="*/ 10 w 155"/>
                <a:gd name="T39" fmla="*/ 71 h 170"/>
                <a:gd name="T40" fmla="*/ 5 w 155"/>
                <a:gd name="T41" fmla="*/ 64 h 170"/>
                <a:gd name="T42" fmla="*/ 2 w 155"/>
                <a:gd name="T43" fmla="*/ 57 h 170"/>
                <a:gd name="T44" fmla="*/ 0 w 155"/>
                <a:gd name="T45" fmla="*/ 46 h 170"/>
                <a:gd name="T46" fmla="*/ 8 w 155"/>
                <a:gd name="T47" fmla="*/ 46 h 170"/>
                <a:gd name="T48" fmla="*/ 11 w 155"/>
                <a:gd name="T49" fmla="*/ 40 h 170"/>
                <a:gd name="T50" fmla="*/ 8 w 155"/>
                <a:gd name="T51" fmla="*/ 33 h 170"/>
                <a:gd name="T52" fmla="*/ 17 w 155"/>
                <a:gd name="T53" fmla="*/ 25 h 170"/>
                <a:gd name="T54" fmla="*/ 19 w 155"/>
                <a:gd name="T55" fmla="*/ 25 h 170"/>
                <a:gd name="T56" fmla="*/ 22 w 155"/>
                <a:gd name="T57" fmla="*/ 29 h 170"/>
                <a:gd name="T58" fmla="*/ 33 w 155"/>
                <a:gd name="T59" fmla="*/ 31 h 170"/>
                <a:gd name="T60" fmla="*/ 42 w 155"/>
                <a:gd name="T61" fmla="*/ 23 h 170"/>
                <a:gd name="T62" fmla="*/ 51 w 155"/>
                <a:gd name="T63" fmla="*/ 19 h 170"/>
                <a:gd name="T64" fmla="*/ 56 w 155"/>
                <a:gd name="T65" fmla="*/ 14 h 170"/>
                <a:gd name="T66" fmla="*/ 60 w 155"/>
                <a:gd name="T67" fmla="*/ 10 h 170"/>
                <a:gd name="T68" fmla="*/ 64 w 155"/>
                <a:gd name="T69" fmla="*/ 2 h 170"/>
                <a:gd name="T70" fmla="*/ 77 w 155"/>
                <a:gd name="T71" fmla="*/ 0 h 17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55"/>
                <a:gd name="T109" fmla="*/ 0 h 170"/>
                <a:gd name="T110" fmla="*/ 155 w 155"/>
                <a:gd name="T111" fmla="*/ 170 h 17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55" h="170">
                  <a:moveTo>
                    <a:pt x="155" y="0"/>
                  </a:moveTo>
                  <a:lnTo>
                    <a:pt x="155" y="26"/>
                  </a:lnTo>
                  <a:lnTo>
                    <a:pt x="151" y="41"/>
                  </a:lnTo>
                  <a:lnTo>
                    <a:pt x="134" y="46"/>
                  </a:lnTo>
                  <a:lnTo>
                    <a:pt x="134" y="58"/>
                  </a:lnTo>
                  <a:lnTo>
                    <a:pt x="109" y="65"/>
                  </a:lnTo>
                  <a:lnTo>
                    <a:pt x="119" y="73"/>
                  </a:lnTo>
                  <a:lnTo>
                    <a:pt x="119" y="82"/>
                  </a:lnTo>
                  <a:lnTo>
                    <a:pt x="116" y="94"/>
                  </a:lnTo>
                  <a:lnTo>
                    <a:pt x="114" y="104"/>
                  </a:lnTo>
                  <a:lnTo>
                    <a:pt x="111" y="114"/>
                  </a:lnTo>
                  <a:lnTo>
                    <a:pt x="104" y="123"/>
                  </a:lnTo>
                  <a:lnTo>
                    <a:pt x="107" y="129"/>
                  </a:lnTo>
                  <a:lnTo>
                    <a:pt x="112" y="133"/>
                  </a:lnTo>
                  <a:lnTo>
                    <a:pt x="109" y="143"/>
                  </a:lnTo>
                  <a:lnTo>
                    <a:pt x="102" y="155"/>
                  </a:lnTo>
                  <a:lnTo>
                    <a:pt x="92" y="163"/>
                  </a:lnTo>
                  <a:lnTo>
                    <a:pt x="80" y="170"/>
                  </a:lnTo>
                  <a:lnTo>
                    <a:pt x="34" y="155"/>
                  </a:lnTo>
                  <a:lnTo>
                    <a:pt x="21" y="141"/>
                  </a:lnTo>
                  <a:lnTo>
                    <a:pt x="10" y="128"/>
                  </a:lnTo>
                  <a:lnTo>
                    <a:pt x="4" y="114"/>
                  </a:lnTo>
                  <a:lnTo>
                    <a:pt x="0" y="92"/>
                  </a:lnTo>
                  <a:lnTo>
                    <a:pt x="17" y="92"/>
                  </a:lnTo>
                  <a:lnTo>
                    <a:pt x="22" y="80"/>
                  </a:lnTo>
                  <a:lnTo>
                    <a:pt x="17" y="65"/>
                  </a:lnTo>
                  <a:lnTo>
                    <a:pt x="34" y="51"/>
                  </a:lnTo>
                  <a:lnTo>
                    <a:pt x="39" y="51"/>
                  </a:lnTo>
                  <a:lnTo>
                    <a:pt x="44" y="58"/>
                  </a:lnTo>
                  <a:lnTo>
                    <a:pt x="66" y="63"/>
                  </a:lnTo>
                  <a:lnTo>
                    <a:pt x="85" y="46"/>
                  </a:lnTo>
                  <a:lnTo>
                    <a:pt x="102" y="38"/>
                  </a:lnTo>
                  <a:lnTo>
                    <a:pt x="112" y="29"/>
                  </a:lnTo>
                  <a:lnTo>
                    <a:pt x="121" y="19"/>
                  </a:lnTo>
                  <a:lnTo>
                    <a:pt x="129" y="4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7" name="Freeform 166"/>
            <p:cNvSpPr>
              <a:spLocks noChangeAspect="1"/>
            </p:cNvSpPr>
            <p:nvPr/>
          </p:nvSpPr>
          <p:spPr bwMode="auto">
            <a:xfrm>
              <a:off x="2281" y="1621"/>
              <a:ext cx="12" cy="20"/>
            </a:xfrm>
            <a:custGeom>
              <a:avLst/>
              <a:gdLst>
                <a:gd name="T0" fmla="*/ 2 w 24"/>
                <a:gd name="T1" fmla="*/ 3 h 39"/>
                <a:gd name="T2" fmla="*/ 7 w 24"/>
                <a:gd name="T3" fmla="*/ 0 h 39"/>
                <a:gd name="T4" fmla="*/ 7 w 24"/>
                <a:gd name="T5" fmla="*/ 7 h 39"/>
                <a:gd name="T6" fmla="*/ 12 w 24"/>
                <a:gd name="T7" fmla="*/ 13 h 39"/>
                <a:gd name="T8" fmla="*/ 12 w 24"/>
                <a:gd name="T9" fmla="*/ 17 h 39"/>
                <a:gd name="T10" fmla="*/ 7 w 24"/>
                <a:gd name="T11" fmla="*/ 19 h 39"/>
                <a:gd name="T12" fmla="*/ 0 w 24"/>
                <a:gd name="T13" fmla="*/ 20 h 39"/>
                <a:gd name="T14" fmla="*/ 0 w 24"/>
                <a:gd name="T15" fmla="*/ 14 h 39"/>
                <a:gd name="T16" fmla="*/ 3 w 24"/>
                <a:gd name="T17" fmla="*/ 11 h 39"/>
                <a:gd name="T18" fmla="*/ 2 w 24"/>
                <a:gd name="T19" fmla="*/ 3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39"/>
                <a:gd name="T32" fmla="*/ 24 w 24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39">
                  <a:moveTo>
                    <a:pt x="3" y="5"/>
                  </a:moveTo>
                  <a:lnTo>
                    <a:pt x="15" y="0"/>
                  </a:lnTo>
                  <a:lnTo>
                    <a:pt x="15" y="14"/>
                  </a:lnTo>
                  <a:lnTo>
                    <a:pt x="24" y="26"/>
                  </a:lnTo>
                  <a:lnTo>
                    <a:pt x="24" y="34"/>
                  </a:lnTo>
                  <a:lnTo>
                    <a:pt x="15" y="38"/>
                  </a:lnTo>
                  <a:lnTo>
                    <a:pt x="0" y="39"/>
                  </a:lnTo>
                  <a:lnTo>
                    <a:pt x="0" y="27"/>
                  </a:lnTo>
                  <a:lnTo>
                    <a:pt x="5" y="22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8" name="Freeform 167"/>
            <p:cNvSpPr>
              <a:spLocks noChangeAspect="1"/>
            </p:cNvSpPr>
            <p:nvPr/>
          </p:nvSpPr>
          <p:spPr bwMode="auto">
            <a:xfrm>
              <a:off x="2186" y="1621"/>
              <a:ext cx="32" cy="44"/>
            </a:xfrm>
            <a:custGeom>
              <a:avLst/>
              <a:gdLst>
                <a:gd name="T0" fmla="*/ 17 w 64"/>
                <a:gd name="T1" fmla="*/ 0 h 88"/>
                <a:gd name="T2" fmla="*/ 21 w 64"/>
                <a:gd name="T3" fmla="*/ 17 h 88"/>
                <a:gd name="T4" fmla="*/ 22 w 64"/>
                <a:gd name="T5" fmla="*/ 27 h 88"/>
                <a:gd name="T6" fmla="*/ 32 w 64"/>
                <a:gd name="T7" fmla="*/ 44 h 88"/>
                <a:gd name="T8" fmla="*/ 24 w 64"/>
                <a:gd name="T9" fmla="*/ 41 h 88"/>
                <a:gd name="T10" fmla="*/ 9 w 64"/>
                <a:gd name="T11" fmla="*/ 33 h 88"/>
                <a:gd name="T12" fmla="*/ 0 w 64"/>
                <a:gd name="T13" fmla="*/ 22 h 88"/>
                <a:gd name="T14" fmla="*/ 2 w 64"/>
                <a:gd name="T15" fmla="*/ 11 h 88"/>
                <a:gd name="T16" fmla="*/ 7 w 64"/>
                <a:gd name="T17" fmla="*/ 14 h 88"/>
                <a:gd name="T18" fmla="*/ 12 w 64"/>
                <a:gd name="T19" fmla="*/ 13 h 88"/>
                <a:gd name="T20" fmla="*/ 12 w 64"/>
                <a:gd name="T21" fmla="*/ 7 h 88"/>
                <a:gd name="T22" fmla="*/ 12 w 64"/>
                <a:gd name="T23" fmla="*/ 6 h 88"/>
                <a:gd name="T24" fmla="*/ 15 w 64"/>
                <a:gd name="T25" fmla="*/ 3 h 88"/>
                <a:gd name="T26" fmla="*/ 17 w 64"/>
                <a:gd name="T27" fmla="*/ 1 h 88"/>
                <a:gd name="T28" fmla="*/ 17 w 64"/>
                <a:gd name="T29" fmla="*/ 0 h 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88"/>
                <a:gd name="T47" fmla="*/ 64 w 64"/>
                <a:gd name="T48" fmla="*/ 88 h 8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88">
                  <a:moveTo>
                    <a:pt x="34" y="0"/>
                  </a:moveTo>
                  <a:lnTo>
                    <a:pt x="42" y="34"/>
                  </a:lnTo>
                  <a:lnTo>
                    <a:pt x="44" y="55"/>
                  </a:lnTo>
                  <a:lnTo>
                    <a:pt x="64" y="88"/>
                  </a:lnTo>
                  <a:lnTo>
                    <a:pt x="48" y="82"/>
                  </a:lnTo>
                  <a:lnTo>
                    <a:pt x="19" y="65"/>
                  </a:lnTo>
                  <a:lnTo>
                    <a:pt x="0" y="43"/>
                  </a:lnTo>
                  <a:lnTo>
                    <a:pt x="5" y="22"/>
                  </a:lnTo>
                  <a:lnTo>
                    <a:pt x="15" y="29"/>
                  </a:lnTo>
                  <a:lnTo>
                    <a:pt x="24" y="27"/>
                  </a:lnTo>
                  <a:lnTo>
                    <a:pt x="24" y="14"/>
                  </a:lnTo>
                  <a:lnTo>
                    <a:pt x="25" y="12"/>
                  </a:lnTo>
                  <a:lnTo>
                    <a:pt x="31" y="7"/>
                  </a:lnTo>
                  <a:lnTo>
                    <a:pt x="34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69" name="Freeform 168"/>
            <p:cNvSpPr>
              <a:spLocks noChangeAspect="1"/>
            </p:cNvSpPr>
            <p:nvPr/>
          </p:nvSpPr>
          <p:spPr bwMode="auto">
            <a:xfrm>
              <a:off x="2131" y="1648"/>
              <a:ext cx="133" cy="212"/>
            </a:xfrm>
            <a:custGeom>
              <a:avLst/>
              <a:gdLst>
                <a:gd name="T0" fmla="*/ 50 w 266"/>
                <a:gd name="T1" fmla="*/ 0 h 424"/>
                <a:gd name="T2" fmla="*/ 45 w 266"/>
                <a:gd name="T3" fmla="*/ 13 h 424"/>
                <a:gd name="T4" fmla="*/ 35 w 266"/>
                <a:gd name="T5" fmla="*/ 18 h 424"/>
                <a:gd name="T6" fmla="*/ 28 w 266"/>
                <a:gd name="T7" fmla="*/ 24 h 424"/>
                <a:gd name="T8" fmla="*/ 22 w 266"/>
                <a:gd name="T9" fmla="*/ 30 h 424"/>
                <a:gd name="T10" fmla="*/ 18 w 266"/>
                <a:gd name="T11" fmla="*/ 38 h 424"/>
                <a:gd name="T12" fmla="*/ 16 w 266"/>
                <a:gd name="T13" fmla="*/ 48 h 424"/>
                <a:gd name="T14" fmla="*/ 13 w 266"/>
                <a:gd name="T15" fmla="*/ 56 h 424"/>
                <a:gd name="T16" fmla="*/ 11 w 266"/>
                <a:gd name="T17" fmla="*/ 67 h 424"/>
                <a:gd name="T18" fmla="*/ 11 w 266"/>
                <a:gd name="T19" fmla="*/ 76 h 424"/>
                <a:gd name="T20" fmla="*/ 2 w 266"/>
                <a:gd name="T21" fmla="*/ 107 h 424"/>
                <a:gd name="T22" fmla="*/ 0 w 266"/>
                <a:gd name="T23" fmla="*/ 129 h 424"/>
                <a:gd name="T24" fmla="*/ 1 w 266"/>
                <a:gd name="T25" fmla="*/ 141 h 424"/>
                <a:gd name="T26" fmla="*/ 17 w 266"/>
                <a:gd name="T27" fmla="*/ 146 h 424"/>
                <a:gd name="T28" fmla="*/ 25 w 266"/>
                <a:gd name="T29" fmla="*/ 140 h 424"/>
                <a:gd name="T30" fmla="*/ 20 w 266"/>
                <a:gd name="T31" fmla="*/ 118 h 424"/>
                <a:gd name="T32" fmla="*/ 30 w 266"/>
                <a:gd name="T33" fmla="*/ 123 h 424"/>
                <a:gd name="T34" fmla="*/ 30 w 266"/>
                <a:gd name="T35" fmla="*/ 143 h 424"/>
                <a:gd name="T36" fmla="*/ 28 w 266"/>
                <a:gd name="T37" fmla="*/ 165 h 424"/>
                <a:gd name="T38" fmla="*/ 42 w 266"/>
                <a:gd name="T39" fmla="*/ 212 h 424"/>
                <a:gd name="T40" fmla="*/ 60 w 266"/>
                <a:gd name="T41" fmla="*/ 202 h 424"/>
                <a:gd name="T42" fmla="*/ 82 w 266"/>
                <a:gd name="T43" fmla="*/ 180 h 424"/>
                <a:gd name="T44" fmla="*/ 79 w 266"/>
                <a:gd name="T45" fmla="*/ 155 h 424"/>
                <a:gd name="T46" fmla="*/ 69 w 266"/>
                <a:gd name="T47" fmla="*/ 113 h 424"/>
                <a:gd name="T48" fmla="*/ 82 w 266"/>
                <a:gd name="T49" fmla="*/ 135 h 424"/>
                <a:gd name="T50" fmla="*/ 90 w 266"/>
                <a:gd name="T51" fmla="*/ 149 h 424"/>
                <a:gd name="T52" fmla="*/ 96 w 266"/>
                <a:gd name="T53" fmla="*/ 143 h 424"/>
                <a:gd name="T54" fmla="*/ 88 w 266"/>
                <a:gd name="T55" fmla="*/ 127 h 424"/>
                <a:gd name="T56" fmla="*/ 66 w 266"/>
                <a:gd name="T57" fmla="*/ 98 h 424"/>
                <a:gd name="T58" fmla="*/ 72 w 266"/>
                <a:gd name="T59" fmla="*/ 91 h 424"/>
                <a:gd name="T60" fmla="*/ 87 w 266"/>
                <a:gd name="T61" fmla="*/ 104 h 424"/>
                <a:gd name="T62" fmla="*/ 82 w 266"/>
                <a:gd name="T63" fmla="*/ 88 h 424"/>
                <a:gd name="T64" fmla="*/ 68 w 266"/>
                <a:gd name="T65" fmla="*/ 81 h 424"/>
                <a:gd name="T66" fmla="*/ 63 w 266"/>
                <a:gd name="T67" fmla="*/ 76 h 424"/>
                <a:gd name="T68" fmla="*/ 59 w 266"/>
                <a:gd name="T69" fmla="*/ 70 h 424"/>
                <a:gd name="T70" fmla="*/ 56 w 266"/>
                <a:gd name="T71" fmla="*/ 65 h 424"/>
                <a:gd name="T72" fmla="*/ 55 w 266"/>
                <a:gd name="T73" fmla="*/ 60 h 424"/>
                <a:gd name="T74" fmla="*/ 56 w 266"/>
                <a:gd name="T75" fmla="*/ 56 h 424"/>
                <a:gd name="T76" fmla="*/ 60 w 266"/>
                <a:gd name="T77" fmla="*/ 56 h 424"/>
                <a:gd name="T78" fmla="*/ 66 w 266"/>
                <a:gd name="T79" fmla="*/ 59 h 424"/>
                <a:gd name="T80" fmla="*/ 74 w 266"/>
                <a:gd name="T81" fmla="*/ 65 h 424"/>
                <a:gd name="T82" fmla="*/ 101 w 266"/>
                <a:gd name="T83" fmla="*/ 87 h 424"/>
                <a:gd name="T84" fmla="*/ 124 w 266"/>
                <a:gd name="T85" fmla="*/ 135 h 424"/>
                <a:gd name="T86" fmla="*/ 124 w 266"/>
                <a:gd name="T87" fmla="*/ 171 h 424"/>
                <a:gd name="T88" fmla="*/ 133 w 266"/>
                <a:gd name="T89" fmla="*/ 148 h 424"/>
                <a:gd name="T90" fmla="*/ 132 w 266"/>
                <a:gd name="T91" fmla="*/ 123 h 424"/>
                <a:gd name="T92" fmla="*/ 112 w 266"/>
                <a:gd name="T93" fmla="*/ 81 h 424"/>
                <a:gd name="T94" fmla="*/ 85 w 266"/>
                <a:gd name="T95" fmla="*/ 58 h 424"/>
                <a:gd name="T96" fmla="*/ 58 w 266"/>
                <a:gd name="T97" fmla="*/ 41 h 424"/>
                <a:gd name="T98" fmla="*/ 79 w 266"/>
                <a:gd name="T99" fmla="*/ 44 h 424"/>
                <a:gd name="T100" fmla="*/ 93 w 266"/>
                <a:gd name="T101" fmla="*/ 49 h 424"/>
                <a:gd name="T102" fmla="*/ 107 w 266"/>
                <a:gd name="T103" fmla="*/ 52 h 424"/>
                <a:gd name="T104" fmla="*/ 106 w 266"/>
                <a:gd name="T105" fmla="*/ 37 h 424"/>
                <a:gd name="T106" fmla="*/ 88 w 266"/>
                <a:gd name="T107" fmla="*/ 27 h 424"/>
                <a:gd name="T108" fmla="*/ 61 w 266"/>
                <a:gd name="T109" fmla="*/ 17 h 424"/>
                <a:gd name="T110" fmla="*/ 50 w 266"/>
                <a:gd name="T111" fmla="*/ 0 h 4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6"/>
                <a:gd name="T169" fmla="*/ 0 h 424"/>
                <a:gd name="T170" fmla="*/ 266 w 266"/>
                <a:gd name="T171" fmla="*/ 424 h 4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6" h="424">
                  <a:moveTo>
                    <a:pt x="101" y="0"/>
                  </a:moveTo>
                  <a:lnTo>
                    <a:pt x="90" y="27"/>
                  </a:lnTo>
                  <a:lnTo>
                    <a:pt x="71" y="35"/>
                  </a:lnTo>
                  <a:lnTo>
                    <a:pt x="57" y="47"/>
                  </a:lnTo>
                  <a:lnTo>
                    <a:pt x="45" y="61"/>
                  </a:lnTo>
                  <a:lnTo>
                    <a:pt x="37" y="76"/>
                  </a:lnTo>
                  <a:lnTo>
                    <a:pt x="32" y="95"/>
                  </a:lnTo>
                  <a:lnTo>
                    <a:pt x="27" y="113"/>
                  </a:lnTo>
                  <a:lnTo>
                    <a:pt x="23" y="134"/>
                  </a:lnTo>
                  <a:lnTo>
                    <a:pt x="22" y="152"/>
                  </a:lnTo>
                  <a:lnTo>
                    <a:pt x="5" y="215"/>
                  </a:lnTo>
                  <a:lnTo>
                    <a:pt x="0" y="258"/>
                  </a:lnTo>
                  <a:lnTo>
                    <a:pt x="1" y="281"/>
                  </a:lnTo>
                  <a:lnTo>
                    <a:pt x="35" y="292"/>
                  </a:lnTo>
                  <a:lnTo>
                    <a:pt x="51" y="280"/>
                  </a:lnTo>
                  <a:lnTo>
                    <a:pt x="40" y="237"/>
                  </a:lnTo>
                  <a:lnTo>
                    <a:pt x="61" y="247"/>
                  </a:lnTo>
                  <a:lnTo>
                    <a:pt x="61" y="286"/>
                  </a:lnTo>
                  <a:lnTo>
                    <a:pt x="56" y="329"/>
                  </a:lnTo>
                  <a:lnTo>
                    <a:pt x="85" y="424"/>
                  </a:lnTo>
                  <a:lnTo>
                    <a:pt x="120" y="404"/>
                  </a:lnTo>
                  <a:lnTo>
                    <a:pt x="164" y="359"/>
                  </a:lnTo>
                  <a:lnTo>
                    <a:pt x="158" y="310"/>
                  </a:lnTo>
                  <a:lnTo>
                    <a:pt x="139" y="227"/>
                  </a:lnTo>
                  <a:lnTo>
                    <a:pt x="164" y="269"/>
                  </a:lnTo>
                  <a:lnTo>
                    <a:pt x="181" y="297"/>
                  </a:lnTo>
                  <a:lnTo>
                    <a:pt x="193" y="286"/>
                  </a:lnTo>
                  <a:lnTo>
                    <a:pt x="176" y="254"/>
                  </a:lnTo>
                  <a:lnTo>
                    <a:pt x="132" y="195"/>
                  </a:lnTo>
                  <a:lnTo>
                    <a:pt x="144" y="181"/>
                  </a:lnTo>
                  <a:lnTo>
                    <a:pt x="174" y="208"/>
                  </a:lnTo>
                  <a:lnTo>
                    <a:pt x="164" y="176"/>
                  </a:lnTo>
                  <a:lnTo>
                    <a:pt x="137" y="161"/>
                  </a:lnTo>
                  <a:lnTo>
                    <a:pt x="127" y="151"/>
                  </a:lnTo>
                  <a:lnTo>
                    <a:pt x="118" y="139"/>
                  </a:lnTo>
                  <a:lnTo>
                    <a:pt x="112" y="129"/>
                  </a:lnTo>
                  <a:lnTo>
                    <a:pt x="110" y="120"/>
                  </a:lnTo>
                  <a:lnTo>
                    <a:pt x="113" y="113"/>
                  </a:lnTo>
                  <a:lnTo>
                    <a:pt x="120" y="113"/>
                  </a:lnTo>
                  <a:lnTo>
                    <a:pt x="132" y="118"/>
                  </a:lnTo>
                  <a:lnTo>
                    <a:pt x="149" y="130"/>
                  </a:lnTo>
                  <a:lnTo>
                    <a:pt x="203" y="173"/>
                  </a:lnTo>
                  <a:lnTo>
                    <a:pt x="249" y="269"/>
                  </a:lnTo>
                  <a:lnTo>
                    <a:pt x="249" y="342"/>
                  </a:lnTo>
                  <a:lnTo>
                    <a:pt x="266" y="295"/>
                  </a:lnTo>
                  <a:lnTo>
                    <a:pt x="263" y="247"/>
                  </a:lnTo>
                  <a:lnTo>
                    <a:pt x="224" y="162"/>
                  </a:lnTo>
                  <a:lnTo>
                    <a:pt x="171" y="117"/>
                  </a:lnTo>
                  <a:lnTo>
                    <a:pt x="117" y="81"/>
                  </a:lnTo>
                  <a:lnTo>
                    <a:pt x="158" y="88"/>
                  </a:lnTo>
                  <a:lnTo>
                    <a:pt x="186" y="98"/>
                  </a:lnTo>
                  <a:lnTo>
                    <a:pt x="214" y="103"/>
                  </a:lnTo>
                  <a:lnTo>
                    <a:pt x="212" y="74"/>
                  </a:lnTo>
                  <a:lnTo>
                    <a:pt x="176" y="54"/>
                  </a:lnTo>
                  <a:lnTo>
                    <a:pt x="122" y="3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0" name="Freeform 169"/>
            <p:cNvSpPr>
              <a:spLocks noChangeAspect="1"/>
            </p:cNvSpPr>
            <p:nvPr/>
          </p:nvSpPr>
          <p:spPr bwMode="auto">
            <a:xfrm>
              <a:off x="2131" y="1801"/>
              <a:ext cx="34" cy="92"/>
            </a:xfrm>
            <a:custGeom>
              <a:avLst/>
              <a:gdLst>
                <a:gd name="T0" fmla="*/ 0 w 68"/>
                <a:gd name="T1" fmla="*/ 5 h 183"/>
                <a:gd name="T2" fmla="*/ 0 w 68"/>
                <a:gd name="T3" fmla="*/ 47 h 183"/>
                <a:gd name="T4" fmla="*/ 2 w 68"/>
                <a:gd name="T5" fmla="*/ 63 h 183"/>
                <a:gd name="T6" fmla="*/ 13 w 68"/>
                <a:gd name="T7" fmla="*/ 78 h 183"/>
                <a:gd name="T8" fmla="*/ 13 w 68"/>
                <a:gd name="T9" fmla="*/ 92 h 183"/>
                <a:gd name="T10" fmla="*/ 28 w 68"/>
                <a:gd name="T11" fmla="*/ 89 h 183"/>
                <a:gd name="T12" fmla="*/ 28 w 68"/>
                <a:gd name="T13" fmla="*/ 81 h 183"/>
                <a:gd name="T14" fmla="*/ 12 w 68"/>
                <a:gd name="T15" fmla="*/ 63 h 183"/>
                <a:gd name="T16" fmla="*/ 10 w 68"/>
                <a:gd name="T17" fmla="*/ 44 h 183"/>
                <a:gd name="T18" fmla="*/ 21 w 68"/>
                <a:gd name="T19" fmla="*/ 63 h 183"/>
                <a:gd name="T20" fmla="*/ 34 w 68"/>
                <a:gd name="T21" fmla="*/ 67 h 183"/>
                <a:gd name="T22" fmla="*/ 21 w 68"/>
                <a:gd name="T23" fmla="*/ 51 h 183"/>
                <a:gd name="T24" fmla="*/ 12 w 68"/>
                <a:gd name="T25" fmla="*/ 37 h 183"/>
                <a:gd name="T26" fmla="*/ 20 w 68"/>
                <a:gd name="T27" fmla="*/ 27 h 183"/>
                <a:gd name="T28" fmla="*/ 16 w 68"/>
                <a:gd name="T29" fmla="*/ 20 h 183"/>
                <a:gd name="T30" fmla="*/ 10 w 68"/>
                <a:gd name="T31" fmla="*/ 25 h 183"/>
                <a:gd name="T32" fmla="*/ 10 w 68"/>
                <a:gd name="T33" fmla="*/ 0 h 183"/>
                <a:gd name="T34" fmla="*/ 0 w 68"/>
                <a:gd name="T35" fmla="*/ 5 h 18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8"/>
                <a:gd name="T55" fmla="*/ 0 h 183"/>
                <a:gd name="T56" fmla="*/ 68 w 68"/>
                <a:gd name="T57" fmla="*/ 183 h 18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8" h="183">
                  <a:moveTo>
                    <a:pt x="0" y="9"/>
                  </a:moveTo>
                  <a:lnTo>
                    <a:pt x="0" y="93"/>
                  </a:lnTo>
                  <a:lnTo>
                    <a:pt x="5" y="126"/>
                  </a:lnTo>
                  <a:lnTo>
                    <a:pt x="27" y="156"/>
                  </a:lnTo>
                  <a:lnTo>
                    <a:pt x="27" y="183"/>
                  </a:lnTo>
                  <a:lnTo>
                    <a:pt x="57" y="178"/>
                  </a:lnTo>
                  <a:lnTo>
                    <a:pt x="57" y="161"/>
                  </a:lnTo>
                  <a:lnTo>
                    <a:pt x="25" y="126"/>
                  </a:lnTo>
                  <a:lnTo>
                    <a:pt x="20" y="88"/>
                  </a:lnTo>
                  <a:lnTo>
                    <a:pt x="42" y="126"/>
                  </a:lnTo>
                  <a:lnTo>
                    <a:pt x="68" y="134"/>
                  </a:lnTo>
                  <a:lnTo>
                    <a:pt x="42" y="102"/>
                  </a:lnTo>
                  <a:lnTo>
                    <a:pt x="25" y="73"/>
                  </a:lnTo>
                  <a:lnTo>
                    <a:pt x="40" y="54"/>
                  </a:lnTo>
                  <a:lnTo>
                    <a:pt x="32" y="39"/>
                  </a:lnTo>
                  <a:lnTo>
                    <a:pt x="20" y="49"/>
                  </a:lnTo>
                  <a:lnTo>
                    <a:pt x="2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1" name="Freeform 170"/>
            <p:cNvSpPr>
              <a:spLocks noChangeAspect="1"/>
            </p:cNvSpPr>
            <p:nvPr/>
          </p:nvSpPr>
          <p:spPr bwMode="auto">
            <a:xfrm>
              <a:off x="2113" y="1688"/>
              <a:ext cx="294" cy="419"/>
            </a:xfrm>
            <a:custGeom>
              <a:avLst/>
              <a:gdLst>
                <a:gd name="T0" fmla="*/ 61 w 587"/>
                <a:gd name="T1" fmla="*/ 3 h 837"/>
                <a:gd name="T2" fmla="*/ 25 w 587"/>
                <a:gd name="T3" fmla="*/ 34 h 837"/>
                <a:gd name="T4" fmla="*/ 10 w 587"/>
                <a:gd name="T5" fmla="*/ 88 h 837"/>
                <a:gd name="T6" fmla="*/ 4 w 587"/>
                <a:gd name="T7" fmla="*/ 149 h 837"/>
                <a:gd name="T8" fmla="*/ 0 w 587"/>
                <a:gd name="T9" fmla="*/ 238 h 837"/>
                <a:gd name="T10" fmla="*/ 4 w 587"/>
                <a:gd name="T11" fmla="*/ 309 h 837"/>
                <a:gd name="T12" fmla="*/ 5 w 587"/>
                <a:gd name="T13" fmla="*/ 339 h 837"/>
                <a:gd name="T14" fmla="*/ 14 w 587"/>
                <a:gd name="T15" fmla="*/ 365 h 837"/>
                <a:gd name="T16" fmla="*/ 28 w 587"/>
                <a:gd name="T17" fmla="*/ 386 h 837"/>
                <a:gd name="T18" fmla="*/ 44 w 587"/>
                <a:gd name="T19" fmla="*/ 399 h 837"/>
                <a:gd name="T20" fmla="*/ 60 w 587"/>
                <a:gd name="T21" fmla="*/ 408 h 837"/>
                <a:gd name="T22" fmla="*/ 78 w 587"/>
                <a:gd name="T23" fmla="*/ 414 h 837"/>
                <a:gd name="T24" fmla="*/ 98 w 587"/>
                <a:gd name="T25" fmla="*/ 417 h 837"/>
                <a:gd name="T26" fmla="*/ 119 w 587"/>
                <a:gd name="T27" fmla="*/ 418 h 837"/>
                <a:gd name="T28" fmla="*/ 141 w 587"/>
                <a:gd name="T29" fmla="*/ 419 h 837"/>
                <a:gd name="T30" fmla="*/ 163 w 587"/>
                <a:gd name="T31" fmla="*/ 418 h 837"/>
                <a:gd name="T32" fmla="*/ 186 w 587"/>
                <a:gd name="T33" fmla="*/ 417 h 837"/>
                <a:gd name="T34" fmla="*/ 208 w 587"/>
                <a:gd name="T35" fmla="*/ 417 h 837"/>
                <a:gd name="T36" fmla="*/ 194 w 587"/>
                <a:gd name="T37" fmla="*/ 238 h 837"/>
                <a:gd name="T38" fmla="*/ 168 w 587"/>
                <a:gd name="T39" fmla="*/ 67 h 837"/>
                <a:gd name="T40" fmla="*/ 170 w 587"/>
                <a:gd name="T41" fmla="*/ 103 h 837"/>
                <a:gd name="T42" fmla="*/ 139 w 587"/>
                <a:gd name="T43" fmla="*/ 74 h 837"/>
                <a:gd name="T44" fmla="*/ 117 w 587"/>
                <a:gd name="T45" fmla="*/ 33 h 837"/>
                <a:gd name="T46" fmla="*/ 138 w 587"/>
                <a:gd name="T47" fmla="*/ 103 h 837"/>
                <a:gd name="T48" fmla="*/ 145 w 587"/>
                <a:gd name="T49" fmla="*/ 157 h 837"/>
                <a:gd name="T50" fmla="*/ 129 w 587"/>
                <a:gd name="T51" fmla="*/ 211 h 837"/>
                <a:gd name="T52" fmla="*/ 46 w 587"/>
                <a:gd name="T53" fmla="*/ 232 h 837"/>
                <a:gd name="T54" fmla="*/ 17 w 587"/>
                <a:gd name="T55" fmla="*/ 124 h 837"/>
                <a:gd name="T56" fmla="*/ 25 w 587"/>
                <a:gd name="T57" fmla="*/ 61 h 837"/>
                <a:gd name="T58" fmla="*/ 39 w 587"/>
                <a:gd name="T59" fmla="*/ 22 h 837"/>
                <a:gd name="T60" fmla="*/ 50 w 587"/>
                <a:gd name="T61" fmla="*/ 16 h 837"/>
                <a:gd name="T62" fmla="*/ 66 w 587"/>
                <a:gd name="T63" fmla="*/ 12 h 837"/>
                <a:gd name="T64" fmla="*/ 85 w 587"/>
                <a:gd name="T65" fmla="*/ 12 h 837"/>
                <a:gd name="T66" fmla="*/ 111 w 587"/>
                <a:gd name="T67" fmla="*/ 15 h 83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87"/>
                <a:gd name="T103" fmla="*/ 0 h 837"/>
                <a:gd name="T104" fmla="*/ 587 w 587"/>
                <a:gd name="T105" fmla="*/ 837 h 83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87" h="837">
                  <a:moveTo>
                    <a:pt x="183" y="0"/>
                  </a:moveTo>
                  <a:lnTo>
                    <a:pt x="122" y="5"/>
                  </a:lnTo>
                  <a:lnTo>
                    <a:pt x="80" y="29"/>
                  </a:lnTo>
                  <a:lnTo>
                    <a:pt x="49" y="68"/>
                  </a:lnTo>
                  <a:lnTo>
                    <a:pt x="31" y="117"/>
                  </a:lnTo>
                  <a:lnTo>
                    <a:pt x="19" y="175"/>
                  </a:lnTo>
                  <a:lnTo>
                    <a:pt x="12" y="236"/>
                  </a:lnTo>
                  <a:lnTo>
                    <a:pt x="7" y="297"/>
                  </a:lnTo>
                  <a:lnTo>
                    <a:pt x="0" y="357"/>
                  </a:lnTo>
                  <a:lnTo>
                    <a:pt x="0" y="476"/>
                  </a:lnTo>
                  <a:lnTo>
                    <a:pt x="14" y="544"/>
                  </a:lnTo>
                  <a:lnTo>
                    <a:pt x="8" y="618"/>
                  </a:lnTo>
                  <a:lnTo>
                    <a:pt x="7" y="649"/>
                  </a:lnTo>
                  <a:lnTo>
                    <a:pt x="10" y="678"/>
                  </a:lnTo>
                  <a:lnTo>
                    <a:pt x="17" y="705"/>
                  </a:lnTo>
                  <a:lnTo>
                    <a:pt x="27" y="729"/>
                  </a:lnTo>
                  <a:lnTo>
                    <a:pt x="41" y="751"/>
                  </a:lnTo>
                  <a:lnTo>
                    <a:pt x="56" y="771"/>
                  </a:lnTo>
                  <a:lnTo>
                    <a:pt x="71" y="786"/>
                  </a:lnTo>
                  <a:lnTo>
                    <a:pt x="87" y="798"/>
                  </a:lnTo>
                  <a:lnTo>
                    <a:pt x="102" y="808"/>
                  </a:lnTo>
                  <a:lnTo>
                    <a:pt x="119" y="815"/>
                  </a:lnTo>
                  <a:lnTo>
                    <a:pt x="137" y="822"/>
                  </a:lnTo>
                  <a:lnTo>
                    <a:pt x="156" y="827"/>
                  </a:lnTo>
                  <a:lnTo>
                    <a:pt x="175" y="831"/>
                  </a:lnTo>
                  <a:lnTo>
                    <a:pt x="195" y="834"/>
                  </a:lnTo>
                  <a:lnTo>
                    <a:pt x="216" y="836"/>
                  </a:lnTo>
                  <a:lnTo>
                    <a:pt x="238" y="836"/>
                  </a:lnTo>
                  <a:lnTo>
                    <a:pt x="260" y="837"/>
                  </a:lnTo>
                  <a:lnTo>
                    <a:pt x="282" y="837"/>
                  </a:lnTo>
                  <a:lnTo>
                    <a:pt x="304" y="837"/>
                  </a:lnTo>
                  <a:lnTo>
                    <a:pt x="326" y="836"/>
                  </a:lnTo>
                  <a:lnTo>
                    <a:pt x="348" y="836"/>
                  </a:lnTo>
                  <a:lnTo>
                    <a:pt x="372" y="834"/>
                  </a:lnTo>
                  <a:lnTo>
                    <a:pt x="394" y="834"/>
                  </a:lnTo>
                  <a:lnTo>
                    <a:pt x="416" y="834"/>
                  </a:lnTo>
                  <a:lnTo>
                    <a:pt x="587" y="737"/>
                  </a:lnTo>
                  <a:lnTo>
                    <a:pt x="387" y="476"/>
                  </a:lnTo>
                  <a:lnTo>
                    <a:pt x="368" y="287"/>
                  </a:lnTo>
                  <a:lnTo>
                    <a:pt x="336" y="134"/>
                  </a:lnTo>
                  <a:lnTo>
                    <a:pt x="307" y="61"/>
                  </a:lnTo>
                  <a:lnTo>
                    <a:pt x="339" y="206"/>
                  </a:lnTo>
                  <a:lnTo>
                    <a:pt x="307" y="206"/>
                  </a:lnTo>
                  <a:lnTo>
                    <a:pt x="277" y="148"/>
                  </a:lnTo>
                  <a:lnTo>
                    <a:pt x="261" y="92"/>
                  </a:lnTo>
                  <a:lnTo>
                    <a:pt x="233" y="65"/>
                  </a:lnTo>
                  <a:lnTo>
                    <a:pt x="258" y="129"/>
                  </a:lnTo>
                  <a:lnTo>
                    <a:pt x="275" y="206"/>
                  </a:lnTo>
                  <a:lnTo>
                    <a:pt x="287" y="270"/>
                  </a:lnTo>
                  <a:lnTo>
                    <a:pt x="289" y="314"/>
                  </a:lnTo>
                  <a:lnTo>
                    <a:pt x="278" y="359"/>
                  </a:lnTo>
                  <a:lnTo>
                    <a:pt x="258" y="421"/>
                  </a:lnTo>
                  <a:lnTo>
                    <a:pt x="156" y="476"/>
                  </a:lnTo>
                  <a:lnTo>
                    <a:pt x="92" y="464"/>
                  </a:lnTo>
                  <a:lnTo>
                    <a:pt x="25" y="384"/>
                  </a:lnTo>
                  <a:lnTo>
                    <a:pt x="34" y="248"/>
                  </a:lnTo>
                  <a:lnTo>
                    <a:pt x="41" y="179"/>
                  </a:lnTo>
                  <a:lnTo>
                    <a:pt x="49" y="121"/>
                  </a:lnTo>
                  <a:lnTo>
                    <a:pt x="59" y="77"/>
                  </a:lnTo>
                  <a:lnTo>
                    <a:pt x="78" y="44"/>
                  </a:lnTo>
                  <a:lnTo>
                    <a:pt x="88" y="38"/>
                  </a:lnTo>
                  <a:lnTo>
                    <a:pt x="100" y="31"/>
                  </a:lnTo>
                  <a:lnTo>
                    <a:pt x="115" y="27"/>
                  </a:lnTo>
                  <a:lnTo>
                    <a:pt x="131" y="24"/>
                  </a:lnTo>
                  <a:lnTo>
                    <a:pt x="149" y="22"/>
                  </a:lnTo>
                  <a:lnTo>
                    <a:pt x="170" y="24"/>
                  </a:lnTo>
                  <a:lnTo>
                    <a:pt x="194" y="26"/>
                  </a:lnTo>
                  <a:lnTo>
                    <a:pt x="221" y="29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2" name="Freeform 171"/>
            <p:cNvSpPr>
              <a:spLocks noChangeAspect="1"/>
            </p:cNvSpPr>
            <p:nvPr/>
          </p:nvSpPr>
          <p:spPr bwMode="auto">
            <a:xfrm>
              <a:off x="2163" y="1498"/>
              <a:ext cx="132" cy="124"/>
            </a:xfrm>
            <a:custGeom>
              <a:avLst/>
              <a:gdLst>
                <a:gd name="T0" fmla="*/ 129 w 263"/>
                <a:gd name="T1" fmla="*/ 46 h 248"/>
                <a:gd name="T2" fmla="*/ 95 w 263"/>
                <a:gd name="T3" fmla="*/ 8 h 248"/>
                <a:gd name="T4" fmla="*/ 83 w 263"/>
                <a:gd name="T5" fmla="*/ 0 h 248"/>
                <a:gd name="T6" fmla="*/ 64 w 263"/>
                <a:gd name="T7" fmla="*/ 1 h 248"/>
                <a:gd name="T8" fmla="*/ 55 w 263"/>
                <a:gd name="T9" fmla="*/ 5 h 248"/>
                <a:gd name="T10" fmla="*/ 46 w 263"/>
                <a:gd name="T11" fmla="*/ 10 h 248"/>
                <a:gd name="T12" fmla="*/ 39 w 263"/>
                <a:gd name="T13" fmla="*/ 16 h 248"/>
                <a:gd name="T14" fmla="*/ 33 w 263"/>
                <a:gd name="T15" fmla="*/ 21 h 248"/>
                <a:gd name="T16" fmla="*/ 27 w 263"/>
                <a:gd name="T17" fmla="*/ 28 h 248"/>
                <a:gd name="T18" fmla="*/ 22 w 263"/>
                <a:gd name="T19" fmla="*/ 34 h 248"/>
                <a:gd name="T20" fmla="*/ 18 w 263"/>
                <a:gd name="T21" fmla="*/ 40 h 248"/>
                <a:gd name="T22" fmla="*/ 15 w 263"/>
                <a:gd name="T23" fmla="*/ 46 h 248"/>
                <a:gd name="T24" fmla="*/ 5 w 263"/>
                <a:gd name="T25" fmla="*/ 66 h 248"/>
                <a:gd name="T26" fmla="*/ 2 w 263"/>
                <a:gd name="T27" fmla="*/ 87 h 248"/>
                <a:gd name="T28" fmla="*/ 0 w 263"/>
                <a:gd name="T29" fmla="*/ 116 h 248"/>
                <a:gd name="T30" fmla="*/ 7 w 263"/>
                <a:gd name="T31" fmla="*/ 124 h 248"/>
                <a:gd name="T32" fmla="*/ 12 w 263"/>
                <a:gd name="T33" fmla="*/ 124 h 248"/>
                <a:gd name="T34" fmla="*/ 39 w 263"/>
                <a:gd name="T35" fmla="*/ 94 h 248"/>
                <a:gd name="T36" fmla="*/ 56 w 263"/>
                <a:gd name="T37" fmla="*/ 89 h 248"/>
                <a:gd name="T38" fmla="*/ 72 w 263"/>
                <a:gd name="T39" fmla="*/ 91 h 248"/>
                <a:gd name="T40" fmla="*/ 83 w 263"/>
                <a:gd name="T41" fmla="*/ 84 h 248"/>
                <a:gd name="T42" fmla="*/ 99 w 263"/>
                <a:gd name="T43" fmla="*/ 76 h 248"/>
                <a:gd name="T44" fmla="*/ 132 w 263"/>
                <a:gd name="T45" fmla="*/ 49 h 248"/>
                <a:gd name="T46" fmla="*/ 129 w 263"/>
                <a:gd name="T47" fmla="*/ 46 h 2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3"/>
                <a:gd name="T73" fmla="*/ 0 h 248"/>
                <a:gd name="T74" fmla="*/ 263 w 263"/>
                <a:gd name="T75" fmla="*/ 248 h 2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3" h="248">
                  <a:moveTo>
                    <a:pt x="258" y="92"/>
                  </a:moveTo>
                  <a:lnTo>
                    <a:pt x="190" y="15"/>
                  </a:lnTo>
                  <a:lnTo>
                    <a:pt x="166" y="0"/>
                  </a:lnTo>
                  <a:lnTo>
                    <a:pt x="127" y="2"/>
                  </a:lnTo>
                  <a:lnTo>
                    <a:pt x="109" y="10"/>
                  </a:lnTo>
                  <a:lnTo>
                    <a:pt x="92" y="20"/>
                  </a:lnTo>
                  <a:lnTo>
                    <a:pt x="77" y="31"/>
                  </a:lnTo>
                  <a:lnTo>
                    <a:pt x="65" y="42"/>
                  </a:lnTo>
                  <a:lnTo>
                    <a:pt x="53" y="56"/>
                  </a:lnTo>
                  <a:lnTo>
                    <a:pt x="44" y="68"/>
                  </a:lnTo>
                  <a:lnTo>
                    <a:pt x="36" y="80"/>
                  </a:lnTo>
                  <a:lnTo>
                    <a:pt x="29" y="92"/>
                  </a:lnTo>
                  <a:lnTo>
                    <a:pt x="10" y="131"/>
                  </a:lnTo>
                  <a:lnTo>
                    <a:pt x="4" y="173"/>
                  </a:lnTo>
                  <a:lnTo>
                    <a:pt x="0" y="231"/>
                  </a:lnTo>
                  <a:lnTo>
                    <a:pt x="14" y="248"/>
                  </a:lnTo>
                  <a:lnTo>
                    <a:pt x="24" y="248"/>
                  </a:lnTo>
                  <a:lnTo>
                    <a:pt x="78" y="187"/>
                  </a:lnTo>
                  <a:lnTo>
                    <a:pt x="112" y="177"/>
                  </a:lnTo>
                  <a:lnTo>
                    <a:pt x="143" y="182"/>
                  </a:lnTo>
                  <a:lnTo>
                    <a:pt x="166" y="168"/>
                  </a:lnTo>
                  <a:lnTo>
                    <a:pt x="197" y="151"/>
                  </a:lnTo>
                  <a:lnTo>
                    <a:pt x="263" y="98"/>
                  </a:lnTo>
                  <a:lnTo>
                    <a:pt x="258" y="92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3" name="Freeform 172"/>
            <p:cNvSpPr>
              <a:spLocks noChangeAspect="1"/>
            </p:cNvSpPr>
            <p:nvPr/>
          </p:nvSpPr>
          <p:spPr bwMode="auto">
            <a:xfrm>
              <a:off x="2161" y="1501"/>
              <a:ext cx="117" cy="121"/>
            </a:xfrm>
            <a:custGeom>
              <a:avLst/>
              <a:gdLst>
                <a:gd name="T0" fmla="*/ 60 w 232"/>
                <a:gd name="T1" fmla="*/ 3 h 241"/>
                <a:gd name="T2" fmla="*/ 27 w 232"/>
                <a:gd name="T3" fmla="*/ 23 h 241"/>
                <a:gd name="T4" fmla="*/ 6 w 232"/>
                <a:gd name="T5" fmla="*/ 69 h 241"/>
                <a:gd name="T6" fmla="*/ 3 w 232"/>
                <a:gd name="T7" fmla="*/ 83 h 241"/>
                <a:gd name="T8" fmla="*/ 0 w 232"/>
                <a:gd name="T9" fmla="*/ 97 h 241"/>
                <a:gd name="T10" fmla="*/ 2 w 232"/>
                <a:gd name="T11" fmla="*/ 111 h 241"/>
                <a:gd name="T12" fmla="*/ 9 w 232"/>
                <a:gd name="T13" fmla="*/ 121 h 241"/>
                <a:gd name="T14" fmla="*/ 27 w 232"/>
                <a:gd name="T15" fmla="*/ 106 h 241"/>
                <a:gd name="T16" fmla="*/ 41 w 232"/>
                <a:gd name="T17" fmla="*/ 86 h 241"/>
                <a:gd name="T18" fmla="*/ 47 w 232"/>
                <a:gd name="T19" fmla="*/ 66 h 241"/>
                <a:gd name="T20" fmla="*/ 50 w 232"/>
                <a:gd name="T21" fmla="*/ 51 h 241"/>
                <a:gd name="T22" fmla="*/ 71 w 232"/>
                <a:gd name="T23" fmla="*/ 19 h 241"/>
                <a:gd name="T24" fmla="*/ 55 w 232"/>
                <a:gd name="T25" fmla="*/ 54 h 241"/>
                <a:gd name="T26" fmla="*/ 49 w 232"/>
                <a:gd name="T27" fmla="*/ 86 h 241"/>
                <a:gd name="T28" fmla="*/ 60 w 232"/>
                <a:gd name="T29" fmla="*/ 81 h 241"/>
                <a:gd name="T30" fmla="*/ 85 w 232"/>
                <a:gd name="T31" fmla="*/ 61 h 241"/>
                <a:gd name="T32" fmla="*/ 76 w 232"/>
                <a:gd name="T33" fmla="*/ 77 h 241"/>
                <a:gd name="T34" fmla="*/ 69 w 232"/>
                <a:gd name="T35" fmla="*/ 83 h 241"/>
                <a:gd name="T36" fmla="*/ 81 w 232"/>
                <a:gd name="T37" fmla="*/ 77 h 241"/>
                <a:gd name="T38" fmla="*/ 112 w 232"/>
                <a:gd name="T39" fmla="*/ 61 h 241"/>
                <a:gd name="T40" fmla="*/ 117 w 232"/>
                <a:gd name="T41" fmla="*/ 49 h 241"/>
                <a:gd name="T42" fmla="*/ 98 w 232"/>
                <a:gd name="T43" fmla="*/ 26 h 241"/>
                <a:gd name="T44" fmla="*/ 85 w 232"/>
                <a:gd name="T45" fmla="*/ 14 h 241"/>
                <a:gd name="T46" fmla="*/ 76 w 232"/>
                <a:gd name="T47" fmla="*/ 8 h 241"/>
                <a:gd name="T48" fmla="*/ 66 w 232"/>
                <a:gd name="T49" fmla="*/ 13 h 241"/>
                <a:gd name="T50" fmla="*/ 69 w 232"/>
                <a:gd name="T51" fmla="*/ 8 h 241"/>
                <a:gd name="T52" fmla="*/ 80 w 232"/>
                <a:gd name="T53" fmla="*/ 8 h 241"/>
                <a:gd name="T54" fmla="*/ 88 w 232"/>
                <a:gd name="T55" fmla="*/ 8 h 241"/>
                <a:gd name="T56" fmla="*/ 82 w 232"/>
                <a:gd name="T57" fmla="*/ 0 h 241"/>
                <a:gd name="T58" fmla="*/ 60 w 232"/>
                <a:gd name="T59" fmla="*/ 3 h 2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32"/>
                <a:gd name="T91" fmla="*/ 0 h 241"/>
                <a:gd name="T92" fmla="*/ 232 w 232"/>
                <a:gd name="T93" fmla="*/ 241 h 2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32" h="241">
                  <a:moveTo>
                    <a:pt x="119" y="5"/>
                  </a:moveTo>
                  <a:lnTo>
                    <a:pt x="54" y="46"/>
                  </a:lnTo>
                  <a:lnTo>
                    <a:pt x="12" y="137"/>
                  </a:lnTo>
                  <a:lnTo>
                    <a:pt x="5" y="166"/>
                  </a:lnTo>
                  <a:lnTo>
                    <a:pt x="0" y="193"/>
                  </a:lnTo>
                  <a:lnTo>
                    <a:pt x="3" y="221"/>
                  </a:lnTo>
                  <a:lnTo>
                    <a:pt x="18" y="241"/>
                  </a:lnTo>
                  <a:lnTo>
                    <a:pt x="54" y="212"/>
                  </a:lnTo>
                  <a:lnTo>
                    <a:pt x="81" y="171"/>
                  </a:lnTo>
                  <a:lnTo>
                    <a:pt x="93" y="132"/>
                  </a:lnTo>
                  <a:lnTo>
                    <a:pt x="100" y="102"/>
                  </a:lnTo>
                  <a:lnTo>
                    <a:pt x="141" y="37"/>
                  </a:lnTo>
                  <a:lnTo>
                    <a:pt x="110" y="107"/>
                  </a:lnTo>
                  <a:lnTo>
                    <a:pt x="97" y="171"/>
                  </a:lnTo>
                  <a:lnTo>
                    <a:pt x="119" y="161"/>
                  </a:lnTo>
                  <a:lnTo>
                    <a:pt x="169" y="122"/>
                  </a:lnTo>
                  <a:lnTo>
                    <a:pt x="151" y="153"/>
                  </a:lnTo>
                  <a:lnTo>
                    <a:pt x="137" y="166"/>
                  </a:lnTo>
                  <a:lnTo>
                    <a:pt x="161" y="154"/>
                  </a:lnTo>
                  <a:lnTo>
                    <a:pt x="222" y="122"/>
                  </a:lnTo>
                  <a:lnTo>
                    <a:pt x="232" y="97"/>
                  </a:lnTo>
                  <a:lnTo>
                    <a:pt x="195" y="52"/>
                  </a:lnTo>
                  <a:lnTo>
                    <a:pt x="169" y="27"/>
                  </a:lnTo>
                  <a:lnTo>
                    <a:pt x="151" y="15"/>
                  </a:lnTo>
                  <a:lnTo>
                    <a:pt x="130" y="25"/>
                  </a:lnTo>
                  <a:lnTo>
                    <a:pt x="137" y="15"/>
                  </a:lnTo>
                  <a:lnTo>
                    <a:pt x="158" y="15"/>
                  </a:lnTo>
                  <a:lnTo>
                    <a:pt x="175" y="15"/>
                  </a:lnTo>
                  <a:lnTo>
                    <a:pt x="163" y="0"/>
                  </a:lnTo>
                  <a:lnTo>
                    <a:pt x="119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4" name="Freeform 173"/>
            <p:cNvSpPr>
              <a:spLocks noChangeAspect="1"/>
            </p:cNvSpPr>
            <p:nvPr/>
          </p:nvSpPr>
          <p:spPr bwMode="auto">
            <a:xfrm>
              <a:off x="1673" y="2400"/>
              <a:ext cx="123" cy="253"/>
            </a:xfrm>
            <a:custGeom>
              <a:avLst/>
              <a:gdLst>
                <a:gd name="T0" fmla="*/ 0 w 244"/>
                <a:gd name="T1" fmla="*/ 0 h 506"/>
                <a:gd name="T2" fmla="*/ 43 w 244"/>
                <a:gd name="T3" fmla="*/ 39 h 506"/>
                <a:gd name="T4" fmla="*/ 119 w 244"/>
                <a:gd name="T5" fmla="*/ 98 h 506"/>
                <a:gd name="T6" fmla="*/ 123 w 244"/>
                <a:gd name="T7" fmla="*/ 182 h 506"/>
                <a:gd name="T8" fmla="*/ 117 w 244"/>
                <a:gd name="T9" fmla="*/ 253 h 506"/>
                <a:gd name="T10" fmla="*/ 42 w 244"/>
                <a:gd name="T11" fmla="*/ 213 h 506"/>
                <a:gd name="T12" fmla="*/ 0 w 244"/>
                <a:gd name="T13" fmla="*/ 0 h 5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4"/>
                <a:gd name="T22" fmla="*/ 0 h 506"/>
                <a:gd name="T23" fmla="*/ 244 w 244"/>
                <a:gd name="T24" fmla="*/ 506 h 5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4" h="506">
                  <a:moveTo>
                    <a:pt x="0" y="0"/>
                  </a:moveTo>
                  <a:lnTo>
                    <a:pt x="86" y="78"/>
                  </a:lnTo>
                  <a:lnTo>
                    <a:pt x="237" y="195"/>
                  </a:lnTo>
                  <a:lnTo>
                    <a:pt x="244" y="363"/>
                  </a:lnTo>
                  <a:lnTo>
                    <a:pt x="232" y="506"/>
                  </a:lnTo>
                  <a:lnTo>
                    <a:pt x="83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5" name="Freeform 174"/>
            <p:cNvSpPr>
              <a:spLocks noChangeAspect="1"/>
            </p:cNvSpPr>
            <p:nvPr/>
          </p:nvSpPr>
          <p:spPr bwMode="auto">
            <a:xfrm>
              <a:off x="1548" y="2168"/>
              <a:ext cx="209" cy="200"/>
            </a:xfrm>
            <a:custGeom>
              <a:avLst/>
              <a:gdLst>
                <a:gd name="T0" fmla="*/ 209 w 420"/>
                <a:gd name="T1" fmla="*/ 25 h 400"/>
                <a:gd name="T2" fmla="*/ 209 w 420"/>
                <a:gd name="T3" fmla="*/ 52 h 400"/>
                <a:gd name="T4" fmla="*/ 209 w 420"/>
                <a:gd name="T5" fmla="*/ 66 h 400"/>
                <a:gd name="T6" fmla="*/ 208 w 420"/>
                <a:gd name="T7" fmla="*/ 78 h 400"/>
                <a:gd name="T8" fmla="*/ 199 w 420"/>
                <a:gd name="T9" fmla="*/ 87 h 400"/>
                <a:gd name="T10" fmla="*/ 201 w 420"/>
                <a:gd name="T11" fmla="*/ 107 h 400"/>
                <a:gd name="T12" fmla="*/ 206 w 420"/>
                <a:gd name="T13" fmla="*/ 120 h 400"/>
                <a:gd name="T14" fmla="*/ 205 w 420"/>
                <a:gd name="T15" fmla="*/ 130 h 400"/>
                <a:gd name="T16" fmla="*/ 199 w 420"/>
                <a:gd name="T17" fmla="*/ 135 h 400"/>
                <a:gd name="T18" fmla="*/ 187 w 420"/>
                <a:gd name="T19" fmla="*/ 137 h 400"/>
                <a:gd name="T20" fmla="*/ 187 w 420"/>
                <a:gd name="T21" fmla="*/ 148 h 400"/>
                <a:gd name="T22" fmla="*/ 182 w 420"/>
                <a:gd name="T23" fmla="*/ 154 h 400"/>
                <a:gd name="T24" fmla="*/ 182 w 420"/>
                <a:gd name="T25" fmla="*/ 160 h 400"/>
                <a:gd name="T26" fmla="*/ 173 w 420"/>
                <a:gd name="T27" fmla="*/ 168 h 400"/>
                <a:gd name="T28" fmla="*/ 163 w 420"/>
                <a:gd name="T29" fmla="*/ 172 h 400"/>
                <a:gd name="T30" fmla="*/ 160 w 420"/>
                <a:gd name="T31" fmla="*/ 184 h 400"/>
                <a:gd name="T32" fmla="*/ 146 w 420"/>
                <a:gd name="T33" fmla="*/ 194 h 400"/>
                <a:gd name="T34" fmla="*/ 138 w 420"/>
                <a:gd name="T35" fmla="*/ 195 h 400"/>
                <a:gd name="T36" fmla="*/ 132 w 420"/>
                <a:gd name="T37" fmla="*/ 197 h 400"/>
                <a:gd name="T38" fmla="*/ 128 w 420"/>
                <a:gd name="T39" fmla="*/ 198 h 400"/>
                <a:gd name="T40" fmla="*/ 124 w 420"/>
                <a:gd name="T41" fmla="*/ 198 h 400"/>
                <a:gd name="T42" fmla="*/ 120 w 420"/>
                <a:gd name="T43" fmla="*/ 197 h 400"/>
                <a:gd name="T44" fmla="*/ 116 w 420"/>
                <a:gd name="T45" fmla="*/ 196 h 400"/>
                <a:gd name="T46" fmla="*/ 111 w 420"/>
                <a:gd name="T47" fmla="*/ 194 h 400"/>
                <a:gd name="T48" fmla="*/ 103 w 420"/>
                <a:gd name="T49" fmla="*/ 190 h 400"/>
                <a:gd name="T50" fmla="*/ 97 w 420"/>
                <a:gd name="T51" fmla="*/ 200 h 400"/>
                <a:gd name="T52" fmla="*/ 51 w 420"/>
                <a:gd name="T53" fmla="*/ 197 h 400"/>
                <a:gd name="T54" fmla="*/ 0 w 420"/>
                <a:gd name="T55" fmla="*/ 170 h 400"/>
                <a:gd name="T56" fmla="*/ 0 w 420"/>
                <a:gd name="T57" fmla="*/ 87 h 400"/>
                <a:gd name="T58" fmla="*/ 33 w 420"/>
                <a:gd name="T59" fmla="*/ 37 h 400"/>
                <a:gd name="T60" fmla="*/ 76 w 420"/>
                <a:gd name="T61" fmla="*/ 28 h 400"/>
                <a:gd name="T62" fmla="*/ 185 w 420"/>
                <a:gd name="T63" fmla="*/ 0 h 400"/>
                <a:gd name="T64" fmla="*/ 209 w 420"/>
                <a:gd name="T65" fmla="*/ 25 h 4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0"/>
                <a:gd name="T100" fmla="*/ 0 h 400"/>
                <a:gd name="T101" fmla="*/ 420 w 420"/>
                <a:gd name="T102" fmla="*/ 400 h 4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0" h="400">
                  <a:moveTo>
                    <a:pt x="420" y="49"/>
                  </a:moveTo>
                  <a:lnTo>
                    <a:pt x="420" y="105"/>
                  </a:lnTo>
                  <a:lnTo>
                    <a:pt x="420" y="132"/>
                  </a:lnTo>
                  <a:lnTo>
                    <a:pt x="418" y="156"/>
                  </a:lnTo>
                  <a:lnTo>
                    <a:pt x="399" y="174"/>
                  </a:lnTo>
                  <a:lnTo>
                    <a:pt x="404" y="215"/>
                  </a:lnTo>
                  <a:lnTo>
                    <a:pt x="413" y="241"/>
                  </a:lnTo>
                  <a:lnTo>
                    <a:pt x="411" y="259"/>
                  </a:lnTo>
                  <a:lnTo>
                    <a:pt x="399" y="270"/>
                  </a:lnTo>
                  <a:lnTo>
                    <a:pt x="376" y="273"/>
                  </a:lnTo>
                  <a:lnTo>
                    <a:pt x="376" y="295"/>
                  </a:lnTo>
                  <a:lnTo>
                    <a:pt x="365" y="307"/>
                  </a:lnTo>
                  <a:lnTo>
                    <a:pt x="365" y="320"/>
                  </a:lnTo>
                  <a:lnTo>
                    <a:pt x="348" y="336"/>
                  </a:lnTo>
                  <a:lnTo>
                    <a:pt x="328" y="344"/>
                  </a:lnTo>
                  <a:lnTo>
                    <a:pt x="321" y="368"/>
                  </a:lnTo>
                  <a:lnTo>
                    <a:pt x="294" y="388"/>
                  </a:lnTo>
                  <a:lnTo>
                    <a:pt x="277" y="390"/>
                  </a:lnTo>
                  <a:lnTo>
                    <a:pt x="265" y="393"/>
                  </a:lnTo>
                  <a:lnTo>
                    <a:pt x="257" y="395"/>
                  </a:lnTo>
                  <a:lnTo>
                    <a:pt x="250" y="395"/>
                  </a:lnTo>
                  <a:lnTo>
                    <a:pt x="241" y="393"/>
                  </a:lnTo>
                  <a:lnTo>
                    <a:pt x="233" y="392"/>
                  </a:lnTo>
                  <a:lnTo>
                    <a:pt x="223" y="387"/>
                  </a:lnTo>
                  <a:lnTo>
                    <a:pt x="206" y="380"/>
                  </a:lnTo>
                  <a:lnTo>
                    <a:pt x="194" y="400"/>
                  </a:lnTo>
                  <a:lnTo>
                    <a:pt x="102" y="393"/>
                  </a:lnTo>
                  <a:lnTo>
                    <a:pt x="0" y="339"/>
                  </a:lnTo>
                  <a:lnTo>
                    <a:pt x="0" y="174"/>
                  </a:lnTo>
                  <a:lnTo>
                    <a:pt x="67" y="74"/>
                  </a:lnTo>
                  <a:lnTo>
                    <a:pt x="152" y="57"/>
                  </a:lnTo>
                  <a:lnTo>
                    <a:pt x="372" y="0"/>
                  </a:lnTo>
                  <a:lnTo>
                    <a:pt x="420" y="49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6" name="Freeform 175"/>
            <p:cNvSpPr>
              <a:spLocks noChangeAspect="1"/>
            </p:cNvSpPr>
            <p:nvPr/>
          </p:nvSpPr>
          <p:spPr bwMode="auto">
            <a:xfrm>
              <a:off x="1821" y="1839"/>
              <a:ext cx="208" cy="432"/>
            </a:xfrm>
            <a:custGeom>
              <a:avLst/>
              <a:gdLst>
                <a:gd name="T0" fmla="*/ 101 w 416"/>
                <a:gd name="T1" fmla="*/ 0 h 864"/>
                <a:gd name="T2" fmla="*/ 85 w 416"/>
                <a:gd name="T3" fmla="*/ 30 h 864"/>
                <a:gd name="T4" fmla="*/ 47 w 416"/>
                <a:gd name="T5" fmla="*/ 67 h 864"/>
                <a:gd name="T6" fmla="*/ 9 w 416"/>
                <a:gd name="T7" fmla="*/ 116 h 864"/>
                <a:gd name="T8" fmla="*/ 0 w 416"/>
                <a:gd name="T9" fmla="*/ 208 h 864"/>
                <a:gd name="T10" fmla="*/ 3 w 416"/>
                <a:gd name="T11" fmla="*/ 283 h 864"/>
                <a:gd name="T12" fmla="*/ 0 w 416"/>
                <a:gd name="T13" fmla="*/ 317 h 864"/>
                <a:gd name="T14" fmla="*/ 17 w 416"/>
                <a:gd name="T15" fmla="*/ 341 h 864"/>
                <a:gd name="T16" fmla="*/ 6 w 416"/>
                <a:gd name="T17" fmla="*/ 377 h 864"/>
                <a:gd name="T18" fmla="*/ 13 w 416"/>
                <a:gd name="T19" fmla="*/ 432 h 864"/>
                <a:gd name="T20" fmla="*/ 69 w 416"/>
                <a:gd name="T21" fmla="*/ 416 h 864"/>
                <a:gd name="T22" fmla="*/ 97 w 416"/>
                <a:gd name="T23" fmla="*/ 379 h 864"/>
                <a:gd name="T24" fmla="*/ 127 w 416"/>
                <a:gd name="T25" fmla="*/ 361 h 864"/>
                <a:gd name="T26" fmla="*/ 208 w 416"/>
                <a:gd name="T27" fmla="*/ 325 h 864"/>
                <a:gd name="T28" fmla="*/ 195 w 416"/>
                <a:gd name="T29" fmla="*/ 291 h 864"/>
                <a:gd name="T30" fmla="*/ 201 w 416"/>
                <a:gd name="T31" fmla="*/ 254 h 864"/>
                <a:gd name="T32" fmla="*/ 201 w 416"/>
                <a:gd name="T33" fmla="*/ 205 h 864"/>
                <a:gd name="T34" fmla="*/ 198 w 416"/>
                <a:gd name="T35" fmla="*/ 135 h 864"/>
                <a:gd name="T36" fmla="*/ 182 w 416"/>
                <a:gd name="T37" fmla="*/ 125 h 864"/>
                <a:gd name="T38" fmla="*/ 176 w 416"/>
                <a:gd name="T39" fmla="*/ 97 h 864"/>
                <a:gd name="T40" fmla="*/ 149 w 416"/>
                <a:gd name="T41" fmla="*/ 61 h 864"/>
                <a:gd name="T42" fmla="*/ 121 w 416"/>
                <a:gd name="T43" fmla="*/ 16 h 864"/>
                <a:gd name="T44" fmla="*/ 101 w 416"/>
                <a:gd name="T45" fmla="*/ 0 h 86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16"/>
                <a:gd name="T70" fmla="*/ 0 h 864"/>
                <a:gd name="T71" fmla="*/ 416 w 416"/>
                <a:gd name="T72" fmla="*/ 864 h 86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16" h="864">
                  <a:moveTo>
                    <a:pt x="202" y="0"/>
                  </a:moveTo>
                  <a:lnTo>
                    <a:pt x="170" y="61"/>
                  </a:lnTo>
                  <a:lnTo>
                    <a:pt x="93" y="134"/>
                  </a:lnTo>
                  <a:lnTo>
                    <a:pt x="17" y="232"/>
                  </a:lnTo>
                  <a:lnTo>
                    <a:pt x="0" y="415"/>
                  </a:lnTo>
                  <a:lnTo>
                    <a:pt x="7" y="565"/>
                  </a:lnTo>
                  <a:lnTo>
                    <a:pt x="0" y="633"/>
                  </a:lnTo>
                  <a:lnTo>
                    <a:pt x="34" y="682"/>
                  </a:lnTo>
                  <a:lnTo>
                    <a:pt x="12" y="753"/>
                  </a:lnTo>
                  <a:lnTo>
                    <a:pt x="27" y="864"/>
                  </a:lnTo>
                  <a:lnTo>
                    <a:pt x="138" y="831"/>
                  </a:lnTo>
                  <a:lnTo>
                    <a:pt x="194" y="758"/>
                  </a:lnTo>
                  <a:lnTo>
                    <a:pt x="255" y="721"/>
                  </a:lnTo>
                  <a:lnTo>
                    <a:pt x="416" y="650"/>
                  </a:lnTo>
                  <a:lnTo>
                    <a:pt x="390" y="582"/>
                  </a:lnTo>
                  <a:lnTo>
                    <a:pt x="401" y="509"/>
                  </a:lnTo>
                  <a:lnTo>
                    <a:pt x="401" y="409"/>
                  </a:lnTo>
                  <a:lnTo>
                    <a:pt x="396" y="269"/>
                  </a:lnTo>
                  <a:lnTo>
                    <a:pt x="363" y="251"/>
                  </a:lnTo>
                  <a:lnTo>
                    <a:pt x="351" y="193"/>
                  </a:lnTo>
                  <a:lnTo>
                    <a:pt x="297" y="122"/>
                  </a:lnTo>
                  <a:lnTo>
                    <a:pt x="243" y="32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7" name="Freeform 176"/>
            <p:cNvSpPr>
              <a:spLocks noChangeAspect="1"/>
            </p:cNvSpPr>
            <p:nvPr/>
          </p:nvSpPr>
          <p:spPr bwMode="auto">
            <a:xfrm>
              <a:off x="1821" y="1870"/>
              <a:ext cx="184" cy="314"/>
            </a:xfrm>
            <a:custGeom>
              <a:avLst/>
              <a:gdLst>
                <a:gd name="T0" fmla="*/ 83 w 368"/>
                <a:gd name="T1" fmla="*/ 0 h 628"/>
                <a:gd name="T2" fmla="*/ 66 w 368"/>
                <a:gd name="T3" fmla="*/ 11 h 628"/>
                <a:gd name="T4" fmla="*/ 55 w 368"/>
                <a:gd name="T5" fmla="*/ 32 h 628"/>
                <a:gd name="T6" fmla="*/ 41 w 368"/>
                <a:gd name="T7" fmla="*/ 43 h 628"/>
                <a:gd name="T8" fmla="*/ 28 w 368"/>
                <a:gd name="T9" fmla="*/ 56 h 628"/>
                <a:gd name="T10" fmla="*/ 19 w 368"/>
                <a:gd name="T11" fmla="*/ 71 h 628"/>
                <a:gd name="T12" fmla="*/ 11 w 368"/>
                <a:gd name="T13" fmla="*/ 89 h 628"/>
                <a:gd name="T14" fmla="*/ 6 w 368"/>
                <a:gd name="T15" fmla="*/ 110 h 628"/>
                <a:gd name="T16" fmla="*/ 3 w 368"/>
                <a:gd name="T17" fmla="*/ 134 h 628"/>
                <a:gd name="T18" fmla="*/ 1 w 368"/>
                <a:gd name="T19" fmla="*/ 161 h 628"/>
                <a:gd name="T20" fmla="*/ 0 w 368"/>
                <a:gd name="T21" fmla="*/ 191 h 628"/>
                <a:gd name="T22" fmla="*/ 11 w 368"/>
                <a:gd name="T23" fmla="*/ 213 h 628"/>
                <a:gd name="T24" fmla="*/ 38 w 368"/>
                <a:gd name="T25" fmla="*/ 213 h 628"/>
                <a:gd name="T26" fmla="*/ 24 w 368"/>
                <a:gd name="T27" fmla="*/ 187 h 628"/>
                <a:gd name="T28" fmla="*/ 22 w 368"/>
                <a:gd name="T29" fmla="*/ 141 h 628"/>
                <a:gd name="T30" fmla="*/ 38 w 368"/>
                <a:gd name="T31" fmla="*/ 180 h 628"/>
                <a:gd name="T32" fmla="*/ 66 w 368"/>
                <a:gd name="T33" fmla="*/ 168 h 628"/>
                <a:gd name="T34" fmla="*/ 60 w 368"/>
                <a:gd name="T35" fmla="*/ 213 h 628"/>
                <a:gd name="T36" fmla="*/ 85 w 368"/>
                <a:gd name="T37" fmla="*/ 276 h 628"/>
                <a:gd name="T38" fmla="*/ 95 w 368"/>
                <a:gd name="T39" fmla="*/ 314 h 628"/>
                <a:gd name="T40" fmla="*/ 133 w 368"/>
                <a:gd name="T41" fmla="*/ 293 h 628"/>
                <a:gd name="T42" fmla="*/ 155 w 368"/>
                <a:gd name="T43" fmla="*/ 286 h 628"/>
                <a:gd name="T44" fmla="*/ 152 w 368"/>
                <a:gd name="T45" fmla="*/ 246 h 628"/>
                <a:gd name="T46" fmla="*/ 134 w 368"/>
                <a:gd name="T47" fmla="*/ 216 h 628"/>
                <a:gd name="T48" fmla="*/ 126 w 368"/>
                <a:gd name="T49" fmla="*/ 147 h 628"/>
                <a:gd name="T50" fmla="*/ 116 w 368"/>
                <a:gd name="T51" fmla="*/ 111 h 628"/>
                <a:gd name="T52" fmla="*/ 130 w 368"/>
                <a:gd name="T53" fmla="*/ 127 h 628"/>
                <a:gd name="T54" fmla="*/ 162 w 368"/>
                <a:gd name="T55" fmla="*/ 149 h 628"/>
                <a:gd name="T56" fmla="*/ 155 w 368"/>
                <a:gd name="T57" fmla="*/ 124 h 628"/>
                <a:gd name="T58" fmla="*/ 130 w 368"/>
                <a:gd name="T59" fmla="*/ 101 h 628"/>
                <a:gd name="T60" fmla="*/ 165 w 368"/>
                <a:gd name="T61" fmla="*/ 119 h 628"/>
                <a:gd name="T62" fmla="*/ 184 w 368"/>
                <a:gd name="T63" fmla="*/ 155 h 628"/>
                <a:gd name="T64" fmla="*/ 184 w 368"/>
                <a:gd name="T65" fmla="*/ 124 h 628"/>
                <a:gd name="T66" fmla="*/ 162 w 368"/>
                <a:gd name="T67" fmla="*/ 96 h 628"/>
                <a:gd name="T68" fmla="*/ 121 w 368"/>
                <a:gd name="T69" fmla="*/ 69 h 628"/>
                <a:gd name="T70" fmla="*/ 88 w 368"/>
                <a:gd name="T71" fmla="*/ 79 h 628"/>
                <a:gd name="T72" fmla="*/ 101 w 368"/>
                <a:gd name="T73" fmla="*/ 63 h 628"/>
                <a:gd name="T74" fmla="*/ 101 w 368"/>
                <a:gd name="T75" fmla="*/ 25 h 628"/>
                <a:gd name="T76" fmla="*/ 83 w 368"/>
                <a:gd name="T77" fmla="*/ 0 h 6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68"/>
                <a:gd name="T118" fmla="*/ 0 h 628"/>
                <a:gd name="T119" fmla="*/ 368 w 368"/>
                <a:gd name="T120" fmla="*/ 628 h 62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68" h="628">
                  <a:moveTo>
                    <a:pt x="165" y="0"/>
                  </a:moveTo>
                  <a:lnTo>
                    <a:pt x="132" y="23"/>
                  </a:lnTo>
                  <a:lnTo>
                    <a:pt x="110" y="64"/>
                  </a:lnTo>
                  <a:lnTo>
                    <a:pt x="82" y="86"/>
                  </a:lnTo>
                  <a:lnTo>
                    <a:pt x="56" y="112"/>
                  </a:lnTo>
                  <a:lnTo>
                    <a:pt x="37" y="142"/>
                  </a:lnTo>
                  <a:lnTo>
                    <a:pt x="22" y="178"/>
                  </a:lnTo>
                  <a:lnTo>
                    <a:pt x="12" y="220"/>
                  </a:lnTo>
                  <a:lnTo>
                    <a:pt x="5" y="268"/>
                  </a:lnTo>
                  <a:lnTo>
                    <a:pt x="2" y="322"/>
                  </a:lnTo>
                  <a:lnTo>
                    <a:pt x="0" y="383"/>
                  </a:lnTo>
                  <a:lnTo>
                    <a:pt x="22" y="427"/>
                  </a:lnTo>
                  <a:lnTo>
                    <a:pt x="76" y="427"/>
                  </a:lnTo>
                  <a:lnTo>
                    <a:pt x="49" y="375"/>
                  </a:lnTo>
                  <a:lnTo>
                    <a:pt x="44" y="281"/>
                  </a:lnTo>
                  <a:lnTo>
                    <a:pt x="76" y="360"/>
                  </a:lnTo>
                  <a:lnTo>
                    <a:pt x="132" y="336"/>
                  </a:lnTo>
                  <a:lnTo>
                    <a:pt x="121" y="427"/>
                  </a:lnTo>
                  <a:lnTo>
                    <a:pt x="170" y="551"/>
                  </a:lnTo>
                  <a:lnTo>
                    <a:pt x="190" y="628"/>
                  </a:lnTo>
                  <a:lnTo>
                    <a:pt x="265" y="585"/>
                  </a:lnTo>
                  <a:lnTo>
                    <a:pt x="309" y="572"/>
                  </a:lnTo>
                  <a:lnTo>
                    <a:pt x="304" y="492"/>
                  </a:lnTo>
                  <a:lnTo>
                    <a:pt x="267" y="433"/>
                  </a:lnTo>
                  <a:lnTo>
                    <a:pt x="253" y="293"/>
                  </a:lnTo>
                  <a:lnTo>
                    <a:pt x="233" y="222"/>
                  </a:lnTo>
                  <a:lnTo>
                    <a:pt x="260" y="254"/>
                  </a:lnTo>
                  <a:lnTo>
                    <a:pt x="324" y="298"/>
                  </a:lnTo>
                  <a:lnTo>
                    <a:pt x="309" y="249"/>
                  </a:lnTo>
                  <a:lnTo>
                    <a:pt x="260" y="203"/>
                  </a:lnTo>
                  <a:lnTo>
                    <a:pt x="329" y="239"/>
                  </a:lnTo>
                  <a:lnTo>
                    <a:pt x="368" y="310"/>
                  </a:lnTo>
                  <a:lnTo>
                    <a:pt x="368" y="249"/>
                  </a:lnTo>
                  <a:lnTo>
                    <a:pt x="324" y="193"/>
                  </a:lnTo>
                  <a:lnTo>
                    <a:pt x="243" y="137"/>
                  </a:lnTo>
                  <a:lnTo>
                    <a:pt x="175" y="159"/>
                  </a:lnTo>
                  <a:lnTo>
                    <a:pt x="202" y="127"/>
                  </a:lnTo>
                  <a:lnTo>
                    <a:pt x="202" y="51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8" name="Freeform 177"/>
            <p:cNvSpPr>
              <a:spLocks noChangeAspect="1"/>
            </p:cNvSpPr>
            <p:nvPr/>
          </p:nvSpPr>
          <p:spPr bwMode="auto">
            <a:xfrm>
              <a:off x="1795" y="1917"/>
              <a:ext cx="330" cy="569"/>
            </a:xfrm>
            <a:custGeom>
              <a:avLst/>
              <a:gdLst>
                <a:gd name="T0" fmla="*/ 156 w 661"/>
                <a:gd name="T1" fmla="*/ 14 h 1137"/>
                <a:gd name="T2" fmla="*/ 114 w 661"/>
                <a:gd name="T3" fmla="*/ 14 h 1137"/>
                <a:gd name="T4" fmla="*/ 59 w 661"/>
                <a:gd name="T5" fmla="*/ 75 h 1137"/>
                <a:gd name="T6" fmla="*/ 40 w 661"/>
                <a:gd name="T7" fmla="*/ 174 h 1137"/>
                <a:gd name="T8" fmla="*/ 37 w 661"/>
                <a:gd name="T9" fmla="*/ 259 h 1137"/>
                <a:gd name="T10" fmla="*/ 37 w 661"/>
                <a:gd name="T11" fmla="*/ 301 h 1137"/>
                <a:gd name="T12" fmla="*/ 49 w 661"/>
                <a:gd name="T13" fmla="*/ 323 h 1137"/>
                <a:gd name="T14" fmla="*/ 59 w 661"/>
                <a:gd name="T15" fmla="*/ 336 h 1137"/>
                <a:gd name="T16" fmla="*/ 70 w 661"/>
                <a:gd name="T17" fmla="*/ 341 h 1137"/>
                <a:gd name="T18" fmla="*/ 81 w 661"/>
                <a:gd name="T19" fmla="*/ 341 h 1137"/>
                <a:gd name="T20" fmla="*/ 92 w 661"/>
                <a:gd name="T21" fmla="*/ 334 h 1137"/>
                <a:gd name="T22" fmla="*/ 104 w 661"/>
                <a:gd name="T23" fmla="*/ 323 h 1137"/>
                <a:gd name="T24" fmla="*/ 116 w 661"/>
                <a:gd name="T25" fmla="*/ 307 h 1137"/>
                <a:gd name="T26" fmla="*/ 132 w 661"/>
                <a:gd name="T27" fmla="*/ 290 h 1137"/>
                <a:gd name="T28" fmla="*/ 191 w 661"/>
                <a:gd name="T29" fmla="*/ 257 h 1137"/>
                <a:gd name="T30" fmla="*/ 221 w 661"/>
                <a:gd name="T31" fmla="*/ 245 h 1137"/>
                <a:gd name="T32" fmla="*/ 227 w 661"/>
                <a:gd name="T33" fmla="*/ 207 h 1137"/>
                <a:gd name="T34" fmla="*/ 218 w 661"/>
                <a:gd name="T35" fmla="*/ 181 h 1137"/>
                <a:gd name="T36" fmla="*/ 205 w 661"/>
                <a:gd name="T37" fmla="*/ 133 h 1137"/>
                <a:gd name="T38" fmla="*/ 202 w 661"/>
                <a:gd name="T39" fmla="*/ 88 h 1137"/>
                <a:gd name="T40" fmla="*/ 181 w 661"/>
                <a:gd name="T41" fmla="*/ 49 h 1137"/>
                <a:gd name="T42" fmla="*/ 202 w 661"/>
                <a:gd name="T43" fmla="*/ 72 h 1137"/>
                <a:gd name="T44" fmla="*/ 213 w 661"/>
                <a:gd name="T45" fmla="*/ 110 h 1137"/>
                <a:gd name="T46" fmla="*/ 226 w 661"/>
                <a:gd name="T47" fmla="*/ 183 h 1137"/>
                <a:gd name="T48" fmla="*/ 236 w 661"/>
                <a:gd name="T49" fmla="*/ 177 h 1137"/>
                <a:gd name="T50" fmla="*/ 238 w 661"/>
                <a:gd name="T51" fmla="*/ 205 h 1137"/>
                <a:gd name="T52" fmla="*/ 245 w 661"/>
                <a:gd name="T53" fmla="*/ 253 h 1137"/>
                <a:gd name="T54" fmla="*/ 233 w 661"/>
                <a:gd name="T55" fmla="*/ 335 h 1137"/>
                <a:gd name="T56" fmla="*/ 231 w 661"/>
                <a:gd name="T57" fmla="*/ 366 h 1137"/>
                <a:gd name="T58" fmla="*/ 261 w 661"/>
                <a:gd name="T59" fmla="*/ 368 h 1137"/>
                <a:gd name="T60" fmla="*/ 330 w 661"/>
                <a:gd name="T61" fmla="*/ 397 h 1137"/>
                <a:gd name="T62" fmla="*/ 320 w 661"/>
                <a:gd name="T63" fmla="*/ 484 h 1137"/>
                <a:gd name="T64" fmla="*/ 216 w 661"/>
                <a:gd name="T65" fmla="*/ 569 h 1137"/>
                <a:gd name="T66" fmla="*/ 189 w 661"/>
                <a:gd name="T67" fmla="*/ 568 h 1137"/>
                <a:gd name="T68" fmla="*/ 165 w 661"/>
                <a:gd name="T69" fmla="*/ 567 h 1137"/>
                <a:gd name="T70" fmla="*/ 143 w 661"/>
                <a:gd name="T71" fmla="*/ 565 h 1137"/>
                <a:gd name="T72" fmla="*/ 122 w 661"/>
                <a:gd name="T73" fmla="*/ 563 h 1137"/>
                <a:gd name="T74" fmla="*/ 104 w 661"/>
                <a:gd name="T75" fmla="*/ 560 h 1137"/>
                <a:gd name="T76" fmla="*/ 87 w 661"/>
                <a:gd name="T77" fmla="*/ 555 h 1137"/>
                <a:gd name="T78" fmla="*/ 72 w 661"/>
                <a:gd name="T79" fmla="*/ 548 h 1137"/>
                <a:gd name="T80" fmla="*/ 59 w 661"/>
                <a:gd name="T81" fmla="*/ 541 h 1137"/>
                <a:gd name="T82" fmla="*/ 47 w 661"/>
                <a:gd name="T83" fmla="*/ 532 h 1137"/>
                <a:gd name="T84" fmla="*/ 38 w 661"/>
                <a:gd name="T85" fmla="*/ 520 h 1137"/>
                <a:gd name="T86" fmla="*/ 30 w 661"/>
                <a:gd name="T87" fmla="*/ 505 h 1137"/>
                <a:gd name="T88" fmla="*/ 23 w 661"/>
                <a:gd name="T89" fmla="*/ 489 h 1137"/>
                <a:gd name="T90" fmla="*/ 18 w 661"/>
                <a:gd name="T91" fmla="*/ 470 h 1137"/>
                <a:gd name="T92" fmla="*/ 14 w 661"/>
                <a:gd name="T93" fmla="*/ 448 h 1137"/>
                <a:gd name="T94" fmla="*/ 13 w 661"/>
                <a:gd name="T95" fmla="*/ 424 h 1137"/>
                <a:gd name="T96" fmla="*/ 12 w 661"/>
                <a:gd name="T97" fmla="*/ 396 h 1137"/>
                <a:gd name="T98" fmla="*/ 0 w 661"/>
                <a:gd name="T99" fmla="*/ 358 h 1137"/>
                <a:gd name="T100" fmla="*/ 3 w 661"/>
                <a:gd name="T101" fmla="*/ 294 h 1137"/>
                <a:gd name="T102" fmla="*/ 21 w 661"/>
                <a:gd name="T103" fmla="*/ 245 h 1137"/>
                <a:gd name="T104" fmla="*/ 35 w 661"/>
                <a:gd name="T105" fmla="*/ 174 h 1137"/>
                <a:gd name="T106" fmla="*/ 48 w 661"/>
                <a:gd name="T107" fmla="*/ 75 h 1137"/>
                <a:gd name="T108" fmla="*/ 84 w 661"/>
                <a:gd name="T109" fmla="*/ 27 h 1137"/>
                <a:gd name="T110" fmla="*/ 111 w 661"/>
                <a:gd name="T111" fmla="*/ 0 h 1137"/>
                <a:gd name="T112" fmla="*/ 139 w 661"/>
                <a:gd name="T113" fmla="*/ 0 h 1137"/>
                <a:gd name="T114" fmla="*/ 156 w 661"/>
                <a:gd name="T115" fmla="*/ 14 h 113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1"/>
                <a:gd name="T175" fmla="*/ 0 h 1137"/>
                <a:gd name="T176" fmla="*/ 661 w 661"/>
                <a:gd name="T177" fmla="*/ 1137 h 113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1" h="1137">
                  <a:moveTo>
                    <a:pt x="313" y="27"/>
                  </a:moveTo>
                  <a:lnTo>
                    <a:pt x="228" y="27"/>
                  </a:lnTo>
                  <a:lnTo>
                    <a:pt x="119" y="149"/>
                  </a:lnTo>
                  <a:lnTo>
                    <a:pt x="80" y="348"/>
                  </a:lnTo>
                  <a:lnTo>
                    <a:pt x="75" y="518"/>
                  </a:lnTo>
                  <a:lnTo>
                    <a:pt x="75" y="602"/>
                  </a:lnTo>
                  <a:lnTo>
                    <a:pt x="99" y="645"/>
                  </a:lnTo>
                  <a:lnTo>
                    <a:pt x="119" y="672"/>
                  </a:lnTo>
                  <a:lnTo>
                    <a:pt x="141" y="682"/>
                  </a:lnTo>
                  <a:lnTo>
                    <a:pt x="162" y="681"/>
                  </a:lnTo>
                  <a:lnTo>
                    <a:pt x="184" y="667"/>
                  </a:lnTo>
                  <a:lnTo>
                    <a:pt x="208" y="645"/>
                  </a:lnTo>
                  <a:lnTo>
                    <a:pt x="233" y="614"/>
                  </a:lnTo>
                  <a:lnTo>
                    <a:pt x="264" y="580"/>
                  </a:lnTo>
                  <a:lnTo>
                    <a:pt x="382" y="514"/>
                  </a:lnTo>
                  <a:lnTo>
                    <a:pt x="443" y="490"/>
                  </a:lnTo>
                  <a:lnTo>
                    <a:pt x="454" y="414"/>
                  </a:lnTo>
                  <a:lnTo>
                    <a:pt x="437" y="361"/>
                  </a:lnTo>
                  <a:lnTo>
                    <a:pt x="411" y="265"/>
                  </a:lnTo>
                  <a:lnTo>
                    <a:pt x="404" y="176"/>
                  </a:lnTo>
                  <a:lnTo>
                    <a:pt x="362" y="98"/>
                  </a:lnTo>
                  <a:lnTo>
                    <a:pt x="404" y="144"/>
                  </a:lnTo>
                  <a:lnTo>
                    <a:pt x="426" y="220"/>
                  </a:lnTo>
                  <a:lnTo>
                    <a:pt x="452" y="365"/>
                  </a:lnTo>
                  <a:lnTo>
                    <a:pt x="472" y="353"/>
                  </a:lnTo>
                  <a:lnTo>
                    <a:pt x="476" y="409"/>
                  </a:lnTo>
                  <a:lnTo>
                    <a:pt x="491" y="506"/>
                  </a:lnTo>
                  <a:lnTo>
                    <a:pt x="467" y="670"/>
                  </a:lnTo>
                  <a:lnTo>
                    <a:pt x="462" y="731"/>
                  </a:lnTo>
                  <a:lnTo>
                    <a:pt x="523" y="735"/>
                  </a:lnTo>
                  <a:lnTo>
                    <a:pt x="661" y="794"/>
                  </a:lnTo>
                  <a:lnTo>
                    <a:pt x="640" y="967"/>
                  </a:lnTo>
                  <a:lnTo>
                    <a:pt x="432" y="1137"/>
                  </a:lnTo>
                  <a:lnTo>
                    <a:pt x="379" y="1136"/>
                  </a:lnTo>
                  <a:lnTo>
                    <a:pt x="331" y="1134"/>
                  </a:lnTo>
                  <a:lnTo>
                    <a:pt x="286" y="1130"/>
                  </a:lnTo>
                  <a:lnTo>
                    <a:pt x="245" y="1125"/>
                  </a:lnTo>
                  <a:lnTo>
                    <a:pt x="209" y="1119"/>
                  </a:lnTo>
                  <a:lnTo>
                    <a:pt x="175" y="1110"/>
                  </a:lnTo>
                  <a:lnTo>
                    <a:pt x="145" y="1096"/>
                  </a:lnTo>
                  <a:lnTo>
                    <a:pt x="119" y="1081"/>
                  </a:lnTo>
                  <a:lnTo>
                    <a:pt x="95" y="1063"/>
                  </a:lnTo>
                  <a:lnTo>
                    <a:pt x="77" y="1039"/>
                  </a:lnTo>
                  <a:lnTo>
                    <a:pt x="60" y="1010"/>
                  </a:lnTo>
                  <a:lnTo>
                    <a:pt x="46" y="978"/>
                  </a:lnTo>
                  <a:lnTo>
                    <a:pt x="36" y="940"/>
                  </a:lnTo>
                  <a:lnTo>
                    <a:pt x="29" y="896"/>
                  </a:lnTo>
                  <a:lnTo>
                    <a:pt x="26" y="847"/>
                  </a:lnTo>
                  <a:lnTo>
                    <a:pt x="24" y="791"/>
                  </a:lnTo>
                  <a:lnTo>
                    <a:pt x="0" y="716"/>
                  </a:lnTo>
                  <a:lnTo>
                    <a:pt x="6" y="587"/>
                  </a:lnTo>
                  <a:lnTo>
                    <a:pt x="43" y="490"/>
                  </a:lnTo>
                  <a:lnTo>
                    <a:pt x="70" y="348"/>
                  </a:lnTo>
                  <a:lnTo>
                    <a:pt x="97" y="149"/>
                  </a:lnTo>
                  <a:lnTo>
                    <a:pt x="168" y="54"/>
                  </a:lnTo>
                  <a:lnTo>
                    <a:pt x="223" y="0"/>
                  </a:lnTo>
                  <a:lnTo>
                    <a:pt x="279" y="0"/>
                  </a:lnTo>
                  <a:lnTo>
                    <a:pt x="313" y="2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79" name="Freeform 178"/>
            <p:cNvSpPr>
              <a:spLocks noChangeAspect="1"/>
            </p:cNvSpPr>
            <p:nvPr/>
          </p:nvSpPr>
          <p:spPr bwMode="auto">
            <a:xfrm>
              <a:off x="1422" y="2302"/>
              <a:ext cx="339" cy="572"/>
            </a:xfrm>
            <a:custGeom>
              <a:avLst/>
              <a:gdLst>
                <a:gd name="T0" fmla="*/ 122 w 678"/>
                <a:gd name="T1" fmla="*/ 0 h 1144"/>
                <a:gd name="T2" fmla="*/ 113 w 678"/>
                <a:gd name="T3" fmla="*/ 11 h 1144"/>
                <a:gd name="T4" fmla="*/ 106 w 678"/>
                <a:gd name="T5" fmla="*/ 31 h 1144"/>
                <a:gd name="T6" fmla="*/ 80 w 678"/>
                <a:gd name="T7" fmla="*/ 56 h 1144"/>
                <a:gd name="T8" fmla="*/ 42 w 678"/>
                <a:gd name="T9" fmla="*/ 130 h 1144"/>
                <a:gd name="T10" fmla="*/ 38 w 678"/>
                <a:gd name="T11" fmla="*/ 175 h 1144"/>
                <a:gd name="T12" fmla="*/ 13 w 678"/>
                <a:gd name="T13" fmla="*/ 275 h 1144"/>
                <a:gd name="T14" fmla="*/ 13 w 678"/>
                <a:gd name="T15" fmla="*/ 321 h 1144"/>
                <a:gd name="T16" fmla="*/ 15 w 678"/>
                <a:gd name="T17" fmla="*/ 350 h 1144"/>
                <a:gd name="T18" fmla="*/ 3 w 678"/>
                <a:gd name="T19" fmla="*/ 418 h 1144"/>
                <a:gd name="T20" fmla="*/ 0 w 678"/>
                <a:gd name="T21" fmla="*/ 461 h 1144"/>
                <a:gd name="T22" fmla="*/ 16 w 678"/>
                <a:gd name="T23" fmla="*/ 484 h 1144"/>
                <a:gd name="T24" fmla="*/ 24 w 678"/>
                <a:gd name="T25" fmla="*/ 499 h 1144"/>
                <a:gd name="T26" fmla="*/ 72 w 678"/>
                <a:gd name="T27" fmla="*/ 572 h 1144"/>
                <a:gd name="T28" fmla="*/ 175 w 678"/>
                <a:gd name="T29" fmla="*/ 544 h 1144"/>
                <a:gd name="T30" fmla="*/ 317 w 678"/>
                <a:gd name="T31" fmla="*/ 490 h 1144"/>
                <a:gd name="T32" fmla="*/ 339 w 678"/>
                <a:gd name="T33" fmla="*/ 434 h 1144"/>
                <a:gd name="T34" fmla="*/ 339 w 678"/>
                <a:gd name="T35" fmla="*/ 383 h 1144"/>
                <a:gd name="T36" fmla="*/ 320 w 678"/>
                <a:gd name="T37" fmla="*/ 273 h 1144"/>
                <a:gd name="T38" fmla="*/ 318 w 678"/>
                <a:gd name="T39" fmla="*/ 250 h 1144"/>
                <a:gd name="T40" fmla="*/ 315 w 678"/>
                <a:gd name="T41" fmla="*/ 231 h 1144"/>
                <a:gd name="T42" fmla="*/ 311 w 678"/>
                <a:gd name="T43" fmla="*/ 213 h 1144"/>
                <a:gd name="T44" fmla="*/ 307 w 678"/>
                <a:gd name="T45" fmla="*/ 196 h 1144"/>
                <a:gd name="T46" fmla="*/ 301 w 678"/>
                <a:gd name="T47" fmla="*/ 180 h 1144"/>
                <a:gd name="T48" fmla="*/ 294 w 678"/>
                <a:gd name="T49" fmla="*/ 163 h 1144"/>
                <a:gd name="T50" fmla="*/ 285 w 678"/>
                <a:gd name="T51" fmla="*/ 146 h 1144"/>
                <a:gd name="T52" fmla="*/ 274 w 678"/>
                <a:gd name="T53" fmla="*/ 127 h 1144"/>
                <a:gd name="T54" fmla="*/ 266 w 678"/>
                <a:gd name="T55" fmla="*/ 70 h 1144"/>
                <a:gd name="T56" fmla="*/ 227 w 678"/>
                <a:gd name="T57" fmla="*/ 60 h 1144"/>
                <a:gd name="T58" fmla="*/ 208 w 678"/>
                <a:gd name="T59" fmla="*/ 57 h 1144"/>
                <a:gd name="T60" fmla="*/ 193 w 678"/>
                <a:gd name="T61" fmla="*/ 52 h 1144"/>
                <a:gd name="T62" fmla="*/ 180 w 678"/>
                <a:gd name="T63" fmla="*/ 48 h 1144"/>
                <a:gd name="T64" fmla="*/ 169 w 678"/>
                <a:gd name="T65" fmla="*/ 42 h 1144"/>
                <a:gd name="T66" fmla="*/ 159 w 678"/>
                <a:gd name="T67" fmla="*/ 36 h 1144"/>
                <a:gd name="T68" fmla="*/ 148 w 678"/>
                <a:gd name="T69" fmla="*/ 26 h 1144"/>
                <a:gd name="T70" fmla="*/ 136 w 678"/>
                <a:gd name="T71" fmla="*/ 14 h 1144"/>
                <a:gd name="T72" fmla="*/ 122 w 678"/>
                <a:gd name="T73" fmla="*/ 0 h 11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8"/>
                <a:gd name="T112" fmla="*/ 0 h 1144"/>
                <a:gd name="T113" fmla="*/ 678 w 678"/>
                <a:gd name="T114" fmla="*/ 1144 h 11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8" h="1144">
                  <a:moveTo>
                    <a:pt x="245" y="0"/>
                  </a:moveTo>
                  <a:lnTo>
                    <a:pt x="226" y="22"/>
                  </a:lnTo>
                  <a:lnTo>
                    <a:pt x="212" y="63"/>
                  </a:lnTo>
                  <a:lnTo>
                    <a:pt x="160" y="112"/>
                  </a:lnTo>
                  <a:lnTo>
                    <a:pt x="85" y="260"/>
                  </a:lnTo>
                  <a:lnTo>
                    <a:pt x="75" y="351"/>
                  </a:lnTo>
                  <a:lnTo>
                    <a:pt x="26" y="550"/>
                  </a:lnTo>
                  <a:lnTo>
                    <a:pt x="26" y="642"/>
                  </a:lnTo>
                  <a:lnTo>
                    <a:pt x="31" y="701"/>
                  </a:lnTo>
                  <a:lnTo>
                    <a:pt x="5" y="837"/>
                  </a:lnTo>
                  <a:lnTo>
                    <a:pt x="0" y="922"/>
                  </a:lnTo>
                  <a:lnTo>
                    <a:pt x="32" y="969"/>
                  </a:lnTo>
                  <a:lnTo>
                    <a:pt x="48" y="998"/>
                  </a:lnTo>
                  <a:lnTo>
                    <a:pt x="144" y="1144"/>
                  </a:lnTo>
                  <a:lnTo>
                    <a:pt x="350" y="1088"/>
                  </a:lnTo>
                  <a:lnTo>
                    <a:pt x="633" y="981"/>
                  </a:lnTo>
                  <a:lnTo>
                    <a:pt x="678" y="869"/>
                  </a:lnTo>
                  <a:lnTo>
                    <a:pt x="678" y="766"/>
                  </a:lnTo>
                  <a:lnTo>
                    <a:pt x="640" y="545"/>
                  </a:lnTo>
                  <a:lnTo>
                    <a:pt x="635" y="501"/>
                  </a:lnTo>
                  <a:lnTo>
                    <a:pt x="630" y="462"/>
                  </a:lnTo>
                  <a:lnTo>
                    <a:pt x="621" y="426"/>
                  </a:lnTo>
                  <a:lnTo>
                    <a:pt x="613" y="392"/>
                  </a:lnTo>
                  <a:lnTo>
                    <a:pt x="601" y="360"/>
                  </a:lnTo>
                  <a:lnTo>
                    <a:pt x="588" y="327"/>
                  </a:lnTo>
                  <a:lnTo>
                    <a:pt x="569" y="292"/>
                  </a:lnTo>
                  <a:lnTo>
                    <a:pt x="547" y="254"/>
                  </a:lnTo>
                  <a:lnTo>
                    <a:pt x="532" y="139"/>
                  </a:lnTo>
                  <a:lnTo>
                    <a:pt x="455" y="120"/>
                  </a:lnTo>
                  <a:lnTo>
                    <a:pt x="416" y="114"/>
                  </a:lnTo>
                  <a:lnTo>
                    <a:pt x="386" y="105"/>
                  </a:lnTo>
                  <a:lnTo>
                    <a:pt x="360" y="97"/>
                  </a:lnTo>
                  <a:lnTo>
                    <a:pt x="338" y="85"/>
                  </a:lnTo>
                  <a:lnTo>
                    <a:pt x="318" y="71"/>
                  </a:lnTo>
                  <a:lnTo>
                    <a:pt x="296" y="52"/>
                  </a:lnTo>
                  <a:lnTo>
                    <a:pt x="272" y="29"/>
                  </a:lnTo>
                  <a:lnTo>
                    <a:pt x="245" y="0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80" name="Freeform 179"/>
            <p:cNvSpPr>
              <a:spLocks noChangeAspect="1"/>
            </p:cNvSpPr>
            <p:nvPr/>
          </p:nvSpPr>
          <p:spPr bwMode="auto">
            <a:xfrm>
              <a:off x="1504" y="2122"/>
              <a:ext cx="283" cy="179"/>
            </a:xfrm>
            <a:custGeom>
              <a:avLst/>
              <a:gdLst>
                <a:gd name="T0" fmla="*/ 243 w 565"/>
                <a:gd name="T1" fmla="*/ 0 h 358"/>
                <a:gd name="T2" fmla="*/ 257 w 565"/>
                <a:gd name="T3" fmla="*/ 4 h 358"/>
                <a:gd name="T4" fmla="*/ 268 w 565"/>
                <a:gd name="T5" fmla="*/ 10 h 358"/>
                <a:gd name="T6" fmla="*/ 275 w 565"/>
                <a:gd name="T7" fmla="*/ 15 h 358"/>
                <a:gd name="T8" fmla="*/ 280 w 565"/>
                <a:gd name="T9" fmla="*/ 23 h 358"/>
                <a:gd name="T10" fmla="*/ 283 w 565"/>
                <a:gd name="T11" fmla="*/ 33 h 358"/>
                <a:gd name="T12" fmla="*/ 283 w 565"/>
                <a:gd name="T13" fmla="*/ 44 h 358"/>
                <a:gd name="T14" fmla="*/ 282 w 565"/>
                <a:gd name="T15" fmla="*/ 56 h 358"/>
                <a:gd name="T16" fmla="*/ 279 w 565"/>
                <a:gd name="T17" fmla="*/ 70 h 358"/>
                <a:gd name="T18" fmla="*/ 267 w 565"/>
                <a:gd name="T19" fmla="*/ 80 h 358"/>
                <a:gd name="T20" fmla="*/ 253 w 565"/>
                <a:gd name="T21" fmla="*/ 73 h 358"/>
                <a:gd name="T22" fmla="*/ 234 w 565"/>
                <a:gd name="T23" fmla="*/ 61 h 358"/>
                <a:gd name="T24" fmla="*/ 221 w 565"/>
                <a:gd name="T25" fmla="*/ 61 h 358"/>
                <a:gd name="T26" fmla="*/ 216 w 565"/>
                <a:gd name="T27" fmla="*/ 83 h 358"/>
                <a:gd name="T28" fmla="*/ 204 w 565"/>
                <a:gd name="T29" fmla="*/ 98 h 358"/>
                <a:gd name="T30" fmla="*/ 178 w 565"/>
                <a:gd name="T31" fmla="*/ 104 h 358"/>
                <a:gd name="T32" fmla="*/ 160 w 565"/>
                <a:gd name="T33" fmla="*/ 120 h 358"/>
                <a:gd name="T34" fmla="*/ 159 w 565"/>
                <a:gd name="T35" fmla="*/ 133 h 358"/>
                <a:gd name="T36" fmla="*/ 145 w 565"/>
                <a:gd name="T37" fmla="*/ 133 h 358"/>
                <a:gd name="T38" fmla="*/ 133 w 565"/>
                <a:gd name="T39" fmla="*/ 113 h 358"/>
                <a:gd name="T40" fmla="*/ 119 w 565"/>
                <a:gd name="T41" fmla="*/ 83 h 358"/>
                <a:gd name="T42" fmla="*/ 109 w 565"/>
                <a:gd name="T43" fmla="*/ 77 h 358"/>
                <a:gd name="T44" fmla="*/ 88 w 565"/>
                <a:gd name="T45" fmla="*/ 85 h 358"/>
                <a:gd name="T46" fmla="*/ 83 w 565"/>
                <a:gd name="T47" fmla="*/ 99 h 358"/>
                <a:gd name="T48" fmla="*/ 83 w 565"/>
                <a:gd name="T49" fmla="*/ 133 h 358"/>
                <a:gd name="T50" fmla="*/ 71 w 565"/>
                <a:gd name="T51" fmla="*/ 154 h 358"/>
                <a:gd name="T52" fmla="*/ 60 w 565"/>
                <a:gd name="T53" fmla="*/ 163 h 358"/>
                <a:gd name="T54" fmla="*/ 46 w 565"/>
                <a:gd name="T55" fmla="*/ 153 h 358"/>
                <a:gd name="T56" fmla="*/ 44 w 565"/>
                <a:gd name="T57" fmla="*/ 179 h 358"/>
                <a:gd name="T58" fmla="*/ 32 w 565"/>
                <a:gd name="T59" fmla="*/ 179 h 358"/>
                <a:gd name="T60" fmla="*/ 21 w 565"/>
                <a:gd name="T61" fmla="*/ 179 h 358"/>
                <a:gd name="T62" fmla="*/ 14 w 565"/>
                <a:gd name="T63" fmla="*/ 179 h 358"/>
                <a:gd name="T64" fmla="*/ 8 w 565"/>
                <a:gd name="T65" fmla="*/ 177 h 358"/>
                <a:gd name="T66" fmla="*/ 4 w 565"/>
                <a:gd name="T67" fmla="*/ 173 h 358"/>
                <a:gd name="T68" fmla="*/ 2 w 565"/>
                <a:gd name="T69" fmla="*/ 167 h 358"/>
                <a:gd name="T70" fmla="*/ 0 w 565"/>
                <a:gd name="T71" fmla="*/ 158 h 358"/>
                <a:gd name="T72" fmla="*/ 0 w 565"/>
                <a:gd name="T73" fmla="*/ 145 h 358"/>
                <a:gd name="T74" fmla="*/ 26 w 565"/>
                <a:gd name="T75" fmla="*/ 91 h 358"/>
                <a:gd name="T76" fmla="*/ 86 w 565"/>
                <a:gd name="T77" fmla="*/ 40 h 358"/>
                <a:gd name="T78" fmla="*/ 243 w 565"/>
                <a:gd name="T79" fmla="*/ 0 h 35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65"/>
                <a:gd name="T121" fmla="*/ 0 h 358"/>
                <a:gd name="T122" fmla="*/ 565 w 565"/>
                <a:gd name="T123" fmla="*/ 358 h 35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65" h="358">
                  <a:moveTo>
                    <a:pt x="485" y="0"/>
                  </a:moveTo>
                  <a:lnTo>
                    <a:pt x="513" y="8"/>
                  </a:lnTo>
                  <a:lnTo>
                    <a:pt x="535" y="19"/>
                  </a:lnTo>
                  <a:lnTo>
                    <a:pt x="550" y="30"/>
                  </a:lnTo>
                  <a:lnTo>
                    <a:pt x="560" y="47"/>
                  </a:lnTo>
                  <a:lnTo>
                    <a:pt x="565" y="66"/>
                  </a:lnTo>
                  <a:lnTo>
                    <a:pt x="565" y="88"/>
                  </a:lnTo>
                  <a:lnTo>
                    <a:pt x="563" y="112"/>
                  </a:lnTo>
                  <a:lnTo>
                    <a:pt x="558" y="139"/>
                  </a:lnTo>
                  <a:lnTo>
                    <a:pt x="533" y="159"/>
                  </a:lnTo>
                  <a:lnTo>
                    <a:pt x="506" y="146"/>
                  </a:lnTo>
                  <a:lnTo>
                    <a:pt x="467" y="122"/>
                  </a:lnTo>
                  <a:lnTo>
                    <a:pt x="441" y="122"/>
                  </a:lnTo>
                  <a:lnTo>
                    <a:pt x="431" y="166"/>
                  </a:lnTo>
                  <a:lnTo>
                    <a:pt x="407" y="197"/>
                  </a:lnTo>
                  <a:lnTo>
                    <a:pt x="355" y="209"/>
                  </a:lnTo>
                  <a:lnTo>
                    <a:pt x="319" y="241"/>
                  </a:lnTo>
                  <a:lnTo>
                    <a:pt x="317" y="266"/>
                  </a:lnTo>
                  <a:lnTo>
                    <a:pt x="290" y="266"/>
                  </a:lnTo>
                  <a:lnTo>
                    <a:pt x="265" y="226"/>
                  </a:lnTo>
                  <a:lnTo>
                    <a:pt x="238" y="165"/>
                  </a:lnTo>
                  <a:lnTo>
                    <a:pt x="217" y="154"/>
                  </a:lnTo>
                  <a:lnTo>
                    <a:pt x="176" y="170"/>
                  </a:lnTo>
                  <a:lnTo>
                    <a:pt x="166" y="199"/>
                  </a:lnTo>
                  <a:lnTo>
                    <a:pt x="166" y="266"/>
                  </a:lnTo>
                  <a:lnTo>
                    <a:pt x="141" y="307"/>
                  </a:lnTo>
                  <a:lnTo>
                    <a:pt x="119" y="326"/>
                  </a:lnTo>
                  <a:lnTo>
                    <a:pt x="92" y="305"/>
                  </a:lnTo>
                  <a:lnTo>
                    <a:pt x="88" y="358"/>
                  </a:lnTo>
                  <a:lnTo>
                    <a:pt x="63" y="358"/>
                  </a:lnTo>
                  <a:lnTo>
                    <a:pt x="42" y="358"/>
                  </a:lnTo>
                  <a:lnTo>
                    <a:pt x="27" y="358"/>
                  </a:lnTo>
                  <a:lnTo>
                    <a:pt x="15" y="353"/>
                  </a:lnTo>
                  <a:lnTo>
                    <a:pt x="8" y="346"/>
                  </a:lnTo>
                  <a:lnTo>
                    <a:pt x="3" y="334"/>
                  </a:lnTo>
                  <a:lnTo>
                    <a:pt x="0" y="316"/>
                  </a:lnTo>
                  <a:lnTo>
                    <a:pt x="0" y="289"/>
                  </a:lnTo>
                  <a:lnTo>
                    <a:pt x="52" y="182"/>
                  </a:lnTo>
                  <a:lnTo>
                    <a:pt x="171" y="80"/>
                  </a:lnTo>
                  <a:lnTo>
                    <a:pt x="485" y="0"/>
                  </a:lnTo>
                  <a:close/>
                </a:path>
              </a:pathLst>
            </a:custGeom>
            <a:solidFill>
              <a:srgbClr val="1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81" name="Freeform 180"/>
            <p:cNvSpPr>
              <a:spLocks noChangeAspect="1"/>
            </p:cNvSpPr>
            <p:nvPr/>
          </p:nvSpPr>
          <p:spPr bwMode="auto">
            <a:xfrm>
              <a:off x="1929" y="1761"/>
              <a:ext cx="198" cy="172"/>
            </a:xfrm>
            <a:custGeom>
              <a:avLst/>
              <a:gdLst>
                <a:gd name="T0" fmla="*/ 198 w 397"/>
                <a:gd name="T1" fmla="*/ 51 h 343"/>
                <a:gd name="T2" fmla="*/ 196 w 397"/>
                <a:gd name="T3" fmla="*/ 66 h 343"/>
                <a:gd name="T4" fmla="*/ 186 w 397"/>
                <a:gd name="T5" fmla="*/ 77 h 343"/>
                <a:gd name="T6" fmla="*/ 180 w 397"/>
                <a:gd name="T7" fmla="*/ 92 h 343"/>
                <a:gd name="T8" fmla="*/ 166 w 397"/>
                <a:gd name="T9" fmla="*/ 101 h 343"/>
                <a:gd name="T10" fmla="*/ 158 w 397"/>
                <a:gd name="T11" fmla="*/ 111 h 343"/>
                <a:gd name="T12" fmla="*/ 158 w 397"/>
                <a:gd name="T13" fmla="*/ 123 h 343"/>
                <a:gd name="T14" fmla="*/ 160 w 397"/>
                <a:gd name="T15" fmla="*/ 131 h 343"/>
                <a:gd name="T16" fmla="*/ 159 w 397"/>
                <a:gd name="T17" fmla="*/ 137 h 343"/>
                <a:gd name="T18" fmla="*/ 154 w 397"/>
                <a:gd name="T19" fmla="*/ 140 h 343"/>
                <a:gd name="T20" fmla="*/ 147 w 397"/>
                <a:gd name="T21" fmla="*/ 140 h 343"/>
                <a:gd name="T22" fmla="*/ 135 w 397"/>
                <a:gd name="T23" fmla="*/ 138 h 343"/>
                <a:gd name="T24" fmla="*/ 131 w 397"/>
                <a:gd name="T25" fmla="*/ 148 h 343"/>
                <a:gd name="T26" fmla="*/ 123 w 397"/>
                <a:gd name="T27" fmla="*/ 148 h 343"/>
                <a:gd name="T28" fmla="*/ 118 w 397"/>
                <a:gd name="T29" fmla="*/ 156 h 343"/>
                <a:gd name="T30" fmla="*/ 111 w 397"/>
                <a:gd name="T31" fmla="*/ 156 h 343"/>
                <a:gd name="T32" fmla="*/ 107 w 397"/>
                <a:gd name="T33" fmla="*/ 163 h 343"/>
                <a:gd name="T34" fmla="*/ 102 w 397"/>
                <a:gd name="T35" fmla="*/ 167 h 343"/>
                <a:gd name="T36" fmla="*/ 99 w 397"/>
                <a:gd name="T37" fmla="*/ 169 h 343"/>
                <a:gd name="T38" fmla="*/ 95 w 397"/>
                <a:gd name="T39" fmla="*/ 170 h 343"/>
                <a:gd name="T40" fmla="*/ 91 w 397"/>
                <a:gd name="T41" fmla="*/ 170 h 343"/>
                <a:gd name="T42" fmla="*/ 87 w 397"/>
                <a:gd name="T43" fmla="*/ 168 h 343"/>
                <a:gd name="T44" fmla="*/ 83 w 397"/>
                <a:gd name="T45" fmla="*/ 164 h 343"/>
                <a:gd name="T46" fmla="*/ 78 w 397"/>
                <a:gd name="T47" fmla="*/ 159 h 343"/>
                <a:gd name="T48" fmla="*/ 67 w 397"/>
                <a:gd name="T49" fmla="*/ 149 h 343"/>
                <a:gd name="T50" fmla="*/ 59 w 397"/>
                <a:gd name="T51" fmla="*/ 172 h 343"/>
                <a:gd name="T52" fmla="*/ 11 w 397"/>
                <a:gd name="T53" fmla="*/ 124 h 343"/>
                <a:gd name="T54" fmla="*/ 0 w 397"/>
                <a:gd name="T55" fmla="*/ 87 h 343"/>
                <a:gd name="T56" fmla="*/ 21 w 397"/>
                <a:gd name="T57" fmla="*/ 67 h 343"/>
                <a:gd name="T58" fmla="*/ 54 w 397"/>
                <a:gd name="T59" fmla="*/ 11 h 343"/>
                <a:gd name="T60" fmla="*/ 140 w 397"/>
                <a:gd name="T61" fmla="*/ 0 h 343"/>
                <a:gd name="T62" fmla="*/ 196 w 397"/>
                <a:gd name="T63" fmla="*/ 35 h 343"/>
                <a:gd name="T64" fmla="*/ 198 w 397"/>
                <a:gd name="T65" fmla="*/ 51 h 3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7"/>
                <a:gd name="T100" fmla="*/ 0 h 343"/>
                <a:gd name="T101" fmla="*/ 397 w 397"/>
                <a:gd name="T102" fmla="*/ 343 h 3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7" h="343">
                  <a:moveTo>
                    <a:pt x="397" y="102"/>
                  </a:moveTo>
                  <a:lnTo>
                    <a:pt x="393" y="131"/>
                  </a:lnTo>
                  <a:lnTo>
                    <a:pt x="373" y="153"/>
                  </a:lnTo>
                  <a:lnTo>
                    <a:pt x="361" y="184"/>
                  </a:lnTo>
                  <a:lnTo>
                    <a:pt x="332" y="201"/>
                  </a:lnTo>
                  <a:lnTo>
                    <a:pt x="317" y="221"/>
                  </a:lnTo>
                  <a:lnTo>
                    <a:pt x="317" y="246"/>
                  </a:lnTo>
                  <a:lnTo>
                    <a:pt x="320" y="262"/>
                  </a:lnTo>
                  <a:lnTo>
                    <a:pt x="319" y="274"/>
                  </a:lnTo>
                  <a:lnTo>
                    <a:pt x="309" y="280"/>
                  </a:lnTo>
                  <a:lnTo>
                    <a:pt x="295" y="280"/>
                  </a:lnTo>
                  <a:lnTo>
                    <a:pt x="270" y="275"/>
                  </a:lnTo>
                  <a:lnTo>
                    <a:pt x="263" y="296"/>
                  </a:lnTo>
                  <a:lnTo>
                    <a:pt x="247" y="296"/>
                  </a:lnTo>
                  <a:lnTo>
                    <a:pt x="237" y="311"/>
                  </a:lnTo>
                  <a:lnTo>
                    <a:pt x="222" y="311"/>
                  </a:lnTo>
                  <a:lnTo>
                    <a:pt x="214" y="325"/>
                  </a:lnTo>
                  <a:lnTo>
                    <a:pt x="205" y="333"/>
                  </a:lnTo>
                  <a:lnTo>
                    <a:pt x="198" y="338"/>
                  </a:lnTo>
                  <a:lnTo>
                    <a:pt x="190" y="340"/>
                  </a:lnTo>
                  <a:lnTo>
                    <a:pt x="183" y="340"/>
                  </a:lnTo>
                  <a:lnTo>
                    <a:pt x="174" y="335"/>
                  </a:lnTo>
                  <a:lnTo>
                    <a:pt x="166" y="328"/>
                  </a:lnTo>
                  <a:lnTo>
                    <a:pt x="156" y="318"/>
                  </a:lnTo>
                  <a:lnTo>
                    <a:pt x="134" y="297"/>
                  </a:lnTo>
                  <a:lnTo>
                    <a:pt x="118" y="343"/>
                  </a:lnTo>
                  <a:lnTo>
                    <a:pt x="23" y="248"/>
                  </a:lnTo>
                  <a:lnTo>
                    <a:pt x="0" y="173"/>
                  </a:lnTo>
                  <a:lnTo>
                    <a:pt x="42" y="134"/>
                  </a:lnTo>
                  <a:lnTo>
                    <a:pt x="108" y="21"/>
                  </a:lnTo>
                  <a:lnTo>
                    <a:pt x="280" y="0"/>
                  </a:lnTo>
                  <a:lnTo>
                    <a:pt x="393" y="70"/>
                  </a:lnTo>
                  <a:lnTo>
                    <a:pt x="397" y="102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82" name="Freeform 181"/>
            <p:cNvSpPr>
              <a:spLocks noChangeAspect="1"/>
            </p:cNvSpPr>
            <p:nvPr/>
          </p:nvSpPr>
          <p:spPr bwMode="auto">
            <a:xfrm>
              <a:off x="1919" y="1761"/>
              <a:ext cx="178" cy="79"/>
            </a:xfrm>
            <a:custGeom>
              <a:avLst/>
              <a:gdLst>
                <a:gd name="T0" fmla="*/ 148 w 357"/>
                <a:gd name="T1" fmla="*/ 65 h 158"/>
                <a:gd name="T2" fmla="*/ 123 w 357"/>
                <a:gd name="T3" fmla="*/ 79 h 158"/>
                <a:gd name="T4" fmla="*/ 118 w 357"/>
                <a:gd name="T5" fmla="*/ 66 h 158"/>
                <a:gd name="T6" fmla="*/ 128 w 357"/>
                <a:gd name="T7" fmla="*/ 46 h 158"/>
                <a:gd name="T8" fmla="*/ 128 w 357"/>
                <a:gd name="T9" fmla="*/ 26 h 158"/>
                <a:gd name="T10" fmla="*/ 103 w 357"/>
                <a:gd name="T11" fmla="*/ 28 h 158"/>
                <a:gd name="T12" fmla="*/ 80 w 357"/>
                <a:gd name="T13" fmla="*/ 40 h 158"/>
                <a:gd name="T14" fmla="*/ 80 w 357"/>
                <a:gd name="T15" fmla="*/ 53 h 158"/>
                <a:gd name="T16" fmla="*/ 62 w 357"/>
                <a:gd name="T17" fmla="*/ 75 h 158"/>
                <a:gd name="T18" fmla="*/ 49 w 357"/>
                <a:gd name="T19" fmla="*/ 67 h 158"/>
                <a:gd name="T20" fmla="*/ 32 w 357"/>
                <a:gd name="T21" fmla="*/ 71 h 158"/>
                <a:gd name="T22" fmla="*/ 22 w 357"/>
                <a:gd name="T23" fmla="*/ 79 h 158"/>
                <a:gd name="T24" fmla="*/ 12 w 357"/>
                <a:gd name="T25" fmla="*/ 76 h 158"/>
                <a:gd name="T26" fmla="*/ 6 w 357"/>
                <a:gd name="T27" fmla="*/ 72 h 158"/>
                <a:gd name="T28" fmla="*/ 2 w 357"/>
                <a:gd name="T29" fmla="*/ 67 h 158"/>
                <a:gd name="T30" fmla="*/ 0 w 357"/>
                <a:gd name="T31" fmla="*/ 62 h 158"/>
                <a:gd name="T32" fmla="*/ 1 w 357"/>
                <a:gd name="T33" fmla="*/ 57 h 158"/>
                <a:gd name="T34" fmla="*/ 2 w 357"/>
                <a:gd name="T35" fmla="*/ 52 h 158"/>
                <a:gd name="T36" fmla="*/ 6 w 357"/>
                <a:gd name="T37" fmla="*/ 46 h 158"/>
                <a:gd name="T38" fmla="*/ 11 w 357"/>
                <a:gd name="T39" fmla="*/ 40 h 158"/>
                <a:gd name="T40" fmla="*/ 43 w 357"/>
                <a:gd name="T41" fmla="*/ 13 h 158"/>
                <a:gd name="T42" fmla="*/ 123 w 357"/>
                <a:gd name="T43" fmla="*/ 0 h 158"/>
                <a:gd name="T44" fmla="*/ 178 w 357"/>
                <a:gd name="T45" fmla="*/ 25 h 158"/>
                <a:gd name="T46" fmla="*/ 178 w 357"/>
                <a:gd name="T47" fmla="*/ 36 h 158"/>
                <a:gd name="T48" fmla="*/ 178 w 357"/>
                <a:gd name="T49" fmla="*/ 44 h 158"/>
                <a:gd name="T50" fmla="*/ 177 w 357"/>
                <a:gd name="T51" fmla="*/ 51 h 158"/>
                <a:gd name="T52" fmla="*/ 175 w 357"/>
                <a:gd name="T53" fmla="*/ 56 h 158"/>
                <a:gd name="T54" fmla="*/ 171 w 357"/>
                <a:gd name="T55" fmla="*/ 60 h 158"/>
                <a:gd name="T56" fmla="*/ 166 w 357"/>
                <a:gd name="T57" fmla="*/ 63 h 158"/>
                <a:gd name="T58" fmla="*/ 158 w 357"/>
                <a:gd name="T59" fmla="*/ 64 h 158"/>
                <a:gd name="T60" fmla="*/ 148 w 357"/>
                <a:gd name="T61" fmla="*/ 65 h 15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57"/>
                <a:gd name="T94" fmla="*/ 0 h 158"/>
                <a:gd name="T95" fmla="*/ 357 w 357"/>
                <a:gd name="T96" fmla="*/ 158 h 15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57" h="158">
                  <a:moveTo>
                    <a:pt x="296" y="129"/>
                  </a:moveTo>
                  <a:lnTo>
                    <a:pt x="246" y="158"/>
                  </a:lnTo>
                  <a:lnTo>
                    <a:pt x="236" y="131"/>
                  </a:lnTo>
                  <a:lnTo>
                    <a:pt x="257" y="92"/>
                  </a:lnTo>
                  <a:lnTo>
                    <a:pt x="257" y="53"/>
                  </a:lnTo>
                  <a:lnTo>
                    <a:pt x="206" y="56"/>
                  </a:lnTo>
                  <a:lnTo>
                    <a:pt x="160" y="80"/>
                  </a:lnTo>
                  <a:lnTo>
                    <a:pt x="160" y="107"/>
                  </a:lnTo>
                  <a:lnTo>
                    <a:pt x="124" y="150"/>
                  </a:lnTo>
                  <a:lnTo>
                    <a:pt x="99" y="134"/>
                  </a:lnTo>
                  <a:lnTo>
                    <a:pt x="65" y="141"/>
                  </a:lnTo>
                  <a:lnTo>
                    <a:pt x="44" y="158"/>
                  </a:lnTo>
                  <a:lnTo>
                    <a:pt x="24" y="151"/>
                  </a:lnTo>
                  <a:lnTo>
                    <a:pt x="12" y="143"/>
                  </a:lnTo>
                  <a:lnTo>
                    <a:pt x="4" y="134"/>
                  </a:lnTo>
                  <a:lnTo>
                    <a:pt x="0" y="124"/>
                  </a:lnTo>
                  <a:lnTo>
                    <a:pt x="2" y="114"/>
                  </a:lnTo>
                  <a:lnTo>
                    <a:pt x="5" y="104"/>
                  </a:lnTo>
                  <a:lnTo>
                    <a:pt x="12" y="92"/>
                  </a:lnTo>
                  <a:lnTo>
                    <a:pt x="22" y="80"/>
                  </a:lnTo>
                  <a:lnTo>
                    <a:pt x="87" y="27"/>
                  </a:lnTo>
                  <a:lnTo>
                    <a:pt x="246" y="0"/>
                  </a:lnTo>
                  <a:lnTo>
                    <a:pt x="357" y="50"/>
                  </a:lnTo>
                  <a:lnTo>
                    <a:pt x="357" y="72"/>
                  </a:lnTo>
                  <a:lnTo>
                    <a:pt x="357" y="89"/>
                  </a:lnTo>
                  <a:lnTo>
                    <a:pt x="355" y="102"/>
                  </a:lnTo>
                  <a:lnTo>
                    <a:pt x="350" y="112"/>
                  </a:lnTo>
                  <a:lnTo>
                    <a:pt x="343" y="121"/>
                  </a:lnTo>
                  <a:lnTo>
                    <a:pt x="333" y="126"/>
                  </a:lnTo>
                  <a:lnTo>
                    <a:pt x="316" y="128"/>
                  </a:lnTo>
                  <a:lnTo>
                    <a:pt x="296" y="129"/>
                  </a:lnTo>
                  <a:close/>
                </a:path>
              </a:pathLst>
            </a:custGeom>
            <a:solidFill>
              <a:srgbClr val="1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83" name="Freeform 182"/>
            <p:cNvSpPr>
              <a:spLocks noChangeAspect="1"/>
            </p:cNvSpPr>
            <p:nvPr/>
          </p:nvSpPr>
          <p:spPr bwMode="auto">
            <a:xfrm>
              <a:off x="1929" y="1684"/>
              <a:ext cx="207" cy="133"/>
            </a:xfrm>
            <a:custGeom>
              <a:avLst/>
              <a:gdLst>
                <a:gd name="T0" fmla="*/ 203 w 414"/>
                <a:gd name="T1" fmla="*/ 133 h 266"/>
                <a:gd name="T2" fmla="*/ 207 w 414"/>
                <a:gd name="T3" fmla="*/ 83 h 266"/>
                <a:gd name="T4" fmla="*/ 203 w 414"/>
                <a:gd name="T5" fmla="*/ 47 h 266"/>
                <a:gd name="T6" fmla="*/ 187 w 414"/>
                <a:gd name="T7" fmla="*/ 23 h 266"/>
                <a:gd name="T8" fmla="*/ 146 w 414"/>
                <a:gd name="T9" fmla="*/ 0 h 266"/>
                <a:gd name="T10" fmla="*/ 93 w 414"/>
                <a:gd name="T11" fmla="*/ 2 h 266"/>
                <a:gd name="T12" fmla="*/ 49 w 414"/>
                <a:gd name="T13" fmla="*/ 31 h 266"/>
                <a:gd name="T14" fmla="*/ 13 w 414"/>
                <a:gd name="T15" fmla="*/ 72 h 266"/>
                <a:gd name="T16" fmla="*/ 0 w 414"/>
                <a:gd name="T17" fmla="*/ 88 h 266"/>
                <a:gd name="T18" fmla="*/ 9 w 414"/>
                <a:gd name="T19" fmla="*/ 117 h 266"/>
                <a:gd name="T20" fmla="*/ 36 w 414"/>
                <a:gd name="T21" fmla="*/ 107 h 266"/>
                <a:gd name="T22" fmla="*/ 62 w 414"/>
                <a:gd name="T23" fmla="*/ 107 h 266"/>
                <a:gd name="T24" fmla="*/ 97 w 414"/>
                <a:gd name="T25" fmla="*/ 94 h 266"/>
                <a:gd name="T26" fmla="*/ 121 w 414"/>
                <a:gd name="T27" fmla="*/ 99 h 266"/>
                <a:gd name="T28" fmla="*/ 151 w 414"/>
                <a:gd name="T29" fmla="*/ 114 h 266"/>
                <a:gd name="T30" fmla="*/ 203 w 414"/>
                <a:gd name="T31" fmla="*/ 133 h 26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14"/>
                <a:gd name="T49" fmla="*/ 0 h 266"/>
                <a:gd name="T50" fmla="*/ 414 w 414"/>
                <a:gd name="T51" fmla="*/ 266 h 26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14" h="266">
                  <a:moveTo>
                    <a:pt x="405" y="266"/>
                  </a:moveTo>
                  <a:lnTo>
                    <a:pt x="414" y="166"/>
                  </a:lnTo>
                  <a:lnTo>
                    <a:pt x="405" y="95"/>
                  </a:lnTo>
                  <a:lnTo>
                    <a:pt x="373" y="46"/>
                  </a:lnTo>
                  <a:lnTo>
                    <a:pt x="292" y="0"/>
                  </a:lnTo>
                  <a:lnTo>
                    <a:pt x="185" y="5"/>
                  </a:lnTo>
                  <a:lnTo>
                    <a:pt x="98" y="63"/>
                  </a:lnTo>
                  <a:lnTo>
                    <a:pt x="27" y="144"/>
                  </a:lnTo>
                  <a:lnTo>
                    <a:pt x="0" y="176"/>
                  </a:lnTo>
                  <a:lnTo>
                    <a:pt x="17" y="234"/>
                  </a:lnTo>
                  <a:lnTo>
                    <a:pt x="71" y="215"/>
                  </a:lnTo>
                  <a:lnTo>
                    <a:pt x="125" y="215"/>
                  </a:lnTo>
                  <a:lnTo>
                    <a:pt x="193" y="188"/>
                  </a:lnTo>
                  <a:lnTo>
                    <a:pt x="242" y="198"/>
                  </a:lnTo>
                  <a:lnTo>
                    <a:pt x="302" y="229"/>
                  </a:lnTo>
                  <a:lnTo>
                    <a:pt x="405" y="266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84" name="Freeform 183"/>
            <p:cNvSpPr>
              <a:spLocks noChangeAspect="1"/>
            </p:cNvSpPr>
            <p:nvPr/>
          </p:nvSpPr>
          <p:spPr bwMode="auto">
            <a:xfrm>
              <a:off x="2008" y="1787"/>
              <a:ext cx="39" cy="40"/>
            </a:xfrm>
            <a:custGeom>
              <a:avLst/>
              <a:gdLst>
                <a:gd name="T0" fmla="*/ 31 w 79"/>
                <a:gd name="T1" fmla="*/ 0 h 78"/>
                <a:gd name="T2" fmla="*/ 21 w 79"/>
                <a:gd name="T3" fmla="*/ 1 h 78"/>
                <a:gd name="T4" fmla="*/ 14 w 79"/>
                <a:gd name="T5" fmla="*/ 3 h 78"/>
                <a:gd name="T6" fmla="*/ 8 w 79"/>
                <a:gd name="T7" fmla="*/ 6 h 78"/>
                <a:gd name="T8" fmla="*/ 4 w 79"/>
                <a:gd name="T9" fmla="*/ 10 h 78"/>
                <a:gd name="T10" fmla="*/ 3 w 79"/>
                <a:gd name="T11" fmla="*/ 16 h 78"/>
                <a:gd name="T12" fmla="*/ 1 w 79"/>
                <a:gd name="T13" fmla="*/ 23 h 78"/>
                <a:gd name="T14" fmla="*/ 1 w 79"/>
                <a:gd name="T15" fmla="*/ 30 h 78"/>
                <a:gd name="T16" fmla="*/ 0 w 79"/>
                <a:gd name="T17" fmla="*/ 40 h 78"/>
                <a:gd name="T18" fmla="*/ 10 w 79"/>
                <a:gd name="T19" fmla="*/ 40 h 78"/>
                <a:gd name="T20" fmla="*/ 10 w 79"/>
                <a:gd name="T21" fmla="*/ 31 h 78"/>
                <a:gd name="T22" fmla="*/ 11 w 79"/>
                <a:gd name="T23" fmla="*/ 24 h 78"/>
                <a:gd name="T24" fmla="*/ 12 w 79"/>
                <a:gd name="T25" fmla="*/ 18 h 78"/>
                <a:gd name="T26" fmla="*/ 14 w 79"/>
                <a:gd name="T27" fmla="*/ 15 h 78"/>
                <a:gd name="T28" fmla="*/ 18 w 79"/>
                <a:gd name="T29" fmla="*/ 11 h 78"/>
                <a:gd name="T30" fmla="*/ 23 w 79"/>
                <a:gd name="T31" fmla="*/ 10 h 78"/>
                <a:gd name="T32" fmla="*/ 30 w 79"/>
                <a:gd name="T33" fmla="*/ 9 h 78"/>
                <a:gd name="T34" fmla="*/ 39 w 79"/>
                <a:gd name="T35" fmla="*/ 9 h 78"/>
                <a:gd name="T36" fmla="*/ 31 w 79"/>
                <a:gd name="T37" fmla="*/ 0 h 7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9"/>
                <a:gd name="T58" fmla="*/ 0 h 78"/>
                <a:gd name="T59" fmla="*/ 79 w 79"/>
                <a:gd name="T60" fmla="*/ 78 h 7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9" h="78">
                  <a:moveTo>
                    <a:pt x="63" y="0"/>
                  </a:moveTo>
                  <a:lnTo>
                    <a:pt x="43" y="2"/>
                  </a:lnTo>
                  <a:lnTo>
                    <a:pt x="28" y="5"/>
                  </a:lnTo>
                  <a:lnTo>
                    <a:pt x="17" y="12"/>
                  </a:lnTo>
                  <a:lnTo>
                    <a:pt x="9" y="20"/>
                  </a:lnTo>
                  <a:lnTo>
                    <a:pt x="6" y="31"/>
                  </a:lnTo>
                  <a:lnTo>
                    <a:pt x="2" y="44"/>
                  </a:lnTo>
                  <a:lnTo>
                    <a:pt x="2" y="59"/>
                  </a:lnTo>
                  <a:lnTo>
                    <a:pt x="0" y="78"/>
                  </a:lnTo>
                  <a:lnTo>
                    <a:pt x="21" y="78"/>
                  </a:lnTo>
                  <a:lnTo>
                    <a:pt x="21" y="61"/>
                  </a:lnTo>
                  <a:lnTo>
                    <a:pt x="23" y="47"/>
                  </a:lnTo>
                  <a:lnTo>
                    <a:pt x="24" y="36"/>
                  </a:lnTo>
                  <a:lnTo>
                    <a:pt x="29" y="29"/>
                  </a:lnTo>
                  <a:lnTo>
                    <a:pt x="36" y="22"/>
                  </a:lnTo>
                  <a:lnTo>
                    <a:pt x="46" y="19"/>
                  </a:lnTo>
                  <a:lnTo>
                    <a:pt x="60" y="17"/>
                  </a:lnTo>
                  <a:lnTo>
                    <a:pt x="79" y="17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85" name="Freeform 184"/>
            <p:cNvSpPr>
              <a:spLocks noChangeAspect="1"/>
            </p:cNvSpPr>
            <p:nvPr/>
          </p:nvSpPr>
          <p:spPr bwMode="auto">
            <a:xfrm>
              <a:off x="1938" y="1823"/>
              <a:ext cx="172" cy="97"/>
            </a:xfrm>
            <a:custGeom>
              <a:avLst/>
              <a:gdLst>
                <a:gd name="T0" fmla="*/ 8 w 343"/>
                <a:gd name="T1" fmla="*/ 13 h 194"/>
                <a:gd name="T2" fmla="*/ 0 w 343"/>
                <a:gd name="T3" fmla="*/ 22 h 194"/>
                <a:gd name="T4" fmla="*/ 5 w 343"/>
                <a:gd name="T5" fmla="*/ 41 h 194"/>
                <a:gd name="T6" fmla="*/ 35 w 343"/>
                <a:gd name="T7" fmla="*/ 86 h 194"/>
                <a:gd name="T8" fmla="*/ 37 w 343"/>
                <a:gd name="T9" fmla="*/ 69 h 194"/>
                <a:gd name="T10" fmla="*/ 39 w 343"/>
                <a:gd name="T11" fmla="*/ 53 h 194"/>
                <a:gd name="T12" fmla="*/ 43 w 343"/>
                <a:gd name="T13" fmla="*/ 39 h 194"/>
                <a:gd name="T14" fmla="*/ 51 w 343"/>
                <a:gd name="T15" fmla="*/ 26 h 194"/>
                <a:gd name="T16" fmla="*/ 51 w 343"/>
                <a:gd name="T17" fmla="*/ 45 h 194"/>
                <a:gd name="T18" fmla="*/ 53 w 343"/>
                <a:gd name="T19" fmla="*/ 56 h 194"/>
                <a:gd name="T20" fmla="*/ 54 w 343"/>
                <a:gd name="T21" fmla="*/ 66 h 194"/>
                <a:gd name="T22" fmla="*/ 56 w 343"/>
                <a:gd name="T23" fmla="*/ 73 h 194"/>
                <a:gd name="T24" fmla="*/ 58 w 343"/>
                <a:gd name="T25" fmla="*/ 78 h 194"/>
                <a:gd name="T26" fmla="*/ 62 w 343"/>
                <a:gd name="T27" fmla="*/ 84 h 194"/>
                <a:gd name="T28" fmla="*/ 67 w 343"/>
                <a:gd name="T29" fmla="*/ 89 h 194"/>
                <a:gd name="T30" fmla="*/ 75 w 343"/>
                <a:gd name="T31" fmla="*/ 93 h 194"/>
                <a:gd name="T32" fmla="*/ 85 w 343"/>
                <a:gd name="T33" fmla="*/ 97 h 194"/>
                <a:gd name="T34" fmla="*/ 93 w 343"/>
                <a:gd name="T35" fmla="*/ 82 h 194"/>
                <a:gd name="T36" fmla="*/ 106 w 343"/>
                <a:gd name="T37" fmla="*/ 77 h 194"/>
                <a:gd name="T38" fmla="*/ 112 w 343"/>
                <a:gd name="T39" fmla="*/ 70 h 194"/>
                <a:gd name="T40" fmla="*/ 115 w 343"/>
                <a:gd name="T41" fmla="*/ 59 h 194"/>
                <a:gd name="T42" fmla="*/ 118 w 343"/>
                <a:gd name="T43" fmla="*/ 46 h 194"/>
                <a:gd name="T44" fmla="*/ 134 w 343"/>
                <a:gd name="T45" fmla="*/ 40 h 194"/>
                <a:gd name="T46" fmla="*/ 134 w 343"/>
                <a:gd name="T47" fmla="*/ 20 h 194"/>
                <a:gd name="T48" fmla="*/ 146 w 343"/>
                <a:gd name="T49" fmla="*/ 17 h 194"/>
                <a:gd name="T50" fmla="*/ 156 w 343"/>
                <a:gd name="T51" fmla="*/ 17 h 194"/>
                <a:gd name="T52" fmla="*/ 163 w 343"/>
                <a:gd name="T53" fmla="*/ 24 h 194"/>
                <a:gd name="T54" fmla="*/ 172 w 343"/>
                <a:gd name="T55" fmla="*/ 5 h 194"/>
                <a:gd name="T56" fmla="*/ 159 w 343"/>
                <a:gd name="T57" fmla="*/ 0 h 194"/>
                <a:gd name="T58" fmla="*/ 118 w 343"/>
                <a:gd name="T59" fmla="*/ 11 h 194"/>
                <a:gd name="T60" fmla="*/ 96 w 343"/>
                <a:gd name="T61" fmla="*/ 20 h 194"/>
                <a:gd name="T62" fmla="*/ 75 w 343"/>
                <a:gd name="T63" fmla="*/ 20 h 194"/>
                <a:gd name="T64" fmla="*/ 67 w 343"/>
                <a:gd name="T65" fmla="*/ 5 h 194"/>
                <a:gd name="T66" fmla="*/ 61 w 343"/>
                <a:gd name="T67" fmla="*/ 0 h 194"/>
                <a:gd name="T68" fmla="*/ 51 w 343"/>
                <a:gd name="T69" fmla="*/ 13 h 194"/>
                <a:gd name="T70" fmla="*/ 45 w 343"/>
                <a:gd name="T71" fmla="*/ 17 h 194"/>
                <a:gd name="T72" fmla="*/ 39 w 343"/>
                <a:gd name="T73" fmla="*/ 17 h 194"/>
                <a:gd name="T74" fmla="*/ 33 w 343"/>
                <a:gd name="T75" fmla="*/ 18 h 194"/>
                <a:gd name="T76" fmla="*/ 30 w 343"/>
                <a:gd name="T77" fmla="*/ 18 h 194"/>
                <a:gd name="T78" fmla="*/ 26 w 343"/>
                <a:gd name="T79" fmla="*/ 17 h 194"/>
                <a:gd name="T80" fmla="*/ 21 w 343"/>
                <a:gd name="T81" fmla="*/ 17 h 194"/>
                <a:gd name="T82" fmla="*/ 15 w 343"/>
                <a:gd name="T83" fmla="*/ 14 h 194"/>
                <a:gd name="T84" fmla="*/ 8 w 343"/>
                <a:gd name="T85" fmla="*/ 13 h 19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43"/>
                <a:gd name="T130" fmla="*/ 0 h 194"/>
                <a:gd name="T131" fmla="*/ 343 w 343"/>
                <a:gd name="T132" fmla="*/ 194 h 19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43" h="194">
                  <a:moveTo>
                    <a:pt x="16" y="26"/>
                  </a:moveTo>
                  <a:lnTo>
                    <a:pt x="0" y="43"/>
                  </a:lnTo>
                  <a:lnTo>
                    <a:pt x="10" y="82"/>
                  </a:lnTo>
                  <a:lnTo>
                    <a:pt x="70" y="172"/>
                  </a:lnTo>
                  <a:lnTo>
                    <a:pt x="73" y="138"/>
                  </a:lnTo>
                  <a:lnTo>
                    <a:pt x="77" y="107"/>
                  </a:lnTo>
                  <a:lnTo>
                    <a:pt x="85" y="78"/>
                  </a:lnTo>
                  <a:lnTo>
                    <a:pt x="102" y="53"/>
                  </a:lnTo>
                  <a:lnTo>
                    <a:pt x="102" y="90"/>
                  </a:lnTo>
                  <a:lnTo>
                    <a:pt x="106" y="112"/>
                  </a:lnTo>
                  <a:lnTo>
                    <a:pt x="107" y="131"/>
                  </a:lnTo>
                  <a:lnTo>
                    <a:pt x="111" y="145"/>
                  </a:lnTo>
                  <a:lnTo>
                    <a:pt x="116" y="156"/>
                  </a:lnTo>
                  <a:lnTo>
                    <a:pt x="123" y="167"/>
                  </a:lnTo>
                  <a:lnTo>
                    <a:pt x="134" y="177"/>
                  </a:lnTo>
                  <a:lnTo>
                    <a:pt x="150" y="185"/>
                  </a:lnTo>
                  <a:lnTo>
                    <a:pt x="170" y="194"/>
                  </a:lnTo>
                  <a:lnTo>
                    <a:pt x="185" y="163"/>
                  </a:lnTo>
                  <a:lnTo>
                    <a:pt x="211" y="153"/>
                  </a:lnTo>
                  <a:lnTo>
                    <a:pt x="223" y="139"/>
                  </a:lnTo>
                  <a:lnTo>
                    <a:pt x="229" y="119"/>
                  </a:lnTo>
                  <a:lnTo>
                    <a:pt x="235" y="92"/>
                  </a:lnTo>
                  <a:lnTo>
                    <a:pt x="267" y="80"/>
                  </a:lnTo>
                  <a:lnTo>
                    <a:pt x="267" y="39"/>
                  </a:lnTo>
                  <a:lnTo>
                    <a:pt x="291" y="34"/>
                  </a:lnTo>
                  <a:lnTo>
                    <a:pt x="311" y="34"/>
                  </a:lnTo>
                  <a:lnTo>
                    <a:pt x="326" y="48"/>
                  </a:lnTo>
                  <a:lnTo>
                    <a:pt x="343" y="10"/>
                  </a:lnTo>
                  <a:lnTo>
                    <a:pt x="318" y="0"/>
                  </a:lnTo>
                  <a:lnTo>
                    <a:pt x="235" y="21"/>
                  </a:lnTo>
                  <a:lnTo>
                    <a:pt x="192" y="39"/>
                  </a:lnTo>
                  <a:lnTo>
                    <a:pt x="150" y="39"/>
                  </a:lnTo>
                  <a:lnTo>
                    <a:pt x="134" y="10"/>
                  </a:lnTo>
                  <a:lnTo>
                    <a:pt x="121" y="0"/>
                  </a:lnTo>
                  <a:lnTo>
                    <a:pt x="102" y="27"/>
                  </a:lnTo>
                  <a:lnTo>
                    <a:pt x="89" y="33"/>
                  </a:lnTo>
                  <a:lnTo>
                    <a:pt x="77" y="34"/>
                  </a:lnTo>
                  <a:lnTo>
                    <a:pt x="66" y="36"/>
                  </a:lnTo>
                  <a:lnTo>
                    <a:pt x="60" y="36"/>
                  </a:lnTo>
                  <a:lnTo>
                    <a:pt x="51" y="34"/>
                  </a:lnTo>
                  <a:lnTo>
                    <a:pt x="41" y="33"/>
                  </a:lnTo>
                  <a:lnTo>
                    <a:pt x="29" y="29"/>
                  </a:lnTo>
                  <a:lnTo>
                    <a:pt x="16" y="26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86" name="Freeform 185"/>
            <p:cNvSpPr>
              <a:spLocks noChangeAspect="1"/>
            </p:cNvSpPr>
            <p:nvPr/>
          </p:nvSpPr>
          <p:spPr bwMode="auto">
            <a:xfrm>
              <a:off x="2065" y="1872"/>
              <a:ext cx="18" cy="26"/>
            </a:xfrm>
            <a:custGeom>
              <a:avLst/>
              <a:gdLst>
                <a:gd name="T0" fmla="*/ 18 w 38"/>
                <a:gd name="T1" fmla="*/ 0 h 51"/>
                <a:gd name="T2" fmla="*/ 18 w 38"/>
                <a:gd name="T3" fmla="*/ 26 h 51"/>
                <a:gd name="T4" fmla="*/ 8 w 38"/>
                <a:gd name="T5" fmla="*/ 20 h 51"/>
                <a:gd name="T6" fmla="*/ 0 w 38"/>
                <a:gd name="T7" fmla="*/ 15 h 51"/>
                <a:gd name="T8" fmla="*/ 9 w 38"/>
                <a:gd name="T9" fmla="*/ 10 h 51"/>
                <a:gd name="T10" fmla="*/ 18 w 38"/>
                <a:gd name="T11" fmla="*/ 0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51"/>
                <a:gd name="T20" fmla="*/ 38 w 38"/>
                <a:gd name="T21" fmla="*/ 51 h 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51">
                  <a:moveTo>
                    <a:pt x="38" y="0"/>
                  </a:moveTo>
                  <a:lnTo>
                    <a:pt x="38" y="51"/>
                  </a:lnTo>
                  <a:lnTo>
                    <a:pt x="16" y="40"/>
                  </a:lnTo>
                  <a:lnTo>
                    <a:pt x="0" y="30"/>
                  </a:lnTo>
                  <a:lnTo>
                    <a:pt x="19" y="2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87" name="Freeform 186"/>
            <p:cNvSpPr>
              <a:spLocks noChangeAspect="1"/>
            </p:cNvSpPr>
            <p:nvPr/>
          </p:nvSpPr>
          <p:spPr bwMode="auto">
            <a:xfrm>
              <a:off x="1908" y="1839"/>
              <a:ext cx="73" cy="97"/>
            </a:xfrm>
            <a:custGeom>
              <a:avLst/>
              <a:gdLst>
                <a:gd name="T0" fmla="*/ 11 w 144"/>
                <a:gd name="T1" fmla="*/ 0 h 193"/>
                <a:gd name="T2" fmla="*/ 0 w 144"/>
                <a:gd name="T3" fmla="*/ 22 h 193"/>
                <a:gd name="T4" fmla="*/ 26 w 144"/>
                <a:gd name="T5" fmla="*/ 49 h 193"/>
                <a:gd name="T6" fmla="*/ 48 w 144"/>
                <a:gd name="T7" fmla="*/ 97 h 193"/>
                <a:gd name="T8" fmla="*/ 73 w 144"/>
                <a:gd name="T9" fmla="*/ 97 h 193"/>
                <a:gd name="T10" fmla="*/ 51 w 144"/>
                <a:gd name="T11" fmla="*/ 61 h 193"/>
                <a:gd name="T12" fmla="*/ 29 w 144"/>
                <a:gd name="T13" fmla="*/ 16 h 193"/>
                <a:gd name="T14" fmla="*/ 11 w 144"/>
                <a:gd name="T15" fmla="*/ 0 h 1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4"/>
                <a:gd name="T25" fmla="*/ 0 h 193"/>
                <a:gd name="T26" fmla="*/ 144 w 144"/>
                <a:gd name="T27" fmla="*/ 193 h 19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4" h="193">
                  <a:moveTo>
                    <a:pt x="22" y="0"/>
                  </a:moveTo>
                  <a:lnTo>
                    <a:pt x="0" y="44"/>
                  </a:lnTo>
                  <a:lnTo>
                    <a:pt x="51" y="98"/>
                  </a:lnTo>
                  <a:lnTo>
                    <a:pt x="95" y="193"/>
                  </a:lnTo>
                  <a:lnTo>
                    <a:pt x="144" y="193"/>
                  </a:lnTo>
                  <a:lnTo>
                    <a:pt x="100" y="122"/>
                  </a:lnTo>
                  <a:lnTo>
                    <a:pt x="58" y="3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88" name="Freeform 187"/>
            <p:cNvSpPr>
              <a:spLocks noChangeAspect="1"/>
            </p:cNvSpPr>
            <p:nvPr/>
          </p:nvSpPr>
          <p:spPr bwMode="auto">
            <a:xfrm>
              <a:off x="1835" y="2108"/>
              <a:ext cx="39" cy="108"/>
            </a:xfrm>
            <a:custGeom>
              <a:avLst/>
              <a:gdLst>
                <a:gd name="T0" fmla="*/ 0 w 78"/>
                <a:gd name="T1" fmla="*/ 0 h 215"/>
                <a:gd name="T2" fmla="*/ 22 w 78"/>
                <a:gd name="T3" fmla="*/ 11 h 215"/>
                <a:gd name="T4" fmla="*/ 39 w 78"/>
                <a:gd name="T5" fmla="*/ 38 h 215"/>
                <a:gd name="T6" fmla="*/ 24 w 78"/>
                <a:gd name="T7" fmla="*/ 64 h 215"/>
                <a:gd name="T8" fmla="*/ 30 w 78"/>
                <a:gd name="T9" fmla="*/ 80 h 215"/>
                <a:gd name="T10" fmla="*/ 28 w 78"/>
                <a:gd name="T11" fmla="*/ 102 h 215"/>
                <a:gd name="T12" fmla="*/ 3 w 78"/>
                <a:gd name="T13" fmla="*/ 108 h 215"/>
                <a:gd name="T14" fmla="*/ 3 w 78"/>
                <a:gd name="T15" fmla="*/ 68 h 215"/>
                <a:gd name="T16" fmla="*/ 11 w 78"/>
                <a:gd name="T17" fmla="*/ 38 h 215"/>
                <a:gd name="T18" fmla="*/ 0 w 78"/>
                <a:gd name="T19" fmla="*/ 0 h 2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"/>
                <a:gd name="T31" fmla="*/ 0 h 215"/>
                <a:gd name="T32" fmla="*/ 78 w 78"/>
                <a:gd name="T33" fmla="*/ 215 h 2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" h="215">
                  <a:moveTo>
                    <a:pt x="0" y="0"/>
                  </a:moveTo>
                  <a:lnTo>
                    <a:pt x="44" y="22"/>
                  </a:lnTo>
                  <a:lnTo>
                    <a:pt x="78" y="76"/>
                  </a:lnTo>
                  <a:lnTo>
                    <a:pt x="49" y="127"/>
                  </a:lnTo>
                  <a:lnTo>
                    <a:pt x="61" y="159"/>
                  </a:lnTo>
                  <a:lnTo>
                    <a:pt x="56" y="203"/>
                  </a:lnTo>
                  <a:lnTo>
                    <a:pt x="7" y="215"/>
                  </a:lnTo>
                  <a:lnTo>
                    <a:pt x="7" y="136"/>
                  </a:lnTo>
                  <a:lnTo>
                    <a:pt x="22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89" name="Freeform 188"/>
            <p:cNvSpPr>
              <a:spLocks noChangeAspect="1"/>
            </p:cNvSpPr>
            <p:nvPr/>
          </p:nvSpPr>
          <p:spPr bwMode="auto">
            <a:xfrm>
              <a:off x="1919" y="1686"/>
              <a:ext cx="174" cy="115"/>
            </a:xfrm>
            <a:custGeom>
              <a:avLst/>
              <a:gdLst>
                <a:gd name="T0" fmla="*/ 31 w 348"/>
                <a:gd name="T1" fmla="*/ 59 h 231"/>
                <a:gd name="T2" fmla="*/ 25 w 348"/>
                <a:gd name="T3" fmla="*/ 64 h 231"/>
                <a:gd name="T4" fmla="*/ 21 w 348"/>
                <a:gd name="T5" fmla="*/ 69 h 231"/>
                <a:gd name="T6" fmla="*/ 14 w 348"/>
                <a:gd name="T7" fmla="*/ 74 h 231"/>
                <a:gd name="T8" fmla="*/ 11 w 348"/>
                <a:gd name="T9" fmla="*/ 78 h 231"/>
                <a:gd name="T10" fmla="*/ 6 w 348"/>
                <a:gd name="T11" fmla="*/ 83 h 231"/>
                <a:gd name="T12" fmla="*/ 3 w 348"/>
                <a:gd name="T13" fmla="*/ 88 h 231"/>
                <a:gd name="T14" fmla="*/ 1 w 348"/>
                <a:gd name="T15" fmla="*/ 92 h 231"/>
                <a:gd name="T16" fmla="*/ 0 w 348"/>
                <a:gd name="T17" fmla="*/ 97 h 231"/>
                <a:gd name="T18" fmla="*/ 1 w 348"/>
                <a:gd name="T19" fmla="*/ 102 h 231"/>
                <a:gd name="T20" fmla="*/ 5 w 348"/>
                <a:gd name="T21" fmla="*/ 107 h 231"/>
                <a:gd name="T22" fmla="*/ 12 w 348"/>
                <a:gd name="T23" fmla="*/ 111 h 231"/>
                <a:gd name="T24" fmla="*/ 22 w 348"/>
                <a:gd name="T25" fmla="*/ 115 h 231"/>
                <a:gd name="T26" fmla="*/ 56 w 348"/>
                <a:gd name="T27" fmla="*/ 106 h 231"/>
                <a:gd name="T28" fmla="*/ 91 w 348"/>
                <a:gd name="T29" fmla="*/ 90 h 231"/>
                <a:gd name="T30" fmla="*/ 119 w 348"/>
                <a:gd name="T31" fmla="*/ 78 h 231"/>
                <a:gd name="T32" fmla="*/ 174 w 348"/>
                <a:gd name="T33" fmla="*/ 62 h 231"/>
                <a:gd name="T34" fmla="*/ 161 w 348"/>
                <a:gd name="T35" fmla="*/ 59 h 231"/>
                <a:gd name="T36" fmla="*/ 135 w 348"/>
                <a:gd name="T37" fmla="*/ 63 h 231"/>
                <a:gd name="T38" fmla="*/ 104 w 348"/>
                <a:gd name="T39" fmla="*/ 71 h 231"/>
                <a:gd name="T40" fmla="*/ 78 w 348"/>
                <a:gd name="T41" fmla="*/ 71 h 231"/>
                <a:gd name="T42" fmla="*/ 80 w 348"/>
                <a:gd name="T43" fmla="*/ 67 h 231"/>
                <a:gd name="T44" fmla="*/ 86 w 348"/>
                <a:gd name="T45" fmla="*/ 63 h 231"/>
                <a:gd name="T46" fmla="*/ 93 w 348"/>
                <a:gd name="T47" fmla="*/ 58 h 231"/>
                <a:gd name="T48" fmla="*/ 103 w 348"/>
                <a:gd name="T49" fmla="*/ 52 h 231"/>
                <a:gd name="T50" fmla="*/ 111 w 348"/>
                <a:gd name="T51" fmla="*/ 47 h 231"/>
                <a:gd name="T52" fmla="*/ 119 w 348"/>
                <a:gd name="T53" fmla="*/ 44 h 231"/>
                <a:gd name="T54" fmla="*/ 125 w 348"/>
                <a:gd name="T55" fmla="*/ 41 h 231"/>
                <a:gd name="T56" fmla="*/ 126 w 348"/>
                <a:gd name="T57" fmla="*/ 41 h 231"/>
                <a:gd name="T58" fmla="*/ 146 w 348"/>
                <a:gd name="T59" fmla="*/ 21 h 231"/>
                <a:gd name="T60" fmla="*/ 116 w 348"/>
                <a:gd name="T61" fmla="*/ 35 h 231"/>
                <a:gd name="T62" fmla="*/ 75 w 348"/>
                <a:gd name="T63" fmla="*/ 46 h 231"/>
                <a:gd name="T64" fmla="*/ 91 w 348"/>
                <a:gd name="T65" fmla="*/ 22 h 231"/>
                <a:gd name="T66" fmla="*/ 126 w 348"/>
                <a:gd name="T67" fmla="*/ 0 h 231"/>
                <a:gd name="T68" fmla="*/ 91 w 348"/>
                <a:gd name="T69" fmla="*/ 8 h 231"/>
                <a:gd name="T70" fmla="*/ 56 w 348"/>
                <a:gd name="T71" fmla="*/ 30 h 231"/>
                <a:gd name="T72" fmla="*/ 31 w 348"/>
                <a:gd name="T73" fmla="*/ 59 h 23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48"/>
                <a:gd name="T112" fmla="*/ 0 h 231"/>
                <a:gd name="T113" fmla="*/ 348 w 348"/>
                <a:gd name="T114" fmla="*/ 231 h 23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48" h="231">
                  <a:moveTo>
                    <a:pt x="63" y="119"/>
                  </a:moveTo>
                  <a:lnTo>
                    <a:pt x="51" y="128"/>
                  </a:lnTo>
                  <a:lnTo>
                    <a:pt x="41" y="138"/>
                  </a:lnTo>
                  <a:lnTo>
                    <a:pt x="29" y="148"/>
                  </a:lnTo>
                  <a:lnTo>
                    <a:pt x="21" y="156"/>
                  </a:lnTo>
                  <a:lnTo>
                    <a:pt x="12" y="167"/>
                  </a:lnTo>
                  <a:lnTo>
                    <a:pt x="5" y="177"/>
                  </a:lnTo>
                  <a:lnTo>
                    <a:pt x="2" y="185"/>
                  </a:lnTo>
                  <a:lnTo>
                    <a:pt x="0" y="194"/>
                  </a:lnTo>
                  <a:lnTo>
                    <a:pt x="2" y="204"/>
                  </a:lnTo>
                  <a:lnTo>
                    <a:pt x="10" y="214"/>
                  </a:lnTo>
                  <a:lnTo>
                    <a:pt x="24" y="223"/>
                  </a:lnTo>
                  <a:lnTo>
                    <a:pt x="43" y="231"/>
                  </a:lnTo>
                  <a:lnTo>
                    <a:pt x="112" y="212"/>
                  </a:lnTo>
                  <a:lnTo>
                    <a:pt x="182" y="180"/>
                  </a:lnTo>
                  <a:lnTo>
                    <a:pt x="238" y="156"/>
                  </a:lnTo>
                  <a:lnTo>
                    <a:pt x="348" y="124"/>
                  </a:lnTo>
                  <a:lnTo>
                    <a:pt x="321" y="119"/>
                  </a:lnTo>
                  <a:lnTo>
                    <a:pt x="270" y="126"/>
                  </a:lnTo>
                  <a:lnTo>
                    <a:pt x="209" y="143"/>
                  </a:lnTo>
                  <a:lnTo>
                    <a:pt x="156" y="143"/>
                  </a:lnTo>
                  <a:lnTo>
                    <a:pt x="160" y="134"/>
                  </a:lnTo>
                  <a:lnTo>
                    <a:pt x="172" y="126"/>
                  </a:lnTo>
                  <a:lnTo>
                    <a:pt x="187" y="116"/>
                  </a:lnTo>
                  <a:lnTo>
                    <a:pt x="206" y="105"/>
                  </a:lnTo>
                  <a:lnTo>
                    <a:pt x="223" y="95"/>
                  </a:lnTo>
                  <a:lnTo>
                    <a:pt x="238" y="88"/>
                  </a:lnTo>
                  <a:lnTo>
                    <a:pt x="250" y="83"/>
                  </a:lnTo>
                  <a:lnTo>
                    <a:pt x="253" y="82"/>
                  </a:lnTo>
                  <a:lnTo>
                    <a:pt x="291" y="43"/>
                  </a:lnTo>
                  <a:lnTo>
                    <a:pt x="233" y="70"/>
                  </a:lnTo>
                  <a:lnTo>
                    <a:pt x="150" y="92"/>
                  </a:lnTo>
                  <a:lnTo>
                    <a:pt x="182" y="44"/>
                  </a:lnTo>
                  <a:lnTo>
                    <a:pt x="253" y="0"/>
                  </a:lnTo>
                  <a:lnTo>
                    <a:pt x="182" y="17"/>
                  </a:lnTo>
                  <a:lnTo>
                    <a:pt x="112" y="61"/>
                  </a:lnTo>
                  <a:lnTo>
                    <a:pt x="63" y="1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90" name="Freeform 189"/>
            <p:cNvSpPr>
              <a:spLocks noChangeAspect="1"/>
            </p:cNvSpPr>
            <p:nvPr/>
          </p:nvSpPr>
          <p:spPr bwMode="auto">
            <a:xfrm>
              <a:off x="2034" y="1759"/>
              <a:ext cx="83" cy="48"/>
            </a:xfrm>
            <a:custGeom>
              <a:avLst/>
              <a:gdLst>
                <a:gd name="T0" fmla="*/ 1 w 166"/>
                <a:gd name="T1" fmla="*/ 16 h 95"/>
                <a:gd name="T2" fmla="*/ 30 w 166"/>
                <a:gd name="T3" fmla="*/ 4 h 95"/>
                <a:gd name="T4" fmla="*/ 61 w 166"/>
                <a:gd name="T5" fmla="*/ 0 h 95"/>
                <a:gd name="T6" fmla="*/ 81 w 166"/>
                <a:gd name="T7" fmla="*/ 0 h 95"/>
                <a:gd name="T8" fmla="*/ 81 w 166"/>
                <a:gd name="T9" fmla="*/ 13 h 95"/>
                <a:gd name="T10" fmla="*/ 61 w 166"/>
                <a:gd name="T11" fmla="*/ 13 h 95"/>
                <a:gd name="T12" fmla="*/ 51 w 166"/>
                <a:gd name="T13" fmla="*/ 16 h 95"/>
                <a:gd name="T14" fmla="*/ 48 w 166"/>
                <a:gd name="T15" fmla="*/ 27 h 95"/>
                <a:gd name="T16" fmla="*/ 67 w 166"/>
                <a:gd name="T17" fmla="*/ 35 h 95"/>
                <a:gd name="T18" fmla="*/ 83 w 166"/>
                <a:gd name="T19" fmla="*/ 45 h 95"/>
                <a:gd name="T20" fmla="*/ 71 w 166"/>
                <a:gd name="T21" fmla="*/ 48 h 95"/>
                <a:gd name="T22" fmla="*/ 48 w 166"/>
                <a:gd name="T23" fmla="*/ 39 h 95"/>
                <a:gd name="T24" fmla="*/ 0 w 166"/>
                <a:gd name="T25" fmla="*/ 27 h 95"/>
                <a:gd name="T26" fmla="*/ 1 w 166"/>
                <a:gd name="T27" fmla="*/ 16 h 9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6"/>
                <a:gd name="T43" fmla="*/ 0 h 95"/>
                <a:gd name="T44" fmla="*/ 166 w 166"/>
                <a:gd name="T45" fmla="*/ 95 h 9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6" h="95">
                  <a:moveTo>
                    <a:pt x="2" y="32"/>
                  </a:moveTo>
                  <a:lnTo>
                    <a:pt x="60" y="8"/>
                  </a:lnTo>
                  <a:lnTo>
                    <a:pt x="122" y="0"/>
                  </a:lnTo>
                  <a:lnTo>
                    <a:pt x="161" y="0"/>
                  </a:lnTo>
                  <a:lnTo>
                    <a:pt x="161" y="25"/>
                  </a:lnTo>
                  <a:lnTo>
                    <a:pt x="122" y="25"/>
                  </a:lnTo>
                  <a:lnTo>
                    <a:pt x="102" y="32"/>
                  </a:lnTo>
                  <a:lnTo>
                    <a:pt x="97" y="53"/>
                  </a:lnTo>
                  <a:lnTo>
                    <a:pt x="134" y="70"/>
                  </a:lnTo>
                  <a:lnTo>
                    <a:pt x="166" y="90"/>
                  </a:lnTo>
                  <a:lnTo>
                    <a:pt x="141" y="95"/>
                  </a:lnTo>
                  <a:lnTo>
                    <a:pt x="97" y="78"/>
                  </a:lnTo>
                  <a:lnTo>
                    <a:pt x="0" y="53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91" name="Freeform 190"/>
            <p:cNvSpPr>
              <a:spLocks noChangeAspect="1"/>
            </p:cNvSpPr>
            <p:nvPr/>
          </p:nvSpPr>
          <p:spPr bwMode="auto">
            <a:xfrm>
              <a:off x="1590" y="2204"/>
              <a:ext cx="25" cy="72"/>
            </a:xfrm>
            <a:custGeom>
              <a:avLst/>
              <a:gdLst>
                <a:gd name="T0" fmla="*/ 12 w 50"/>
                <a:gd name="T1" fmla="*/ 0 h 142"/>
                <a:gd name="T2" fmla="*/ 3 w 50"/>
                <a:gd name="T3" fmla="*/ 14 h 142"/>
                <a:gd name="T4" fmla="*/ 0 w 50"/>
                <a:gd name="T5" fmla="*/ 26 h 142"/>
                <a:gd name="T6" fmla="*/ 1 w 50"/>
                <a:gd name="T7" fmla="*/ 39 h 142"/>
                <a:gd name="T8" fmla="*/ 3 w 50"/>
                <a:gd name="T9" fmla="*/ 55 h 142"/>
                <a:gd name="T10" fmla="*/ 6 w 50"/>
                <a:gd name="T11" fmla="*/ 72 h 142"/>
                <a:gd name="T12" fmla="*/ 14 w 50"/>
                <a:gd name="T13" fmla="*/ 72 h 142"/>
                <a:gd name="T14" fmla="*/ 14 w 50"/>
                <a:gd name="T15" fmla="*/ 57 h 142"/>
                <a:gd name="T16" fmla="*/ 11 w 50"/>
                <a:gd name="T17" fmla="*/ 41 h 142"/>
                <a:gd name="T18" fmla="*/ 10 w 50"/>
                <a:gd name="T19" fmla="*/ 27 h 142"/>
                <a:gd name="T20" fmla="*/ 14 w 50"/>
                <a:gd name="T21" fmla="*/ 14 h 142"/>
                <a:gd name="T22" fmla="*/ 25 w 50"/>
                <a:gd name="T23" fmla="*/ 1 h 142"/>
                <a:gd name="T24" fmla="*/ 12 w 50"/>
                <a:gd name="T25" fmla="*/ 0 h 1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0"/>
                <a:gd name="T40" fmla="*/ 0 h 142"/>
                <a:gd name="T41" fmla="*/ 50 w 50"/>
                <a:gd name="T42" fmla="*/ 142 h 1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0" h="142">
                  <a:moveTo>
                    <a:pt x="24" y="0"/>
                  </a:moveTo>
                  <a:lnTo>
                    <a:pt x="5" y="27"/>
                  </a:lnTo>
                  <a:lnTo>
                    <a:pt x="0" y="51"/>
                  </a:lnTo>
                  <a:lnTo>
                    <a:pt x="2" y="76"/>
                  </a:lnTo>
                  <a:lnTo>
                    <a:pt x="7" y="108"/>
                  </a:lnTo>
                  <a:lnTo>
                    <a:pt x="12" y="142"/>
                  </a:lnTo>
                  <a:lnTo>
                    <a:pt x="29" y="142"/>
                  </a:lnTo>
                  <a:lnTo>
                    <a:pt x="29" y="113"/>
                  </a:lnTo>
                  <a:lnTo>
                    <a:pt x="21" y="81"/>
                  </a:lnTo>
                  <a:lnTo>
                    <a:pt x="19" y="54"/>
                  </a:lnTo>
                  <a:lnTo>
                    <a:pt x="29" y="28"/>
                  </a:lnTo>
                  <a:lnTo>
                    <a:pt x="50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92" name="Freeform 191"/>
            <p:cNvSpPr>
              <a:spLocks noChangeAspect="1"/>
            </p:cNvSpPr>
            <p:nvPr/>
          </p:nvSpPr>
          <p:spPr bwMode="auto">
            <a:xfrm>
              <a:off x="1599" y="2199"/>
              <a:ext cx="146" cy="159"/>
            </a:xfrm>
            <a:custGeom>
              <a:avLst/>
              <a:gdLst>
                <a:gd name="T0" fmla="*/ 146 w 290"/>
                <a:gd name="T1" fmla="*/ 0 h 318"/>
                <a:gd name="T2" fmla="*/ 146 w 290"/>
                <a:gd name="T3" fmla="*/ 22 h 318"/>
                <a:gd name="T4" fmla="*/ 142 w 290"/>
                <a:gd name="T5" fmla="*/ 38 h 318"/>
                <a:gd name="T6" fmla="*/ 128 w 290"/>
                <a:gd name="T7" fmla="*/ 42 h 318"/>
                <a:gd name="T8" fmla="*/ 128 w 290"/>
                <a:gd name="T9" fmla="*/ 52 h 318"/>
                <a:gd name="T10" fmla="*/ 104 w 290"/>
                <a:gd name="T11" fmla="*/ 59 h 318"/>
                <a:gd name="T12" fmla="*/ 111 w 290"/>
                <a:gd name="T13" fmla="*/ 68 h 318"/>
                <a:gd name="T14" fmla="*/ 113 w 290"/>
                <a:gd name="T15" fmla="*/ 77 h 318"/>
                <a:gd name="T16" fmla="*/ 111 w 290"/>
                <a:gd name="T17" fmla="*/ 87 h 318"/>
                <a:gd name="T18" fmla="*/ 109 w 290"/>
                <a:gd name="T19" fmla="*/ 98 h 318"/>
                <a:gd name="T20" fmla="*/ 105 w 290"/>
                <a:gd name="T21" fmla="*/ 106 h 318"/>
                <a:gd name="T22" fmla="*/ 99 w 290"/>
                <a:gd name="T23" fmla="*/ 114 h 318"/>
                <a:gd name="T24" fmla="*/ 100 w 290"/>
                <a:gd name="T25" fmla="*/ 120 h 318"/>
                <a:gd name="T26" fmla="*/ 107 w 290"/>
                <a:gd name="T27" fmla="*/ 124 h 318"/>
                <a:gd name="T28" fmla="*/ 105 w 290"/>
                <a:gd name="T29" fmla="*/ 129 h 318"/>
                <a:gd name="T30" fmla="*/ 103 w 290"/>
                <a:gd name="T31" fmla="*/ 135 h 318"/>
                <a:gd name="T32" fmla="*/ 101 w 290"/>
                <a:gd name="T33" fmla="*/ 140 h 318"/>
                <a:gd name="T34" fmla="*/ 97 w 290"/>
                <a:gd name="T35" fmla="*/ 145 h 318"/>
                <a:gd name="T36" fmla="*/ 92 w 290"/>
                <a:gd name="T37" fmla="*/ 150 h 318"/>
                <a:gd name="T38" fmla="*/ 87 w 290"/>
                <a:gd name="T39" fmla="*/ 153 h 318"/>
                <a:gd name="T40" fmla="*/ 81 w 290"/>
                <a:gd name="T41" fmla="*/ 157 h 318"/>
                <a:gd name="T42" fmla="*/ 75 w 290"/>
                <a:gd name="T43" fmla="*/ 159 h 318"/>
                <a:gd name="T44" fmla="*/ 32 w 290"/>
                <a:gd name="T45" fmla="*/ 144 h 318"/>
                <a:gd name="T46" fmla="*/ 26 w 290"/>
                <a:gd name="T47" fmla="*/ 137 h 318"/>
                <a:gd name="T48" fmla="*/ 20 w 290"/>
                <a:gd name="T49" fmla="*/ 131 h 318"/>
                <a:gd name="T50" fmla="*/ 14 w 290"/>
                <a:gd name="T51" fmla="*/ 125 h 318"/>
                <a:gd name="T52" fmla="*/ 10 w 290"/>
                <a:gd name="T53" fmla="*/ 120 h 318"/>
                <a:gd name="T54" fmla="*/ 5 w 290"/>
                <a:gd name="T55" fmla="*/ 114 h 318"/>
                <a:gd name="T56" fmla="*/ 3 w 290"/>
                <a:gd name="T57" fmla="*/ 106 h 318"/>
                <a:gd name="T58" fmla="*/ 1 w 290"/>
                <a:gd name="T59" fmla="*/ 98 h 318"/>
                <a:gd name="T60" fmla="*/ 0 w 290"/>
                <a:gd name="T61" fmla="*/ 86 h 318"/>
                <a:gd name="T62" fmla="*/ 16 w 290"/>
                <a:gd name="T63" fmla="*/ 87 h 318"/>
                <a:gd name="T64" fmla="*/ 21 w 290"/>
                <a:gd name="T65" fmla="*/ 74 h 318"/>
                <a:gd name="T66" fmla="*/ 16 w 290"/>
                <a:gd name="T67" fmla="*/ 60 h 318"/>
                <a:gd name="T68" fmla="*/ 26 w 290"/>
                <a:gd name="T69" fmla="*/ 52 h 318"/>
                <a:gd name="T70" fmla="*/ 32 w 290"/>
                <a:gd name="T71" fmla="*/ 47 h 318"/>
                <a:gd name="T72" fmla="*/ 34 w 290"/>
                <a:gd name="T73" fmla="*/ 47 h 318"/>
                <a:gd name="T74" fmla="*/ 36 w 290"/>
                <a:gd name="T75" fmla="*/ 47 h 318"/>
                <a:gd name="T76" fmla="*/ 38 w 290"/>
                <a:gd name="T77" fmla="*/ 50 h 318"/>
                <a:gd name="T78" fmla="*/ 43 w 290"/>
                <a:gd name="T79" fmla="*/ 53 h 318"/>
                <a:gd name="T80" fmla="*/ 50 w 290"/>
                <a:gd name="T81" fmla="*/ 56 h 318"/>
                <a:gd name="T82" fmla="*/ 63 w 290"/>
                <a:gd name="T83" fmla="*/ 58 h 318"/>
                <a:gd name="T84" fmla="*/ 79 w 290"/>
                <a:gd name="T85" fmla="*/ 41 h 318"/>
                <a:gd name="T86" fmla="*/ 88 w 290"/>
                <a:gd name="T87" fmla="*/ 37 h 318"/>
                <a:gd name="T88" fmla="*/ 96 w 290"/>
                <a:gd name="T89" fmla="*/ 33 h 318"/>
                <a:gd name="T90" fmla="*/ 102 w 290"/>
                <a:gd name="T91" fmla="*/ 30 h 318"/>
                <a:gd name="T92" fmla="*/ 106 w 290"/>
                <a:gd name="T93" fmla="*/ 25 h 318"/>
                <a:gd name="T94" fmla="*/ 110 w 290"/>
                <a:gd name="T95" fmla="*/ 22 h 318"/>
                <a:gd name="T96" fmla="*/ 114 w 290"/>
                <a:gd name="T97" fmla="*/ 17 h 318"/>
                <a:gd name="T98" fmla="*/ 118 w 290"/>
                <a:gd name="T99" fmla="*/ 10 h 318"/>
                <a:gd name="T100" fmla="*/ 123 w 290"/>
                <a:gd name="T101" fmla="*/ 1 h 318"/>
                <a:gd name="T102" fmla="*/ 146 w 290"/>
                <a:gd name="T103" fmla="*/ 0 h 31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90"/>
                <a:gd name="T157" fmla="*/ 0 h 318"/>
                <a:gd name="T158" fmla="*/ 290 w 290"/>
                <a:gd name="T159" fmla="*/ 318 h 31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90" h="318">
                  <a:moveTo>
                    <a:pt x="290" y="0"/>
                  </a:moveTo>
                  <a:lnTo>
                    <a:pt x="290" y="45"/>
                  </a:lnTo>
                  <a:lnTo>
                    <a:pt x="283" y="75"/>
                  </a:lnTo>
                  <a:lnTo>
                    <a:pt x="255" y="84"/>
                  </a:lnTo>
                  <a:lnTo>
                    <a:pt x="255" y="104"/>
                  </a:lnTo>
                  <a:lnTo>
                    <a:pt x="207" y="119"/>
                  </a:lnTo>
                  <a:lnTo>
                    <a:pt x="221" y="136"/>
                  </a:lnTo>
                  <a:lnTo>
                    <a:pt x="224" y="153"/>
                  </a:lnTo>
                  <a:lnTo>
                    <a:pt x="221" y="175"/>
                  </a:lnTo>
                  <a:lnTo>
                    <a:pt x="216" y="196"/>
                  </a:lnTo>
                  <a:lnTo>
                    <a:pt x="209" y="213"/>
                  </a:lnTo>
                  <a:lnTo>
                    <a:pt x="197" y="228"/>
                  </a:lnTo>
                  <a:lnTo>
                    <a:pt x="199" y="241"/>
                  </a:lnTo>
                  <a:lnTo>
                    <a:pt x="212" y="248"/>
                  </a:lnTo>
                  <a:lnTo>
                    <a:pt x="209" y="258"/>
                  </a:lnTo>
                  <a:lnTo>
                    <a:pt x="205" y="269"/>
                  </a:lnTo>
                  <a:lnTo>
                    <a:pt x="200" y="279"/>
                  </a:lnTo>
                  <a:lnTo>
                    <a:pt x="193" y="289"/>
                  </a:lnTo>
                  <a:lnTo>
                    <a:pt x="183" y="299"/>
                  </a:lnTo>
                  <a:lnTo>
                    <a:pt x="173" y="306"/>
                  </a:lnTo>
                  <a:lnTo>
                    <a:pt x="161" y="313"/>
                  </a:lnTo>
                  <a:lnTo>
                    <a:pt x="148" y="318"/>
                  </a:lnTo>
                  <a:lnTo>
                    <a:pt x="64" y="287"/>
                  </a:lnTo>
                  <a:lnTo>
                    <a:pt x="51" y="274"/>
                  </a:lnTo>
                  <a:lnTo>
                    <a:pt x="39" y="262"/>
                  </a:lnTo>
                  <a:lnTo>
                    <a:pt x="27" y="250"/>
                  </a:lnTo>
                  <a:lnTo>
                    <a:pt x="19" y="240"/>
                  </a:lnTo>
                  <a:lnTo>
                    <a:pt x="10" y="228"/>
                  </a:lnTo>
                  <a:lnTo>
                    <a:pt x="5" y="213"/>
                  </a:lnTo>
                  <a:lnTo>
                    <a:pt x="2" y="196"/>
                  </a:lnTo>
                  <a:lnTo>
                    <a:pt x="0" y="172"/>
                  </a:lnTo>
                  <a:lnTo>
                    <a:pt x="32" y="174"/>
                  </a:lnTo>
                  <a:lnTo>
                    <a:pt x="41" y="148"/>
                  </a:lnTo>
                  <a:lnTo>
                    <a:pt x="32" y="121"/>
                  </a:lnTo>
                  <a:lnTo>
                    <a:pt x="51" y="104"/>
                  </a:lnTo>
                  <a:lnTo>
                    <a:pt x="63" y="95"/>
                  </a:lnTo>
                  <a:lnTo>
                    <a:pt x="68" y="94"/>
                  </a:lnTo>
                  <a:lnTo>
                    <a:pt x="71" y="95"/>
                  </a:lnTo>
                  <a:lnTo>
                    <a:pt x="76" y="101"/>
                  </a:lnTo>
                  <a:lnTo>
                    <a:pt x="85" y="107"/>
                  </a:lnTo>
                  <a:lnTo>
                    <a:pt x="100" y="112"/>
                  </a:lnTo>
                  <a:lnTo>
                    <a:pt x="126" y="116"/>
                  </a:lnTo>
                  <a:lnTo>
                    <a:pt x="156" y="82"/>
                  </a:lnTo>
                  <a:lnTo>
                    <a:pt x="175" y="73"/>
                  </a:lnTo>
                  <a:lnTo>
                    <a:pt x="190" y="65"/>
                  </a:lnTo>
                  <a:lnTo>
                    <a:pt x="202" y="60"/>
                  </a:lnTo>
                  <a:lnTo>
                    <a:pt x="210" y="51"/>
                  </a:lnTo>
                  <a:lnTo>
                    <a:pt x="219" y="45"/>
                  </a:lnTo>
                  <a:lnTo>
                    <a:pt x="226" y="34"/>
                  </a:lnTo>
                  <a:lnTo>
                    <a:pt x="234" y="21"/>
                  </a:lnTo>
                  <a:lnTo>
                    <a:pt x="244" y="2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93" name="Freeform 192"/>
            <p:cNvSpPr>
              <a:spLocks noChangeAspect="1"/>
            </p:cNvSpPr>
            <p:nvPr/>
          </p:nvSpPr>
          <p:spPr bwMode="auto">
            <a:xfrm>
              <a:off x="1728" y="2261"/>
              <a:ext cx="22" cy="38"/>
            </a:xfrm>
            <a:custGeom>
              <a:avLst/>
              <a:gdLst>
                <a:gd name="T0" fmla="*/ 3 w 44"/>
                <a:gd name="T1" fmla="*/ 6 h 75"/>
                <a:gd name="T2" fmla="*/ 13 w 44"/>
                <a:gd name="T3" fmla="*/ 0 h 75"/>
                <a:gd name="T4" fmla="*/ 14 w 44"/>
                <a:gd name="T5" fmla="*/ 14 h 75"/>
                <a:gd name="T6" fmla="*/ 19 w 44"/>
                <a:gd name="T7" fmla="*/ 21 h 75"/>
                <a:gd name="T8" fmla="*/ 22 w 44"/>
                <a:gd name="T9" fmla="*/ 26 h 75"/>
                <a:gd name="T10" fmla="*/ 22 w 44"/>
                <a:gd name="T11" fmla="*/ 30 h 75"/>
                <a:gd name="T12" fmla="*/ 22 w 44"/>
                <a:gd name="T13" fmla="*/ 34 h 75"/>
                <a:gd name="T14" fmla="*/ 19 w 44"/>
                <a:gd name="T15" fmla="*/ 35 h 75"/>
                <a:gd name="T16" fmla="*/ 14 w 44"/>
                <a:gd name="T17" fmla="*/ 37 h 75"/>
                <a:gd name="T18" fmla="*/ 9 w 44"/>
                <a:gd name="T19" fmla="*/ 38 h 75"/>
                <a:gd name="T20" fmla="*/ 0 w 44"/>
                <a:gd name="T21" fmla="*/ 38 h 75"/>
                <a:gd name="T22" fmla="*/ 0 w 44"/>
                <a:gd name="T23" fmla="*/ 28 h 75"/>
                <a:gd name="T24" fmla="*/ 5 w 44"/>
                <a:gd name="T25" fmla="*/ 22 h 75"/>
                <a:gd name="T26" fmla="*/ 3 w 44"/>
                <a:gd name="T27" fmla="*/ 6 h 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75"/>
                <a:gd name="T44" fmla="*/ 44 w 44"/>
                <a:gd name="T45" fmla="*/ 75 h 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75">
                  <a:moveTo>
                    <a:pt x="5" y="11"/>
                  </a:moveTo>
                  <a:lnTo>
                    <a:pt x="27" y="0"/>
                  </a:lnTo>
                  <a:lnTo>
                    <a:pt x="29" y="27"/>
                  </a:lnTo>
                  <a:lnTo>
                    <a:pt x="38" y="41"/>
                  </a:lnTo>
                  <a:lnTo>
                    <a:pt x="43" y="51"/>
                  </a:lnTo>
                  <a:lnTo>
                    <a:pt x="44" y="60"/>
                  </a:lnTo>
                  <a:lnTo>
                    <a:pt x="43" y="67"/>
                  </a:lnTo>
                  <a:lnTo>
                    <a:pt x="38" y="70"/>
                  </a:lnTo>
                  <a:lnTo>
                    <a:pt x="29" y="73"/>
                  </a:lnTo>
                  <a:lnTo>
                    <a:pt x="17" y="75"/>
                  </a:lnTo>
                  <a:lnTo>
                    <a:pt x="0" y="75"/>
                  </a:lnTo>
                  <a:lnTo>
                    <a:pt x="0" y="55"/>
                  </a:lnTo>
                  <a:lnTo>
                    <a:pt x="10" y="43"/>
                  </a:lnTo>
                  <a:lnTo>
                    <a:pt x="5" y="11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94" name="Freeform 193"/>
            <p:cNvSpPr>
              <a:spLocks noChangeAspect="1"/>
            </p:cNvSpPr>
            <p:nvPr/>
          </p:nvSpPr>
          <p:spPr bwMode="auto">
            <a:xfrm>
              <a:off x="1548" y="2262"/>
              <a:ext cx="61" cy="83"/>
            </a:xfrm>
            <a:custGeom>
              <a:avLst/>
              <a:gdLst>
                <a:gd name="T0" fmla="*/ 33 w 123"/>
                <a:gd name="T1" fmla="*/ 0 h 166"/>
                <a:gd name="T2" fmla="*/ 40 w 123"/>
                <a:gd name="T3" fmla="*/ 34 h 166"/>
                <a:gd name="T4" fmla="*/ 42 w 123"/>
                <a:gd name="T5" fmla="*/ 50 h 166"/>
                <a:gd name="T6" fmla="*/ 61 w 123"/>
                <a:gd name="T7" fmla="*/ 83 h 166"/>
                <a:gd name="T8" fmla="*/ 45 w 123"/>
                <a:gd name="T9" fmla="*/ 78 h 166"/>
                <a:gd name="T10" fmla="*/ 19 w 123"/>
                <a:gd name="T11" fmla="*/ 61 h 166"/>
                <a:gd name="T12" fmla="*/ 0 w 123"/>
                <a:gd name="T13" fmla="*/ 40 h 166"/>
                <a:gd name="T14" fmla="*/ 3 w 123"/>
                <a:gd name="T15" fmla="*/ 21 h 166"/>
                <a:gd name="T16" fmla="*/ 14 w 123"/>
                <a:gd name="T17" fmla="*/ 27 h 166"/>
                <a:gd name="T18" fmla="*/ 22 w 123"/>
                <a:gd name="T19" fmla="*/ 25 h 166"/>
                <a:gd name="T20" fmla="*/ 22 w 123"/>
                <a:gd name="T21" fmla="*/ 13 h 166"/>
                <a:gd name="T22" fmla="*/ 24 w 123"/>
                <a:gd name="T23" fmla="*/ 11 h 166"/>
                <a:gd name="T24" fmla="*/ 28 w 123"/>
                <a:gd name="T25" fmla="*/ 7 h 166"/>
                <a:gd name="T26" fmla="*/ 32 w 123"/>
                <a:gd name="T27" fmla="*/ 1 h 166"/>
                <a:gd name="T28" fmla="*/ 33 w 123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3"/>
                <a:gd name="T46" fmla="*/ 0 h 166"/>
                <a:gd name="T47" fmla="*/ 123 w 123"/>
                <a:gd name="T48" fmla="*/ 166 h 16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3" h="166">
                  <a:moveTo>
                    <a:pt x="67" y="0"/>
                  </a:moveTo>
                  <a:lnTo>
                    <a:pt x="80" y="68"/>
                  </a:lnTo>
                  <a:lnTo>
                    <a:pt x="85" y="100"/>
                  </a:lnTo>
                  <a:lnTo>
                    <a:pt x="123" y="166"/>
                  </a:lnTo>
                  <a:lnTo>
                    <a:pt x="90" y="155"/>
                  </a:lnTo>
                  <a:lnTo>
                    <a:pt x="38" y="122"/>
                  </a:lnTo>
                  <a:lnTo>
                    <a:pt x="0" y="80"/>
                  </a:lnTo>
                  <a:lnTo>
                    <a:pt x="7" y="41"/>
                  </a:lnTo>
                  <a:lnTo>
                    <a:pt x="28" y="54"/>
                  </a:lnTo>
                  <a:lnTo>
                    <a:pt x="45" y="51"/>
                  </a:lnTo>
                  <a:lnTo>
                    <a:pt x="45" y="27"/>
                  </a:lnTo>
                  <a:lnTo>
                    <a:pt x="48" y="22"/>
                  </a:lnTo>
                  <a:lnTo>
                    <a:pt x="56" y="14"/>
                  </a:lnTo>
                  <a:lnTo>
                    <a:pt x="65" y="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95" name="Freeform 194"/>
            <p:cNvSpPr>
              <a:spLocks noChangeAspect="1"/>
            </p:cNvSpPr>
            <p:nvPr/>
          </p:nvSpPr>
          <p:spPr bwMode="auto">
            <a:xfrm>
              <a:off x="1441" y="2313"/>
              <a:ext cx="254" cy="425"/>
            </a:xfrm>
            <a:custGeom>
              <a:avLst/>
              <a:gdLst>
                <a:gd name="T0" fmla="*/ 99 w 509"/>
                <a:gd name="T1" fmla="*/ 0 h 850"/>
                <a:gd name="T2" fmla="*/ 87 w 509"/>
                <a:gd name="T3" fmla="*/ 25 h 850"/>
                <a:gd name="T4" fmla="*/ 69 w 509"/>
                <a:gd name="T5" fmla="*/ 32 h 850"/>
                <a:gd name="T6" fmla="*/ 56 w 509"/>
                <a:gd name="T7" fmla="*/ 43 h 850"/>
                <a:gd name="T8" fmla="*/ 45 w 509"/>
                <a:gd name="T9" fmla="*/ 57 h 850"/>
                <a:gd name="T10" fmla="*/ 36 w 509"/>
                <a:gd name="T11" fmla="*/ 72 h 850"/>
                <a:gd name="T12" fmla="*/ 30 w 509"/>
                <a:gd name="T13" fmla="*/ 89 h 850"/>
                <a:gd name="T14" fmla="*/ 27 w 509"/>
                <a:gd name="T15" fmla="*/ 107 h 850"/>
                <a:gd name="T16" fmla="*/ 24 w 509"/>
                <a:gd name="T17" fmla="*/ 124 h 850"/>
                <a:gd name="T18" fmla="*/ 22 w 509"/>
                <a:gd name="T19" fmla="*/ 144 h 850"/>
                <a:gd name="T20" fmla="*/ 5 w 509"/>
                <a:gd name="T21" fmla="*/ 204 h 850"/>
                <a:gd name="T22" fmla="*/ 0 w 509"/>
                <a:gd name="T23" fmla="*/ 242 h 850"/>
                <a:gd name="T24" fmla="*/ 2 w 509"/>
                <a:gd name="T25" fmla="*/ 266 h 850"/>
                <a:gd name="T26" fmla="*/ 37 w 509"/>
                <a:gd name="T27" fmla="*/ 275 h 850"/>
                <a:gd name="T28" fmla="*/ 50 w 509"/>
                <a:gd name="T29" fmla="*/ 264 h 850"/>
                <a:gd name="T30" fmla="*/ 42 w 509"/>
                <a:gd name="T31" fmla="*/ 224 h 850"/>
                <a:gd name="T32" fmla="*/ 59 w 509"/>
                <a:gd name="T33" fmla="*/ 233 h 850"/>
                <a:gd name="T34" fmla="*/ 59 w 509"/>
                <a:gd name="T35" fmla="*/ 270 h 850"/>
                <a:gd name="T36" fmla="*/ 56 w 509"/>
                <a:gd name="T37" fmla="*/ 313 h 850"/>
                <a:gd name="T38" fmla="*/ 107 w 509"/>
                <a:gd name="T39" fmla="*/ 425 h 850"/>
                <a:gd name="T40" fmla="*/ 219 w 509"/>
                <a:gd name="T41" fmla="*/ 352 h 850"/>
                <a:gd name="T42" fmla="*/ 176 w 509"/>
                <a:gd name="T43" fmla="*/ 308 h 850"/>
                <a:gd name="T44" fmla="*/ 135 w 509"/>
                <a:gd name="T45" fmla="*/ 215 h 850"/>
                <a:gd name="T46" fmla="*/ 157 w 509"/>
                <a:gd name="T47" fmla="*/ 254 h 850"/>
                <a:gd name="T48" fmla="*/ 174 w 509"/>
                <a:gd name="T49" fmla="*/ 281 h 850"/>
                <a:gd name="T50" fmla="*/ 186 w 509"/>
                <a:gd name="T51" fmla="*/ 270 h 850"/>
                <a:gd name="T52" fmla="*/ 170 w 509"/>
                <a:gd name="T53" fmla="*/ 240 h 850"/>
                <a:gd name="T54" fmla="*/ 129 w 509"/>
                <a:gd name="T55" fmla="*/ 185 h 850"/>
                <a:gd name="T56" fmla="*/ 140 w 509"/>
                <a:gd name="T57" fmla="*/ 172 h 850"/>
                <a:gd name="T58" fmla="*/ 168 w 509"/>
                <a:gd name="T59" fmla="*/ 197 h 850"/>
                <a:gd name="T60" fmla="*/ 157 w 509"/>
                <a:gd name="T61" fmla="*/ 167 h 850"/>
                <a:gd name="T62" fmla="*/ 133 w 509"/>
                <a:gd name="T63" fmla="*/ 151 h 850"/>
                <a:gd name="T64" fmla="*/ 123 w 509"/>
                <a:gd name="T65" fmla="*/ 142 h 850"/>
                <a:gd name="T66" fmla="*/ 115 w 509"/>
                <a:gd name="T67" fmla="*/ 131 h 850"/>
                <a:gd name="T68" fmla="*/ 110 w 509"/>
                <a:gd name="T69" fmla="*/ 121 h 850"/>
                <a:gd name="T70" fmla="*/ 108 w 509"/>
                <a:gd name="T71" fmla="*/ 113 h 850"/>
                <a:gd name="T72" fmla="*/ 110 w 509"/>
                <a:gd name="T73" fmla="*/ 108 h 850"/>
                <a:gd name="T74" fmla="*/ 117 w 509"/>
                <a:gd name="T75" fmla="*/ 107 h 850"/>
                <a:gd name="T76" fmla="*/ 128 w 509"/>
                <a:gd name="T77" fmla="*/ 111 h 850"/>
                <a:gd name="T78" fmla="*/ 144 w 509"/>
                <a:gd name="T79" fmla="*/ 123 h 850"/>
                <a:gd name="T80" fmla="*/ 195 w 509"/>
                <a:gd name="T81" fmla="*/ 165 h 850"/>
                <a:gd name="T82" fmla="*/ 238 w 509"/>
                <a:gd name="T83" fmla="*/ 254 h 850"/>
                <a:gd name="T84" fmla="*/ 238 w 509"/>
                <a:gd name="T85" fmla="*/ 324 h 850"/>
                <a:gd name="T86" fmla="*/ 254 w 509"/>
                <a:gd name="T87" fmla="*/ 280 h 850"/>
                <a:gd name="T88" fmla="*/ 252 w 509"/>
                <a:gd name="T89" fmla="*/ 233 h 850"/>
                <a:gd name="T90" fmla="*/ 216 w 509"/>
                <a:gd name="T91" fmla="*/ 153 h 850"/>
                <a:gd name="T92" fmla="*/ 165 w 509"/>
                <a:gd name="T93" fmla="*/ 109 h 850"/>
                <a:gd name="T94" fmla="*/ 115 w 509"/>
                <a:gd name="T95" fmla="*/ 77 h 850"/>
                <a:gd name="T96" fmla="*/ 151 w 509"/>
                <a:gd name="T97" fmla="*/ 84 h 850"/>
                <a:gd name="T98" fmla="*/ 179 w 509"/>
                <a:gd name="T99" fmla="*/ 94 h 850"/>
                <a:gd name="T100" fmla="*/ 206 w 509"/>
                <a:gd name="T101" fmla="*/ 98 h 850"/>
                <a:gd name="T102" fmla="*/ 203 w 509"/>
                <a:gd name="T103" fmla="*/ 71 h 850"/>
                <a:gd name="T104" fmla="*/ 170 w 509"/>
                <a:gd name="T105" fmla="*/ 52 h 850"/>
                <a:gd name="T106" fmla="*/ 119 w 509"/>
                <a:gd name="T107" fmla="*/ 32 h 850"/>
                <a:gd name="T108" fmla="*/ 99 w 509"/>
                <a:gd name="T109" fmla="*/ 0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09"/>
                <a:gd name="T166" fmla="*/ 0 h 850"/>
                <a:gd name="T167" fmla="*/ 509 w 509"/>
                <a:gd name="T168" fmla="*/ 850 h 85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09" h="850">
                  <a:moveTo>
                    <a:pt x="198" y="0"/>
                  </a:moveTo>
                  <a:lnTo>
                    <a:pt x="174" y="49"/>
                  </a:lnTo>
                  <a:lnTo>
                    <a:pt x="139" y="64"/>
                  </a:lnTo>
                  <a:lnTo>
                    <a:pt x="112" y="86"/>
                  </a:lnTo>
                  <a:lnTo>
                    <a:pt x="90" y="114"/>
                  </a:lnTo>
                  <a:lnTo>
                    <a:pt x="73" y="144"/>
                  </a:lnTo>
                  <a:lnTo>
                    <a:pt x="61" y="178"/>
                  </a:lnTo>
                  <a:lnTo>
                    <a:pt x="54" y="214"/>
                  </a:lnTo>
                  <a:lnTo>
                    <a:pt x="49" y="249"/>
                  </a:lnTo>
                  <a:lnTo>
                    <a:pt x="45" y="287"/>
                  </a:lnTo>
                  <a:lnTo>
                    <a:pt x="10" y="407"/>
                  </a:lnTo>
                  <a:lnTo>
                    <a:pt x="0" y="485"/>
                  </a:lnTo>
                  <a:lnTo>
                    <a:pt x="5" y="531"/>
                  </a:lnTo>
                  <a:lnTo>
                    <a:pt x="74" y="550"/>
                  </a:lnTo>
                  <a:lnTo>
                    <a:pt x="101" y="528"/>
                  </a:lnTo>
                  <a:lnTo>
                    <a:pt x="84" y="448"/>
                  </a:lnTo>
                  <a:lnTo>
                    <a:pt x="118" y="467"/>
                  </a:lnTo>
                  <a:lnTo>
                    <a:pt x="118" y="540"/>
                  </a:lnTo>
                  <a:lnTo>
                    <a:pt x="112" y="625"/>
                  </a:lnTo>
                  <a:lnTo>
                    <a:pt x="215" y="850"/>
                  </a:lnTo>
                  <a:lnTo>
                    <a:pt x="438" y="703"/>
                  </a:lnTo>
                  <a:lnTo>
                    <a:pt x="353" y="616"/>
                  </a:lnTo>
                  <a:lnTo>
                    <a:pt x="271" y="431"/>
                  </a:lnTo>
                  <a:lnTo>
                    <a:pt x="315" y="508"/>
                  </a:lnTo>
                  <a:lnTo>
                    <a:pt x="348" y="562"/>
                  </a:lnTo>
                  <a:lnTo>
                    <a:pt x="373" y="540"/>
                  </a:lnTo>
                  <a:lnTo>
                    <a:pt x="341" y="480"/>
                  </a:lnTo>
                  <a:lnTo>
                    <a:pt x="258" y="370"/>
                  </a:lnTo>
                  <a:lnTo>
                    <a:pt x="280" y="343"/>
                  </a:lnTo>
                  <a:lnTo>
                    <a:pt x="336" y="394"/>
                  </a:lnTo>
                  <a:lnTo>
                    <a:pt x="315" y="334"/>
                  </a:lnTo>
                  <a:lnTo>
                    <a:pt x="266" y="302"/>
                  </a:lnTo>
                  <a:lnTo>
                    <a:pt x="246" y="283"/>
                  </a:lnTo>
                  <a:lnTo>
                    <a:pt x="230" y="261"/>
                  </a:lnTo>
                  <a:lnTo>
                    <a:pt x="220" y="243"/>
                  </a:lnTo>
                  <a:lnTo>
                    <a:pt x="217" y="226"/>
                  </a:lnTo>
                  <a:lnTo>
                    <a:pt x="220" y="216"/>
                  </a:lnTo>
                  <a:lnTo>
                    <a:pt x="234" y="214"/>
                  </a:lnTo>
                  <a:lnTo>
                    <a:pt x="256" y="222"/>
                  </a:lnTo>
                  <a:lnTo>
                    <a:pt x="288" y="246"/>
                  </a:lnTo>
                  <a:lnTo>
                    <a:pt x="390" y="329"/>
                  </a:lnTo>
                  <a:lnTo>
                    <a:pt x="477" y="508"/>
                  </a:lnTo>
                  <a:lnTo>
                    <a:pt x="477" y="647"/>
                  </a:lnTo>
                  <a:lnTo>
                    <a:pt x="509" y="560"/>
                  </a:lnTo>
                  <a:lnTo>
                    <a:pt x="504" y="467"/>
                  </a:lnTo>
                  <a:lnTo>
                    <a:pt x="432" y="305"/>
                  </a:lnTo>
                  <a:lnTo>
                    <a:pt x="331" y="219"/>
                  </a:lnTo>
                  <a:lnTo>
                    <a:pt x="230" y="154"/>
                  </a:lnTo>
                  <a:lnTo>
                    <a:pt x="303" y="168"/>
                  </a:lnTo>
                  <a:lnTo>
                    <a:pt x="358" y="187"/>
                  </a:lnTo>
                  <a:lnTo>
                    <a:pt x="412" y="195"/>
                  </a:lnTo>
                  <a:lnTo>
                    <a:pt x="407" y="141"/>
                  </a:lnTo>
                  <a:lnTo>
                    <a:pt x="341" y="103"/>
                  </a:lnTo>
                  <a:lnTo>
                    <a:pt x="239" y="64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96" name="Freeform 195"/>
            <p:cNvSpPr>
              <a:spLocks noChangeAspect="1"/>
            </p:cNvSpPr>
            <p:nvPr/>
          </p:nvSpPr>
          <p:spPr bwMode="auto">
            <a:xfrm>
              <a:off x="1441" y="2602"/>
              <a:ext cx="67" cy="172"/>
            </a:xfrm>
            <a:custGeom>
              <a:avLst/>
              <a:gdLst>
                <a:gd name="T0" fmla="*/ 0 w 134"/>
                <a:gd name="T1" fmla="*/ 8 h 345"/>
                <a:gd name="T2" fmla="*/ 0 w 134"/>
                <a:gd name="T3" fmla="*/ 86 h 345"/>
                <a:gd name="T4" fmla="*/ 5 w 134"/>
                <a:gd name="T5" fmla="*/ 119 h 345"/>
                <a:gd name="T6" fmla="*/ 29 w 134"/>
                <a:gd name="T7" fmla="*/ 148 h 345"/>
                <a:gd name="T8" fmla="*/ 29 w 134"/>
                <a:gd name="T9" fmla="*/ 172 h 345"/>
                <a:gd name="T10" fmla="*/ 58 w 134"/>
                <a:gd name="T11" fmla="*/ 167 h 345"/>
                <a:gd name="T12" fmla="*/ 58 w 134"/>
                <a:gd name="T13" fmla="*/ 151 h 345"/>
                <a:gd name="T14" fmla="*/ 23 w 134"/>
                <a:gd name="T15" fmla="*/ 119 h 345"/>
                <a:gd name="T16" fmla="*/ 18 w 134"/>
                <a:gd name="T17" fmla="*/ 83 h 345"/>
                <a:gd name="T18" fmla="*/ 43 w 134"/>
                <a:gd name="T19" fmla="*/ 119 h 345"/>
                <a:gd name="T20" fmla="*/ 67 w 134"/>
                <a:gd name="T21" fmla="*/ 126 h 345"/>
                <a:gd name="T22" fmla="*/ 43 w 134"/>
                <a:gd name="T23" fmla="*/ 94 h 345"/>
                <a:gd name="T24" fmla="*/ 26 w 134"/>
                <a:gd name="T25" fmla="*/ 69 h 345"/>
                <a:gd name="T26" fmla="*/ 42 w 134"/>
                <a:gd name="T27" fmla="*/ 51 h 345"/>
                <a:gd name="T28" fmla="*/ 34 w 134"/>
                <a:gd name="T29" fmla="*/ 37 h 345"/>
                <a:gd name="T30" fmla="*/ 18 w 134"/>
                <a:gd name="T31" fmla="*/ 46 h 345"/>
                <a:gd name="T32" fmla="*/ 18 w 134"/>
                <a:gd name="T33" fmla="*/ 0 h 345"/>
                <a:gd name="T34" fmla="*/ 0 w 134"/>
                <a:gd name="T35" fmla="*/ 8 h 3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4"/>
                <a:gd name="T55" fmla="*/ 0 h 345"/>
                <a:gd name="T56" fmla="*/ 134 w 134"/>
                <a:gd name="T57" fmla="*/ 345 h 34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4" h="345">
                  <a:moveTo>
                    <a:pt x="0" y="17"/>
                  </a:moveTo>
                  <a:lnTo>
                    <a:pt x="0" y="173"/>
                  </a:lnTo>
                  <a:lnTo>
                    <a:pt x="10" y="238"/>
                  </a:lnTo>
                  <a:lnTo>
                    <a:pt x="59" y="296"/>
                  </a:lnTo>
                  <a:lnTo>
                    <a:pt x="59" y="345"/>
                  </a:lnTo>
                  <a:lnTo>
                    <a:pt x="117" y="335"/>
                  </a:lnTo>
                  <a:lnTo>
                    <a:pt x="117" y="302"/>
                  </a:lnTo>
                  <a:lnTo>
                    <a:pt x="47" y="238"/>
                  </a:lnTo>
                  <a:lnTo>
                    <a:pt x="37" y="167"/>
                  </a:lnTo>
                  <a:lnTo>
                    <a:pt x="86" y="238"/>
                  </a:lnTo>
                  <a:lnTo>
                    <a:pt x="134" y="253"/>
                  </a:lnTo>
                  <a:lnTo>
                    <a:pt x="86" y="189"/>
                  </a:lnTo>
                  <a:lnTo>
                    <a:pt x="52" y="139"/>
                  </a:lnTo>
                  <a:lnTo>
                    <a:pt x="84" y="102"/>
                  </a:lnTo>
                  <a:lnTo>
                    <a:pt x="69" y="75"/>
                  </a:lnTo>
                  <a:lnTo>
                    <a:pt x="37" y="92"/>
                  </a:lnTo>
                  <a:lnTo>
                    <a:pt x="37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97" name="Freeform 196"/>
            <p:cNvSpPr>
              <a:spLocks noChangeAspect="1"/>
            </p:cNvSpPr>
            <p:nvPr/>
          </p:nvSpPr>
          <p:spPr bwMode="auto">
            <a:xfrm>
              <a:off x="1409" y="2388"/>
              <a:ext cx="555" cy="787"/>
            </a:xfrm>
            <a:custGeom>
              <a:avLst/>
              <a:gdLst>
                <a:gd name="T0" fmla="*/ 142 w 1112"/>
                <a:gd name="T1" fmla="*/ 0 h 1574"/>
                <a:gd name="T2" fmla="*/ 93 w 1112"/>
                <a:gd name="T3" fmla="*/ 14 h 1574"/>
                <a:gd name="T4" fmla="*/ 59 w 1112"/>
                <a:gd name="T5" fmla="*/ 45 h 1574"/>
                <a:gd name="T6" fmla="*/ 36 w 1112"/>
                <a:gd name="T7" fmla="*/ 87 h 1574"/>
                <a:gd name="T8" fmla="*/ 23 w 1112"/>
                <a:gd name="T9" fmla="*/ 138 h 1574"/>
                <a:gd name="T10" fmla="*/ 14 w 1112"/>
                <a:gd name="T11" fmla="*/ 195 h 1574"/>
                <a:gd name="T12" fmla="*/ 9 w 1112"/>
                <a:gd name="T13" fmla="*/ 253 h 1574"/>
                <a:gd name="T14" fmla="*/ 3 w 1112"/>
                <a:gd name="T15" fmla="*/ 311 h 1574"/>
                <a:gd name="T16" fmla="*/ 0 w 1112"/>
                <a:gd name="T17" fmla="*/ 450 h 1574"/>
                <a:gd name="T18" fmla="*/ 7 w 1112"/>
                <a:gd name="T19" fmla="*/ 583 h 1574"/>
                <a:gd name="T20" fmla="*/ 4 w 1112"/>
                <a:gd name="T21" fmla="*/ 637 h 1574"/>
                <a:gd name="T22" fmla="*/ 12 w 1112"/>
                <a:gd name="T23" fmla="*/ 680 h 1574"/>
                <a:gd name="T24" fmla="*/ 30 w 1112"/>
                <a:gd name="T25" fmla="*/ 714 h 1574"/>
                <a:gd name="T26" fmla="*/ 57 w 1112"/>
                <a:gd name="T27" fmla="*/ 738 h 1574"/>
                <a:gd name="T28" fmla="*/ 89 w 1112"/>
                <a:gd name="T29" fmla="*/ 755 h 1574"/>
                <a:gd name="T30" fmla="*/ 126 w 1112"/>
                <a:gd name="T31" fmla="*/ 768 h 1574"/>
                <a:gd name="T32" fmla="*/ 168 w 1112"/>
                <a:gd name="T33" fmla="*/ 776 h 1574"/>
                <a:gd name="T34" fmla="*/ 212 w 1112"/>
                <a:gd name="T35" fmla="*/ 782 h 1574"/>
                <a:gd name="T36" fmla="*/ 258 w 1112"/>
                <a:gd name="T37" fmla="*/ 786 h 1574"/>
                <a:gd name="T38" fmla="*/ 304 w 1112"/>
                <a:gd name="T39" fmla="*/ 787 h 1574"/>
                <a:gd name="T40" fmla="*/ 350 w 1112"/>
                <a:gd name="T41" fmla="*/ 787 h 1574"/>
                <a:gd name="T42" fmla="*/ 394 w 1112"/>
                <a:gd name="T43" fmla="*/ 787 h 1574"/>
                <a:gd name="T44" fmla="*/ 365 w 1112"/>
                <a:gd name="T45" fmla="*/ 450 h 1574"/>
                <a:gd name="T46" fmla="*/ 318 w 1112"/>
                <a:gd name="T47" fmla="*/ 126 h 1574"/>
                <a:gd name="T48" fmla="*/ 321 w 1112"/>
                <a:gd name="T49" fmla="*/ 196 h 1574"/>
                <a:gd name="T50" fmla="*/ 265 w 1112"/>
                <a:gd name="T51" fmla="*/ 140 h 1574"/>
                <a:gd name="T52" fmla="*/ 220 w 1112"/>
                <a:gd name="T53" fmla="*/ 60 h 1574"/>
                <a:gd name="T54" fmla="*/ 259 w 1112"/>
                <a:gd name="T55" fmla="*/ 196 h 1574"/>
                <a:gd name="T56" fmla="*/ 273 w 1112"/>
                <a:gd name="T57" fmla="*/ 255 h 1574"/>
                <a:gd name="T58" fmla="*/ 276 w 1112"/>
                <a:gd name="T59" fmla="*/ 298 h 1574"/>
                <a:gd name="T60" fmla="*/ 265 w 1112"/>
                <a:gd name="T61" fmla="*/ 339 h 1574"/>
                <a:gd name="T62" fmla="*/ 244 w 1112"/>
                <a:gd name="T63" fmla="*/ 397 h 1574"/>
                <a:gd name="T64" fmla="*/ 87 w 1112"/>
                <a:gd name="T65" fmla="*/ 437 h 1574"/>
                <a:gd name="T66" fmla="*/ 31 w 1112"/>
                <a:gd name="T67" fmla="*/ 235 h 1574"/>
                <a:gd name="T68" fmla="*/ 38 w 1112"/>
                <a:gd name="T69" fmla="*/ 170 h 1574"/>
                <a:gd name="T70" fmla="*/ 45 w 1112"/>
                <a:gd name="T71" fmla="*/ 115 h 1574"/>
                <a:gd name="T72" fmla="*/ 56 w 1112"/>
                <a:gd name="T73" fmla="*/ 73 h 1574"/>
                <a:gd name="T74" fmla="*/ 75 w 1112"/>
                <a:gd name="T75" fmla="*/ 43 h 1574"/>
                <a:gd name="T76" fmla="*/ 97 w 1112"/>
                <a:gd name="T77" fmla="*/ 29 h 1574"/>
                <a:gd name="T78" fmla="*/ 125 w 1112"/>
                <a:gd name="T79" fmla="*/ 22 h 1574"/>
                <a:gd name="T80" fmla="*/ 162 w 1112"/>
                <a:gd name="T81" fmla="*/ 22 h 1574"/>
                <a:gd name="T82" fmla="*/ 209 w 1112"/>
                <a:gd name="T83" fmla="*/ 29 h 1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12"/>
                <a:gd name="T127" fmla="*/ 0 h 1574"/>
                <a:gd name="T128" fmla="*/ 1112 w 1112"/>
                <a:gd name="T129" fmla="*/ 1574 h 157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12" h="1574">
                  <a:moveTo>
                    <a:pt x="345" y="0"/>
                  </a:moveTo>
                  <a:lnTo>
                    <a:pt x="284" y="0"/>
                  </a:lnTo>
                  <a:lnTo>
                    <a:pt x="231" y="10"/>
                  </a:lnTo>
                  <a:lnTo>
                    <a:pt x="187" y="29"/>
                  </a:lnTo>
                  <a:lnTo>
                    <a:pt x="149" y="56"/>
                  </a:lnTo>
                  <a:lnTo>
                    <a:pt x="119" y="89"/>
                  </a:lnTo>
                  <a:lnTo>
                    <a:pt x="93" y="129"/>
                  </a:lnTo>
                  <a:lnTo>
                    <a:pt x="73" y="173"/>
                  </a:lnTo>
                  <a:lnTo>
                    <a:pt x="58" y="223"/>
                  </a:lnTo>
                  <a:lnTo>
                    <a:pt x="46" y="275"/>
                  </a:lnTo>
                  <a:lnTo>
                    <a:pt x="37" y="331"/>
                  </a:lnTo>
                  <a:lnTo>
                    <a:pt x="29" y="389"/>
                  </a:lnTo>
                  <a:lnTo>
                    <a:pt x="24" y="447"/>
                  </a:lnTo>
                  <a:lnTo>
                    <a:pt x="19" y="506"/>
                  </a:lnTo>
                  <a:lnTo>
                    <a:pt x="14" y="564"/>
                  </a:lnTo>
                  <a:lnTo>
                    <a:pt x="7" y="622"/>
                  </a:lnTo>
                  <a:lnTo>
                    <a:pt x="0" y="676"/>
                  </a:lnTo>
                  <a:lnTo>
                    <a:pt x="0" y="900"/>
                  </a:lnTo>
                  <a:lnTo>
                    <a:pt x="22" y="1026"/>
                  </a:lnTo>
                  <a:lnTo>
                    <a:pt x="15" y="1165"/>
                  </a:lnTo>
                  <a:lnTo>
                    <a:pt x="9" y="1223"/>
                  </a:lnTo>
                  <a:lnTo>
                    <a:pt x="9" y="1274"/>
                  </a:lnTo>
                  <a:lnTo>
                    <a:pt x="14" y="1319"/>
                  </a:lnTo>
                  <a:lnTo>
                    <a:pt x="25" y="1360"/>
                  </a:lnTo>
                  <a:lnTo>
                    <a:pt x="41" y="1398"/>
                  </a:lnTo>
                  <a:lnTo>
                    <a:pt x="61" y="1428"/>
                  </a:lnTo>
                  <a:lnTo>
                    <a:pt x="87" y="1454"/>
                  </a:lnTo>
                  <a:lnTo>
                    <a:pt x="115" y="1476"/>
                  </a:lnTo>
                  <a:lnTo>
                    <a:pt x="146" y="1494"/>
                  </a:lnTo>
                  <a:lnTo>
                    <a:pt x="178" y="1510"/>
                  </a:lnTo>
                  <a:lnTo>
                    <a:pt x="216" y="1523"/>
                  </a:lnTo>
                  <a:lnTo>
                    <a:pt x="253" y="1535"/>
                  </a:lnTo>
                  <a:lnTo>
                    <a:pt x="294" y="1544"/>
                  </a:lnTo>
                  <a:lnTo>
                    <a:pt x="336" y="1552"/>
                  </a:lnTo>
                  <a:lnTo>
                    <a:pt x="380" y="1559"/>
                  </a:lnTo>
                  <a:lnTo>
                    <a:pt x="424" y="1564"/>
                  </a:lnTo>
                  <a:lnTo>
                    <a:pt x="470" y="1567"/>
                  </a:lnTo>
                  <a:lnTo>
                    <a:pt x="516" y="1571"/>
                  </a:lnTo>
                  <a:lnTo>
                    <a:pt x="564" y="1572"/>
                  </a:lnTo>
                  <a:lnTo>
                    <a:pt x="609" y="1574"/>
                  </a:lnTo>
                  <a:lnTo>
                    <a:pt x="655" y="1574"/>
                  </a:lnTo>
                  <a:lnTo>
                    <a:pt x="701" y="1574"/>
                  </a:lnTo>
                  <a:lnTo>
                    <a:pt x="745" y="1574"/>
                  </a:lnTo>
                  <a:lnTo>
                    <a:pt x="789" y="1574"/>
                  </a:lnTo>
                  <a:lnTo>
                    <a:pt x="1112" y="1391"/>
                  </a:lnTo>
                  <a:lnTo>
                    <a:pt x="732" y="900"/>
                  </a:lnTo>
                  <a:lnTo>
                    <a:pt x="703" y="542"/>
                  </a:lnTo>
                  <a:lnTo>
                    <a:pt x="638" y="252"/>
                  </a:lnTo>
                  <a:lnTo>
                    <a:pt x="584" y="116"/>
                  </a:lnTo>
                  <a:lnTo>
                    <a:pt x="643" y="391"/>
                  </a:lnTo>
                  <a:lnTo>
                    <a:pt x="581" y="391"/>
                  </a:lnTo>
                  <a:lnTo>
                    <a:pt x="530" y="279"/>
                  </a:lnTo>
                  <a:lnTo>
                    <a:pt x="499" y="172"/>
                  </a:lnTo>
                  <a:lnTo>
                    <a:pt x="441" y="121"/>
                  </a:lnTo>
                  <a:lnTo>
                    <a:pt x="492" y="241"/>
                  </a:lnTo>
                  <a:lnTo>
                    <a:pt x="519" y="391"/>
                  </a:lnTo>
                  <a:lnTo>
                    <a:pt x="536" y="457"/>
                  </a:lnTo>
                  <a:lnTo>
                    <a:pt x="547" y="511"/>
                  </a:lnTo>
                  <a:lnTo>
                    <a:pt x="552" y="555"/>
                  </a:lnTo>
                  <a:lnTo>
                    <a:pt x="552" y="595"/>
                  </a:lnTo>
                  <a:lnTo>
                    <a:pt x="545" y="634"/>
                  </a:lnTo>
                  <a:lnTo>
                    <a:pt x="531" y="678"/>
                  </a:lnTo>
                  <a:lnTo>
                    <a:pt x="513" y="730"/>
                  </a:lnTo>
                  <a:lnTo>
                    <a:pt x="489" y="795"/>
                  </a:lnTo>
                  <a:lnTo>
                    <a:pt x="299" y="900"/>
                  </a:lnTo>
                  <a:lnTo>
                    <a:pt x="175" y="875"/>
                  </a:lnTo>
                  <a:lnTo>
                    <a:pt x="48" y="724"/>
                  </a:lnTo>
                  <a:lnTo>
                    <a:pt x="63" y="471"/>
                  </a:lnTo>
                  <a:lnTo>
                    <a:pt x="70" y="403"/>
                  </a:lnTo>
                  <a:lnTo>
                    <a:pt x="76" y="340"/>
                  </a:lnTo>
                  <a:lnTo>
                    <a:pt x="83" y="282"/>
                  </a:lnTo>
                  <a:lnTo>
                    <a:pt x="90" y="231"/>
                  </a:lnTo>
                  <a:lnTo>
                    <a:pt x="100" y="185"/>
                  </a:lnTo>
                  <a:lnTo>
                    <a:pt x="112" y="145"/>
                  </a:lnTo>
                  <a:lnTo>
                    <a:pt x="129" y="112"/>
                  </a:lnTo>
                  <a:lnTo>
                    <a:pt x="151" y="85"/>
                  </a:lnTo>
                  <a:lnTo>
                    <a:pt x="170" y="70"/>
                  </a:lnTo>
                  <a:lnTo>
                    <a:pt x="194" y="58"/>
                  </a:lnTo>
                  <a:lnTo>
                    <a:pt x="219" y="50"/>
                  </a:lnTo>
                  <a:lnTo>
                    <a:pt x="250" y="44"/>
                  </a:lnTo>
                  <a:lnTo>
                    <a:pt x="285" y="43"/>
                  </a:lnTo>
                  <a:lnTo>
                    <a:pt x="324" y="44"/>
                  </a:lnTo>
                  <a:lnTo>
                    <a:pt x="368" y="50"/>
                  </a:lnTo>
                  <a:lnTo>
                    <a:pt x="418" y="58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98" name="Freeform 197"/>
            <p:cNvSpPr>
              <a:spLocks noChangeAspect="1"/>
            </p:cNvSpPr>
            <p:nvPr/>
          </p:nvSpPr>
          <p:spPr bwMode="auto">
            <a:xfrm>
              <a:off x="1553" y="1518"/>
              <a:ext cx="1138" cy="1716"/>
            </a:xfrm>
            <a:custGeom>
              <a:avLst/>
              <a:gdLst>
                <a:gd name="T0" fmla="*/ 0 w 2276"/>
                <a:gd name="T1" fmla="*/ 1714 h 3433"/>
                <a:gd name="T2" fmla="*/ 948 w 2276"/>
                <a:gd name="T3" fmla="*/ 0 h 3433"/>
                <a:gd name="T4" fmla="*/ 1138 w 2276"/>
                <a:gd name="T5" fmla="*/ 0 h 3433"/>
                <a:gd name="T6" fmla="*/ 1138 w 2276"/>
                <a:gd name="T7" fmla="*/ 1716 h 3433"/>
                <a:gd name="T8" fmla="*/ 0 w 2276"/>
                <a:gd name="T9" fmla="*/ 1714 h 34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76"/>
                <a:gd name="T16" fmla="*/ 0 h 3433"/>
                <a:gd name="T17" fmla="*/ 2276 w 2276"/>
                <a:gd name="T18" fmla="*/ 3433 h 34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76" h="3433">
                  <a:moveTo>
                    <a:pt x="0" y="3428"/>
                  </a:moveTo>
                  <a:lnTo>
                    <a:pt x="1897" y="0"/>
                  </a:lnTo>
                  <a:lnTo>
                    <a:pt x="2276" y="0"/>
                  </a:lnTo>
                  <a:lnTo>
                    <a:pt x="2276" y="3433"/>
                  </a:lnTo>
                  <a:lnTo>
                    <a:pt x="0" y="3428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99" name="Freeform 198"/>
            <p:cNvSpPr>
              <a:spLocks noChangeAspect="1"/>
            </p:cNvSpPr>
            <p:nvPr/>
          </p:nvSpPr>
          <p:spPr bwMode="auto">
            <a:xfrm>
              <a:off x="1959" y="1518"/>
              <a:ext cx="672" cy="1715"/>
            </a:xfrm>
            <a:custGeom>
              <a:avLst/>
              <a:gdLst>
                <a:gd name="T0" fmla="*/ 624 w 1342"/>
                <a:gd name="T1" fmla="*/ 0 h 3431"/>
                <a:gd name="T2" fmla="*/ 0 w 1342"/>
                <a:gd name="T3" fmla="*/ 1715 h 3431"/>
                <a:gd name="T4" fmla="*/ 548 w 1342"/>
                <a:gd name="T5" fmla="*/ 1715 h 3431"/>
                <a:gd name="T6" fmla="*/ 672 w 1342"/>
                <a:gd name="T7" fmla="*/ 0 h 3431"/>
                <a:gd name="T8" fmla="*/ 624 w 1342"/>
                <a:gd name="T9" fmla="*/ 0 h 34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2"/>
                <a:gd name="T16" fmla="*/ 0 h 3431"/>
                <a:gd name="T17" fmla="*/ 1342 w 1342"/>
                <a:gd name="T18" fmla="*/ 3431 h 34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2" h="3431">
                  <a:moveTo>
                    <a:pt x="1246" y="0"/>
                  </a:moveTo>
                  <a:lnTo>
                    <a:pt x="0" y="3431"/>
                  </a:lnTo>
                  <a:lnTo>
                    <a:pt x="1095" y="3431"/>
                  </a:lnTo>
                  <a:lnTo>
                    <a:pt x="1342" y="0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00" name="Freeform 199"/>
            <p:cNvSpPr>
              <a:spLocks noChangeAspect="1"/>
            </p:cNvSpPr>
            <p:nvPr/>
          </p:nvSpPr>
          <p:spPr bwMode="auto">
            <a:xfrm>
              <a:off x="1505" y="2029"/>
              <a:ext cx="249" cy="235"/>
            </a:xfrm>
            <a:custGeom>
              <a:avLst/>
              <a:gdLst>
                <a:gd name="T0" fmla="*/ 244 w 497"/>
                <a:gd name="T1" fmla="*/ 87 h 468"/>
                <a:gd name="T2" fmla="*/ 179 w 497"/>
                <a:gd name="T3" fmla="*/ 15 h 468"/>
                <a:gd name="T4" fmla="*/ 158 w 497"/>
                <a:gd name="T5" fmla="*/ 0 h 468"/>
                <a:gd name="T6" fmla="*/ 120 w 497"/>
                <a:gd name="T7" fmla="*/ 4 h 468"/>
                <a:gd name="T8" fmla="*/ 101 w 497"/>
                <a:gd name="T9" fmla="*/ 10 h 468"/>
                <a:gd name="T10" fmla="*/ 85 w 497"/>
                <a:gd name="T11" fmla="*/ 19 h 468"/>
                <a:gd name="T12" fmla="*/ 71 w 497"/>
                <a:gd name="T13" fmla="*/ 29 h 468"/>
                <a:gd name="T14" fmla="*/ 59 w 497"/>
                <a:gd name="T15" fmla="*/ 40 h 468"/>
                <a:gd name="T16" fmla="*/ 49 w 497"/>
                <a:gd name="T17" fmla="*/ 53 h 468"/>
                <a:gd name="T18" fmla="*/ 40 w 497"/>
                <a:gd name="T19" fmla="*/ 65 h 468"/>
                <a:gd name="T20" fmla="*/ 33 w 497"/>
                <a:gd name="T21" fmla="*/ 77 h 468"/>
                <a:gd name="T22" fmla="*/ 26 w 497"/>
                <a:gd name="T23" fmla="*/ 88 h 468"/>
                <a:gd name="T24" fmla="*/ 10 w 497"/>
                <a:gd name="T25" fmla="*/ 125 h 468"/>
                <a:gd name="T26" fmla="*/ 2 w 497"/>
                <a:gd name="T27" fmla="*/ 165 h 468"/>
                <a:gd name="T28" fmla="*/ 0 w 497"/>
                <a:gd name="T29" fmla="*/ 219 h 468"/>
                <a:gd name="T30" fmla="*/ 13 w 497"/>
                <a:gd name="T31" fmla="*/ 235 h 468"/>
                <a:gd name="T32" fmla="*/ 21 w 497"/>
                <a:gd name="T33" fmla="*/ 235 h 468"/>
                <a:gd name="T34" fmla="*/ 72 w 497"/>
                <a:gd name="T35" fmla="*/ 176 h 468"/>
                <a:gd name="T36" fmla="*/ 106 w 497"/>
                <a:gd name="T37" fmla="*/ 166 h 468"/>
                <a:gd name="T38" fmla="*/ 134 w 497"/>
                <a:gd name="T39" fmla="*/ 171 h 468"/>
                <a:gd name="T40" fmla="*/ 157 w 497"/>
                <a:gd name="T41" fmla="*/ 162 h 468"/>
                <a:gd name="T42" fmla="*/ 185 w 497"/>
                <a:gd name="T43" fmla="*/ 143 h 468"/>
                <a:gd name="T44" fmla="*/ 249 w 497"/>
                <a:gd name="T45" fmla="*/ 94 h 468"/>
                <a:gd name="T46" fmla="*/ 244 w 497"/>
                <a:gd name="T47" fmla="*/ 87 h 46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97"/>
                <a:gd name="T73" fmla="*/ 0 h 468"/>
                <a:gd name="T74" fmla="*/ 497 w 497"/>
                <a:gd name="T75" fmla="*/ 468 h 46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97" h="468">
                  <a:moveTo>
                    <a:pt x="487" y="173"/>
                  </a:moveTo>
                  <a:lnTo>
                    <a:pt x="358" y="29"/>
                  </a:lnTo>
                  <a:lnTo>
                    <a:pt x="315" y="0"/>
                  </a:lnTo>
                  <a:lnTo>
                    <a:pt x="239" y="7"/>
                  </a:lnTo>
                  <a:lnTo>
                    <a:pt x="202" y="20"/>
                  </a:lnTo>
                  <a:lnTo>
                    <a:pt x="169" y="37"/>
                  </a:lnTo>
                  <a:lnTo>
                    <a:pt x="142" y="58"/>
                  </a:lnTo>
                  <a:lnTo>
                    <a:pt x="118" y="80"/>
                  </a:lnTo>
                  <a:lnTo>
                    <a:pt x="98" y="105"/>
                  </a:lnTo>
                  <a:lnTo>
                    <a:pt x="79" y="129"/>
                  </a:lnTo>
                  <a:lnTo>
                    <a:pt x="66" y="153"/>
                  </a:lnTo>
                  <a:lnTo>
                    <a:pt x="52" y="175"/>
                  </a:lnTo>
                  <a:lnTo>
                    <a:pt x="20" y="249"/>
                  </a:lnTo>
                  <a:lnTo>
                    <a:pt x="3" y="329"/>
                  </a:lnTo>
                  <a:lnTo>
                    <a:pt x="0" y="436"/>
                  </a:lnTo>
                  <a:lnTo>
                    <a:pt x="25" y="468"/>
                  </a:lnTo>
                  <a:lnTo>
                    <a:pt x="42" y="468"/>
                  </a:lnTo>
                  <a:lnTo>
                    <a:pt x="144" y="351"/>
                  </a:lnTo>
                  <a:lnTo>
                    <a:pt x="212" y="331"/>
                  </a:lnTo>
                  <a:lnTo>
                    <a:pt x="268" y="341"/>
                  </a:lnTo>
                  <a:lnTo>
                    <a:pt x="314" y="322"/>
                  </a:lnTo>
                  <a:lnTo>
                    <a:pt x="370" y="285"/>
                  </a:lnTo>
                  <a:lnTo>
                    <a:pt x="497" y="188"/>
                  </a:lnTo>
                  <a:lnTo>
                    <a:pt x="487" y="173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01" name="Freeform 200"/>
            <p:cNvSpPr>
              <a:spLocks noChangeAspect="1"/>
            </p:cNvSpPr>
            <p:nvPr/>
          </p:nvSpPr>
          <p:spPr bwMode="auto">
            <a:xfrm>
              <a:off x="1502" y="2036"/>
              <a:ext cx="220" cy="229"/>
            </a:xfrm>
            <a:custGeom>
              <a:avLst/>
              <a:gdLst>
                <a:gd name="T0" fmla="*/ 111 w 439"/>
                <a:gd name="T1" fmla="*/ 6 h 457"/>
                <a:gd name="T2" fmla="*/ 52 w 439"/>
                <a:gd name="T3" fmla="*/ 43 h 457"/>
                <a:gd name="T4" fmla="*/ 10 w 439"/>
                <a:gd name="T5" fmla="*/ 129 h 457"/>
                <a:gd name="T6" fmla="*/ 8 w 439"/>
                <a:gd name="T7" fmla="*/ 143 h 457"/>
                <a:gd name="T8" fmla="*/ 4 w 439"/>
                <a:gd name="T9" fmla="*/ 156 h 457"/>
                <a:gd name="T10" fmla="*/ 2 w 439"/>
                <a:gd name="T11" fmla="*/ 169 h 457"/>
                <a:gd name="T12" fmla="*/ 0 w 439"/>
                <a:gd name="T13" fmla="*/ 183 h 457"/>
                <a:gd name="T14" fmla="*/ 0 w 439"/>
                <a:gd name="T15" fmla="*/ 196 h 457"/>
                <a:gd name="T16" fmla="*/ 4 w 439"/>
                <a:gd name="T17" fmla="*/ 208 h 457"/>
                <a:gd name="T18" fmla="*/ 9 w 439"/>
                <a:gd name="T19" fmla="*/ 219 h 457"/>
                <a:gd name="T20" fmla="*/ 19 w 439"/>
                <a:gd name="T21" fmla="*/ 229 h 457"/>
                <a:gd name="T22" fmla="*/ 52 w 439"/>
                <a:gd name="T23" fmla="*/ 201 h 457"/>
                <a:gd name="T24" fmla="*/ 76 w 439"/>
                <a:gd name="T25" fmla="*/ 162 h 457"/>
                <a:gd name="T26" fmla="*/ 88 w 439"/>
                <a:gd name="T27" fmla="*/ 126 h 457"/>
                <a:gd name="T28" fmla="*/ 95 w 439"/>
                <a:gd name="T29" fmla="*/ 97 h 457"/>
                <a:gd name="T30" fmla="*/ 133 w 439"/>
                <a:gd name="T31" fmla="*/ 37 h 457"/>
                <a:gd name="T32" fmla="*/ 105 w 439"/>
                <a:gd name="T33" fmla="*/ 101 h 457"/>
                <a:gd name="T34" fmla="*/ 89 w 439"/>
                <a:gd name="T35" fmla="*/ 162 h 457"/>
                <a:gd name="T36" fmla="*/ 111 w 439"/>
                <a:gd name="T37" fmla="*/ 153 h 457"/>
                <a:gd name="T38" fmla="*/ 161 w 439"/>
                <a:gd name="T39" fmla="*/ 116 h 457"/>
                <a:gd name="T40" fmla="*/ 143 w 439"/>
                <a:gd name="T41" fmla="*/ 143 h 457"/>
                <a:gd name="T42" fmla="*/ 132 w 439"/>
                <a:gd name="T43" fmla="*/ 157 h 457"/>
                <a:gd name="T44" fmla="*/ 153 w 439"/>
                <a:gd name="T45" fmla="*/ 147 h 457"/>
                <a:gd name="T46" fmla="*/ 211 w 439"/>
                <a:gd name="T47" fmla="*/ 115 h 457"/>
                <a:gd name="T48" fmla="*/ 220 w 439"/>
                <a:gd name="T49" fmla="*/ 91 h 457"/>
                <a:gd name="T50" fmla="*/ 183 w 439"/>
                <a:gd name="T51" fmla="*/ 51 h 457"/>
                <a:gd name="T52" fmla="*/ 161 w 439"/>
                <a:gd name="T53" fmla="*/ 27 h 457"/>
                <a:gd name="T54" fmla="*/ 143 w 439"/>
                <a:gd name="T55" fmla="*/ 16 h 457"/>
                <a:gd name="T56" fmla="*/ 124 w 439"/>
                <a:gd name="T57" fmla="*/ 26 h 457"/>
                <a:gd name="T58" fmla="*/ 132 w 439"/>
                <a:gd name="T59" fmla="*/ 14 h 457"/>
                <a:gd name="T60" fmla="*/ 150 w 439"/>
                <a:gd name="T61" fmla="*/ 14 h 457"/>
                <a:gd name="T62" fmla="*/ 165 w 439"/>
                <a:gd name="T63" fmla="*/ 16 h 457"/>
                <a:gd name="T64" fmla="*/ 154 w 439"/>
                <a:gd name="T65" fmla="*/ 0 h 457"/>
                <a:gd name="T66" fmla="*/ 111 w 439"/>
                <a:gd name="T67" fmla="*/ 6 h 45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39"/>
                <a:gd name="T103" fmla="*/ 0 h 457"/>
                <a:gd name="T104" fmla="*/ 439 w 439"/>
                <a:gd name="T105" fmla="*/ 457 h 45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39" h="457">
                  <a:moveTo>
                    <a:pt x="222" y="11"/>
                  </a:moveTo>
                  <a:lnTo>
                    <a:pt x="103" y="85"/>
                  </a:lnTo>
                  <a:lnTo>
                    <a:pt x="20" y="258"/>
                  </a:lnTo>
                  <a:lnTo>
                    <a:pt x="15" y="286"/>
                  </a:lnTo>
                  <a:lnTo>
                    <a:pt x="8" y="311"/>
                  </a:lnTo>
                  <a:lnTo>
                    <a:pt x="3" y="338"/>
                  </a:lnTo>
                  <a:lnTo>
                    <a:pt x="0" y="365"/>
                  </a:lnTo>
                  <a:lnTo>
                    <a:pt x="0" y="391"/>
                  </a:lnTo>
                  <a:lnTo>
                    <a:pt x="7" y="415"/>
                  </a:lnTo>
                  <a:lnTo>
                    <a:pt x="18" y="437"/>
                  </a:lnTo>
                  <a:lnTo>
                    <a:pt x="37" y="457"/>
                  </a:lnTo>
                  <a:lnTo>
                    <a:pt x="103" y="401"/>
                  </a:lnTo>
                  <a:lnTo>
                    <a:pt x="151" y="323"/>
                  </a:lnTo>
                  <a:lnTo>
                    <a:pt x="176" y="252"/>
                  </a:lnTo>
                  <a:lnTo>
                    <a:pt x="190" y="194"/>
                  </a:lnTo>
                  <a:lnTo>
                    <a:pt x="265" y="73"/>
                  </a:lnTo>
                  <a:lnTo>
                    <a:pt x="209" y="202"/>
                  </a:lnTo>
                  <a:lnTo>
                    <a:pt x="178" y="323"/>
                  </a:lnTo>
                  <a:lnTo>
                    <a:pt x="222" y="306"/>
                  </a:lnTo>
                  <a:lnTo>
                    <a:pt x="322" y="231"/>
                  </a:lnTo>
                  <a:lnTo>
                    <a:pt x="285" y="286"/>
                  </a:lnTo>
                  <a:lnTo>
                    <a:pt x="263" y="313"/>
                  </a:lnTo>
                  <a:lnTo>
                    <a:pt x="305" y="294"/>
                  </a:lnTo>
                  <a:lnTo>
                    <a:pt x="421" y="230"/>
                  </a:lnTo>
                  <a:lnTo>
                    <a:pt x="439" y="182"/>
                  </a:lnTo>
                  <a:lnTo>
                    <a:pt x="366" y="101"/>
                  </a:lnTo>
                  <a:lnTo>
                    <a:pt x="322" y="53"/>
                  </a:lnTo>
                  <a:lnTo>
                    <a:pt x="285" y="31"/>
                  </a:lnTo>
                  <a:lnTo>
                    <a:pt x="248" y="51"/>
                  </a:lnTo>
                  <a:lnTo>
                    <a:pt x="263" y="28"/>
                  </a:lnTo>
                  <a:lnTo>
                    <a:pt x="300" y="28"/>
                  </a:lnTo>
                  <a:lnTo>
                    <a:pt x="329" y="31"/>
                  </a:lnTo>
                  <a:lnTo>
                    <a:pt x="307" y="0"/>
                  </a:lnTo>
                  <a:lnTo>
                    <a:pt x="222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02" name="Freeform 201"/>
            <p:cNvSpPr>
              <a:spLocks noChangeAspect="1"/>
            </p:cNvSpPr>
            <p:nvPr/>
          </p:nvSpPr>
          <p:spPr bwMode="auto">
            <a:xfrm>
              <a:off x="1911" y="2703"/>
              <a:ext cx="132" cy="112"/>
            </a:xfrm>
            <a:custGeom>
              <a:avLst/>
              <a:gdLst>
                <a:gd name="T0" fmla="*/ 0 w 263"/>
                <a:gd name="T1" fmla="*/ 69 h 222"/>
                <a:gd name="T2" fmla="*/ 10 w 263"/>
                <a:gd name="T3" fmla="*/ 10 h 222"/>
                <a:gd name="T4" fmla="*/ 51 w 263"/>
                <a:gd name="T5" fmla="*/ 30 h 222"/>
                <a:gd name="T6" fmla="*/ 69 w 263"/>
                <a:gd name="T7" fmla="*/ 30 h 222"/>
                <a:gd name="T8" fmla="*/ 92 w 263"/>
                <a:gd name="T9" fmla="*/ 0 h 222"/>
                <a:gd name="T10" fmla="*/ 112 w 263"/>
                <a:gd name="T11" fmla="*/ 41 h 222"/>
                <a:gd name="T12" fmla="*/ 126 w 263"/>
                <a:gd name="T13" fmla="*/ 38 h 222"/>
                <a:gd name="T14" fmla="*/ 132 w 263"/>
                <a:gd name="T15" fmla="*/ 66 h 222"/>
                <a:gd name="T16" fmla="*/ 132 w 263"/>
                <a:gd name="T17" fmla="*/ 112 h 222"/>
                <a:gd name="T18" fmla="*/ 0 w 263"/>
                <a:gd name="T19" fmla="*/ 112 h 222"/>
                <a:gd name="T20" fmla="*/ 0 w 263"/>
                <a:gd name="T21" fmla="*/ 69 h 2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3"/>
                <a:gd name="T34" fmla="*/ 0 h 222"/>
                <a:gd name="T35" fmla="*/ 263 w 263"/>
                <a:gd name="T36" fmla="*/ 222 h 2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3" h="222">
                  <a:moveTo>
                    <a:pt x="0" y="136"/>
                  </a:moveTo>
                  <a:lnTo>
                    <a:pt x="20" y="19"/>
                  </a:lnTo>
                  <a:lnTo>
                    <a:pt x="102" y="59"/>
                  </a:lnTo>
                  <a:lnTo>
                    <a:pt x="137" y="59"/>
                  </a:lnTo>
                  <a:lnTo>
                    <a:pt x="183" y="0"/>
                  </a:lnTo>
                  <a:lnTo>
                    <a:pt x="224" y="81"/>
                  </a:lnTo>
                  <a:lnTo>
                    <a:pt x="251" y="76"/>
                  </a:lnTo>
                  <a:lnTo>
                    <a:pt x="263" y="131"/>
                  </a:lnTo>
                  <a:lnTo>
                    <a:pt x="263" y="222"/>
                  </a:lnTo>
                  <a:lnTo>
                    <a:pt x="0" y="222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03" name="Freeform 202"/>
            <p:cNvSpPr>
              <a:spLocks noChangeAspect="1"/>
            </p:cNvSpPr>
            <p:nvPr/>
          </p:nvSpPr>
          <p:spPr bwMode="auto">
            <a:xfrm>
              <a:off x="2243" y="2707"/>
              <a:ext cx="142" cy="115"/>
            </a:xfrm>
            <a:custGeom>
              <a:avLst/>
              <a:gdLst>
                <a:gd name="T0" fmla="*/ 0 w 283"/>
                <a:gd name="T1" fmla="*/ 70 h 231"/>
                <a:gd name="T2" fmla="*/ 10 w 283"/>
                <a:gd name="T3" fmla="*/ 10 h 231"/>
                <a:gd name="T4" fmla="*/ 52 w 283"/>
                <a:gd name="T5" fmla="*/ 31 h 231"/>
                <a:gd name="T6" fmla="*/ 70 w 283"/>
                <a:gd name="T7" fmla="*/ 31 h 231"/>
                <a:gd name="T8" fmla="*/ 94 w 283"/>
                <a:gd name="T9" fmla="*/ 0 h 231"/>
                <a:gd name="T10" fmla="*/ 116 w 283"/>
                <a:gd name="T11" fmla="*/ 42 h 231"/>
                <a:gd name="T12" fmla="*/ 142 w 283"/>
                <a:gd name="T13" fmla="*/ 37 h 231"/>
                <a:gd name="T14" fmla="*/ 137 w 283"/>
                <a:gd name="T15" fmla="*/ 67 h 231"/>
                <a:gd name="T16" fmla="*/ 137 w 283"/>
                <a:gd name="T17" fmla="*/ 115 h 231"/>
                <a:gd name="T18" fmla="*/ 0 w 283"/>
                <a:gd name="T19" fmla="*/ 115 h 231"/>
                <a:gd name="T20" fmla="*/ 0 w 283"/>
                <a:gd name="T21" fmla="*/ 70 h 2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3"/>
                <a:gd name="T34" fmla="*/ 0 h 231"/>
                <a:gd name="T35" fmla="*/ 283 w 283"/>
                <a:gd name="T36" fmla="*/ 231 h 2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3" h="231">
                  <a:moveTo>
                    <a:pt x="0" y="141"/>
                  </a:moveTo>
                  <a:lnTo>
                    <a:pt x="20" y="20"/>
                  </a:lnTo>
                  <a:lnTo>
                    <a:pt x="103" y="62"/>
                  </a:lnTo>
                  <a:lnTo>
                    <a:pt x="139" y="62"/>
                  </a:lnTo>
                  <a:lnTo>
                    <a:pt x="188" y="0"/>
                  </a:lnTo>
                  <a:lnTo>
                    <a:pt x="231" y="85"/>
                  </a:lnTo>
                  <a:lnTo>
                    <a:pt x="283" y="74"/>
                  </a:lnTo>
                  <a:lnTo>
                    <a:pt x="273" y="135"/>
                  </a:lnTo>
                  <a:lnTo>
                    <a:pt x="273" y="231"/>
                  </a:lnTo>
                  <a:lnTo>
                    <a:pt x="0" y="231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04" name="Freeform 203"/>
            <p:cNvSpPr>
              <a:spLocks noChangeAspect="1"/>
            </p:cNvSpPr>
            <p:nvPr/>
          </p:nvSpPr>
          <p:spPr bwMode="auto">
            <a:xfrm>
              <a:off x="2080" y="3135"/>
              <a:ext cx="141" cy="96"/>
            </a:xfrm>
            <a:custGeom>
              <a:avLst/>
              <a:gdLst>
                <a:gd name="T0" fmla="*/ 0 w 282"/>
                <a:gd name="T1" fmla="*/ 72 h 194"/>
                <a:gd name="T2" fmla="*/ 11 w 282"/>
                <a:gd name="T3" fmla="*/ 11 h 194"/>
                <a:gd name="T4" fmla="*/ 51 w 282"/>
                <a:gd name="T5" fmla="*/ 32 h 194"/>
                <a:gd name="T6" fmla="*/ 70 w 282"/>
                <a:gd name="T7" fmla="*/ 32 h 194"/>
                <a:gd name="T8" fmla="*/ 93 w 282"/>
                <a:gd name="T9" fmla="*/ 0 h 194"/>
                <a:gd name="T10" fmla="*/ 114 w 282"/>
                <a:gd name="T11" fmla="*/ 42 h 194"/>
                <a:gd name="T12" fmla="*/ 141 w 282"/>
                <a:gd name="T13" fmla="*/ 37 h 194"/>
                <a:gd name="T14" fmla="*/ 136 w 282"/>
                <a:gd name="T15" fmla="*/ 68 h 194"/>
                <a:gd name="T16" fmla="*/ 136 w 282"/>
                <a:gd name="T17" fmla="*/ 96 h 194"/>
                <a:gd name="T18" fmla="*/ 0 w 282"/>
                <a:gd name="T19" fmla="*/ 95 h 194"/>
                <a:gd name="T20" fmla="*/ 0 w 282"/>
                <a:gd name="T21" fmla="*/ 72 h 1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2"/>
                <a:gd name="T34" fmla="*/ 0 h 194"/>
                <a:gd name="T35" fmla="*/ 282 w 282"/>
                <a:gd name="T36" fmla="*/ 194 h 19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2" h="194">
                  <a:moveTo>
                    <a:pt x="0" y="145"/>
                  </a:moveTo>
                  <a:lnTo>
                    <a:pt x="22" y="22"/>
                  </a:lnTo>
                  <a:lnTo>
                    <a:pt x="103" y="65"/>
                  </a:lnTo>
                  <a:lnTo>
                    <a:pt x="139" y="65"/>
                  </a:lnTo>
                  <a:lnTo>
                    <a:pt x="187" y="0"/>
                  </a:lnTo>
                  <a:lnTo>
                    <a:pt x="229" y="85"/>
                  </a:lnTo>
                  <a:lnTo>
                    <a:pt x="282" y="75"/>
                  </a:lnTo>
                  <a:lnTo>
                    <a:pt x="271" y="138"/>
                  </a:lnTo>
                  <a:lnTo>
                    <a:pt x="271" y="194"/>
                  </a:lnTo>
                  <a:lnTo>
                    <a:pt x="0" y="192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05" name="Freeform 204"/>
            <p:cNvSpPr>
              <a:spLocks noChangeAspect="1"/>
            </p:cNvSpPr>
            <p:nvPr/>
          </p:nvSpPr>
          <p:spPr bwMode="auto">
            <a:xfrm>
              <a:off x="2312" y="2339"/>
              <a:ext cx="102" cy="81"/>
            </a:xfrm>
            <a:custGeom>
              <a:avLst/>
              <a:gdLst>
                <a:gd name="T0" fmla="*/ 0 w 204"/>
                <a:gd name="T1" fmla="*/ 50 h 161"/>
                <a:gd name="T2" fmla="*/ 9 w 204"/>
                <a:gd name="T3" fmla="*/ 8 h 161"/>
                <a:gd name="T4" fmla="*/ 38 w 204"/>
                <a:gd name="T5" fmla="*/ 21 h 161"/>
                <a:gd name="T6" fmla="*/ 51 w 204"/>
                <a:gd name="T7" fmla="*/ 21 h 161"/>
                <a:gd name="T8" fmla="*/ 68 w 204"/>
                <a:gd name="T9" fmla="*/ 0 h 161"/>
                <a:gd name="T10" fmla="*/ 83 w 204"/>
                <a:gd name="T11" fmla="*/ 29 h 161"/>
                <a:gd name="T12" fmla="*/ 102 w 204"/>
                <a:gd name="T13" fmla="*/ 25 h 161"/>
                <a:gd name="T14" fmla="*/ 98 w 204"/>
                <a:gd name="T15" fmla="*/ 48 h 161"/>
                <a:gd name="T16" fmla="*/ 98 w 204"/>
                <a:gd name="T17" fmla="*/ 81 h 161"/>
                <a:gd name="T18" fmla="*/ 1 w 204"/>
                <a:gd name="T19" fmla="*/ 81 h 161"/>
                <a:gd name="T20" fmla="*/ 0 w 204"/>
                <a:gd name="T21" fmla="*/ 50 h 1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4"/>
                <a:gd name="T34" fmla="*/ 0 h 161"/>
                <a:gd name="T35" fmla="*/ 204 w 204"/>
                <a:gd name="T36" fmla="*/ 161 h 1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4" h="161">
                  <a:moveTo>
                    <a:pt x="0" y="100"/>
                  </a:moveTo>
                  <a:lnTo>
                    <a:pt x="17" y="15"/>
                  </a:lnTo>
                  <a:lnTo>
                    <a:pt x="76" y="42"/>
                  </a:lnTo>
                  <a:lnTo>
                    <a:pt x="102" y="42"/>
                  </a:lnTo>
                  <a:lnTo>
                    <a:pt x="136" y="0"/>
                  </a:lnTo>
                  <a:lnTo>
                    <a:pt x="166" y="57"/>
                  </a:lnTo>
                  <a:lnTo>
                    <a:pt x="204" y="50"/>
                  </a:lnTo>
                  <a:lnTo>
                    <a:pt x="195" y="95"/>
                  </a:lnTo>
                  <a:lnTo>
                    <a:pt x="195" y="161"/>
                  </a:lnTo>
                  <a:lnTo>
                    <a:pt x="2" y="161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06" name="Freeform 205"/>
            <p:cNvSpPr>
              <a:spLocks noChangeAspect="1"/>
            </p:cNvSpPr>
            <p:nvPr/>
          </p:nvSpPr>
          <p:spPr bwMode="auto">
            <a:xfrm>
              <a:off x="2502" y="1759"/>
              <a:ext cx="63" cy="51"/>
            </a:xfrm>
            <a:custGeom>
              <a:avLst/>
              <a:gdLst>
                <a:gd name="T0" fmla="*/ 0 w 126"/>
                <a:gd name="T1" fmla="*/ 32 h 102"/>
                <a:gd name="T2" fmla="*/ 6 w 126"/>
                <a:gd name="T3" fmla="*/ 5 h 102"/>
                <a:gd name="T4" fmla="*/ 24 w 126"/>
                <a:gd name="T5" fmla="*/ 15 h 102"/>
                <a:gd name="T6" fmla="*/ 32 w 126"/>
                <a:gd name="T7" fmla="*/ 15 h 102"/>
                <a:gd name="T8" fmla="*/ 43 w 126"/>
                <a:gd name="T9" fmla="*/ 0 h 102"/>
                <a:gd name="T10" fmla="*/ 51 w 126"/>
                <a:gd name="T11" fmla="*/ 19 h 102"/>
                <a:gd name="T12" fmla="*/ 63 w 126"/>
                <a:gd name="T13" fmla="*/ 16 h 102"/>
                <a:gd name="T14" fmla="*/ 61 w 126"/>
                <a:gd name="T15" fmla="*/ 31 h 102"/>
                <a:gd name="T16" fmla="*/ 61 w 126"/>
                <a:gd name="T17" fmla="*/ 51 h 102"/>
                <a:gd name="T18" fmla="*/ 0 w 126"/>
                <a:gd name="T19" fmla="*/ 51 h 102"/>
                <a:gd name="T20" fmla="*/ 0 w 126"/>
                <a:gd name="T21" fmla="*/ 32 h 1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6"/>
                <a:gd name="T34" fmla="*/ 0 h 102"/>
                <a:gd name="T35" fmla="*/ 126 w 126"/>
                <a:gd name="T36" fmla="*/ 102 h 1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6" h="102">
                  <a:moveTo>
                    <a:pt x="0" y="64"/>
                  </a:moveTo>
                  <a:lnTo>
                    <a:pt x="11" y="10"/>
                  </a:lnTo>
                  <a:lnTo>
                    <a:pt x="48" y="30"/>
                  </a:lnTo>
                  <a:lnTo>
                    <a:pt x="63" y="30"/>
                  </a:lnTo>
                  <a:lnTo>
                    <a:pt x="85" y="0"/>
                  </a:lnTo>
                  <a:lnTo>
                    <a:pt x="102" y="37"/>
                  </a:lnTo>
                  <a:lnTo>
                    <a:pt x="126" y="32"/>
                  </a:lnTo>
                  <a:lnTo>
                    <a:pt x="121" y="63"/>
                  </a:lnTo>
                  <a:lnTo>
                    <a:pt x="121" y="102"/>
                  </a:lnTo>
                  <a:lnTo>
                    <a:pt x="0" y="102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07" name="Freeform 206"/>
            <p:cNvSpPr>
              <a:spLocks noChangeAspect="1"/>
            </p:cNvSpPr>
            <p:nvPr/>
          </p:nvSpPr>
          <p:spPr bwMode="auto">
            <a:xfrm>
              <a:off x="2385" y="1812"/>
              <a:ext cx="65" cy="54"/>
            </a:xfrm>
            <a:custGeom>
              <a:avLst/>
              <a:gdLst>
                <a:gd name="T0" fmla="*/ 0 w 131"/>
                <a:gd name="T1" fmla="*/ 33 h 109"/>
                <a:gd name="T2" fmla="*/ 4 w 131"/>
                <a:gd name="T3" fmla="*/ 5 h 109"/>
                <a:gd name="T4" fmla="*/ 23 w 131"/>
                <a:gd name="T5" fmla="*/ 14 h 109"/>
                <a:gd name="T6" fmla="*/ 32 w 131"/>
                <a:gd name="T7" fmla="*/ 14 h 109"/>
                <a:gd name="T8" fmla="*/ 43 w 131"/>
                <a:gd name="T9" fmla="*/ 0 h 109"/>
                <a:gd name="T10" fmla="*/ 52 w 131"/>
                <a:gd name="T11" fmla="*/ 19 h 109"/>
                <a:gd name="T12" fmla="*/ 65 w 131"/>
                <a:gd name="T13" fmla="*/ 17 h 109"/>
                <a:gd name="T14" fmla="*/ 63 w 131"/>
                <a:gd name="T15" fmla="*/ 32 h 109"/>
                <a:gd name="T16" fmla="*/ 63 w 131"/>
                <a:gd name="T17" fmla="*/ 54 h 109"/>
                <a:gd name="T18" fmla="*/ 0 w 131"/>
                <a:gd name="T19" fmla="*/ 54 h 109"/>
                <a:gd name="T20" fmla="*/ 0 w 131"/>
                <a:gd name="T21" fmla="*/ 33 h 10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1"/>
                <a:gd name="T34" fmla="*/ 0 h 109"/>
                <a:gd name="T35" fmla="*/ 131 w 131"/>
                <a:gd name="T36" fmla="*/ 109 h 10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1" h="109">
                  <a:moveTo>
                    <a:pt x="0" y="66"/>
                  </a:moveTo>
                  <a:lnTo>
                    <a:pt x="9" y="10"/>
                  </a:lnTo>
                  <a:lnTo>
                    <a:pt x="46" y="29"/>
                  </a:lnTo>
                  <a:lnTo>
                    <a:pt x="65" y="29"/>
                  </a:lnTo>
                  <a:lnTo>
                    <a:pt x="87" y="0"/>
                  </a:lnTo>
                  <a:lnTo>
                    <a:pt x="105" y="39"/>
                  </a:lnTo>
                  <a:lnTo>
                    <a:pt x="131" y="34"/>
                  </a:lnTo>
                  <a:lnTo>
                    <a:pt x="126" y="65"/>
                  </a:lnTo>
                  <a:lnTo>
                    <a:pt x="126" y="109"/>
                  </a:lnTo>
                  <a:lnTo>
                    <a:pt x="0" y="109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08" name="Freeform 207"/>
            <p:cNvSpPr>
              <a:spLocks noChangeAspect="1"/>
            </p:cNvSpPr>
            <p:nvPr/>
          </p:nvSpPr>
          <p:spPr bwMode="auto">
            <a:xfrm>
              <a:off x="2107" y="2280"/>
              <a:ext cx="104" cy="86"/>
            </a:xfrm>
            <a:custGeom>
              <a:avLst/>
              <a:gdLst>
                <a:gd name="T0" fmla="*/ 0 w 209"/>
                <a:gd name="T1" fmla="*/ 54 h 171"/>
                <a:gd name="T2" fmla="*/ 8 w 209"/>
                <a:gd name="T3" fmla="*/ 9 h 171"/>
                <a:gd name="T4" fmla="*/ 39 w 209"/>
                <a:gd name="T5" fmla="*/ 24 h 171"/>
                <a:gd name="T6" fmla="*/ 52 w 209"/>
                <a:gd name="T7" fmla="*/ 24 h 171"/>
                <a:gd name="T8" fmla="*/ 70 w 209"/>
                <a:gd name="T9" fmla="*/ 0 h 171"/>
                <a:gd name="T10" fmla="*/ 86 w 209"/>
                <a:gd name="T11" fmla="*/ 32 h 171"/>
                <a:gd name="T12" fmla="*/ 104 w 209"/>
                <a:gd name="T13" fmla="*/ 28 h 171"/>
                <a:gd name="T14" fmla="*/ 101 w 209"/>
                <a:gd name="T15" fmla="*/ 52 h 171"/>
                <a:gd name="T16" fmla="*/ 101 w 209"/>
                <a:gd name="T17" fmla="*/ 86 h 171"/>
                <a:gd name="T18" fmla="*/ 0 w 209"/>
                <a:gd name="T19" fmla="*/ 86 h 171"/>
                <a:gd name="T20" fmla="*/ 0 w 209"/>
                <a:gd name="T21" fmla="*/ 54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9"/>
                <a:gd name="T34" fmla="*/ 0 h 171"/>
                <a:gd name="T35" fmla="*/ 209 w 209"/>
                <a:gd name="T36" fmla="*/ 171 h 1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9" h="171">
                  <a:moveTo>
                    <a:pt x="0" y="107"/>
                  </a:moveTo>
                  <a:lnTo>
                    <a:pt x="17" y="17"/>
                  </a:lnTo>
                  <a:lnTo>
                    <a:pt x="78" y="47"/>
                  </a:lnTo>
                  <a:lnTo>
                    <a:pt x="104" y="47"/>
                  </a:lnTo>
                  <a:lnTo>
                    <a:pt x="141" y="0"/>
                  </a:lnTo>
                  <a:lnTo>
                    <a:pt x="173" y="64"/>
                  </a:lnTo>
                  <a:lnTo>
                    <a:pt x="209" y="56"/>
                  </a:lnTo>
                  <a:lnTo>
                    <a:pt x="202" y="103"/>
                  </a:lnTo>
                  <a:lnTo>
                    <a:pt x="202" y="171"/>
                  </a:lnTo>
                  <a:lnTo>
                    <a:pt x="0" y="171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09" name="Freeform 208"/>
            <p:cNvSpPr>
              <a:spLocks noChangeAspect="1"/>
            </p:cNvSpPr>
            <p:nvPr/>
          </p:nvSpPr>
          <p:spPr bwMode="auto">
            <a:xfrm>
              <a:off x="1935" y="2768"/>
              <a:ext cx="108" cy="48"/>
            </a:xfrm>
            <a:custGeom>
              <a:avLst/>
              <a:gdLst>
                <a:gd name="T0" fmla="*/ 0 w 215"/>
                <a:gd name="T1" fmla="*/ 0 h 97"/>
                <a:gd name="T2" fmla="*/ 8 w 215"/>
                <a:gd name="T3" fmla="*/ 0 h 97"/>
                <a:gd name="T4" fmla="*/ 48 w 215"/>
                <a:gd name="T5" fmla="*/ 6 h 97"/>
                <a:gd name="T6" fmla="*/ 59 w 215"/>
                <a:gd name="T7" fmla="*/ 5 h 97"/>
                <a:gd name="T8" fmla="*/ 108 w 215"/>
                <a:gd name="T9" fmla="*/ 5 h 97"/>
                <a:gd name="T10" fmla="*/ 108 w 215"/>
                <a:gd name="T11" fmla="*/ 48 h 97"/>
                <a:gd name="T12" fmla="*/ 0 w 215"/>
                <a:gd name="T13" fmla="*/ 48 h 97"/>
                <a:gd name="T14" fmla="*/ 0 w 215"/>
                <a:gd name="T15" fmla="*/ 0 h 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5"/>
                <a:gd name="T25" fmla="*/ 0 h 97"/>
                <a:gd name="T26" fmla="*/ 215 w 215"/>
                <a:gd name="T27" fmla="*/ 97 h 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5" h="97">
                  <a:moveTo>
                    <a:pt x="0" y="0"/>
                  </a:moveTo>
                  <a:lnTo>
                    <a:pt x="16" y="0"/>
                  </a:lnTo>
                  <a:lnTo>
                    <a:pt x="95" y="13"/>
                  </a:lnTo>
                  <a:lnTo>
                    <a:pt x="117" y="10"/>
                  </a:lnTo>
                  <a:lnTo>
                    <a:pt x="215" y="10"/>
                  </a:lnTo>
                  <a:lnTo>
                    <a:pt x="215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10" name="Freeform 209"/>
            <p:cNvSpPr>
              <a:spLocks noChangeAspect="1"/>
            </p:cNvSpPr>
            <p:nvPr/>
          </p:nvSpPr>
          <p:spPr bwMode="auto">
            <a:xfrm>
              <a:off x="2267" y="2749"/>
              <a:ext cx="111" cy="74"/>
            </a:xfrm>
            <a:custGeom>
              <a:avLst/>
              <a:gdLst>
                <a:gd name="T0" fmla="*/ 0 w 221"/>
                <a:gd name="T1" fmla="*/ 25 h 147"/>
                <a:gd name="T2" fmla="*/ 8 w 221"/>
                <a:gd name="T3" fmla="*/ 25 h 147"/>
                <a:gd name="T4" fmla="*/ 38 w 221"/>
                <a:gd name="T5" fmla="*/ 0 h 147"/>
                <a:gd name="T6" fmla="*/ 60 w 221"/>
                <a:gd name="T7" fmla="*/ 31 h 147"/>
                <a:gd name="T8" fmla="*/ 111 w 221"/>
                <a:gd name="T9" fmla="*/ 31 h 147"/>
                <a:gd name="T10" fmla="*/ 111 w 221"/>
                <a:gd name="T11" fmla="*/ 74 h 147"/>
                <a:gd name="T12" fmla="*/ 0 w 221"/>
                <a:gd name="T13" fmla="*/ 74 h 147"/>
                <a:gd name="T14" fmla="*/ 0 w 221"/>
                <a:gd name="T15" fmla="*/ 25 h 1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1"/>
                <a:gd name="T25" fmla="*/ 0 h 147"/>
                <a:gd name="T26" fmla="*/ 221 w 221"/>
                <a:gd name="T27" fmla="*/ 147 h 1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1" h="147">
                  <a:moveTo>
                    <a:pt x="0" y="49"/>
                  </a:moveTo>
                  <a:lnTo>
                    <a:pt x="15" y="49"/>
                  </a:lnTo>
                  <a:lnTo>
                    <a:pt x="75" y="0"/>
                  </a:lnTo>
                  <a:lnTo>
                    <a:pt x="119" y="61"/>
                  </a:lnTo>
                  <a:lnTo>
                    <a:pt x="221" y="61"/>
                  </a:lnTo>
                  <a:lnTo>
                    <a:pt x="221" y="147"/>
                  </a:lnTo>
                  <a:lnTo>
                    <a:pt x="0" y="147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11" name="Freeform 210"/>
            <p:cNvSpPr>
              <a:spLocks noChangeAspect="1"/>
            </p:cNvSpPr>
            <p:nvPr/>
          </p:nvSpPr>
          <p:spPr bwMode="auto">
            <a:xfrm>
              <a:off x="2105" y="3178"/>
              <a:ext cx="111" cy="53"/>
            </a:xfrm>
            <a:custGeom>
              <a:avLst/>
              <a:gdLst>
                <a:gd name="T0" fmla="*/ 0 w 222"/>
                <a:gd name="T1" fmla="*/ 24 h 105"/>
                <a:gd name="T2" fmla="*/ 9 w 222"/>
                <a:gd name="T3" fmla="*/ 24 h 105"/>
                <a:gd name="T4" fmla="*/ 39 w 222"/>
                <a:gd name="T5" fmla="*/ 0 h 105"/>
                <a:gd name="T6" fmla="*/ 58 w 222"/>
                <a:gd name="T7" fmla="*/ 31 h 105"/>
                <a:gd name="T8" fmla="*/ 111 w 222"/>
                <a:gd name="T9" fmla="*/ 31 h 105"/>
                <a:gd name="T10" fmla="*/ 111 w 222"/>
                <a:gd name="T11" fmla="*/ 53 h 105"/>
                <a:gd name="T12" fmla="*/ 0 w 222"/>
                <a:gd name="T13" fmla="*/ 49 h 105"/>
                <a:gd name="T14" fmla="*/ 0 w 222"/>
                <a:gd name="T15" fmla="*/ 24 h 1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2"/>
                <a:gd name="T25" fmla="*/ 0 h 105"/>
                <a:gd name="T26" fmla="*/ 222 w 222"/>
                <a:gd name="T27" fmla="*/ 105 h 1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2" h="105">
                  <a:moveTo>
                    <a:pt x="0" y="47"/>
                  </a:moveTo>
                  <a:lnTo>
                    <a:pt x="17" y="47"/>
                  </a:lnTo>
                  <a:lnTo>
                    <a:pt x="78" y="0"/>
                  </a:lnTo>
                  <a:lnTo>
                    <a:pt x="117" y="61"/>
                  </a:lnTo>
                  <a:lnTo>
                    <a:pt x="222" y="61"/>
                  </a:lnTo>
                  <a:lnTo>
                    <a:pt x="222" y="105"/>
                  </a:lnTo>
                  <a:lnTo>
                    <a:pt x="0" y="9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12" name="Freeform 211"/>
            <p:cNvSpPr>
              <a:spLocks noChangeAspect="1"/>
            </p:cNvSpPr>
            <p:nvPr/>
          </p:nvSpPr>
          <p:spPr bwMode="auto">
            <a:xfrm>
              <a:off x="2331" y="2369"/>
              <a:ext cx="79" cy="53"/>
            </a:xfrm>
            <a:custGeom>
              <a:avLst/>
              <a:gdLst>
                <a:gd name="T0" fmla="*/ 0 w 158"/>
                <a:gd name="T1" fmla="*/ 18 h 105"/>
                <a:gd name="T2" fmla="*/ 5 w 158"/>
                <a:gd name="T3" fmla="*/ 18 h 105"/>
                <a:gd name="T4" fmla="*/ 25 w 158"/>
                <a:gd name="T5" fmla="*/ 0 h 105"/>
                <a:gd name="T6" fmla="*/ 41 w 158"/>
                <a:gd name="T7" fmla="*/ 21 h 105"/>
                <a:gd name="T8" fmla="*/ 79 w 158"/>
                <a:gd name="T9" fmla="*/ 21 h 105"/>
                <a:gd name="T10" fmla="*/ 79 w 158"/>
                <a:gd name="T11" fmla="*/ 53 h 105"/>
                <a:gd name="T12" fmla="*/ 0 w 158"/>
                <a:gd name="T13" fmla="*/ 53 h 105"/>
                <a:gd name="T14" fmla="*/ 0 w 158"/>
                <a:gd name="T15" fmla="*/ 18 h 1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8"/>
                <a:gd name="T25" fmla="*/ 0 h 105"/>
                <a:gd name="T26" fmla="*/ 158 w 158"/>
                <a:gd name="T27" fmla="*/ 105 h 1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8" h="105">
                  <a:moveTo>
                    <a:pt x="0" y="36"/>
                  </a:moveTo>
                  <a:lnTo>
                    <a:pt x="10" y="36"/>
                  </a:lnTo>
                  <a:lnTo>
                    <a:pt x="51" y="0"/>
                  </a:lnTo>
                  <a:lnTo>
                    <a:pt x="83" y="42"/>
                  </a:lnTo>
                  <a:lnTo>
                    <a:pt x="158" y="42"/>
                  </a:lnTo>
                  <a:lnTo>
                    <a:pt x="158" y="105"/>
                  </a:lnTo>
                  <a:lnTo>
                    <a:pt x="0" y="105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13" name="Freeform 212"/>
            <p:cNvSpPr>
              <a:spLocks noChangeAspect="1"/>
            </p:cNvSpPr>
            <p:nvPr/>
          </p:nvSpPr>
          <p:spPr bwMode="auto">
            <a:xfrm>
              <a:off x="2514" y="1778"/>
              <a:ext cx="48" cy="32"/>
            </a:xfrm>
            <a:custGeom>
              <a:avLst/>
              <a:gdLst>
                <a:gd name="T0" fmla="*/ 0 w 97"/>
                <a:gd name="T1" fmla="*/ 11 h 65"/>
                <a:gd name="T2" fmla="*/ 3 w 97"/>
                <a:gd name="T3" fmla="*/ 11 h 65"/>
                <a:gd name="T4" fmla="*/ 16 w 97"/>
                <a:gd name="T5" fmla="*/ 0 h 65"/>
                <a:gd name="T6" fmla="*/ 25 w 97"/>
                <a:gd name="T7" fmla="*/ 13 h 65"/>
                <a:gd name="T8" fmla="*/ 48 w 97"/>
                <a:gd name="T9" fmla="*/ 13 h 65"/>
                <a:gd name="T10" fmla="*/ 48 w 97"/>
                <a:gd name="T11" fmla="*/ 32 h 65"/>
                <a:gd name="T12" fmla="*/ 0 w 97"/>
                <a:gd name="T13" fmla="*/ 32 h 65"/>
                <a:gd name="T14" fmla="*/ 0 w 97"/>
                <a:gd name="T15" fmla="*/ 11 h 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7"/>
                <a:gd name="T25" fmla="*/ 0 h 65"/>
                <a:gd name="T26" fmla="*/ 97 w 97"/>
                <a:gd name="T27" fmla="*/ 65 h 6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7" h="65">
                  <a:moveTo>
                    <a:pt x="0" y="22"/>
                  </a:moveTo>
                  <a:lnTo>
                    <a:pt x="7" y="22"/>
                  </a:lnTo>
                  <a:lnTo>
                    <a:pt x="32" y="0"/>
                  </a:lnTo>
                  <a:lnTo>
                    <a:pt x="51" y="27"/>
                  </a:lnTo>
                  <a:lnTo>
                    <a:pt x="97" y="27"/>
                  </a:lnTo>
                  <a:lnTo>
                    <a:pt x="97" y="65"/>
                  </a:lnTo>
                  <a:lnTo>
                    <a:pt x="0" y="65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14" name="Freeform 213"/>
            <p:cNvSpPr>
              <a:spLocks noChangeAspect="1"/>
            </p:cNvSpPr>
            <p:nvPr/>
          </p:nvSpPr>
          <p:spPr bwMode="auto">
            <a:xfrm>
              <a:off x="2396" y="1832"/>
              <a:ext cx="51" cy="34"/>
            </a:xfrm>
            <a:custGeom>
              <a:avLst/>
              <a:gdLst>
                <a:gd name="T0" fmla="*/ 0 w 104"/>
                <a:gd name="T1" fmla="*/ 11 h 70"/>
                <a:gd name="T2" fmla="*/ 3 w 104"/>
                <a:gd name="T3" fmla="*/ 11 h 70"/>
                <a:gd name="T4" fmla="*/ 17 w 104"/>
                <a:gd name="T5" fmla="*/ 0 h 70"/>
                <a:gd name="T6" fmla="*/ 27 w 104"/>
                <a:gd name="T7" fmla="*/ 15 h 70"/>
                <a:gd name="T8" fmla="*/ 51 w 104"/>
                <a:gd name="T9" fmla="*/ 15 h 70"/>
                <a:gd name="T10" fmla="*/ 51 w 104"/>
                <a:gd name="T11" fmla="*/ 34 h 70"/>
                <a:gd name="T12" fmla="*/ 0 w 104"/>
                <a:gd name="T13" fmla="*/ 34 h 70"/>
                <a:gd name="T14" fmla="*/ 0 w 104"/>
                <a:gd name="T15" fmla="*/ 11 h 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4"/>
                <a:gd name="T25" fmla="*/ 0 h 70"/>
                <a:gd name="T26" fmla="*/ 104 w 104"/>
                <a:gd name="T27" fmla="*/ 70 h 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4" h="70">
                  <a:moveTo>
                    <a:pt x="0" y="22"/>
                  </a:moveTo>
                  <a:lnTo>
                    <a:pt x="7" y="22"/>
                  </a:lnTo>
                  <a:lnTo>
                    <a:pt x="34" y="0"/>
                  </a:lnTo>
                  <a:lnTo>
                    <a:pt x="55" y="31"/>
                  </a:lnTo>
                  <a:lnTo>
                    <a:pt x="104" y="31"/>
                  </a:lnTo>
                  <a:lnTo>
                    <a:pt x="104" y="70"/>
                  </a:lnTo>
                  <a:lnTo>
                    <a:pt x="0" y="7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15" name="Freeform 214"/>
            <p:cNvSpPr>
              <a:spLocks noChangeAspect="1"/>
            </p:cNvSpPr>
            <p:nvPr/>
          </p:nvSpPr>
          <p:spPr bwMode="auto">
            <a:xfrm>
              <a:off x="2126" y="2333"/>
              <a:ext cx="82" cy="30"/>
            </a:xfrm>
            <a:custGeom>
              <a:avLst/>
              <a:gdLst>
                <a:gd name="T0" fmla="*/ 0 w 165"/>
                <a:gd name="T1" fmla="*/ 0 h 59"/>
                <a:gd name="T2" fmla="*/ 6 w 165"/>
                <a:gd name="T3" fmla="*/ 0 h 59"/>
                <a:gd name="T4" fmla="*/ 44 w 165"/>
                <a:gd name="T5" fmla="*/ 3 h 59"/>
                <a:gd name="T6" fmla="*/ 82 w 165"/>
                <a:gd name="T7" fmla="*/ 3 h 59"/>
                <a:gd name="T8" fmla="*/ 82 w 165"/>
                <a:gd name="T9" fmla="*/ 27 h 59"/>
                <a:gd name="T10" fmla="*/ 0 w 165"/>
                <a:gd name="T11" fmla="*/ 30 h 59"/>
                <a:gd name="T12" fmla="*/ 0 w 165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"/>
                <a:gd name="T22" fmla="*/ 0 h 59"/>
                <a:gd name="T23" fmla="*/ 165 w 165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" h="59">
                  <a:moveTo>
                    <a:pt x="0" y="0"/>
                  </a:moveTo>
                  <a:lnTo>
                    <a:pt x="12" y="0"/>
                  </a:lnTo>
                  <a:lnTo>
                    <a:pt x="89" y="6"/>
                  </a:lnTo>
                  <a:lnTo>
                    <a:pt x="165" y="6"/>
                  </a:lnTo>
                  <a:lnTo>
                    <a:pt x="165" y="54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16" name="Freeform 215"/>
            <p:cNvSpPr>
              <a:spLocks noChangeAspect="1"/>
            </p:cNvSpPr>
            <p:nvPr/>
          </p:nvSpPr>
          <p:spPr bwMode="auto">
            <a:xfrm>
              <a:off x="2538" y="1759"/>
              <a:ext cx="17" cy="21"/>
            </a:xfrm>
            <a:custGeom>
              <a:avLst/>
              <a:gdLst>
                <a:gd name="T0" fmla="*/ 5 w 34"/>
                <a:gd name="T1" fmla="*/ 14 h 41"/>
                <a:gd name="T2" fmla="*/ 9 w 34"/>
                <a:gd name="T3" fmla="*/ 0 h 41"/>
                <a:gd name="T4" fmla="*/ 17 w 34"/>
                <a:gd name="T5" fmla="*/ 21 h 41"/>
                <a:gd name="T6" fmla="*/ 0 w 34"/>
                <a:gd name="T7" fmla="*/ 21 h 41"/>
                <a:gd name="T8" fmla="*/ 5 w 34"/>
                <a:gd name="T9" fmla="*/ 1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1"/>
                <a:gd name="T17" fmla="*/ 34 w 34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1">
                  <a:moveTo>
                    <a:pt x="11" y="27"/>
                  </a:moveTo>
                  <a:lnTo>
                    <a:pt x="17" y="0"/>
                  </a:lnTo>
                  <a:lnTo>
                    <a:pt x="34" y="41"/>
                  </a:lnTo>
                  <a:lnTo>
                    <a:pt x="0" y="41"/>
                  </a:lnTo>
                  <a:lnTo>
                    <a:pt x="11" y="27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17" name="Freeform 216"/>
            <p:cNvSpPr>
              <a:spLocks noChangeAspect="1"/>
            </p:cNvSpPr>
            <p:nvPr/>
          </p:nvSpPr>
          <p:spPr bwMode="auto">
            <a:xfrm>
              <a:off x="2421" y="1812"/>
              <a:ext cx="19" cy="21"/>
            </a:xfrm>
            <a:custGeom>
              <a:avLst/>
              <a:gdLst>
                <a:gd name="T0" fmla="*/ 7 w 38"/>
                <a:gd name="T1" fmla="*/ 13 h 43"/>
                <a:gd name="T2" fmla="*/ 10 w 38"/>
                <a:gd name="T3" fmla="*/ 0 h 43"/>
                <a:gd name="T4" fmla="*/ 19 w 38"/>
                <a:gd name="T5" fmla="*/ 21 h 43"/>
                <a:gd name="T6" fmla="*/ 0 w 38"/>
                <a:gd name="T7" fmla="*/ 21 h 43"/>
                <a:gd name="T8" fmla="*/ 7 w 38"/>
                <a:gd name="T9" fmla="*/ 13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43"/>
                <a:gd name="T17" fmla="*/ 38 w 38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43">
                  <a:moveTo>
                    <a:pt x="14" y="27"/>
                  </a:moveTo>
                  <a:lnTo>
                    <a:pt x="21" y="0"/>
                  </a:lnTo>
                  <a:lnTo>
                    <a:pt x="38" y="43"/>
                  </a:lnTo>
                  <a:lnTo>
                    <a:pt x="0" y="43"/>
                  </a:lnTo>
                  <a:lnTo>
                    <a:pt x="14" y="27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18" name="Freeform 217"/>
            <p:cNvSpPr>
              <a:spLocks noChangeAspect="1"/>
            </p:cNvSpPr>
            <p:nvPr/>
          </p:nvSpPr>
          <p:spPr bwMode="auto">
            <a:xfrm>
              <a:off x="2167" y="2264"/>
              <a:ext cx="28" cy="35"/>
            </a:xfrm>
            <a:custGeom>
              <a:avLst/>
              <a:gdLst>
                <a:gd name="T0" fmla="*/ 9 w 56"/>
                <a:gd name="T1" fmla="*/ 22 h 70"/>
                <a:gd name="T2" fmla="*/ 14 w 56"/>
                <a:gd name="T3" fmla="*/ 0 h 70"/>
                <a:gd name="T4" fmla="*/ 28 w 56"/>
                <a:gd name="T5" fmla="*/ 35 h 70"/>
                <a:gd name="T6" fmla="*/ 0 w 56"/>
                <a:gd name="T7" fmla="*/ 35 h 70"/>
                <a:gd name="T8" fmla="*/ 9 w 56"/>
                <a:gd name="T9" fmla="*/ 22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70"/>
                <a:gd name="T17" fmla="*/ 56 w 56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70">
                  <a:moveTo>
                    <a:pt x="17" y="45"/>
                  </a:moveTo>
                  <a:lnTo>
                    <a:pt x="28" y="0"/>
                  </a:lnTo>
                  <a:lnTo>
                    <a:pt x="56" y="70"/>
                  </a:lnTo>
                  <a:lnTo>
                    <a:pt x="0" y="70"/>
                  </a:lnTo>
                  <a:lnTo>
                    <a:pt x="17" y="45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19" name="Rectangle 218"/>
            <p:cNvSpPr>
              <a:spLocks noChangeAspect="1" noChangeArrowheads="1"/>
            </p:cNvSpPr>
            <p:nvPr/>
          </p:nvSpPr>
          <p:spPr bwMode="auto">
            <a:xfrm>
              <a:off x="1496" y="3167"/>
              <a:ext cx="30" cy="64"/>
            </a:xfrm>
            <a:prstGeom prst="rect">
              <a:avLst/>
            </a:prstGeom>
            <a:solidFill>
              <a:srgbClr val="00001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20" name="Freeform 219"/>
            <p:cNvSpPr>
              <a:spLocks noChangeAspect="1"/>
            </p:cNvSpPr>
            <p:nvPr/>
          </p:nvSpPr>
          <p:spPr bwMode="auto">
            <a:xfrm>
              <a:off x="1535" y="2674"/>
              <a:ext cx="437" cy="210"/>
            </a:xfrm>
            <a:custGeom>
              <a:avLst/>
              <a:gdLst>
                <a:gd name="T0" fmla="*/ 4 w 874"/>
                <a:gd name="T1" fmla="*/ 47 h 422"/>
                <a:gd name="T2" fmla="*/ 21 w 874"/>
                <a:gd name="T3" fmla="*/ 104 h 422"/>
                <a:gd name="T4" fmla="*/ 61 w 874"/>
                <a:gd name="T5" fmla="*/ 163 h 422"/>
                <a:gd name="T6" fmla="*/ 90 w 874"/>
                <a:gd name="T7" fmla="*/ 196 h 422"/>
                <a:gd name="T8" fmla="*/ 110 w 874"/>
                <a:gd name="T9" fmla="*/ 210 h 422"/>
                <a:gd name="T10" fmla="*/ 134 w 874"/>
                <a:gd name="T11" fmla="*/ 207 h 422"/>
                <a:gd name="T12" fmla="*/ 195 w 874"/>
                <a:gd name="T13" fmla="*/ 199 h 422"/>
                <a:gd name="T14" fmla="*/ 217 w 874"/>
                <a:gd name="T15" fmla="*/ 190 h 422"/>
                <a:gd name="T16" fmla="*/ 234 w 874"/>
                <a:gd name="T17" fmla="*/ 180 h 422"/>
                <a:gd name="T18" fmla="*/ 248 w 874"/>
                <a:gd name="T19" fmla="*/ 171 h 422"/>
                <a:gd name="T20" fmla="*/ 262 w 874"/>
                <a:gd name="T21" fmla="*/ 162 h 422"/>
                <a:gd name="T22" fmla="*/ 274 w 874"/>
                <a:gd name="T23" fmla="*/ 151 h 422"/>
                <a:gd name="T24" fmla="*/ 287 w 874"/>
                <a:gd name="T25" fmla="*/ 140 h 422"/>
                <a:gd name="T26" fmla="*/ 302 w 874"/>
                <a:gd name="T27" fmla="*/ 129 h 422"/>
                <a:gd name="T28" fmla="*/ 319 w 874"/>
                <a:gd name="T29" fmla="*/ 117 h 422"/>
                <a:gd name="T30" fmla="*/ 354 w 874"/>
                <a:gd name="T31" fmla="*/ 105 h 422"/>
                <a:gd name="T32" fmla="*/ 374 w 874"/>
                <a:gd name="T33" fmla="*/ 117 h 422"/>
                <a:gd name="T34" fmla="*/ 392 w 874"/>
                <a:gd name="T35" fmla="*/ 117 h 422"/>
                <a:gd name="T36" fmla="*/ 411 w 874"/>
                <a:gd name="T37" fmla="*/ 117 h 422"/>
                <a:gd name="T38" fmla="*/ 416 w 874"/>
                <a:gd name="T39" fmla="*/ 126 h 422"/>
                <a:gd name="T40" fmla="*/ 433 w 874"/>
                <a:gd name="T41" fmla="*/ 126 h 422"/>
                <a:gd name="T42" fmla="*/ 437 w 874"/>
                <a:gd name="T43" fmla="*/ 107 h 422"/>
                <a:gd name="T44" fmla="*/ 436 w 874"/>
                <a:gd name="T45" fmla="*/ 68 h 422"/>
                <a:gd name="T46" fmla="*/ 422 w 874"/>
                <a:gd name="T47" fmla="*/ 43 h 422"/>
                <a:gd name="T48" fmla="*/ 403 w 874"/>
                <a:gd name="T49" fmla="*/ 22 h 422"/>
                <a:gd name="T50" fmla="*/ 375 w 874"/>
                <a:gd name="T51" fmla="*/ 23 h 422"/>
                <a:gd name="T52" fmla="*/ 348 w 874"/>
                <a:gd name="T53" fmla="*/ 36 h 422"/>
                <a:gd name="T54" fmla="*/ 330 w 874"/>
                <a:gd name="T55" fmla="*/ 53 h 422"/>
                <a:gd name="T56" fmla="*/ 314 w 874"/>
                <a:gd name="T57" fmla="*/ 55 h 422"/>
                <a:gd name="T58" fmla="*/ 281 w 874"/>
                <a:gd name="T59" fmla="*/ 69 h 422"/>
                <a:gd name="T60" fmla="*/ 219 w 874"/>
                <a:gd name="T61" fmla="*/ 95 h 422"/>
                <a:gd name="T62" fmla="*/ 161 w 874"/>
                <a:gd name="T63" fmla="*/ 115 h 422"/>
                <a:gd name="T64" fmla="*/ 141 w 874"/>
                <a:gd name="T65" fmla="*/ 99 h 422"/>
                <a:gd name="T66" fmla="*/ 128 w 874"/>
                <a:gd name="T67" fmla="*/ 68 h 422"/>
                <a:gd name="T68" fmla="*/ 102 w 874"/>
                <a:gd name="T69" fmla="*/ 0 h 422"/>
                <a:gd name="T70" fmla="*/ 35 w 874"/>
                <a:gd name="T71" fmla="*/ 16 h 422"/>
                <a:gd name="T72" fmla="*/ 0 w 874"/>
                <a:gd name="T73" fmla="*/ 31 h 422"/>
                <a:gd name="T74" fmla="*/ 4 w 874"/>
                <a:gd name="T75" fmla="*/ 47 h 42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74"/>
                <a:gd name="T115" fmla="*/ 0 h 422"/>
                <a:gd name="T116" fmla="*/ 874 w 874"/>
                <a:gd name="T117" fmla="*/ 422 h 42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74" h="422">
                  <a:moveTo>
                    <a:pt x="8" y="94"/>
                  </a:moveTo>
                  <a:lnTo>
                    <a:pt x="41" y="208"/>
                  </a:lnTo>
                  <a:lnTo>
                    <a:pt x="122" y="328"/>
                  </a:lnTo>
                  <a:lnTo>
                    <a:pt x="180" y="393"/>
                  </a:lnTo>
                  <a:lnTo>
                    <a:pt x="221" y="422"/>
                  </a:lnTo>
                  <a:lnTo>
                    <a:pt x="268" y="415"/>
                  </a:lnTo>
                  <a:lnTo>
                    <a:pt x="390" y="399"/>
                  </a:lnTo>
                  <a:lnTo>
                    <a:pt x="433" y="381"/>
                  </a:lnTo>
                  <a:lnTo>
                    <a:pt x="468" y="362"/>
                  </a:lnTo>
                  <a:lnTo>
                    <a:pt x="497" y="343"/>
                  </a:lnTo>
                  <a:lnTo>
                    <a:pt x="523" y="325"/>
                  </a:lnTo>
                  <a:lnTo>
                    <a:pt x="548" y="304"/>
                  </a:lnTo>
                  <a:lnTo>
                    <a:pt x="574" y="282"/>
                  </a:lnTo>
                  <a:lnTo>
                    <a:pt x="604" y="260"/>
                  </a:lnTo>
                  <a:lnTo>
                    <a:pt x="638" y="235"/>
                  </a:lnTo>
                  <a:lnTo>
                    <a:pt x="708" y="211"/>
                  </a:lnTo>
                  <a:lnTo>
                    <a:pt x="747" y="235"/>
                  </a:lnTo>
                  <a:lnTo>
                    <a:pt x="783" y="235"/>
                  </a:lnTo>
                  <a:lnTo>
                    <a:pt x="822" y="235"/>
                  </a:lnTo>
                  <a:lnTo>
                    <a:pt x="832" y="253"/>
                  </a:lnTo>
                  <a:lnTo>
                    <a:pt x="866" y="253"/>
                  </a:lnTo>
                  <a:lnTo>
                    <a:pt x="874" y="216"/>
                  </a:lnTo>
                  <a:lnTo>
                    <a:pt x="871" y="136"/>
                  </a:lnTo>
                  <a:lnTo>
                    <a:pt x="844" y="87"/>
                  </a:lnTo>
                  <a:lnTo>
                    <a:pt x="805" y="45"/>
                  </a:lnTo>
                  <a:lnTo>
                    <a:pt x="750" y="46"/>
                  </a:lnTo>
                  <a:lnTo>
                    <a:pt x="696" y="73"/>
                  </a:lnTo>
                  <a:lnTo>
                    <a:pt x="660" y="106"/>
                  </a:lnTo>
                  <a:lnTo>
                    <a:pt x="628" y="111"/>
                  </a:lnTo>
                  <a:lnTo>
                    <a:pt x="562" y="138"/>
                  </a:lnTo>
                  <a:lnTo>
                    <a:pt x="438" y="191"/>
                  </a:lnTo>
                  <a:lnTo>
                    <a:pt x="321" y="231"/>
                  </a:lnTo>
                  <a:lnTo>
                    <a:pt x="282" y="199"/>
                  </a:lnTo>
                  <a:lnTo>
                    <a:pt x="256" y="136"/>
                  </a:lnTo>
                  <a:lnTo>
                    <a:pt x="204" y="0"/>
                  </a:lnTo>
                  <a:lnTo>
                    <a:pt x="70" y="33"/>
                  </a:lnTo>
                  <a:lnTo>
                    <a:pt x="0" y="62"/>
                  </a:lnTo>
                  <a:lnTo>
                    <a:pt x="8" y="94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21" name="Freeform 220"/>
            <p:cNvSpPr>
              <a:spLocks noChangeAspect="1"/>
            </p:cNvSpPr>
            <p:nvPr/>
          </p:nvSpPr>
          <p:spPr bwMode="auto">
            <a:xfrm>
              <a:off x="2187" y="1821"/>
              <a:ext cx="225" cy="107"/>
            </a:xfrm>
            <a:custGeom>
              <a:avLst/>
              <a:gdLst>
                <a:gd name="T0" fmla="*/ 3 w 450"/>
                <a:gd name="T1" fmla="*/ 33 h 216"/>
                <a:gd name="T2" fmla="*/ 14 w 450"/>
                <a:gd name="T3" fmla="*/ 60 h 216"/>
                <a:gd name="T4" fmla="*/ 37 w 450"/>
                <a:gd name="T5" fmla="*/ 88 h 216"/>
                <a:gd name="T6" fmla="*/ 54 w 450"/>
                <a:gd name="T7" fmla="*/ 101 h 216"/>
                <a:gd name="T8" fmla="*/ 65 w 450"/>
                <a:gd name="T9" fmla="*/ 107 h 216"/>
                <a:gd name="T10" fmla="*/ 76 w 450"/>
                <a:gd name="T11" fmla="*/ 104 h 216"/>
                <a:gd name="T12" fmla="*/ 104 w 450"/>
                <a:gd name="T13" fmla="*/ 96 h 216"/>
                <a:gd name="T14" fmla="*/ 114 w 450"/>
                <a:gd name="T15" fmla="*/ 90 h 216"/>
                <a:gd name="T16" fmla="*/ 122 w 450"/>
                <a:gd name="T17" fmla="*/ 85 h 216"/>
                <a:gd name="T18" fmla="*/ 129 w 450"/>
                <a:gd name="T19" fmla="*/ 80 h 216"/>
                <a:gd name="T20" fmla="*/ 135 w 450"/>
                <a:gd name="T21" fmla="*/ 75 h 216"/>
                <a:gd name="T22" fmla="*/ 140 w 450"/>
                <a:gd name="T23" fmla="*/ 69 h 216"/>
                <a:gd name="T24" fmla="*/ 146 w 450"/>
                <a:gd name="T25" fmla="*/ 63 h 216"/>
                <a:gd name="T26" fmla="*/ 153 w 450"/>
                <a:gd name="T27" fmla="*/ 56 h 216"/>
                <a:gd name="T28" fmla="*/ 161 w 450"/>
                <a:gd name="T29" fmla="*/ 49 h 216"/>
                <a:gd name="T30" fmla="*/ 177 w 450"/>
                <a:gd name="T31" fmla="*/ 42 h 216"/>
                <a:gd name="T32" fmla="*/ 188 w 450"/>
                <a:gd name="T33" fmla="*/ 47 h 216"/>
                <a:gd name="T34" fmla="*/ 195 w 450"/>
                <a:gd name="T35" fmla="*/ 38 h 216"/>
                <a:gd name="T36" fmla="*/ 205 w 450"/>
                <a:gd name="T37" fmla="*/ 37 h 216"/>
                <a:gd name="T38" fmla="*/ 217 w 450"/>
                <a:gd name="T39" fmla="*/ 38 h 216"/>
                <a:gd name="T40" fmla="*/ 223 w 450"/>
                <a:gd name="T41" fmla="*/ 38 h 216"/>
                <a:gd name="T42" fmla="*/ 225 w 450"/>
                <a:gd name="T43" fmla="*/ 29 h 216"/>
                <a:gd name="T44" fmla="*/ 215 w 450"/>
                <a:gd name="T45" fmla="*/ 19 h 216"/>
                <a:gd name="T46" fmla="*/ 206 w 450"/>
                <a:gd name="T47" fmla="*/ 8 h 216"/>
                <a:gd name="T48" fmla="*/ 193 w 450"/>
                <a:gd name="T49" fmla="*/ 0 h 216"/>
                <a:gd name="T50" fmla="*/ 183 w 450"/>
                <a:gd name="T51" fmla="*/ 3 h 216"/>
                <a:gd name="T52" fmla="*/ 170 w 450"/>
                <a:gd name="T53" fmla="*/ 8 h 216"/>
                <a:gd name="T54" fmla="*/ 161 w 450"/>
                <a:gd name="T55" fmla="*/ 16 h 216"/>
                <a:gd name="T56" fmla="*/ 150 w 450"/>
                <a:gd name="T57" fmla="*/ 19 h 216"/>
                <a:gd name="T58" fmla="*/ 139 w 450"/>
                <a:gd name="T59" fmla="*/ 29 h 216"/>
                <a:gd name="T60" fmla="*/ 110 w 450"/>
                <a:gd name="T61" fmla="*/ 46 h 216"/>
                <a:gd name="T62" fmla="*/ 83 w 450"/>
                <a:gd name="T63" fmla="*/ 58 h 216"/>
                <a:gd name="T64" fmla="*/ 70 w 450"/>
                <a:gd name="T65" fmla="*/ 53 h 216"/>
                <a:gd name="T66" fmla="*/ 65 w 450"/>
                <a:gd name="T67" fmla="*/ 37 h 216"/>
                <a:gd name="T68" fmla="*/ 48 w 450"/>
                <a:gd name="T69" fmla="*/ 5 h 216"/>
                <a:gd name="T70" fmla="*/ 16 w 450"/>
                <a:gd name="T71" fmla="*/ 17 h 216"/>
                <a:gd name="T72" fmla="*/ 0 w 450"/>
                <a:gd name="T73" fmla="*/ 26 h 216"/>
                <a:gd name="T74" fmla="*/ 3 w 450"/>
                <a:gd name="T75" fmla="*/ 33 h 21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50"/>
                <a:gd name="T115" fmla="*/ 0 h 216"/>
                <a:gd name="T116" fmla="*/ 450 w 450"/>
                <a:gd name="T117" fmla="*/ 216 h 21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50" h="216">
                  <a:moveTo>
                    <a:pt x="5" y="66"/>
                  </a:moveTo>
                  <a:lnTo>
                    <a:pt x="27" y="122"/>
                  </a:lnTo>
                  <a:lnTo>
                    <a:pt x="74" y="177"/>
                  </a:lnTo>
                  <a:lnTo>
                    <a:pt x="107" y="204"/>
                  </a:lnTo>
                  <a:lnTo>
                    <a:pt x="129" y="216"/>
                  </a:lnTo>
                  <a:lnTo>
                    <a:pt x="151" y="209"/>
                  </a:lnTo>
                  <a:lnTo>
                    <a:pt x="208" y="194"/>
                  </a:lnTo>
                  <a:lnTo>
                    <a:pt x="229" y="182"/>
                  </a:lnTo>
                  <a:lnTo>
                    <a:pt x="244" y="172"/>
                  </a:lnTo>
                  <a:lnTo>
                    <a:pt x="258" y="161"/>
                  </a:lnTo>
                  <a:lnTo>
                    <a:pt x="270" y="151"/>
                  </a:lnTo>
                  <a:lnTo>
                    <a:pt x="280" y="139"/>
                  </a:lnTo>
                  <a:lnTo>
                    <a:pt x="292" y="127"/>
                  </a:lnTo>
                  <a:lnTo>
                    <a:pt x="305" y="114"/>
                  </a:lnTo>
                  <a:lnTo>
                    <a:pt x="321" y="99"/>
                  </a:lnTo>
                  <a:lnTo>
                    <a:pt x="353" y="85"/>
                  </a:lnTo>
                  <a:lnTo>
                    <a:pt x="375" y="95"/>
                  </a:lnTo>
                  <a:lnTo>
                    <a:pt x="390" y="77"/>
                  </a:lnTo>
                  <a:lnTo>
                    <a:pt x="409" y="75"/>
                  </a:lnTo>
                  <a:lnTo>
                    <a:pt x="433" y="77"/>
                  </a:lnTo>
                  <a:lnTo>
                    <a:pt x="446" y="77"/>
                  </a:lnTo>
                  <a:lnTo>
                    <a:pt x="450" y="58"/>
                  </a:lnTo>
                  <a:lnTo>
                    <a:pt x="429" y="39"/>
                  </a:lnTo>
                  <a:lnTo>
                    <a:pt x="412" y="17"/>
                  </a:lnTo>
                  <a:lnTo>
                    <a:pt x="385" y="0"/>
                  </a:lnTo>
                  <a:lnTo>
                    <a:pt x="365" y="7"/>
                  </a:lnTo>
                  <a:lnTo>
                    <a:pt x="339" y="17"/>
                  </a:lnTo>
                  <a:lnTo>
                    <a:pt x="321" y="32"/>
                  </a:lnTo>
                  <a:lnTo>
                    <a:pt x="300" y="39"/>
                  </a:lnTo>
                  <a:lnTo>
                    <a:pt x="278" y="58"/>
                  </a:lnTo>
                  <a:lnTo>
                    <a:pt x="220" y="92"/>
                  </a:lnTo>
                  <a:lnTo>
                    <a:pt x="166" y="117"/>
                  </a:lnTo>
                  <a:lnTo>
                    <a:pt x="139" y="107"/>
                  </a:lnTo>
                  <a:lnTo>
                    <a:pt x="129" y="75"/>
                  </a:lnTo>
                  <a:lnTo>
                    <a:pt x="95" y="10"/>
                  </a:lnTo>
                  <a:lnTo>
                    <a:pt x="32" y="34"/>
                  </a:lnTo>
                  <a:lnTo>
                    <a:pt x="0" y="53"/>
                  </a:lnTo>
                  <a:lnTo>
                    <a:pt x="5" y="66"/>
                  </a:lnTo>
                  <a:close/>
                </a:path>
              </a:pathLst>
            </a:custGeom>
            <a:solidFill>
              <a:srgbClr val="DF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22" name="Freeform 221"/>
            <p:cNvSpPr>
              <a:spLocks noChangeAspect="1"/>
            </p:cNvSpPr>
            <p:nvPr/>
          </p:nvSpPr>
          <p:spPr bwMode="auto">
            <a:xfrm>
              <a:off x="1779" y="2529"/>
              <a:ext cx="277" cy="223"/>
            </a:xfrm>
            <a:custGeom>
              <a:avLst/>
              <a:gdLst>
                <a:gd name="T0" fmla="*/ 3 w 555"/>
                <a:gd name="T1" fmla="*/ 0 h 447"/>
                <a:gd name="T2" fmla="*/ 32 w 555"/>
                <a:gd name="T3" fmla="*/ 17 h 447"/>
                <a:gd name="T4" fmla="*/ 91 w 555"/>
                <a:gd name="T5" fmla="*/ 46 h 447"/>
                <a:gd name="T6" fmla="*/ 131 w 555"/>
                <a:gd name="T7" fmla="*/ 70 h 447"/>
                <a:gd name="T8" fmla="*/ 180 w 555"/>
                <a:gd name="T9" fmla="*/ 108 h 447"/>
                <a:gd name="T10" fmla="*/ 213 w 555"/>
                <a:gd name="T11" fmla="*/ 129 h 447"/>
                <a:gd name="T12" fmla="*/ 233 w 555"/>
                <a:gd name="T13" fmla="*/ 121 h 447"/>
                <a:gd name="T14" fmla="*/ 265 w 555"/>
                <a:gd name="T15" fmla="*/ 146 h 447"/>
                <a:gd name="T16" fmla="*/ 277 w 555"/>
                <a:gd name="T17" fmla="*/ 163 h 447"/>
                <a:gd name="T18" fmla="*/ 274 w 555"/>
                <a:gd name="T19" fmla="*/ 197 h 447"/>
                <a:gd name="T20" fmla="*/ 261 w 555"/>
                <a:gd name="T21" fmla="*/ 214 h 447"/>
                <a:gd name="T22" fmla="*/ 250 w 555"/>
                <a:gd name="T23" fmla="*/ 211 h 447"/>
                <a:gd name="T24" fmla="*/ 231 w 555"/>
                <a:gd name="T25" fmla="*/ 209 h 447"/>
                <a:gd name="T26" fmla="*/ 212 w 555"/>
                <a:gd name="T27" fmla="*/ 223 h 447"/>
                <a:gd name="T28" fmla="*/ 201 w 555"/>
                <a:gd name="T29" fmla="*/ 165 h 447"/>
                <a:gd name="T30" fmla="*/ 180 w 555"/>
                <a:gd name="T31" fmla="*/ 178 h 447"/>
                <a:gd name="T32" fmla="*/ 151 w 555"/>
                <a:gd name="T33" fmla="*/ 186 h 447"/>
                <a:gd name="T34" fmla="*/ 156 w 555"/>
                <a:gd name="T35" fmla="*/ 153 h 447"/>
                <a:gd name="T36" fmla="*/ 97 w 555"/>
                <a:gd name="T37" fmla="*/ 136 h 447"/>
                <a:gd name="T38" fmla="*/ 73 w 555"/>
                <a:gd name="T39" fmla="*/ 116 h 447"/>
                <a:gd name="T40" fmla="*/ 0 w 555"/>
                <a:gd name="T41" fmla="*/ 108 h 447"/>
                <a:gd name="T42" fmla="*/ 3 w 555"/>
                <a:gd name="T43" fmla="*/ 0 h 4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55"/>
                <a:gd name="T67" fmla="*/ 0 h 447"/>
                <a:gd name="T68" fmla="*/ 555 w 555"/>
                <a:gd name="T69" fmla="*/ 447 h 44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55" h="447">
                  <a:moveTo>
                    <a:pt x="7" y="0"/>
                  </a:moveTo>
                  <a:lnTo>
                    <a:pt x="65" y="34"/>
                  </a:lnTo>
                  <a:lnTo>
                    <a:pt x="182" y="92"/>
                  </a:lnTo>
                  <a:lnTo>
                    <a:pt x="263" y="141"/>
                  </a:lnTo>
                  <a:lnTo>
                    <a:pt x="360" y="216"/>
                  </a:lnTo>
                  <a:lnTo>
                    <a:pt x="426" y="258"/>
                  </a:lnTo>
                  <a:lnTo>
                    <a:pt x="467" y="243"/>
                  </a:lnTo>
                  <a:lnTo>
                    <a:pt x="531" y="292"/>
                  </a:lnTo>
                  <a:lnTo>
                    <a:pt x="555" y="326"/>
                  </a:lnTo>
                  <a:lnTo>
                    <a:pt x="548" y="394"/>
                  </a:lnTo>
                  <a:lnTo>
                    <a:pt x="523" y="428"/>
                  </a:lnTo>
                  <a:lnTo>
                    <a:pt x="501" y="423"/>
                  </a:lnTo>
                  <a:lnTo>
                    <a:pt x="462" y="419"/>
                  </a:lnTo>
                  <a:lnTo>
                    <a:pt x="425" y="447"/>
                  </a:lnTo>
                  <a:lnTo>
                    <a:pt x="402" y="331"/>
                  </a:lnTo>
                  <a:lnTo>
                    <a:pt x="360" y="357"/>
                  </a:lnTo>
                  <a:lnTo>
                    <a:pt x="302" y="372"/>
                  </a:lnTo>
                  <a:lnTo>
                    <a:pt x="313" y="307"/>
                  </a:lnTo>
                  <a:lnTo>
                    <a:pt x="195" y="272"/>
                  </a:lnTo>
                  <a:lnTo>
                    <a:pt x="146" y="233"/>
                  </a:lnTo>
                  <a:lnTo>
                    <a:pt x="0" y="21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23" name="Freeform 222"/>
            <p:cNvSpPr>
              <a:spLocks noChangeAspect="1"/>
            </p:cNvSpPr>
            <p:nvPr/>
          </p:nvSpPr>
          <p:spPr bwMode="auto">
            <a:xfrm>
              <a:off x="2301" y="1742"/>
              <a:ext cx="149" cy="98"/>
            </a:xfrm>
            <a:custGeom>
              <a:avLst/>
              <a:gdLst>
                <a:gd name="T0" fmla="*/ 5 w 297"/>
                <a:gd name="T1" fmla="*/ 0 h 195"/>
                <a:gd name="T2" fmla="*/ 20 w 297"/>
                <a:gd name="T3" fmla="*/ 8 h 195"/>
                <a:gd name="T4" fmla="*/ 49 w 297"/>
                <a:gd name="T5" fmla="*/ 17 h 195"/>
                <a:gd name="T6" fmla="*/ 71 w 297"/>
                <a:gd name="T7" fmla="*/ 27 h 195"/>
                <a:gd name="T8" fmla="*/ 97 w 297"/>
                <a:gd name="T9" fmla="*/ 44 h 195"/>
                <a:gd name="T10" fmla="*/ 114 w 297"/>
                <a:gd name="T11" fmla="*/ 51 h 195"/>
                <a:gd name="T12" fmla="*/ 132 w 297"/>
                <a:gd name="T13" fmla="*/ 52 h 195"/>
                <a:gd name="T14" fmla="*/ 139 w 297"/>
                <a:gd name="T15" fmla="*/ 62 h 195"/>
                <a:gd name="T16" fmla="*/ 146 w 297"/>
                <a:gd name="T17" fmla="*/ 67 h 195"/>
                <a:gd name="T18" fmla="*/ 149 w 297"/>
                <a:gd name="T19" fmla="*/ 86 h 195"/>
                <a:gd name="T20" fmla="*/ 145 w 297"/>
                <a:gd name="T21" fmla="*/ 98 h 195"/>
                <a:gd name="T22" fmla="*/ 135 w 297"/>
                <a:gd name="T23" fmla="*/ 82 h 195"/>
                <a:gd name="T24" fmla="*/ 129 w 297"/>
                <a:gd name="T25" fmla="*/ 94 h 195"/>
                <a:gd name="T26" fmla="*/ 116 w 297"/>
                <a:gd name="T27" fmla="*/ 98 h 195"/>
                <a:gd name="T28" fmla="*/ 111 w 297"/>
                <a:gd name="T29" fmla="*/ 70 h 195"/>
                <a:gd name="T30" fmla="*/ 95 w 297"/>
                <a:gd name="T31" fmla="*/ 87 h 195"/>
                <a:gd name="T32" fmla="*/ 87 w 297"/>
                <a:gd name="T33" fmla="*/ 83 h 195"/>
                <a:gd name="T34" fmla="*/ 87 w 297"/>
                <a:gd name="T35" fmla="*/ 67 h 195"/>
                <a:gd name="T36" fmla="*/ 58 w 297"/>
                <a:gd name="T37" fmla="*/ 62 h 195"/>
                <a:gd name="T38" fmla="*/ 44 w 297"/>
                <a:gd name="T39" fmla="*/ 54 h 195"/>
                <a:gd name="T40" fmla="*/ 0 w 297"/>
                <a:gd name="T41" fmla="*/ 44 h 195"/>
                <a:gd name="T42" fmla="*/ 5 w 297"/>
                <a:gd name="T43" fmla="*/ 0 h 19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7"/>
                <a:gd name="T67" fmla="*/ 0 h 195"/>
                <a:gd name="T68" fmla="*/ 297 w 297"/>
                <a:gd name="T69" fmla="*/ 195 h 19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7" h="195">
                  <a:moveTo>
                    <a:pt x="10" y="0"/>
                  </a:moveTo>
                  <a:lnTo>
                    <a:pt x="39" y="15"/>
                  </a:lnTo>
                  <a:lnTo>
                    <a:pt x="98" y="34"/>
                  </a:lnTo>
                  <a:lnTo>
                    <a:pt x="141" y="54"/>
                  </a:lnTo>
                  <a:lnTo>
                    <a:pt x="193" y="87"/>
                  </a:lnTo>
                  <a:lnTo>
                    <a:pt x="227" y="102"/>
                  </a:lnTo>
                  <a:lnTo>
                    <a:pt x="263" y="104"/>
                  </a:lnTo>
                  <a:lnTo>
                    <a:pt x="277" y="124"/>
                  </a:lnTo>
                  <a:lnTo>
                    <a:pt x="292" y="134"/>
                  </a:lnTo>
                  <a:lnTo>
                    <a:pt x="297" y="171"/>
                  </a:lnTo>
                  <a:lnTo>
                    <a:pt x="290" y="195"/>
                  </a:lnTo>
                  <a:lnTo>
                    <a:pt x="270" y="163"/>
                  </a:lnTo>
                  <a:lnTo>
                    <a:pt x="258" y="188"/>
                  </a:lnTo>
                  <a:lnTo>
                    <a:pt x="231" y="195"/>
                  </a:lnTo>
                  <a:lnTo>
                    <a:pt x="221" y="139"/>
                  </a:lnTo>
                  <a:lnTo>
                    <a:pt x="190" y="173"/>
                  </a:lnTo>
                  <a:lnTo>
                    <a:pt x="173" y="166"/>
                  </a:lnTo>
                  <a:lnTo>
                    <a:pt x="173" y="134"/>
                  </a:lnTo>
                  <a:lnTo>
                    <a:pt x="115" y="124"/>
                  </a:lnTo>
                  <a:lnTo>
                    <a:pt x="88" y="107"/>
                  </a:lnTo>
                  <a:lnTo>
                    <a:pt x="0" y="8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DF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24" name="Freeform 223"/>
            <p:cNvSpPr>
              <a:spLocks noChangeAspect="1"/>
            </p:cNvSpPr>
            <p:nvPr/>
          </p:nvSpPr>
          <p:spPr bwMode="auto">
            <a:xfrm>
              <a:off x="1623" y="2694"/>
              <a:ext cx="343" cy="137"/>
            </a:xfrm>
            <a:custGeom>
              <a:avLst/>
              <a:gdLst>
                <a:gd name="T0" fmla="*/ 242 w 685"/>
                <a:gd name="T1" fmla="*/ 28 h 274"/>
                <a:gd name="T2" fmla="*/ 269 w 685"/>
                <a:gd name="T3" fmla="*/ 10 h 274"/>
                <a:gd name="T4" fmla="*/ 315 w 685"/>
                <a:gd name="T5" fmla="*/ 0 h 274"/>
                <a:gd name="T6" fmla="*/ 328 w 685"/>
                <a:gd name="T7" fmla="*/ 19 h 274"/>
                <a:gd name="T8" fmla="*/ 328 w 685"/>
                <a:gd name="T9" fmla="*/ 31 h 274"/>
                <a:gd name="T10" fmla="*/ 338 w 685"/>
                <a:gd name="T11" fmla="*/ 47 h 274"/>
                <a:gd name="T12" fmla="*/ 343 w 685"/>
                <a:gd name="T13" fmla="*/ 72 h 274"/>
                <a:gd name="T14" fmla="*/ 343 w 685"/>
                <a:gd name="T15" fmla="*/ 92 h 274"/>
                <a:gd name="T16" fmla="*/ 320 w 685"/>
                <a:gd name="T17" fmla="*/ 74 h 274"/>
                <a:gd name="T18" fmla="*/ 299 w 685"/>
                <a:gd name="T19" fmla="*/ 76 h 274"/>
                <a:gd name="T20" fmla="*/ 273 w 685"/>
                <a:gd name="T21" fmla="*/ 75 h 274"/>
                <a:gd name="T22" fmla="*/ 252 w 685"/>
                <a:gd name="T23" fmla="*/ 64 h 274"/>
                <a:gd name="T24" fmla="*/ 232 w 685"/>
                <a:gd name="T25" fmla="*/ 76 h 274"/>
                <a:gd name="T26" fmla="*/ 123 w 685"/>
                <a:gd name="T27" fmla="*/ 131 h 274"/>
                <a:gd name="T28" fmla="*/ 83 w 685"/>
                <a:gd name="T29" fmla="*/ 137 h 274"/>
                <a:gd name="T30" fmla="*/ 42 w 685"/>
                <a:gd name="T31" fmla="*/ 137 h 274"/>
                <a:gd name="T32" fmla="*/ 39 w 685"/>
                <a:gd name="T33" fmla="*/ 115 h 274"/>
                <a:gd name="T34" fmla="*/ 21 w 685"/>
                <a:gd name="T35" fmla="*/ 93 h 274"/>
                <a:gd name="T36" fmla="*/ 0 w 685"/>
                <a:gd name="T37" fmla="*/ 26 h 274"/>
                <a:gd name="T38" fmla="*/ 21 w 685"/>
                <a:gd name="T39" fmla="*/ 19 h 274"/>
                <a:gd name="T40" fmla="*/ 51 w 685"/>
                <a:gd name="T41" fmla="*/ 69 h 274"/>
                <a:gd name="T42" fmla="*/ 59 w 685"/>
                <a:gd name="T43" fmla="*/ 95 h 274"/>
                <a:gd name="T44" fmla="*/ 86 w 685"/>
                <a:gd name="T45" fmla="*/ 90 h 274"/>
                <a:gd name="T46" fmla="*/ 109 w 685"/>
                <a:gd name="T47" fmla="*/ 80 h 274"/>
                <a:gd name="T48" fmla="*/ 172 w 685"/>
                <a:gd name="T49" fmla="*/ 58 h 274"/>
                <a:gd name="T50" fmla="*/ 211 w 685"/>
                <a:gd name="T51" fmla="*/ 40 h 274"/>
                <a:gd name="T52" fmla="*/ 242 w 685"/>
                <a:gd name="T53" fmla="*/ 28 h 2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85"/>
                <a:gd name="T82" fmla="*/ 0 h 274"/>
                <a:gd name="T83" fmla="*/ 685 w 685"/>
                <a:gd name="T84" fmla="*/ 274 h 27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85" h="274">
                  <a:moveTo>
                    <a:pt x="483" y="56"/>
                  </a:moveTo>
                  <a:lnTo>
                    <a:pt x="538" y="21"/>
                  </a:lnTo>
                  <a:lnTo>
                    <a:pt x="629" y="0"/>
                  </a:lnTo>
                  <a:lnTo>
                    <a:pt x="655" y="38"/>
                  </a:lnTo>
                  <a:lnTo>
                    <a:pt x="656" y="63"/>
                  </a:lnTo>
                  <a:lnTo>
                    <a:pt x="675" y="95"/>
                  </a:lnTo>
                  <a:lnTo>
                    <a:pt x="685" y="145"/>
                  </a:lnTo>
                  <a:lnTo>
                    <a:pt x="685" y="185"/>
                  </a:lnTo>
                  <a:lnTo>
                    <a:pt x="639" y="148"/>
                  </a:lnTo>
                  <a:lnTo>
                    <a:pt x="597" y="153"/>
                  </a:lnTo>
                  <a:lnTo>
                    <a:pt x="546" y="150"/>
                  </a:lnTo>
                  <a:lnTo>
                    <a:pt x="504" y="128"/>
                  </a:lnTo>
                  <a:lnTo>
                    <a:pt x="463" y="153"/>
                  </a:lnTo>
                  <a:lnTo>
                    <a:pt x="246" y="262"/>
                  </a:lnTo>
                  <a:lnTo>
                    <a:pt x="166" y="274"/>
                  </a:lnTo>
                  <a:lnTo>
                    <a:pt x="84" y="274"/>
                  </a:lnTo>
                  <a:lnTo>
                    <a:pt x="78" y="231"/>
                  </a:lnTo>
                  <a:lnTo>
                    <a:pt x="42" y="187"/>
                  </a:lnTo>
                  <a:lnTo>
                    <a:pt x="0" y="53"/>
                  </a:lnTo>
                  <a:lnTo>
                    <a:pt x="42" y="38"/>
                  </a:lnTo>
                  <a:lnTo>
                    <a:pt x="101" y="138"/>
                  </a:lnTo>
                  <a:lnTo>
                    <a:pt x="118" y="190"/>
                  </a:lnTo>
                  <a:lnTo>
                    <a:pt x="171" y="180"/>
                  </a:lnTo>
                  <a:lnTo>
                    <a:pt x="218" y="161"/>
                  </a:lnTo>
                  <a:lnTo>
                    <a:pt x="344" y="116"/>
                  </a:lnTo>
                  <a:lnTo>
                    <a:pt x="422" y="80"/>
                  </a:lnTo>
                  <a:lnTo>
                    <a:pt x="483" y="56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25" name="Freeform 224"/>
            <p:cNvSpPr>
              <a:spLocks noChangeAspect="1"/>
            </p:cNvSpPr>
            <p:nvPr/>
          </p:nvSpPr>
          <p:spPr bwMode="auto">
            <a:xfrm>
              <a:off x="1853" y="2595"/>
              <a:ext cx="173" cy="145"/>
            </a:xfrm>
            <a:custGeom>
              <a:avLst/>
              <a:gdLst>
                <a:gd name="T0" fmla="*/ 14 w 344"/>
                <a:gd name="T1" fmla="*/ 0 h 290"/>
                <a:gd name="T2" fmla="*/ 43 w 344"/>
                <a:gd name="T3" fmla="*/ 12 h 290"/>
                <a:gd name="T4" fmla="*/ 88 w 344"/>
                <a:gd name="T5" fmla="*/ 47 h 290"/>
                <a:gd name="T6" fmla="*/ 111 w 344"/>
                <a:gd name="T7" fmla="*/ 53 h 290"/>
                <a:gd name="T8" fmla="*/ 123 w 344"/>
                <a:gd name="T9" fmla="*/ 48 h 290"/>
                <a:gd name="T10" fmla="*/ 133 w 344"/>
                <a:gd name="T11" fmla="*/ 61 h 290"/>
                <a:gd name="T12" fmla="*/ 147 w 344"/>
                <a:gd name="T13" fmla="*/ 57 h 290"/>
                <a:gd name="T14" fmla="*/ 159 w 344"/>
                <a:gd name="T15" fmla="*/ 57 h 290"/>
                <a:gd name="T16" fmla="*/ 170 w 344"/>
                <a:gd name="T17" fmla="*/ 92 h 290"/>
                <a:gd name="T18" fmla="*/ 173 w 344"/>
                <a:gd name="T19" fmla="*/ 127 h 290"/>
                <a:gd name="T20" fmla="*/ 162 w 344"/>
                <a:gd name="T21" fmla="*/ 144 h 290"/>
                <a:gd name="T22" fmla="*/ 162 w 344"/>
                <a:gd name="T23" fmla="*/ 123 h 290"/>
                <a:gd name="T24" fmla="*/ 152 w 344"/>
                <a:gd name="T25" fmla="*/ 85 h 290"/>
                <a:gd name="T26" fmla="*/ 147 w 344"/>
                <a:gd name="T27" fmla="*/ 112 h 290"/>
                <a:gd name="T28" fmla="*/ 147 w 344"/>
                <a:gd name="T29" fmla="*/ 137 h 290"/>
                <a:gd name="T30" fmla="*/ 141 w 344"/>
                <a:gd name="T31" fmla="*/ 145 h 290"/>
                <a:gd name="T32" fmla="*/ 136 w 344"/>
                <a:gd name="T33" fmla="*/ 112 h 290"/>
                <a:gd name="T34" fmla="*/ 130 w 344"/>
                <a:gd name="T35" fmla="*/ 83 h 290"/>
                <a:gd name="T36" fmla="*/ 109 w 344"/>
                <a:gd name="T37" fmla="*/ 88 h 290"/>
                <a:gd name="T38" fmla="*/ 107 w 344"/>
                <a:gd name="T39" fmla="*/ 124 h 290"/>
                <a:gd name="T40" fmla="*/ 82 w 344"/>
                <a:gd name="T41" fmla="*/ 83 h 290"/>
                <a:gd name="T42" fmla="*/ 74 w 344"/>
                <a:gd name="T43" fmla="*/ 76 h 290"/>
                <a:gd name="T44" fmla="*/ 52 w 344"/>
                <a:gd name="T45" fmla="*/ 69 h 290"/>
                <a:gd name="T46" fmla="*/ 17 w 344"/>
                <a:gd name="T47" fmla="*/ 63 h 290"/>
                <a:gd name="T48" fmla="*/ 0 w 344"/>
                <a:gd name="T49" fmla="*/ 45 h 290"/>
                <a:gd name="T50" fmla="*/ 3 w 344"/>
                <a:gd name="T51" fmla="*/ 37 h 290"/>
                <a:gd name="T52" fmla="*/ 9 w 344"/>
                <a:gd name="T53" fmla="*/ 21 h 290"/>
                <a:gd name="T54" fmla="*/ 14 w 344"/>
                <a:gd name="T55" fmla="*/ 5 h 290"/>
                <a:gd name="T56" fmla="*/ 14 w 344"/>
                <a:gd name="T57" fmla="*/ 0 h 2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4"/>
                <a:gd name="T88" fmla="*/ 0 h 290"/>
                <a:gd name="T89" fmla="*/ 344 w 344"/>
                <a:gd name="T90" fmla="*/ 290 h 2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4" h="290">
                  <a:moveTo>
                    <a:pt x="28" y="0"/>
                  </a:moveTo>
                  <a:lnTo>
                    <a:pt x="86" y="25"/>
                  </a:lnTo>
                  <a:lnTo>
                    <a:pt x="174" y="95"/>
                  </a:lnTo>
                  <a:lnTo>
                    <a:pt x="220" y="107"/>
                  </a:lnTo>
                  <a:lnTo>
                    <a:pt x="244" y="96"/>
                  </a:lnTo>
                  <a:lnTo>
                    <a:pt x="264" y="122"/>
                  </a:lnTo>
                  <a:lnTo>
                    <a:pt x="292" y="115"/>
                  </a:lnTo>
                  <a:lnTo>
                    <a:pt x="317" y="115"/>
                  </a:lnTo>
                  <a:lnTo>
                    <a:pt x="339" y="185"/>
                  </a:lnTo>
                  <a:lnTo>
                    <a:pt x="344" y="254"/>
                  </a:lnTo>
                  <a:lnTo>
                    <a:pt x="322" y="288"/>
                  </a:lnTo>
                  <a:lnTo>
                    <a:pt x="322" y="246"/>
                  </a:lnTo>
                  <a:lnTo>
                    <a:pt x="302" y="171"/>
                  </a:lnTo>
                  <a:lnTo>
                    <a:pt x="293" y="225"/>
                  </a:lnTo>
                  <a:lnTo>
                    <a:pt x="293" y="273"/>
                  </a:lnTo>
                  <a:lnTo>
                    <a:pt x="280" y="290"/>
                  </a:lnTo>
                  <a:lnTo>
                    <a:pt x="271" y="225"/>
                  </a:lnTo>
                  <a:lnTo>
                    <a:pt x="258" y="166"/>
                  </a:lnTo>
                  <a:lnTo>
                    <a:pt x="217" y="176"/>
                  </a:lnTo>
                  <a:lnTo>
                    <a:pt x="212" y="249"/>
                  </a:lnTo>
                  <a:lnTo>
                    <a:pt x="164" y="166"/>
                  </a:lnTo>
                  <a:lnTo>
                    <a:pt x="147" y="152"/>
                  </a:lnTo>
                  <a:lnTo>
                    <a:pt x="103" y="137"/>
                  </a:lnTo>
                  <a:lnTo>
                    <a:pt x="33" y="127"/>
                  </a:lnTo>
                  <a:lnTo>
                    <a:pt x="0" y="90"/>
                  </a:lnTo>
                  <a:lnTo>
                    <a:pt x="6" y="74"/>
                  </a:lnTo>
                  <a:lnTo>
                    <a:pt x="18" y="42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26" name="Freeform 225"/>
            <p:cNvSpPr>
              <a:spLocks noChangeAspect="1"/>
            </p:cNvSpPr>
            <p:nvPr/>
          </p:nvSpPr>
          <p:spPr bwMode="auto">
            <a:xfrm>
              <a:off x="2026" y="2149"/>
              <a:ext cx="139" cy="137"/>
            </a:xfrm>
            <a:custGeom>
              <a:avLst/>
              <a:gdLst>
                <a:gd name="T0" fmla="*/ 38 w 277"/>
                <a:gd name="T1" fmla="*/ 67 h 274"/>
                <a:gd name="T2" fmla="*/ 59 w 277"/>
                <a:gd name="T3" fmla="*/ 90 h 274"/>
                <a:gd name="T4" fmla="*/ 67 w 277"/>
                <a:gd name="T5" fmla="*/ 110 h 274"/>
                <a:gd name="T6" fmla="*/ 92 w 277"/>
                <a:gd name="T7" fmla="*/ 129 h 274"/>
                <a:gd name="T8" fmla="*/ 101 w 277"/>
                <a:gd name="T9" fmla="*/ 122 h 274"/>
                <a:gd name="T10" fmla="*/ 105 w 277"/>
                <a:gd name="T11" fmla="*/ 137 h 274"/>
                <a:gd name="T12" fmla="*/ 120 w 277"/>
                <a:gd name="T13" fmla="*/ 134 h 274"/>
                <a:gd name="T14" fmla="*/ 127 w 277"/>
                <a:gd name="T15" fmla="*/ 122 h 274"/>
                <a:gd name="T16" fmla="*/ 139 w 277"/>
                <a:gd name="T17" fmla="*/ 118 h 274"/>
                <a:gd name="T18" fmla="*/ 113 w 277"/>
                <a:gd name="T19" fmla="*/ 83 h 274"/>
                <a:gd name="T20" fmla="*/ 72 w 277"/>
                <a:gd name="T21" fmla="*/ 39 h 274"/>
                <a:gd name="T22" fmla="*/ 0 w 277"/>
                <a:gd name="T23" fmla="*/ 0 h 274"/>
                <a:gd name="T24" fmla="*/ 38 w 277"/>
                <a:gd name="T25" fmla="*/ 67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7"/>
                <a:gd name="T40" fmla="*/ 0 h 274"/>
                <a:gd name="T41" fmla="*/ 277 w 277"/>
                <a:gd name="T42" fmla="*/ 274 h 2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7" h="274">
                  <a:moveTo>
                    <a:pt x="75" y="134"/>
                  </a:moveTo>
                  <a:lnTo>
                    <a:pt x="117" y="180"/>
                  </a:lnTo>
                  <a:lnTo>
                    <a:pt x="134" y="221"/>
                  </a:lnTo>
                  <a:lnTo>
                    <a:pt x="183" y="257"/>
                  </a:lnTo>
                  <a:lnTo>
                    <a:pt x="202" y="245"/>
                  </a:lnTo>
                  <a:lnTo>
                    <a:pt x="210" y="274"/>
                  </a:lnTo>
                  <a:lnTo>
                    <a:pt x="239" y="268"/>
                  </a:lnTo>
                  <a:lnTo>
                    <a:pt x="254" y="245"/>
                  </a:lnTo>
                  <a:lnTo>
                    <a:pt x="277" y="236"/>
                  </a:lnTo>
                  <a:lnTo>
                    <a:pt x="226" y="167"/>
                  </a:lnTo>
                  <a:lnTo>
                    <a:pt x="144" y="78"/>
                  </a:lnTo>
                  <a:lnTo>
                    <a:pt x="0" y="0"/>
                  </a:lnTo>
                  <a:lnTo>
                    <a:pt x="75" y="134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27" name="Freeform 226"/>
            <p:cNvSpPr>
              <a:spLocks noChangeAspect="1"/>
            </p:cNvSpPr>
            <p:nvPr/>
          </p:nvSpPr>
          <p:spPr bwMode="auto">
            <a:xfrm>
              <a:off x="1927" y="2160"/>
              <a:ext cx="301" cy="180"/>
            </a:xfrm>
            <a:custGeom>
              <a:avLst/>
              <a:gdLst>
                <a:gd name="T0" fmla="*/ 7 w 601"/>
                <a:gd name="T1" fmla="*/ 30 h 360"/>
                <a:gd name="T2" fmla="*/ 21 w 601"/>
                <a:gd name="T3" fmla="*/ 50 h 360"/>
                <a:gd name="T4" fmla="*/ 49 w 601"/>
                <a:gd name="T5" fmla="*/ 67 h 360"/>
                <a:gd name="T6" fmla="*/ 92 w 601"/>
                <a:gd name="T7" fmla="*/ 79 h 360"/>
                <a:gd name="T8" fmla="*/ 145 w 601"/>
                <a:gd name="T9" fmla="*/ 97 h 360"/>
                <a:gd name="T10" fmla="*/ 175 w 601"/>
                <a:gd name="T11" fmla="*/ 97 h 360"/>
                <a:gd name="T12" fmla="*/ 203 w 601"/>
                <a:gd name="T13" fmla="*/ 101 h 360"/>
                <a:gd name="T14" fmla="*/ 214 w 601"/>
                <a:gd name="T15" fmla="*/ 117 h 360"/>
                <a:gd name="T16" fmla="*/ 230 w 601"/>
                <a:gd name="T17" fmla="*/ 123 h 360"/>
                <a:gd name="T18" fmla="*/ 246 w 601"/>
                <a:gd name="T19" fmla="*/ 134 h 360"/>
                <a:gd name="T20" fmla="*/ 255 w 601"/>
                <a:gd name="T21" fmla="*/ 146 h 360"/>
                <a:gd name="T22" fmla="*/ 254 w 601"/>
                <a:gd name="T23" fmla="*/ 163 h 360"/>
                <a:gd name="T24" fmla="*/ 259 w 601"/>
                <a:gd name="T25" fmla="*/ 180 h 360"/>
                <a:gd name="T26" fmla="*/ 290 w 601"/>
                <a:gd name="T27" fmla="*/ 180 h 360"/>
                <a:gd name="T28" fmla="*/ 301 w 601"/>
                <a:gd name="T29" fmla="*/ 157 h 360"/>
                <a:gd name="T30" fmla="*/ 287 w 601"/>
                <a:gd name="T31" fmla="*/ 109 h 360"/>
                <a:gd name="T32" fmla="*/ 254 w 601"/>
                <a:gd name="T33" fmla="*/ 95 h 360"/>
                <a:gd name="T34" fmla="*/ 230 w 601"/>
                <a:gd name="T35" fmla="*/ 81 h 360"/>
                <a:gd name="T36" fmla="*/ 194 w 601"/>
                <a:gd name="T37" fmla="*/ 56 h 360"/>
                <a:gd name="T38" fmla="*/ 183 w 601"/>
                <a:gd name="T39" fmla="*/ 51 h 360"/>
                <a:gd name="T40" fmla="*/ 171 w 601"/>
                <a:gd name="T41" fmla="*/ 46 h 360"/>
                <a:gd name="T42" fmla="*/ 160 w 601"/>
                <a:gd name="T43" fmla="*/ 41 h 360"/>
                <a:gd name="T44" fmla="*/ 149 w 601"/>
                <a:gd name="T45" fmla="*/ 35 h 360"/>
                <a:gd name="T46" fmla="*/ 138 w 601"/>
                <a:gd name="T47" fmla="*/ 29 h 360"/>
                <a:gd name="T48" fmla="*/ 127 w 601"/>
                <a:gd name="T49" fmla="*/ 23 h 360"/>
                <a:gd name="T50" fmla="*/ 115 w 601"/>
                <a:gd name="T51" fmla="*/ 18 h 360"/>
                <a:gd name="T52" fmla="*/ 104 w 601"/>
                <a:gd name="T53" fmla="*/ 12 h 360"/>
                <a:gd name="T54" fmla="*/ 88 w 601"/>
                <a:gd name="T55" fmla="*/ 0 h 360"/>
                <a:gd name="T56" fmla="*/ 40 w 601"/>
                <a:gd name="T57" fmla="*/ 0 h 360"/>
                <a:gd name="T58" fmla="*/ 0 w 601"/>
                <a:gd name="T59" fmla="*/ 17 h 360"/>
                <a:gd name="T60" fmla="*/ 7 w 601"/>
                <a:gd name="T61" fmla="*/ 30 h 36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01"/>
                <a:gd name="T94" fmla="*/ 0 h 360"/>
                <a:gd name="T95" fmla="*/ 601 w 601"/>
                <a:gd name="T96" fmla="*/ 360 h 36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01" h="360">
                  <a:moveTo>
                    <a:pt x="14" y="61"/>
                  </a:moveTo>
                  <a:lnTo>
                    <a:pt x="41" y="100"/>
                  </a:lnTo>
                  <a:lnTo>
                    <a:pt x="97" y="134"/>
                  </a:lnTo>
                  <a:lnTo>
                    <a:pt x="184" y="158"/>
                  </a:lnTo>
                  <a:lnTo>
                    <a:pt x="289" y="194"/>
                  </a:lnTo>
                  <a:lnTo>
                    <a:pt x="350" y="194"/>
                  </a:lnTo>
                  <a:lnTo>
                    <a:pt x="406" y="202"/>
                  </a:lnTo>
                  <a:lnTo>
                    <a:pt x="428" y="235"/>
                  </a:lnTo>
                  <a:lnTo>
                    <a:pt x="459" y="246"/>
                  </a:lnTo>
                  <a:lnTo>
                    <a:pt x="491" y="267"/>
                  </a:lnTo>
                  <a:lnTo>
                    <a:pt x="509" y="291"/>
                  </a:lnTo>
                  <a:lnTo>
                    <a:pt x="508" y="326"/>
                  </a:lnTo>
                  <a:lnTo>
                    <a:pt x="518" y="360"/>
                  </a:lnTo>
                  <a:lnTo>
                    <a:pt x="579" y="360"/>
                  </a:lnTo>
                  <a:lnTo>
                    <a:pt x="601" y="314"/>
                  </a:lnTo>
                  <a:lnTo>
                    <a:pt x="574" y="218"/>
                  </a:lnTo>
                  <a:lnTo>
                    <a:pt x="508" y="190"/>
                  </a:lnTo>
                  <a:lnTo>
                    <a:pt x="459" y="162"/>
                  </a:lnTo>
                  <a:lnTo>
                    <a:pt x="387" y="112"/>
                  </a:lnTo>
                  <a:lnTo>
                    <a:pt x="365" y="102"/>
                  </a:lnTo>
                  <a:lnTo>
                    <a:pt x="341" y="92"/>
                  </a:lnTo>
                  <a:lnTo>
                    <a:pt x="319" y="82"/>
                  </a:lnTo>
                  <a:lnTo>
                    <a:pt x="297" y="70"/>
                  </a:lnTo>
                  <a:lnTo>
                    <a:pt x="275" y="58"/>
                  </a:lnTo>
                  <a:lnTo>
                    <a:pt x="253" y="46"/>
                  </a:lnTo>
                  <a:lnTo>
                    <a:pt x="229" y="36"/>
                  </a:lnTo>
                  <a:lnTo>
                    <a:pt x="207" y="24"/>
                  </a:lnTo>
                  <a:lnTo>
                    <a:pt x="175" y="0"/>
                  </a:lnTo>
                  <a:lnTo>
                    <a:pt x="80" y="0"/>
                  </a:lnTo>
                  <a:lnTo>
                    <a:pt x="0" y="33"/>
                  </a:lnTo>
                  <a:lnTo>
                    <a:pt x="14" y="61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28" name="Freeform 227"/>
            <p:cNvSpPr>
              <a:spLocks noChangeAspect="1"/>
            </p:cNvSpPr>
            <p:nvPr/>
          </p:nvSpPr>
          <p:spPr bwMode="auto">
            <a:xfrm>
              <a:off x="1986" y="2170"/>
              <a:ext cx="227" cy="124"/>
            </a:xfrm>
            <a:custGeom>
              <a:avLst/>
              <a:gdLst>
                <a:gd name="T0" fmla="*/ 0 w 455"/>
                <a:gd name="T1" fmla="*/ 15 h 248"/>
                <a:gd name="T2" fmla="*/ 22 w 455"/>
                <a:gd name="T3" fmla="*/ 2 h 248"/>
                <a:gd name="T4" fmla="*/ 45 w 455"/>
                <a:gd name="T5" fmla="*/ 0 h 248"/>
                <a:gd name="T6" fmla="*/ 58 w 455"/>
                <a:gd name="T7" fmla="*/ 7 h 248"/>
                <a:gd name="T8" fmla="*/ 72 w 455"/>
                <a:gd name="T9" fmla="*/ 14 h 248"/>
                <a:gd name="T10" fmla="*/ 85 w 455"/>
                <a:gd name="T11" fmla="*/ 21 h 248"/>
                <a:gd name="T12" fmla="*/ 97 w 455"/>
                <a:gd name="T13" fmla="*/ 28 h 248"/>
                <a:gd name="T14" fmla="*/ 109 w 455"/>
                <a:gd name="T15" fmla="*/ 35 h 248"/>
                <a:gd name="T16" fmla="*/ 120 w 455"/>
                <a:gd name="T17" fmla="*/ 42 h 248"/>
                <a:gd name="T18" fmla="*/ 133 w 455"/>
                <a:gd name="T19" fmla="*/ 48 h 248"/>
                <a:gd name="T20" fmla="*/ 146 w 455"/>
                <a:gd name="T21" fmla="*/ 54 h 248"/>
                <a:gd name="T22" fmla="*/ 171 w 455"/>
                <a:gd name="T23" fmla="*/ 62 h 248"/>
                <a:gd name="T24" fmla="*/ 196 w 455"/>
                <a:gd name="T25" fmla="*/ 81 h 248"/>
                <a:gd name="T26" fmla="*/ 224 w 455"/>
                <a:gd name="T27" fmla="*/ 88 h 248"/>
                <a:gd name="T28" fmla="*/ 227 w 455"/>
                <a:gd name="T29" fmla="*/ 124 h 248"/>
                <a:gd name="T30" fmla="*/ 222 w 455"/>
                <a:gd name="T31" fmla="*/ 120 h 248"/>
                <a:gd name="T32" fmla="*/ 216 w 455"/>
                <a:gd name="T33" fmla="*/ 116 h 248"/>
                <a:gd name="T34" fmla="*/ 207 w 455"/>
                <a:gd name="T35" fmla="*/ 114 h 248"/>
                <a:gd name="T36" fmla="*/ 199 w 455"/>
                <a:gd name="T37" fmla="*/ 111 h 248"/>
                <a:gd name="T38" fmla="*/ 190 w 455"/>
                <a:gd name="T39" fmla="*/ 108 h 248"/>
                <a:gd name="T40" fmla="*/ 182 w 455"/>
                <a:gd name="T41" fmla="*/ 102 h 248"/>
                <a:gd name="T42" fmla="*/ 176 w 455"/>
                <a:gd name="T43" fmla="*/ 94 h 248"/>
                <a:gd name="T44" fmla="*/ 173 w 455"/>
                <a:gd name="T45" fmla="*/ 82 h 248"/>
                <a:gd name="T46" fmla="*/ 155 w 455"/>
                <a:gd name="T47" fmla="*/ 82 h 248"/>
                <a:gd name="T48" fmla="*/ 127 w 455"/>
                <a:gd name="T49" fmla="*/ 73 h 248"/>
                <a:gd name="T50" fmla="*/ 113 w 455"/>
                <a:gd name="T51" fmla="*/ 65 h 248"/>
                <a:gd name="T52" fmla="*/ 99 w 455"/>
                <a:gd name="T53" fmla="*/ 59 h 248"/>
                <a:gd name="T54" fmla="*/ 86 w 455"/>
                <a:gd name="T55" fmla="*/ 54 h 248"/>
                <a:gd name="T56" fmla="*/ 72 w 455"/>
                <a:gd name="T57" fmla="*/ 51 h 248"/>
                <a:gd name="T58" fmla="*/ 58 w 455"/>
                <a:gd name="T59" fmla="*/ 48 h 248"/>
                <a:gd name="T60" fmla="*/ 44 w 455"/>
                <a:gd name="T61" fmla="*/ 44 h 248"/>
                <a:gd name="T62" fmla="*/ 30 w 455"/>
                <a:gd name="T63" fmla="*/ 39 h 248"/>
                <a:gd name="T64" fmla="*/ 14 w 455"/>
                <a:gd name="T65" fmla="*/ 32 h 248"/>
                <a:gd name="T66" fmla="*/ 0 w 455"/>
                <a:gd name="T67" fmla="*/ 15 h 24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55"/>
                <a:gd name="T103" fmla="*/ 0 h 248"/>
                <a:gd name="T104" fmla="*/ 455 w 455"/>
                <a:gd name="T105" fmla="*/ 248 h 24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55" h="248">
                  <a:moveTo>
                    <a:pt x="0" y="30"/>
                  </a:moveTo>
                  <a:lnTo>
                    <a:pt x="44" y="3"/>
                  </a:lnTo>
                  <a:lnTo>
                    <a:pt x="90" y="0"/>
                  </a:lnTo>
                  <a:lnTo>
                    <a:pt x="117" y="13"/>
                  </a:lnTo>
                  <a:lnTo>
                    <a:pt x="145" y="27"/>
                  </a:lnTo>
                  <a:lnTo>
                    <a:pt x="170" y="42"/>
                  </a:lnTo>
                  <a:lnTo>
                    <a:pt x="194" y="56"/>
                  </a:lnTo>
                  <a:lnTo>
                    <a:pt x="218" y="69"/>
                  </a:lnTo>
                  <a:lnTo>
                    <a:pt x="241" y="83"/>
                  </a:lnTo>
                  <a:lnTo>
                    <a:pt x="267" y="95"/>
                  </a:lnTo>
                  <a:lnTo>
                    <a:pt x="292" y="108"/>
                  </a:lnTo>
                  <a:lnTo>
                    <a:pt x="342" y="124"/>
                  </a:lnTo>
                  <a:lnTo>
                    <a:pt x="392" y="161"/>
                  </a:lnTo>
                  <a:lnTo>
                    <a:pt x="449" y="176"/>
                  </a:lnTo>
                  <a:lnTo>
                    <a:pt x="455" y="248"/>
                  </a:lnTo>
                  <a:lnTo>
                    <a:pt x="445" y="239"/>
                  </a:lnTo>
                  <a:lnTo>
                    <a:pt x="432" y="232"/>
                  </a:lnTo>
                  <a:lnTo>
                    <a:pt x="415" y="227"/>
                  </a:lnTo>
                  <a:lnTo>
                    <a:pt x="398" y="222"/>
                  </a:lnTo>
                  <a:lnTo>
                    <a:pt x="381" y="215"/>
                  </a:lnTo>
                  <a:lnTo>
                    <a:pt x="365" y="203"/>
                  </a:lnTo>
                  <a:lnTo>
                    <a:pt x="353" y="188"/>
                  </a:lnTo>
                  <a:lnTo>
                    <a:pt x="347" y="164"/>
                  </a:lnTo>
                  <a:lnTo>
                    <a:pt x="311" y="164"/>
                  </a:lnTo>
                  <a:lnTo>
                    <a:pt x="255" y="146"/>
                  </a:lnTo>
                  <a:lnTo>
                    <a:pt x="226" y="129"/>
                  </a:lnTo>
                  <a:lnTo>
                    <a:pt x="199" y="117"/>
                  </a:lnTo>
                  <a:lnTo>
                    <a:pt x="172" y="108"/>
                  </a:lnTo>
                  <a:lnTo>
                    <a:pt x="145" y="102"/>
                  </a:lnTo>
                  <a:lnTo>
                    <a:pt x="117" y="95"/>
                  </a:lnTo>
                  <a:lnTo>
                    <a:pt x="89" y="88"/>
                  </a:lnTo>
                  <a:lnTo>
                    <a:pt x="60" y="78"/>
                  </a:lnTo>
                  <a:lnTo>
                    <a:pt x="29" y="64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29" name="Freeform 228"/>
            <p:cNvSpPr>
              <a:spLocks noChangeAspect="1"/>
            </p:cNvSpPr>
            <p:nvPr/>
          </p:nvSpPr>
          <p:spPr bwMode="auto">
            <a:xfrm>
              <a:off x="1777" y="2475"/>
              <a:ext cx="145" cy="44"/>
            </a:xfrm>
            <a:custGeom>
              <a:avLst/>
              <a:gdLst>
                <a:gd name="T0" fmla="*/ 0 w 290"/>
                <a:gd name="T1" fmla="*/ 0 h 88"/>
                <a:gd name="T2" fmla="*/ 51 w 290"/>
                <a:gd name="T3" fmla="*/ 0 h 88"/>
                <a:gd name="T4" fmla="*/ 101 w 290"/>
                <a:gd name="T5" fmla="*/ 24 h 88"/>
                <a:gd name="T6" fmla="*/ 131 w 290"/>
                <a:gd name="T7" fmla="*/ 14 h 88"/>
                <a:gd name="T8" fmla="*/ 145 w 290"/>
                <a:gd name="T9" fmla="*/ 44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0"/>
                <a:gd name="T16" fmla="*/ 0 h 88"/>
                <a:gd name="T17" fmla="*/ 290 w 29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0" h="88">
                  <a:moveTo>
                    <a:pt x="0" y="0"/>
                  </a:moveTo>
                  <a:lnTo>
                    <a:pt x="102" y="0"/>
                  </a:lnTo>
                  <a:lnTo>
                    <a:pt x="202" y="49"/>
                  </a:lnTo>
                  <a:lnTo>
                    <a:pt x="261" y="29"/>
                  </a:lnTo>
                  <a:lnTo>
                    <a:pt x="290" y="8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6150" name="Group 229"/>
          <p:cNvGrpSpPr>
            <a:grpSpLocks noChangeAspect="1"/>
          </p:cNvGrpSpPr>
          <p:nvPr/>
        </p:nvGrpSpPr>
        <p:grpSpPr bwMode="auto">
          <a:xfrm>
            <a:off x="5227638" y="2707771"/>
            <a:ext cx="2349500" cy="2744787"/>
            <a:chOff x="3075" y="1990"/>
            <a:chExt cx="1470" cy="1718"/>
          </a:xfrm>
        </p:grpSpPr>
        <p:sp>
          <p:nvSpPr>
            <p:cNvPr id="6151" name="AutoShape 230"/>
            <p:cNvSpPr>
              <a:spLocks noChangeAspect="1" noChangeArrowheads="1" noTextEdit="1"/>
            </p:cNvSpPr>
            <p:nvPr/>
          </p:nvSpPr>
          <p:spPr bwMode="auto">
            <a:xfrm>
              <a:off x="3075" y="1990"/>
              <a:ext cx="1470" cy="1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2" name="Freeform 231"/>
            <p:cNvSpPr>
              <a:spLocks/>
            </p:cNvSpPr>
            <p:nvPr/>
          </p:nvSpPr>
          <p:spPr bwMode="auto">
            <a:xfrm>
              <a:off x="3286" y="2030"/>
              <a:ext cx="1106" cy="1568"/>
            </a:xfrm>
            <a:custGeom>
              <a:avLst/>
              <a:gdLst>
                <a:gd name="T0" fmla="*/ 845 w 2212"/>
                <a:gd name="T1" fmla="*/ 432 h 3136"/>
                <a:gd name="T2" fmla="*/ 863 w 2212"/>
                <a:gd name="T3" fmla="*/ 442 h 3136"/>
                <a:gd name="T4" fmla="*/ 881 w 2212"/>
                <a:gd name="T5" fmla="*/ 453 h 3136"/>
                <a:gd name="T6" fmla="*/ 901 w 2212"/>
                <a:gd name="T7" fmla="*/ 470 h 3136"/>
                <a:gd name="T8" fmla="*/ 924 w 2212"/>
                <a:gd name="T9" fmla="*/ 495 h 3136"/>
                <a:gd name="T10" fmla="*/ 949 w 2212"/>
                <a:gd name="T11" fmla="*/ 528 h 3136"/>
                <a:gd name="T12" fmla="*/ 976 w 2212"/>
                <a:gd name="T13" fmla="*/ 568 h 3136"/>
                <a:gd name="T14" fmla="*/ 1003 w 2212"/>
                <a:gd name="T15" fmla="*/ 620 h 3136"/>
                <a:gd name="T16" fmla="*/ 1031 w 2212"/>
                <a:gd name="T17" fmla="*/ 683 h 3136"/>
                <a:gd name="T18" fmla="*/ 1058 w 2212"/>
                <a:gd name="T19" fmla="*/ 756 h 3136"/>
                <a:gd name="T20" fmla="*/ 1078 w 2212"/>
                <a:gd name="T21" fmla="*/ 820 h 3136"/>
                <a:gd name="T22" fmla="*/ 1092 w 2212"/>
                <a:gd name="T23" fmla="*/ 874 h 3136"/>
                <a:gd name="T24" fmla="*/ 1100 w 2212"/>
                <a:gd name="T25" fmla="*/ 919 h 3136"/>
                <a:gd name="T26" fmla="*/ 1104 w 2212"/>
                <a:gd name="T27" fmla="*/ 955 h 3136"/>
                <a:gd name="T28" fmla="*/ 1105 w 2212"/>
                <a:gd name="T29" fmla="*/ 984 h 3136"/>
                <a:gd name="T30" fmla="*/ 1104 w 2212"/>
                <a:gd name="T31" fmla="*/ 1005 h 3136"/>
                <a:gd name="T32" fmla="*/ 1102 w 2212"/>
                <a:gd name="T33" fmla="*/ 1023 h 3136"/>
                <a:gd name="T34" fmla="*/ 1095 w 2212"/>
                <a:gd name="T35" fmla="*/ 1040 h 3136"/>
                <a:gd name="T36" fmla="*/ 11 w 2212"/>
                <a:gd name="T37" fmla="*/ 1227 h 3136"/>
                <a:gd name="T38" fmla="*/ 10 w 2212"/>
                <a:gd name="T39" fmla="*/ 1213 h 3136"/>
                <a:gd name="T40" fmla="*/ 7 w 2212"/>
                <a:gd name="T41" fmla="*/ 1174 h 3136"/>
                <a:gd name="T42" fmla="*/ 4 w 2212"/>
                <a:gd name="T43" fmla="*/ 1114 h 3136"/>
                <a:gd name="T44" fmla="*/ 2 w 2212"/>
                <a:gd name="T45" fmla="*/ 1040 h 3136"/>
                <a:gd name="T46" fmla="*/ 0 w 2212"/>
                <a:gd name="T47" fmla="*/ 956 h 3136"/>
                <a:gd name="T48" fmla="*/ 0 w 2212"/>
                <a:gd name="T49" fmla="*/ 866 h 3136"/>
                <a:gd name="T50" fmla="*/ 2 w 2212"/>
                <a:gd name="T51" fmla="*/ 776 h 3136"/>
                <a:gd name="T52" fmla="*/ 7 w 2212"/>
                <a:gd name="T53" fmla="*/ 692 h 3136"/>
                <a:gd name="T54" fmla="*/ 16 w 2212"/>
                <a:gd name="T55" fmla="*/ 617 h 3136"/>
                <a:gd name="T56" fmla="*/ 30 w 2212"/>
                <a:gd name="T57" fmla="*/ 557 h 3136"/>
                <a:gd name="T58" fmla="*/ 50 w 2212"/>
                <a:gd name="T59" fmla="*/ 516 h 3136"/>
                <a:gd name="T60" fmla="*/ 76 w 2212"/>
                <a:gd name="T61" fmla="*/ 481 h 3136"/>
                <a:gd name="T62" fmla="*/ 105 w 2212"/>
                <a:gd name="T63" fmla="*/ 450 h 3136"/>
                <a:gd name="T64" fmla="*/ 138 w 2212"/>
                <a:gd name="T65" fmla="*/ 422 h 3136"/>
                <a:gd name="T66" fmla="*/ 172 w 2212"/>
                <a:gd name="T67" fmla="*/ 396 h 3136"/>
                <a:gd name="T68" fmla="*/ 207 w 2212"/>
                <a:gd name="T69" fmla="*/ 375 h 3136"/>
                <a:gd name="T70" fmla="*/ 238 w 2212"/>
                <a:gd name="T71" fmla="*/ 356 h 3136"/>
                <a:gd name="T72" fmla="*/ 267 w 2212"/>
                <a:gd name="T73" fmla="*/ 340 h 3136"/>
                <a:gd name="T74" fmla="*/ 290 w 2212"/>
                <a:gd name="T75" fmla="*/ 329 h 3136"/>
                <a:gd name="T76" fmla="*/ 307 w 2212"/>
                <a:gd name="T77" fmla="*/ 321 h 3136"/>
                <a:gd name="T78" fmla="*/ 344 w 2212"/>
                <a:gd name="T79" fmla="*/ 97 h 3136"/>
                <a:gd name="T80" fmla="*/ 359 w 2212"/>
                <a:gd name="T81" fmla="*/ 83 h 3136"/>
                <a:gd name="T82" fmla="*/ 383 w 2212"/>
                <a:gd name="T83" fmla="*/ 66 h 3136"/>
                <a:gd name="T84" fmla="*/ 400 w 2212"/>
                <a:gd name="T85" fmla="*/ 53 h 3136"/>
                <a:gd name="T86" fmla="*/ 419 w 2212"/>
                <a:gd name="T87" fmla="*/ 43 h 3136"/>
                <a:gd name="T88" fmla="*/ 439 w 2212"/>
                <a:gd name="T89" fmla="*/ 32 h 3136"/>
                <a:gd name="T90" fmla="*/ 463 w 2212"/>
                <a:gd name="T91" fmla="*/ 21 h 3136"/>
                <a:gd name="T92" fmla="*/ 489 w 2212"/>
                <a:gd name="T93" fmla="*/ 11 h 3136"/>
                <a:gd name="T94" fmla="*/ 517 w 2212"/>
                <a:gd name="T95" fmla="*/ 3 h 3136"/>
                <a:gd name="T96" fmla="*/ 544 w 2212"/>
                <a:gd name="T97" fmla="*/ 0 h 3136"/>
                <a:gd name="T98" fmla="*/ 569 w 2212"/>
                <a:gd name="T99" fmla="*/ 0 h 3136"/>
                <a:gd name="T100" fmla="*/ 594 w 2212"/>
                <a:gd name="T101" fmla="*/ 2 h 3136"/>
                <a:gd name="T102" fmla="*/ 617 w 2212"/>
                <a:gd name="T103" fmla="*/ 6 h 3136"/>
                <a:gd name="T104" fmla="*/ 636 w 2212"/>
                <a:gd name="T105" fmla="*/ 12 h 3136"/>
                <a:gd name="T106" fmla="*/ 654 w 2212"/>
                <a:gd name="T107" fmla="*/ 17 h 3136"/>
                <a:gd name="T108" fmla="*/ 676 w 2212"/>
                <a:gd name="T109" fmla="*/ 26 h 31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12"/>
                <a:gd name="T166" fmla="*/ 0 h 3136"/>
                <a:gd name="T167" fmla="*/ 2212 w 2212"/>
                <a:gd name="T168" fmla="*/ 3136 h 31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12" h="3136">
                  <a:moveTo>
                    <a:pt x="1499" y="91"/>
                  </a:moveTo>
                  <a:lnTo>
                    <a:pt x="1646" y="716"/>
                  </a:lnTo>
                  <a:lnTo>
                    <a:pt x="1676" y="863"/>
                  </a:lnTo>
                  <a:lnTo>
                    <a:pt x="1678" y="863"/>
                  </a:lnTo>
                  <a:lnTo>
                    <a:pt x="1688" y="865"/>
                  </a:lnTo>
                  <a:lnTo>
                    <a:pt x="1691" y="865"/>
                  </a:lnTo>
                  <a:lnTo>
                    <a:pt x="1697" y="868"/>
                  </a:lnTo>
                  <a:lnTo>
                    <a:pt x="1705" y="870"/>
                  </a:lnTo>
                  <a:lnTo>
                    <a:pt x="1714" y="876"/>
                  </a:lnTo>
                  <a:lnTo>
                    <a:pt x="1718" y="878"/>
                  </a:lnTo>
                  <a:lnTo>
                    <a:pt x="1722" y="880"/>
                  </a:lnTo>
                  <a:lnTo>
                    <a:pt x="1727" y="884"/>
                  </a:lnTo>
                  <a:lnTo>
                    <a:pt x="1733" y="885"/>
                  </a:lnTo>
                  <a:lnTo>
                    <a:pt x="1737" y="889"/>
                  </a:lnTo>
                  <a:lnTo>
                    <a:pt x="1743" y="893"/>
                  </a:lnTo>
                  <a:lnTo>
                    <a:pt x="1748" y="897"/>
                  </a:lnTo>
                  <a:lnTo>
                    <a:pt x="1756" y="903"/>
                  </a:lnTo>
                  <a:lnTo>
                    <a:pt x="1762" y="906"/>
                  </a:lnTo>
                  <a:lnTo>
                    <a:pt x="1767" y="912"/>
                  </a:lnTo>
                  <a:lnTo>
                    <a:pt x="1775" y="918"/>
                  </a:lnTo>
                  <a:lnTo>
                    <a:pt x="1783" y="923"/>
                  </a:lnTo>
                  <a:lnTo>
                    <a:pt x="1788" y="929"/>
                  </a:lnTo>
                  <a:lnTo>
                    <a:pt x="1796" y="935"/>
                  </a:lnTo>
                  <a:lnTo>
                    <a:pt x="1802" y="941"/>
                  </a:lnTo>
                  <a:lnTo>
                    <a:pt x="1811" y="950"/>
                  </a:lnTo>
                  <a:lnTo>
                    <a:pt x="1817" y="956"/>
                  </a:lnTo>
                  <a:lnTo>
                    <a:pt x="1824" y="963"/>
                  </a:lnTo>
                  <a:lnTo>
                    <a:pt x="1832" y="973"/>
                  </a:lnTo>
                  <a:lnTo>
                    <a:pt x="1840" y="982"/>
                  </a:lnTo>
                  <a:lnTo>
                    <a:pt x="1849" y="990"/>
                  </a:lnTo>
                  <a:lnTo>
                    <a:pt x="1857" y="999"/>
                  </a:lnTo>
                  <a:lnTo>
                    <a:pt x="1864" y="1009"/>
                  </a:lnTo>
                  <a:lnTo>
                    <a:pt x="1874" y="1020"/>
                  </a:lnTo>
                  <a:lnTo>
                    <a:pt x="1881" y="1030"/>
                  </a:lnTo>
                  <a:lnTo>
                    <a:pt x="1889" y="1043"/>
                  </a:lnTo>
                  <a:lnTo>
                    <a:pt x="1898" y="1055"/>
                  </a:lnTo>
                  <a:lnTo>
                    <a:pt x="1906" y="1066"/>
                  </a:lnTo>
                  <a:lnTo>
                    <a:pt x="1916" y="1079"/>
                  </a:lnTo>
                  <a:lnTo>
                    <a:pt x="1925" y="1093"/>
                  </a:lnTo>
                  <a:lnTo>
                    <a:pt x="1935" y="1106"/>
                  </a:lnTo>
                  <a:lnTo>
                    <a:pt x="1944" y="1123"/>
                  </a:lnTo>
                  <a:lnTo>
                    <a:pt x="1952" y="1136"/>
                  </a:lnTo>
                  <a:lnTo>
                    <a:pt x="1961" y="1151"/>
                  </a:lnTo>
                  <a:lnTo>
                    <a:pt x="1969" y="1169"/>
                  </a:lnTo>
                  <a:lnTo>
                    <a:pt x="1978" y="1186"/>
                  </a:lnTo>
                  <a:lnTo>
                    <a:pt x="1988" y="1203"/>
                  </a:lnTo>
                  <a:lnTo>
                    <a:pt x="1997" y="1222"/>
                  </a:lnTo>
                  <a:lnTo>
                    <a:pt x="2007" y="1239"/>
                  </a:lnTo>
                  <a:lnTo>
                    <a:pt x="2016" y="1260"/>
                  </a:lnTo>
                  <a:lnTo>
                    <a:pt x="2026" y="1279"/>
                  </a:lnTo>
                  <a:lnTo>
                    <a:pt x="2033" y="1300"/>
                  </a:lnTo>
                  <a:lnTo>
                    <a:pt x="2043" y="1321"/>
                  </a:lnTo>
                  <a:lnTo>
                    <a:pt x="2052" y="1343"/>
                  </a:lnTo>
                  <a:lnTo>
                    <a:pt x="2062" y="1366"/>
                  </a:lnTo>
                  <a:lnTo>
                    <a:pt x="2071" y="1389"/>
                  </a:lnTo>
                  <a:lnTo>
                    <a:pt x="2081" y="1414"/>
                  </a:lnTo>
                  <a:lnTo>
                    <a:pt x="2090" y="1438"/>
                  </a:lnTo>
                  <a:lnTo>
                    <a:pt x="2098" y="1463"/>
                  </a:lnTo>
                  <a:lnTo>
                    <a:pt x="2108" y="1488"/>
                  </a:lnTo>
                  <a:lnTo>
                    <a:pt x="2115" y="1511"/>
                  </a:lnTo>
                  <a:lnTo>
                    <a:pt x="2123" y="1533"/>
                  </a:lnTo>
                  <a:lnTo>
                    <a:pt x="2130" y="1556"/>
                  </a:lnTo>
                  <a:lnTo>
                    <a:pt x="2136" y="1577"/>
                  </a:lnTo>
                  <a:lnTo>
                    <a:pt x="2144" y="1598"/>
                  </a:lnTo>
                  <a:lnTo>
                    <a:pt x="2149" y="1621"/>
                  </a:lnTo>
                  <a:lnTo>
                    <a:pt x="2155" y="1640"/>
                  </a:lnTo>
                  <a:lnTo>
                    <a:pt x="2161" y="1659"/>
                  </a:lnTo>
                  <a:lnTo>
                    <a:pt x="2166" y="1676"/>
                  </a:lnTo>
                  <a:lnTo>
                    <a:pt x="2170" y="1697"/>
                  </a:lnTo>
                  <a:lnTo>
                    <a:pt x="2174" y="1714"/>
                  </a:lnTo>
                  <a:lnTo>
                    <a:pt x="2180" y="1731"/>
                  </a:lnTo>
                  <a:lnTo>
                    <a:pt x="2184" y="1748"/>
                  </a:lnTo>
                  <a:lnTo>
                    <a:pt x="2187" y="1765"/>
                  </a:lnTo>
                  <a:lnTo>
                    <a:pt x="2189" y="1781"/>
                  </a:lnTo>
                  <a:lnTo>
                    <a:pt x="2191" y="1796"/>
                  </a:lnTo>
                  <a:lnTo>
                    <a:pt x="2195" y="1809"/>
                  </a:lnTo>
                  <a:lnTo>
                    <a:pt x="2197" y="1824"/>
                  </a:lnTo>
                  <a:lnTo>
                    <a:pt x="2199" y="1838"/>
                  </a:lnTo>
                  <a:lnTo>
                    <a:pt x="2203" y="1851"/>
                  </a:lnTo>
                  <a:lnTo>
                    <a:pt x="2204" y="1864"/>
                  </a:lnTo>
                  <a:lnTo>
                    <a:pt x="2206" y="1877"/>
                  </a:lnTo>
                  <a:lnTo>
                    <a:pt x="2206" y="1887"/>
                  </a:lnTo>
                  <a:lnTo>
                    <a:pt x="2208" y="1898"/>
                  </a:lnTo>
                  <a:lnTo>
                    <a:pt x="2208" y="1910"/>
                  </a:lnTo>
                  <a:lnTo>
                    <a:pt x="2210" y="1921"/>
                  </a:lnTo>
                  <a:lnTo>
                    <a:pt x="2210" y="1931"/>
                  </a:lnTo>
                  <a:lnTo>
                    <a:pt x="2210" y="1942"/>
                  </a:lnTo>
                  <a:lnTo>
                    <a:pt x="2210" y="1952"/>
                  </a:lnTo>
                  <a:lnTo>
                    <a:pt x="2212" y="1961"/>
                  </a:lnTo>
                  <a:lnTo>
                    <a:pt x="2210" y="1969"/>
                  </a:lnTo>
                  <a:lnTo>
                    <a:pt x="2210" y="1976"/>
                  </a:lnTo>
                  <a:lnTo>
                    <a:pt x="2210" y="1984"/>
                  </a:lnTo>
                  <a:lnTo>
                    <a:pt x="2210" y="1991"/>
                  </a:lnTo>
                  <a:lnTo>
                    <a:pt x="2208" y="1999"/>
                  </a:lnTo>
                  <a:lnTo>
                    <a:pt x="2208" y="2005"/>
                  </a:lnTo>
                  <a:lnTo>
                    <a:pt x="2208" y="2010"/>
                  </a:lnTo>
                  <a:lnTo>
                    <a:pt x="2208" y="2018"/>
                  </a:lnTo>
                  <a:lnTo>
                    <a:pt x="2206" y="2022"/>
                  </a:lnTo>
                  <a:lnTo>
                    <a:pt x="2206" y="2028"/>
                  </a:lnTo>
                  <a:lnTo>
                    <a:pt x="2204" y="2033"/>
                  </a:lnTo>
                  <a:lnTo>
                    <a:pt x="2204" y="2039"/>
                  </a:lnTo>
                  <a:lnTo>
                    <a:pt x="2203" y="2047"/>
                  </a:lnTo>
                  <a:lnTo>
                    <a:pt x="2201" y="2056"/>
                  </a:lnTo>
                  <a:lnTo>
                    <a:pt x="2197" y="2062"/>
                  </a:lnTo>
                  <a:lnTo>
                    <a:pt x="2195" y="2068"/>
                  </a:lnTo>
                  <a:lnTo>
                    <a:pt x="2193" y="2071"/>
                  </a:lnTo>
                  <a:lnTo>
                    <a:pt x="2191" y="2075"/>
                  </a:lnTo>
                  <a:lnTo>
                    <a:pt x="2189" y="2079"/>
                  </a:lnTo>
                  <a:lnTo>
                    <a:pt x="2189" y="2081"/>
                  </a:lnTo>
                  <a:lnTo>
                    <a:pt x="2018" y="2406"/>
                  </a:lnTo>
                  <a:lnTo>
                    <a:pt x="1676" y="2626"/>
                  </a:lnTo>
                  <a:lnTo>
                    <a:pt x="1594" y="3023"/>
                  </a:lnTo>
                  <a:lnTo>
                    <a:pt x="1524" y="3136"/>
                  </a:lnTo>
                  <a:lnTo>
                    <a:pt x="23" y="2453"/>
                  </a:lnTo>
                  <a:lnTo>
                    <a:pt x="23" y="2451"/>
                  </a:lnTo>
                  <a:lnTo>
                    <a:pt x="23" y="2449"/>
                  </a:lnTo>
                  <a:lnTo>
                    <a:pt x="21" y="2446"/>
                  </a:lnTo>
                  <a:lnTo>
                    <a:pt x="21" y="2440"/>
                  </a:lnTo>
                  <a:lnTo>
                    <a:pt x="21" y="2432"/>
                  </a:lnTo>
                  <a:lnTo>
                    <a:pt x="21" y="2425"/>
                  </a:lnTo>
                  <a:lnTo>
                    <a:pt x="19" y="2415"/>
                  </a:lnTo>
                  <a:lnTo>
                    <a:pt x="19" y="2404"/>
                  </a:lnTo>
                  <a:lnTo>
                    <a:pt x="17" y="2391"/>
                  </a:lnTo>
                  <a:lnTo>
                    <a:pt x="17" y="2377"/>
                  </a:lnTo>
                  <a:lnTo>
                    <a:pt x="15" y="2362"/>
                  </a:lnTo>
                  <a:lnTo>
                    <a:pt x="15" y="2347"/>
                  </a:lnTo>
                  <a:lnTo>
                    <a:pt x="13" y="2328"/>
                  </a:lnTo>
                  <a:lnTo>
                    <a:pt x="13" y="2311"/>
                  </a:lnTo>
                  <a:lnTo>
                    <a:pt x="11" y="2292"/>
                  </a:lnTo>
                  <a:lnTo>
                    <a:pt x="11" y="2273"/>
                  </a:lnTo>
                  <a:lnTo>
                    <a:pt x="9" y="2250"/>
                  </a:lnTo>
                  <a:lnTo>
                    <a:pt x="9" y="2227"/>
                  </a:lnTo>
                  <a:lnTo>
                    <a:pt x="8" y="2204"/>
                  </a:lnTo>
                  <a:lnTo>
                    <a:pt x="8" y="2182"/>
                  </a:lnTo>
                  <a:lnTo>
                    <a:pt x="6" y="2157"/>
                  </a:lnTo>
                  <a:lnTo>
                    <a:pt x="6" y="2132"/>
                  </a:lnTo>
                  <a:lnTo>
                    <a:pt x="4" y="2106"/>
                  </a:lnTo>
                  <a:lnTo>
                    <a:pt x="4" y="2079"/>
                  </a:lnTo>
                  <a:lnTo>
                    <a:pt x="4" y="2052"/>
                  </a:lnTo>
                  <a:lnTo>
                    <a:pt x="2" y="2024"/>
                  </a:lnTo>
                  <a:lnTo>
                    <a:pt x="2" y="1997"/>
                  </a:lnTo>
                  <a:lnTo>
                    <a:pt x="2" y="1969"/>
                  </a:lnTo>
                  <a:lnTo>
                    <a:pt x="0" y="1940"/>
                  </a:lnTo>
                  <a:lnTo>
                    <a:pt x="0" y="1912"/>
                  </a:lnTo>
                  <a:lnTo>
                    <a:pt x="0" y="1881"/>
                  </a:lnTo>
                  <a:lnTo>
                    <a:pt x="0" y="1853"/>
                  </a:lnTo>
                  <a:lnTo>
                    <a:pt x="0" y="1822"/>
                  </a:lnTo>
                  <a:lnTo>
                    <a:pt x="0" y="1792"/>
                  </a:lnTo>
                  <a:lnTo>
                    <a:pt x="0" y="1762"/>
                  </a:lnTo>
                  <a:lnTo>
                    <a:pt x="0" y="1733"/>
                  </a:lnTo>
                  <a:lnTo>
                    <a:pt x="0" y="1703"/>
                  </a:lnTo>
                  <a:lnTo>
                    <a:pt x="0" y="1672"/>
                  </a:lnTo>
                  <a:lnTo>
                    <a:pt x="0" y="1642"/>
                  </a:lnTo>
                  <a:lnTo>
                    <a:pt x="2" y="1613"/>
                  </a:lnTo>
                  <a:lnTo>
                    <a:pt x="2" y="1583"/>
                  </a:lnTo>
                  <a:lnTo>
                    <a:pt x="4" y="1552"/>
                  </a:lnTo>
                  <a:lnTo>
                    <a:pt x="4" y="1524"/>
                  </a:lnTo>
                  <a:lnTo>
                    <a:pt x="6" y="1495"/>
                  </a:lnTo>
                  <a:lnTo>
                    <a:pt x="8" y="1465"/>
                  </a:lnTo>
                  <a:lnTo>
                    <a:pt x="9" y="1438"/>
                  </a:lnTo>
                  <a:lnTo>
                    <a:pt x="11" y="1410"/>
                  </a:lnTo>
                  <a:lnTo>
                    <a:pt x="15" y="1383"/>
                  </a:lnTo>
                  <a:lnTo>
                    <a:pt x="17" y="1357"/>
                  </a:lnTo>
                  <a:lnTo>
                    <a:pt x="19" y="1332"/>
                  </a:lnTo>
                  <a:lnTo>
                    <a:pt x="21" y="1305"/>
                  </a:lnTo>
                  <a:lnTo>
                    <a:pt x="25" y="1281"/>
                  </a:lnTo>
                  <a:lnTo>
                    <a:pt x="28" y="1256"/>
                  </a:lnTo>
                  <a:lnTo>
                    <a:pt x="32" y="1233"/>
                  </a:lnTo>
                  <a:lnTo>
                    <a:pt x="36" y="1210"/>
                  </a:lnTo>
                  <a:lnTo>
                    <a:pt x="42" y="1191"/>
                  </a:lnTo>
                  <a:lnTo>
                    <a:pt x="46" y="1169"/>
                  </a:lnTo>
                  <a:lnTo>
                    <a:pt x="49" y="1150"/>
                  </a:lnTo>
                  <a:lnTo>
                    <a:pt x="55" y="1131"/>
                  </a:lnTo>
                  <a:lnTo>
                    <a:pt x="61" y="1113"/>
                  </a:lnTo>
                  <a:lnTo>
                    <a:pt x="66" y="1096"/>
                  </a:lnTo>
                  <a:lnTo>
                    <a:pt x="72" y="1083"/>
                  </a:lnTo>
                  <a:lnTo>
                    <a:pt x="80" y="1068"/>
                  </a:lnTo>
                  <a:lnTo>
                    <a:pt x="87" y="1056"/>
                  </a:lnTo>
                  <a:lnTo>
                    <a:pt x="93" y="1043"/>
                  </a:lnTo>
                  <a:lnTo>
                    <a:pt x="101" y="1032"/>
                  </a:lnTo>
                  <a:lnTo>
                    <a:pt x="108" y="1020"/>
                  </a:lnTo>
                  <a:lnTo>
                    <a:pt x="116" y="1009"/>
                  </a:lnTo>
                  <a:lnTo>
                    <a:pt x="123" y="998"/>
                  </a:lnTo>
                  <a:lnTo>
                    <a:pt x="133" y="986"/>
                  </a:lnTo>
                  <a:lnTo>
                    <a:pt x="142" y="975"/>
                  </a:lnTo>
                  <a:lnTo>
                    <a:pt x="152" y="963"/>
                  </a:lnTo>
                  <a:lnTo>
                    <a:pt x="160" y="952"/>
                  </a:lnTo>
                  <a:lnTo>
                    <a:pt x="169" y="941"/>
                  </a:lnTo>
                  <a:lnTo>
                    <a:pt x="179" y="931"/>
                  </a:lnTo>
                  <a:lnTo>
                    <a:pt x="190" y="922"/>
                  </a:lnTo>
                  <a:lnTo>
                    <a:pt x="199" y="910"/>
                  </a:lnTo>
                  <a:lnTo>
                    <a:pt x="211" y="901"/>
                  </a:lnTo>
                  <a:lnTo>
                    <a:pt x="222" y="889"/>
                  </a:lnTo>
                  <a:lnTo>
                    <a:pt x="234" y="882"/>
                  </a:lnTo>
                  <a:lnTo>
                    <a:pt x="243" y="870"/>
                  </a:lnTo>
                  <a:lnTo>
                    <a:pt x="255" y="861"/>
                  </a:lnTo>
                  <a:lnTo>
                    <a:pt x="264" y="853"/>
                  </a:lnTo>
                  <a:lnTo>
                    <a:pt x="275" y="844"/>
                  </a:lnTo>
                  <a:lnTo>
                    <a:pt x="289" y="834"/>
                  </a:lnTo>
                  <a:lnTo>
                    <a:pt x="300" y="825"/>
                  </a:lnTo>
                  <a:lnTo>
                    <a:pt x="312" y="817"/>
                  </a:lnTo>
                  <a:lnTo>
                    <a:pt x="323" y="809"/>
                  </a:lnTo>
                  <a:lnTo>
                    <a:pt x="332" y="800"/>
                  </a:lnTo>
                  <a:lnTo>
                    <a:pt x="344" y="792"/>
                  </a:lnTo>
                  <a:lnTo>
                    <a:pt x="355" y="785"/>
                  </a:lnTo>
                  <a:lnTo>
                    <a:pt x="369" y="777"/>
                  </a:lnTo>
                  <a:lnTo>
                    <a:pt x="380" y="768"/>
                  </a:lnTo>
                  <a:lnTo>
                    <a:pt x="391" y="762"/>
                  </a:lnTo>
                  <a:lnTo>
                    <a:pt x="403" y="754"/>
                  </a:lnTo>
                  <a:lnTo>
                    <a:pt x="414" y="749"/>
                  </a:lnTo>
                  <a:lnTo>
                    <a:pt x="424" y="741"/>
                  </a:lnTo>
                  <a:lnTo>
                    <a:pt x="435" y="735"/>
                  </a:lnTo>
                  <a:lnTo>
                    <a:pt x="445" y="730"/>
                  </a:lnTo>
                  <a:lnTo>
                    <a:pt x="456" y="724"/>
                  </a:lnTo>
                  <a:lnTo>
                    <a:pt x="466" y="716"/>
                  </a:lnTo>
                  <a:lnTo>
                    <a:pt x="477" y="711"/>
                  </a:lnTo>
                  <a:lnTo>
                    <a:pt x="486" y="705"/>
                  </a:lnTo>
                  <a:lnTo>
                    <a:pt x="496" y="701"/>
                  </a:lnTo>
                  <a:lnTo>
                    <a:pt x="505" y="695"/>
                  </a:lnTo>
                  <a:lnTo>
                    <a:pt x="515" y="688"/>
                  </a:lnTo>
                  <a:lnTo>
                    <a:pt x="524" y="684"/>
                  </a:lnTo>
                  <a:lnTo>
                    <a:pt x="534" y="680"/>
                  </a:lnTo>
                  <a:lnTo>
                    <a:pt x="542" y="674"/>
                  </a:lnTo>
                  <a:lnTo>
                    <a:pt x="549" y="671"/>
                  </a:lnTo>
                  <a:lnTo>
                    <a:pt x="557" y="667"/>
                  </a:lnTo>
                  <a:lnTo>
                    <a:pt x="566" y="665"/>
                  </a:lnTo>
                  <a:lnTo>
                    <a:pt x="572" y="661"/>
                  </a:lnTo>
                  <a:lnTo>
                    <a:pt x="580" y="657"/>
                  </a:lnTo>
                  <a:lnTo>
                    <a:pt x="585" y="654"/>
                  </a:lnTo>
                  <a:lnTo>
                    <a:pt x="593" y="652"/>
                  </a:lnTo>
                  <a:lnTo>
                    <a:pt x="599" y="648"/>
                  </a:lnTo>
                  <a:lnTo>
                    <a:pt x="602" y="646"/>
                  </a:lnTo>
                  <a:lnTo>
                    <a:pt x="608" y="644"/>
                  </a:lnTo>
                  <a:lnTo>
                    <a:pt x="614" y="642"/>
                  </a:lnTo>
                  <a:lnTo>
                    <a:pt x="619" y="638"/>
                  </a:lnTo>
                  <a:lnTo>
                    <a:pt x="627" y="636"/>
                  </a:lnTo>
                  <a:lnTo>
                    <a:pt x="629" y="636"/>
                  </a:lnTo>
                  <a:lnTo>
                    <a:pt x="631" y="636"/>
                  </a:lnTo>
                  <a:lnTo>
                    <a:pt x="688" y="196"/>
                  </a:lnTo>
                  <a:lnTo>
                    <a:pt x="688" y="194"/>
                  </a:lnTo>
                  <a:lnTo>
                    <a:pt x="692" y="192"/>
                  </a:lnTo>
                  <a:lnTo>
                    <a:pt x="697" y="186"/>
                  </a:lnTo>
                  <a:lnTo>
                    <a:pt x="705" y="178"/>
                  </a:lnTo>
                  <a:lnTo>
                    <a:pt x="709" y="175"/>
                  </a:lnTo>
                  <a:lnTo>
                    <a:pt x="713" y="169"/>
                  </a:lnTo>
                  <a:lnTo>
                    <a:pt x="718" y="165"/>
                  </a:lnTo>
                  <a:lnTo>
                    <a:pt x="726" y="159"/>
                  </a:lnTo>
                  <a:lnTo>
                    <a:pt x="732" y="154"/>
                  </a:lnTo>
                  <a:lnTo>
                    <a:pt x="739" y="148"/>
                  </a:lnTo>
                  <a:lnTo>
                    <a:pt x="747" y="142"/>
                  </a:lnTo>
                  <a:lnTo>
                    <a:pt x="756" y="139"/>
                  </a:lnTo>
                  <a:lnTo>
                    <a:pt x="766" y="131"/>
                  </a:lnTo>
                  <a:lnTo>
                    <a:pt x="775" y="123"/>
                  </a:lnTo>
                  <a:lnTo>
                    <a:pt x="779" y="120"/>
                  </a:lnTo>
                  <a:lnTo>
                    <a:pt x="785" y="116"/>
                  </a:lnTo>
                  <a:lnTo>
                    <a:pt x="790" y="112"/>
                  </a:lnTo>
                  <a:lnTo>
                    <a:pt x="796" y="110"/>
                  </a:lnTo>
                  <a:lnTo>
                    <a:pt x="800" y="106"/>
                  </a:lnTo>
                  <a:lnTo>
                    <a:pt x="806" y="102"/>
                  </a:lnTo>
                  <a:lnTo>
                    <a:pt x="811" y="99"/>
                  </a:lnTo>
                  <a:lnTo>
                    <a:pt x="819" y="95"/>
                  </a:lnTo>
                  <a:lnTo>
                    <a:pt x="825" y="91"/>
                  </a:lnTo>
                  <a:lnTo>
                    <a:pt x="830" y="89"/>
                  </a:lnTo>
                  <a:lnTo>
                    <a:pt x="838" y="85"/>
                  </a:lnTo>
                  <a:lnTo>
                    <a:pt x="846" y="82"/>
                  </a:lnTo>
                  <a:lnTo>
                    <a:pt x="851" y="78"/>
                  </a:lnTo>
                  <a:lnTo>
                    <a:pt x="857" y="74"/>
                  </a:lnTo>
                  <a:lnTo>
                    <a:pt x="865" y="70"/>
                  </a:lnTo>
                  <a:lnTo>
                    <a:pt x="872" y="68"/>
                  </a:lnTo>
                  <a:lnTo>
                    <a:pt x="878" y="64"/>
                  </a:lnTo>
                  <a:lnTo>
                    <a:pt x="886" y="61"/>
                  </a:lnTo>
                  <a:lnTo>
                    <a:pt x="893" y="57"/>
                  </a:lnTo>
                  <a:lnTo>
                    <a:pt x="903" y="53"/>
                  </a:lnTo>
                  <a:lnTo>
                    <a:pt x="910" y="49"/>
                  </a:lnTo>
                  <a:lnTo>
                    <a:pt x="918" y="45"/>
                  </a:lnTo>
                  <a:lnTo>
                    <a:pt x="927" y="42"/>
                  </a:lnTo>
                  <a:lnTo>
                    <a:pt x="935" y="38"/>
                  </a:lnTo>
                  <a:lnTo>
                    <a:pt x="943" y="34"/>
                  </a:lnTo>
                  <a:lnTo>
                    <a:pt x="952" y="30"/>
                  </a:lnTo>
                  <a:lnTo>
                    <a:pt x="962" y="28"/>
                  </a:lnTo>
                  <a:lnTo>
                    <a:pt x="971" y="25"/>
                  </a:lnTo>
                  <a:lnTo>
                    <a:pt x="979" y="21"/>
                  </a:lnTo>
                  <a:lnTo>
                    <a:pt x="988" y="17"/>
                  </a:lnTo>
                  <a:lnTo>
                    <a:pt x="998" y="15"/>
                  </a:lnTo>
                  <a:lnTo>
                    <a:pt x="1007" y="13"/>
                  </a:lnTo>
                  <a:lnTo>
                    <a:pt x="1015" y="9"/>
                  </a:lnTo>
                  <a:lnTo>
                    <a:pt x="1024" y="7"/>
                  </a:lnTo>
                  <a:lnTo>
                    <a:pt x="1034" y="6"/>
                  </a:lnTo>
                  <a:lnTo>
                    <a:pt x="1043" y="6"/>
                  </a:lnTo>
                  <a:lnTo>
                    <a:pt x="1051" y="4"/>
                  </a:lnTo>
                  <a:lnTo>
                    <a:pt x="1060" y="2"/>
                  </a:lnTo>
                  <a:lnTo>
                    <a:pt x="1068" y="0"/>
                  </a:lnTo>
                  <a:lnTo>
                    <a:pt x="1079" y="0"/>
                  </a:lnTo>
                  <a:lnTo>
                    <a:pt x="1087" y="0"/>
                  </a:lnTo>
                  <a:lnTo>
                    <a:pt x="1096" y="0"/>
                  </a:lnTo>
                  <a:lnTo>
                    <a:pt x="1104" y="0"/>
                  </a:lnTo>
                  <a:lnTo>
                    <a:pt x="1114" y="0"/>
                  </a:lnTo>
                  <a:lnTo>
                    <a:pt x="1121" y="0"/>
                  </a:lnTo>
                  <a:lnTo>
                    <a:pt x="1131" y="0"/>
                  </a:lnTo>
                  <a:lnTo>
                    <a:pt x="1138" y="0"/>
                  </a:lnTo>
                  <a:lnTo>
                    <a:pt x="1148" y="0"/>
                  </a:lnTo>
                  <a:lnTo>
                    <a:pt x="1155" y="0"/>
                  </a:lnTo>
                  <a:lnTo>
                    <a:pt x="1165" y="0"/>
                  </a:lnTo>
                  <a:lnTo>
                    <a:pt x="1172" y="2"/>
                  </a:lnTo>
                  <a:lnTo>
                    <a:pt x="1180" y="4"/>
                  </a:lnTo>
                  <a:lnTo>
                    <a:pt x="1188" y="4"/>
                  </a:lnTo>
                  <a:lnTo>
                    <a:pt x="1195" y="6"/>
                  </a:lnTo>
                  <a:lnTo>
                    <a:pt x="1203" y="6"/>
                  </a:lnTo>
                  <a:lnTo>
                    <a:pt x="1212" y="7"/>
                  </a:lnTo>
                  <a:lnTo>
                    <a:pt x="1218" y="9"/>
                  </a:lnTo>
                  <a:lnTo>
                    <a:pt x="1228" y="11"/>
                  </a:lnTo>
                  <a:lnTo>
                    <a:pt x="1235" y="11"/>
                  </a:lnTo>
                  <a:lnTo>
                    <a:pt x="1243" y="15"/>
                  </a:lnTo>
                  <a:lnTo>
                    <a:pt x="1248" y="15"/>
                  </a:lnTo>
                  <a:lnTo>
                    <a:pt x="1254" y="17"/>
                  </a:lnTo>
                  <a:lnTo>
                    <a:pt x="1262" y="19"/>
                  </a:lnTo>
                  <a:lnTo>
                    <a:pt x="1268" y="21"/>
                  </a:lnTo>
                  <a:lnTo>
                    <a:pt x="1273" y="23"/>
                  </a:lnTo>
                  <a:lnTo>
                    <a:pt x="1281" y="25"/>
                  </a:lnTo>
                  <a:lnTo>
                    <a:pt x="1287" y="26"/>
                  </a:lnTo>
                  <a:lnTo>
                    <a:pt x="1292" y="28"/>
                  </a:lnTo>
                  <a:lnTo>
                    <a:pt x="1298" y="30"/>
                  </a:lnTo>
                  <a:lnTo>
                    <a:pt x="1304" y="32"/>
                  </a:lnTo>
                  <a:lnTo>
                    <a:pt x="1309" y="34"/>
                  </a:lnTo>
                  <a:lnTo>
                    <a:pt x="1315" y="36"/>
                  </a:lnTo>
                  <a:lnTo>
                    <a:pt x="1325" y="40"/>
                  </a:lnTo>
                  <a:lnTo>
                    <a:pt x="1334" y="44"/>
                  </a:lnTo>
                  <a:lnTo>
                    <a:pt x="1340" y="45"/>
                  </a:lnTo>
                  <a:lnTo>
                    <a:pt x="1347" y="49"/>
                  </a:lnTo>
                  <a:lnTo>
                    <a:pt x="1353" y="53"/>
                  </a:lnTo>
                  <a:lnTo>
                    <a:pt x="1359" y="55"/>
                  </a:lnTo>
                  <a:lnTo>
                    <a:pt x="1366" y="57"/>
                  </a:lnTo>
                  <a:lnTo>
                    <a:pt x="1370" y="61"/>
                  </a:lnTo>
                  <a:lnTo>
                    <a:pt x="1499" y="9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3" name="Freeform 232"/>
            <p:cNvSpPr>
              <a:spLocks/>
            </p:cNvSpPr>
            <p:nvPr/>
          </p:nvSpPr>
          <p:spPr bwMode="auto">
            <a:xfrm>
              <a:off x="3422" y="2868"/>
              <a:ext cx="99" cy="275"/>
            </a:xfrm>
            <a:custGeom>
              <a:avLst/>
              <a:gdLst>
                <a:gd name="T0" fmla="*/ 61 w 197"/>
                <a:gd name="T1" fmla="*/ 67 h 549"/>
                <a:gd name="T2" fmla="*/ 0 w 197"/>
                <a:gd name="T3" fmla="*/ 186 h 549"/>
                <a:gd name="T4" fmla="*/ 29 w 197"/>
                <a:gd name="T5" fmla="*/ 275 h 549"/>
                <a:gd name="T6" fmla="*/ 99 w 197"/>
                <a:gd name="T7" fmla="*/ 275 h 549"/>
                <a:gd name="T8" fmla="*/ 81 w 197"/>
                <a:gd name="T9" fmla="*/ 0 h 549"/>
                <a:gd name="T10" fmla="*/ 61 w 197"/>
                <a:gd name="T11" fmla="*/ 67 h 549"/>
                <a:gd name="T12" fmla="*/ 61 w 197"/>
                <a:gd name="T13" fmla="*/ 67 h 5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549"/>
                <a:gd name="T23" fmla="*/ 197 w 197"/>
                <a:gd name="T24" fmla="*/ 549 h 5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549">
                  <a:moveTo>
                    <a:pt x="121" y="133"/>
                  </a:moveTo>
                  <a:lnTo>
                    <a:pt x="0" y="372"/>
                  </a:lnTo>
                  <a:lnTo>
                    <a:pt x="57" y="549"/>
                  </a:lnTo>
                  <a:lnTo>
                    <a:pt x="197" y="549"/>
                  </a:lnTo>
                  <a:lnTo>
                    <a:pt x="161" y="0"/>
                  </a:lnTo>
                  <a:lnTo>
                    <a:pt x="121" y="133"/>
                  </a:lnTo>
                  <a:close/>
                </a:path>
              </a:pathLst>
            </a:custGeom>
            <a:solidFill>
              <a:srgbClr val="8CB0A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4" name="Freeform 233"/>
            <p:cNvSpPr>
              <a:spLocks/>
            </p:cNvSpPr>
            <p:nvPr/>
          </p:nvSpPr>
          <p:spPr bwMode="auto">
            <a:xfrm>
              <a:off x="3143" y="1997"/>
              <a:ext cx="1383" cy="1633"/>
            </a:xfrm>
            <a:custGeom>
              <a:avLst/>
              <a:gdLst>
                <a:gd name="T0" fmla="*/ 823 w 2765"/>
                <a:gd name="T1" fmla="*/ 75 h 3267"/>
                <a:gd name="T2" fmla="*/ 855 w 2765"/>
                <a:gd name="T3" fmla="*/ 109 h 3267"/>
                <a:gd name="T4" fmla="*/ 882 w 2765"/>
                <a:gd name="T5" fmla="*/ 149 h 3267"/>
                <a:gd name="T6" fmla="*/ 891 w 2765"/>
                <a:gd name="T7" fmla="*/ 174 h 3267"/>
                <a:gd name="T8" fmla="*/ 894 w 2765"/>
                <a:gd name="T9" fmla="*/ 202 h 3267"/>
                <a:gd name="T10" fmla="*/ 892 w 2765"/>
                <a:gd name="T11" fmla="*/ 228 h 3267"/>
                <a:gd name="T12" fmla="*/ 888 w 2765"/>
                <a:gd name="T13" fmla="*/ 261 h 3267"/>
                <a:gd name="T14" fmla="*/ 878 w 2765"/>
                <a:gd name="T15" fmla="*/ 294 h 3267"/>
                <a:gd name="T16" fmla="*/ 946 w 2765"/>
                <a:gd name="T17" fmla="*/ 455 h 3267"/>
                <a:gd name="T18" fmla="*/ 974 w 2765"/>
                <a:gd name="T19" fmla="*/ 473 h 3267"/>
                <a:gd name="T20" fmla="*/ 1004 w 2765"/>
                <a:gd name="T21" fmla="*/ 495 h 3267"/>
                <a:gd name="T22" fmla="*/ 1038 w 2765"/>
                <a:gd name="T23" fmla="*/ 522 h 3267"/>
                <a:gd name="T24" fmla="*/ 1072 w 2765"/>
                <a:gd name="T25" fmla="*/ 555 h 3267"/>
                <a:gd name="T26" fmla="*/ 1101 w 2765"/>
                <a:gd name="T27" fmla="*/ 591 h 3267"/>
                <a:gd name="T28" fmla="*/ 1125 w 2765"/>
                <a:gd name="T29" fmla="*/ 631 h 3267"/>
                <a:gd name="T30" fmla="*/ 1142 w 2765"/>
                <a:gd name="T31" fmla="*/ 673 h 3267"/>
                <a:gd name="T32" fmla="*/ 1160 w 2765"/>
                <a:gd name="T33" fmla="*/ 719 h 3267"/>
                <a:gd name="T34" fmla="*/ 1177 w 2765"/>
                <a:gd name="T35" fmla="*/ 767 h 3267"/>
                <a:gd name="T36" fmla="*/ 1194 w 2765"/>
                <a:gd name="T37" fmla="*/ 810 h 3267"/>
                <a:gd name="T38" fmla="*/ 1206 w 2765"/>
                <a:gd name="T39" fmla="*/ 847 h 3267"/>
                <a:gd name="T40" fmla="*/ 1216 w 2765"/>
                <a:gd name="T41" fmla="*/ 877 h 3267"/>
                <a:gd name="T42" fmla="*/ 1221 w 2765"/>
                <a:gd name="T43" fmla="*/ 895 h 3267"/>
                <a:gd name="T44" fmla="*/ 1227 w 2765"/>
                <a:gd name="T45" fmla="*/ 926 h 3267"/>
                <a:gd name="T46" fmla="*/ 1233 w 2765"/>
                <a:gd name="T47" fmla="*/ 966 h 3267"/>
                <a:gd name="T48" fmla="*/ 1235 w 2765"/>
                <a:gd name="T49" fmla="*/ 1010 h 3267"/>
                <a:gd name="T50" fmla="*/ 1230 w 2765"/>
                <a:gd name="T51" fmla="*/ 1034 h 3267"/>
                <a:gd name="T52" fmla="*/ 1222 w 2765"/>
                <a:gd name="T53" fmla="*/ 1058 h 3267"/>
                <a:gd name="T54" fmla="*/ 1210 w 2765"/>
                <a:gd name="T55" fmla="*/ 1088 h 3267"/>
                <a:gd name="T56" fmla="*/ 1197 w 2765"/>
                <a:gd name="T57" fmla="*/ 1118 h 3267"/>
                <a:gd name="T58" fmla="*/ 1033 w 2765"/>
                <a:gd name="T59" fmla="*/ 1224 h 3267"/>
                <a:gd name="T60" fmla="*/ 1004 w 2765"/>
                <a:gd name="T61" fmla="*/ 1238 h 3267"/>
                <a:gd name="T62" fmla="*/ 973 w 2765"/>
                <a:gd name="T63" fmla="*/ 1252 h 3267"/>
                <a:gd name="T64" fmla="*/ 942 w 2765"/>
                <a:gd name="T65" fmla="*/ 1269 h 3267"/>
                <a:gd name="T66" fmla="*/ 913 w 2765"/>
                <a:gd name="T67" fmla="*/ 1287 h 3267"/>
                <a:gd name="T68" fmla="*/ 884 w 2765"/>
                <a:gd name="T69" fmla="*/ 1314 h 3267"/>
                <a:gd name="T70" fmla="*/ 871 w 2765"/>
                <a:gd name="T71" fmla="*/ 1349 h 3267"/>
                <a:gd name="T72" fmla="*/ 865 w 2765"/>
                <a:gd name="T73" fmla="*/ 1390 h 3267"/>
                <a:gd name="T74" fmla="*/ 865 w 2765"/>
                <a:gd name="T75" fmla="*/ 1425 h 3267"/>
                <a:gd name="T76" fmla="*/ 871 w 2765"/>
                <a:gd name="T77" fmla="*/ 1450 h 3267"/>
                <a:gd name="T78" fmla="*/ 877 w 2765"/>
                <a:gd name="T79" fmla="*/ 1477 h 3267"/>
                <a:gd name="T80" fmla="*/ 887 w 2765"/>
                <a:gd name="T81" fmla="*/ 1508 h 3267"/>
                <a:gd name="T82" fmla="*/ 585 w 2765"/>
                <a:gd name="T83" fmla="*/ 0 h 3267"/>
                <a:gd name="T84" fmla="*/ 192 w 2765"/>
                <a:gd name="T85" fmla="*/ 1080 h 3267"/>
                <a:gd name="T86" fmla="*/ 214 w 2765"/>
                <a:gd name="T87" fmla="*/ 704 h 3267"/>
                <a:gd name="T88" fmla="*/ 229 w 2765"/>
                <a:gd name="T89" fmla="*/ 673 h 3267"/>
                <a:gd name="T90" fmla="*/ 246 w 2765"/>
                <a:gd name="T91" fmla="*/ 641 h 3267"/>
                <a:gd name="T92" fmla="*/ 267 w 2765"/>
                <a:gd name="T93" fmla="*/ 606 h 3267"/>
                <a:gd name="T94" fmla="*/ 289 w 2765"/>
                <a:gd name="T95" fmla="*/ 571 h 3267"/>
                <a:gd name="T96" fmla="*/ 312 w 2765"/>
                <a:gd name="T97" fmla="*/ 540 h 3267"/>
                <a:gd name="T98" fmla="*/ 345 w 2765"/>
                <a:gd name="T99" fmla="*/ 506 h 3267"/>
                <a:gd name="T100" fmla="*/ 385 w 2765"/>
                <a:gd name="T101" fmla="*/ 469 h 3267"/>
                <a:gd name="T102" fmla="*/ 416 w 2765"/>
                <a:gd name="T103" fmla="*/ 440 h 3267"/>
                <a:gd name="T104" fmla="*/ 544 w 2765"/>
                <a:gd name="T105" fmla="*/ 283 h 3267"/>
                <a:gd name="T106" fmla="*/ 541 w 2765"/>
                <a:gd name="T107" fmla="*/ 251 h 3267"/>
                <a:gd name="T108" fmla="*/ 540 w 2765"/>
                <a:gd name="T109" fmla="*/ 226 h 3267"/>
                <a:gd name="T110" fmla="*/ 538 w 2765"/>
                <a:gd name="T111" fmla="*/ 198 h 3267"/>
                <a:gd name="T112" fmla="*/ 539 w 2765"/>
                <a:gd name="T113" fmla="*/ 174 h 3267"/>
                <a:gd name="T114" fmla="*/ 543 w 2765"/>
                <a:gd name="T115" fmla="*/ 144 h 3267"/>
                <a:gd name="T116" fmla="*/ 566 w 2765"/>
                <a:gd name="T117" fmla="*/ 130 h 3267"/>
                <a:gd name="T118" fmla="*/ 591 w 2765"/>
                <a:gd name="T119" fmla="*/ 128 h 3267"/>
                <a:gd name="T120" fmla="*/ 753 w 2765"/>
                <a:gd name="T121" fmla="*/ 40 h 326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65"/>
                <a:gd name="T184" fmla="*/ 0 h 3267"/>
                <a:gd name="T185" fmla="*/ 2765 w 2765"/>
                <a:gd name="T186" fmla="*/ 3267 h 326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65" h="3267">
                  <a:moveTo>
                    <a:pt x="1613" y="122"/>
                  </a:moveTo>
                  <a:lnTo>
                    <a:pt x="1613" y="124"/>
                  </a:lnTo>
                  <a:lnTo>
                    <a:pt x="1619" y="128"/>
                  </a:lnTo>
                  <a:lnTo>
                    <a:pt x="1621" y="130"/>
                  </a:lnTo>
                  <a:lnTo>
                    <a:pt x="1625" y="133"/>
                  </a:lnTo>
                  <a:lnTo>
                    <a:pt x="1630" y="135"/>
                  </a:lnTo>
                  <a:lnTo>
                    <a:pt x="1636" y="141"/>
                  </a:lnTo>
                  <a:lnTo>
                    <a:pt x="1640" y="145"/>
                  </a:lnTo>
                  <a:lnTo>
                    <a:pt x="1646" y="150"/>
                  </a:lnTo>
                  <a:lnTo>
                    <a:pt x="1651" y="156"/>
                  </a:lnTo>
                  <a:lnTo>
                    <a:pt x="1659" y="164"/>
                  </a:lnTo>
                  <a:lnTo>
                    <a:pt x="1667" y="169"/>
                  </a:lnTo>
                  <a:lnTo>
                    <a:pt x="1674" y="177"/>
                  </a:lnTo>
                  <a:lnTo>
                    <a:pt x="1680" y="185"/>
                  </a:lnTo>
                  <a:lnTo>
                    <a:pt x="1689" y="194"/>
                  </a:lnTo>
                  <a:lnTo>
                    <a:pt x="1695" y="202"/>
                  </a:lnTo>
                  <a:lnTo>
                    <a:pt x="1703" y="211"/>
                  </a:lnTo>
                  <a:lnTo>
                    <a:pt x="1710" y="219"/>
                  </a:lnTo>
                  <a:lnTo>
                    <a:pt x="1718" y="228"/>
                  </a:lnTo>
                  <a:lnTo>
                    <a:pt x="1724" y="236"/>
                  </a:lnTo>
                  <a:lnTo>
                    <a:pt x="1731" y="247"/>
                  </a:lnTo>
                  <a:lnTo>
                    <a:pt x="1739" y="257"/>
                  </a:lnTo>
                  <a:lnTo>
                    <a:pt x="1746" y="268"/>
                  </a:lnTo>
                  <a:lnTo>
                    <a:pt x="1752" y="278"/>
                  </a:lnTo>
                  <a:lnTo>
                    <a:pt x="1758" y="287"/>
                  </a:lnTo>
                  <a:lnTo>
                    <a:pt x="1760" y="293"/>
                  </a:lnTo>
                  <a:lnTo>
                    <a:pt x="1763" y="299"/>
                  </a:lnTo>
                  <a:lnTo>
                    <a:pt x="1765" y="304"/>
                  </a:lnTo>
                  <a:lnTo>
                    <a:pt x="1769" y="310"/>
                  </a:lnTo>
                  <a:lnTo>
                    <a:pt x="1771" y="314"/>
                  </a:lnTo>
                  <a:lnTo>
                    <a:pt x="1773" y="320"/>
                  </a:lnTo>
                  <a:lnTo>
                    <a:pt x="1775" y="325"/>
                  </a:lnTo>
                  <a:lnTo>
                    <a:pt x="1777" y="331"/>
                  </a:lnTo>
                  <a:lnTo>
                    <a:pt x="1779" y="335"/>
                  </a:lnTo>
                  <a:lnTo>
                    <a:pt x="1781" y="342"/>
                  </a:lnTo>
                  <a:lnTo>
                    <a:pt x="1782" y="348"/>
                  </a:lnTo>
                  <a:lnTo>
                    <a:pt x="1784" y="354"/>
                  </a:lnTo>
                  <a:lnTo>
                    <a:pt x="1784" y="363"/>
                  </a:lnTo>
                  <a:lnTo>
                    <a:pt x="1786" y="373"/>
                  </a:lnTo>
                  <a:lnTo>
                    <a:pt x="1786" y="378"/>
                  </a:lnTo>
                  <a:lnTo>
                    <a:pt x="1788" y="384"/>
                  </a:lnTo>
                  <a:lnTo>
                    <a:pt x="1788" y="390"/>
                  </a:lnTo>
                  <a:lnTo>
                    <a:pt x="1788" y="396"/>
                  </a:lnTo>
                  <a:lnTo>
                    <a:pt x="1788" y="399"/>
                  </a:lnTo>
                  <a:lnTo>
                    <a:pt x="1788" y="405"/>
                  </a:lnTo>
                  <a:lnTo>
                    <a:pt x="1788" y="413"/>
                  </a:lnTo>
                  <a:lnTo>
                    <a:pt x="1788" y="418"/>
                  </a:lnTo>
                  <a:lnTo>
                    <a:pt x="1788" y="424"/>
                  </a:lnTo>
                  <a:lnTo>
                    <a:pt x="1788" y="430"/>
                  </a:lnTo>
                  <a:lnTo>
                    <a:pt x="1788" y="436"/>
                  </a:lnTo>
                  <a:lnTo>
                    <a:pt x="1788" y="441"/>
                  </a:lnTo>
                  <a:lnTo>
                    <a:pt x="1786" y="445"/>
                  </a:lnTo>
                  <a:lnTo>
                    <a:pt x="1786" y="451"/>
                  </a:lnTo>
                  <a:lnTo>
                    <a:pt x="1784" y="456"/>
                  </a:lnTo>
                  <a:lnTo>
                    <a:pt x="1784" y="462"/>
                  </a:lnTo>
                  <a:lnTo>
                    <a:pt x="1784" y="466"/>
                  </a:lnTo>
                  <a:lnTo>
                    <a:pt x="1784" y="472"/>
                  </a:lnTo>
                  <a:lnTo>
                    <a:pt x="1782" y="477"/>
                  </a:lnTo>
                  <a:lnTo>
                    <a:pt x="1782" y="483"/>
                  </a:lnTo>
                  <a:lnTo>
                    <a:pt x="1781" y="493"/>
                  </a:lnTo>
                  <a:lnTo>
                    <a:pt x="1779" y="502"/>
                  </a:lnTo>
                  <a:lnTo>
                    <a:pt x="1777" y="512"/>
                  </a:lnTo>
                  <a:lnTo>
                    <a:pt x="1775" y="523"/>
                  </a:lnTo>
                  <a:lnTo>
                    <a:pt x="1773" y="531"/>
                  </a:lnTo>
                  <a:lnTo>
                    <a:pt x="1771" y="538"/>
                  </a:lnTo>
                  <a:lnTo>
                    <a:pt x="1767" y="546"/>
                  </a:lnTo>
                  <a:lnTo>
                    <a:pt x="1765" y="555"/>
                  </a:lnTo>
                  <a:lnTo>
                    <a:pt x="1763" y="563"/>
                  </a:lnTo>
                  <a:lnTo>
                    <a:pt x="1762" y="570"/>
                  </a:lnTo>
                  <a:lnTo>
                    <a:pt x="1760" y="576"/>
                  </a:lnTo>
                  <a:lnTo>
                    <a:pt x="1758" y="582"/>
                  </a:lnTo>
                  <a:lnTo>
                    <a:pt x="1756" y="588"/>
                  </a:lnTo>
                  <a:lnTo>
                    <a:pt x="1754" y="591"/>
                  </a:lnTo>
                  <a:lnTo>
                    <a:pt x="1752" y="595"/>
                  </a:lnTo>
                  <a:lnTo>
                    <a:pt x="1752" y="599"/>
                  </a:lnTo>
                  <a:lnTo>
                    <a:pt x="1750" y="605"/>
                  </a:lnTo>
                  <a:lnTo>
                    <a:pt x="1750" y="607"/>
                  </a:lnTo>
                  <a:lnTo>
                    <a:pt x="1750" y="785"/>
                  </a:lnTo>
                  <a:lnTo>
                    <a:pt x="1832" y="804"/>
                  </a:lnTo>
                  <a:lnTo>
                    <a:pt x="1889" y="909"/>
                  </a:lnTo>
                  <a:lnTo>
                    <a:pt x="1891" y="911"/>
                  </a:lnTo>
                  <a:lnTo>
                    <a:pt x="1895" y="913"/>
                  </a:lnTo>
                  <a:lnTo>
                    <a:pt x="1900" y="916"/>
                  </a:lnTo>
                  <a:lnTo>
                    <a:pt x="1906" y="918"/>
                  </a:lnTo>
                  <a:lnTo>
                    <a:pt x="1914" y="924"/>
                  </a:lnTo>
                  <a:lnTo>
                    <a:pt x="1923" y="930"/>
                  </a:lnTo>
                  <a:lnTo>
                    <a:pt x="1933" y="937"/>
                  </a:lnTo>
                  <a:lnTo>
                    <a:pt x="1938" y="939"/>
                  </a:lnTo>
                  <a:lnTo>
                    <a:pt x="1942" y="943"/>
                  </a:lnTo>
                  <a:lnTo>
                    <a:pt x="1948" y="947"/>
                  </a:lnTo>
                  <a:lnTo>
                    <a:pt x="1953" y="951"/>
                  </a:lnTo>
                  <a:lnTo>
                    <a:pt x="1959" y="954"/>
                  </a:lnTo>
                  <a:lnTo>
                    <a:pt x="1965" y="960"/>
                  </a:lnTo>
                  <a:lnTo>
                    <a:pt x="1973" y="964"/>
                  </a:lnTo>
                  <a:lnTo>
                    <a:pt x="1980" y="970"/>
                  </a:lnTo>
                  <a:lnTo>
                    <a:pt x="1986" y="973"/>
                  </a:lnTo>
                  <a:lnTo>
                    <a:pt x="1993" y="979"/>
                  </a:lnTo>
                  <a:lnTo>
                    <a:pt x="1999" y="985"/>
                  </a:lnTo>
                  <a:lnTo>
                    <a:pt x="2007" y="990"/>
                  </a:lnTo>
                  <a:lnTo>
                    <a:pt x="2014" y="996"/>
                  </a:lnTo>
                  <a:lnTo>
                    <a:pt x="2022" y="1002"/>
                  </a:lnTo>
                  <a:lnTo>
                    <a:pt x="2030" y="1008"/>
                  </a:lnTo>
                  <a:lnTo>
                    <a:pt x="2037" y="1013"/>
                  </a:lnTo>
                  <a:lnTo>
                    <a:pt x="2045" y="1019"/>
                  </a:lnTo>
                  <a:lnTo>
                    <a:pt x="2052" y="1025"/>
                  </a:lnTo>
                  <a:lnTo>
                    <a:pt x="2060" y="1032"/>
                  </a:lnTo>
                  <a:lnTo>
                    <a:pt x="2068" y="1040"/>
                  </a:lnTo>
                  <a:lnTo>
                    <a:pt x="2075" y="1044"/>
                  </a:lnTo>
                  <a:lnTo>
                    <a:pt x="2083" y="1051"/>
                  </a:lnTo>
                  <a:lnTo>
                    <a:pt x="2090" y="1059"/>
                  </a:lnTo>
                  <a:lnTo>
                    <a:pt x="2098" y="1066"/>
                  </a:lnTo>
                  <a:lnTo>
                    <a:pt x="2106" y="1072"/>
                  </a:lnTo>
                  <a:lnTo>
                    <a:pt x="2113" y="1080"/>
                  </a:lnTo>
                  <a:lnTo>
                    <a:pt x="2121" y="1087"/>
                  </a:lnTo>
                  <a:lnTo>
                    <a:pt x="2128" y="1095"/>
                  </a:lnTo>
                  <a:lnTo>
                    <a:pt x="2136" y="1103"/>
                  </a:lnTo>
                  <a:lnTo>
                    <a:pt x="2144" y="1110"/>
                  </a:lnTo>
                  <a:lnTo>
                    <a:pt x="2151" y="1118"/>
                  </a:lnTo>
                  <a:lnTo>
                    <a:pt x="2159" y="1127"/>
                  </a:lnTo>
                  <a:lnTo>
                    <a:pt x="2164" y="1133"/>
                  </a:lnTo>
                  <a:lnTo>
                    <a:pt x="2172" y="1141"/>
                  </a:lnTo>
                  <a:lnTo>
                    <a:pt x="2178" y="1148"/>
                  </a:lnTo>
                  <a:lnTo>
                    <a:pt x="2185" y="1158"/>
                  </a:lnTo>
                  <a:lnTo>
                    <a:pt x="2191" y="1165"/>
                  </a:lnTo>
                  <a:lnTo>
                    <a:pt x="2197" y="1173"/>
                  </a:lnTo>
                  <a:lnTo>
                    <a:pt x="2202" y="1182"/>
                  </a:lnTo>
                  <a:lnTo>
                    <a:pt x="2210" y="1192"/>
                  </a:lnTo>
                  <a:lnTo>
                    <a:pt x="2216" y="1199"/>
                  </a:lnTo>
                  <a:lnTo>
                    <a:pt x="2221" y="1209"/>
                  </a:lnTo>
                  <a:lnTo>
                    <a:pt x="2227" y="1217"/>
                  </a:lnTo>
                  <a:lnTo>
                    <a:pt x="2233" y="1226"/>
                  </a:lnTo>
                  <a:lnTo>
                    <a:pt x="2237" y="1234"/>
                  </a:lnTo>
                  <a:lnTo>
                    <a:pt x="2240" y="1243"/>
                  </a:lnTo>
                  <a:lnTo>
                    <a:pt x="2246" y="1251"/>
                  </a:lnTo>
                  <a:lnTo>
                    <a:pt x="2250" y="1262"/>
                  </a:lnTo>
                  <a:lnTo>
                    <a:pt x="2254" y="1270"/>
                  </a:lnTo>
                  <a:lnTo>
                    <a:pt x="2258" y="1279"/>
                  </a:lnTo>
                  <a:lnTo>
                    <a:pt x="2261" y="1287"/>
                  </a:lnTo>
                  <a:lnTo>
                    <a:pt x="2265" y="1296"/>
                  </a:lnTo>
                  <a:lnTo>
                    <a:pt x="2269" y="1306"/>
                  </a:lnTo>
                  <a:lnTo>
                    <a:pt x="2273" y="1315"/>
                  </a:lnTo>
                  <a:lnTo>
                    <a:pt x="2277" y="1325"/>
                  </a:lnTo>
                  <a:lnTo>
                    <a:pt x="2282" y="1336"/>
                  </a:lnTo>
                  <a:lnTo>
                    <a:pt x="2284" y="1346"/>
                  </a:lnTo>
                  <a:lnTo>
                    <a:pt x="2290" y="1355"/>
                  </a:lnTo>
                  <a:lnTo>
                    <a:pt x="2292" y="1365"/>
                  </a:lnTo>
                  <a:lnTo>
                    <a:pt x="2297" y="1376"/>
                  </a:lnTo>
                  <a:lnTo>
                    <a:pt x="2301" y="1386"/>
                  </a:lnTo>
                  <a:lnTo>
                    <a:pt x="2305" y="1397"/>
                  </a:lnTo>
                  <a:lnTo>
                    <a:pt x="2309" y="1407"/>
                  </a:lnTo>
                  <a:lnTo>
                    <a:pt x="2313" y="1418"/>
                  </a:lnTo>
                  <a:lnTo>
                    <a:pt x="2316" y="1428"/>
                  </a:lnTo>
                  <a:lnTo>
                    <a:pt x="2320" y="1439"/>
                  </a:lnTo>
                  <a:lnTo>
                    <a:pt x="2324" y="1448"/>
                  </a:lnTo>
                  <a:lnTo>
                    <a:pt x="2328" y="1460"/>
                  </a:lnTo>
                  <a:lnTo>
                    <a:pt x="2332" y="1471"/>
                  </a:lnTo>
                  <a:lnTo>
                    <a:pt x="2335" y="1481"/>
                  </a:lnTo>
                  <a:lnTo>
                    <a:pt x="2339" y="1492"/>
                  </a:lnTo>
                  <a:lnTo>
                    <a:pt x="2345" y="1504"/>
                  </a:lnTo>
                  <a:lnTo>
                    <a:pt x="2347" y="1513"/>
                  </a:lnTo>
                  <a:lnTo>
                    <a:pt x="2351" y="1523"/>
                  </a:lnTo>
                  <a:lnTo>
                    <a:pt x="2354" y="1534"/>
                  </a:lnTo>
                  <a:lnTo>
                    <a:pt x="2358" y="1545"/>
                  </a:lnTo>
                  <a:lnTo>
                    <a:pt x="2362" y="1555"/>
                  </a:lnTo>
                  <a:lnTo>
                    <a:pt x="2366" y="1564"/>
                  </a:lnTo>
                  <a:lnTo>
                    <a:pt x="2370" y="1574"/>
                  </a:lnTo>
                  <a:lnTo>
                    <a:pt x="2373" y="1585"/>
                  </a:lnTo>
                  <a:lnTo>
                    <a:pt x="2377" y="1593"/>
                  </a:lnTo>
                  <a:lnTo>
                    <a:pt x="2379" y="1602"/>
                  </a:lnTo>
                  <a:lnTo>
                    <a:pt x="2383" y="1612"/>
                  </a:lnTo>
                  <a:lnTo>
                    <a:pt x="2387" y="1621"/>
                  </a:lnTo>
                  <a:lnTo>
                    <a:pt x="2389" y="1631"/>
                  </a:lnTo>
                  <a:lnTo>
                    <a:pt x="2393" y="1638"/>
                  </a:lnTo>
                  <a:lnTo>
                    <a:pt x="2394" y="1648"/>
                  </a:lnTo>
                  <a:lnTo>
                    <a:pt x="2398" y="1656"/>
                  </a:lnTo>
                  <a:lnTo>
                    <a:pt x="2400" y="1663"/>
                  </a:lnTo>
                  <a:lnTo>
                    <a:pt x="2404" y="1671"/>
                  </a:lnTo>
                  <a:lnTo>
                    <a:pt x="2406" y="1680"/>
                  </a:lnTo>
                  <a:lnTo>
                    <a:pt x="2410" y="1688"/>
                  </a:lnTo>
                  <a:lnTo>
                    <a:pt x="2412" y="1694"/>
                  </a:lnTo>
                  <a:lnTo>
                    <a:pt x="2413" y="1701"/>
                  </a:lnTo>
                  <a:lnTo>
                    <a:pt x="2415" y="1709"/>
                  </a:lnTo>
                  <a:lnTo>
                    <a:pt x="2419" y="1715"/>
                  </a:lnTo>
                  <a:lnTo>
                    <a:pt x="2419" y="1720"/>
                  </a:lnTo>
                  <a:lnTo>
                    <a:pt x="2421" y="1726"/>
                  </a:lnTo>
                  <a:lnTo>
                    <a:pt x="2423" y="1732"/>
                  </a:lnTo>
                  <a:lnTo>
                    <a:pt x="2425" y="1737"/>
                  </a:lnTo>
                  <a:lnTo>
                    <a:pt x="2429" y="1745"/>
                  </a:lnTo>
                  <a:lnTo>
                    <a:pt x="2432" y="1754"/>
                  </a:lnTo>
                  <a:lnTo>
                    <a:pt x="2432" y="1760"/>
                  </a:lnTo>
                  <a:lnTo>
                    <a:pt x="2434" y="1764"/>
                  </a:lnTo>
                  <a:lnTo>
                    <a:pt x="2436" y="1768"/>
                  </a:lnTo>
                  <a:lnTo>
                    <a:pt x="2436" y="1770"/>
                  </a:lnTo>
                  <a:lnTo>
                    <a:pt x="2436" y="1773"/>
                  </a:lnTo>
                  <a:lnTo>
                    <a:pt x="2438" y="1779"/>
                  </a:lnTo>
                  <a:lnTo>
                    <a:pt x="2442" y="1787"/>
                  </a:lnTo>
                  <a:lnTo>
                    <a:pt x="2442" y="1791"/>
                  </a:lnTo>
                  <a:lnTo>
                    <a:pt x="2442" y="1796"/>
                  </a:lnTo>
                  <a:lnTo>
                    <a:pt x="2444" y="1802"/>
                  </a:lnTo>
                  <a:lnTo>
                    <a:pt x="2446" y="1810"/>
                  </a:lnTo>
                  <a:lnTo>
                    <a:pt x="2446" y="1815"/>
                  </a:lnTo>
                  <a:lnTo>
                    <a:pt x="2448" y="1823"/>
                  </a:lnTo>
                  <a:lnTo>
                    <a:pt x="2450" y="1830"/>
                  </a:lnTo>
                  <a:lnTo>
                    <a:pt x="2451" y="1838"/>
                  </a:lnTo>
                  <a:lnTo>
                    <a:pt x="2451" y="1846"/>
                  </a:lnTo>
                  <a:lnTo>
                    <a:pt x="2453" y="1853"/>
                  </a:lnTo>
                  <a:lnTo>
                    <a:pt x="2455" y="1861"/>
                  </a:lnTo>
                  <a:lnTo>
                    <a:pt x="2457" y="1870"/>
                  </a:lnTo>
                  <a:lnTo>
                    <a:pt x="2457" y="1878"/>
                  </a:lnTo>
                  <a:lnTo>
                    <a:pt x="2459" y="1887"/>
                  </a:lnTo>
                  <a:lnTo>
                    <a:pt x="2461" y="1897"/>
                  </a:lnTo>
                  <a:lnTo>
                    <a:pt x="2463" y="1906"/>
                  </a:lnTo>
                  <a:lnTo>
                    <a:pt x="2463" y="1916"/>
                  </a:lnTo>
                  <a:lnTo>
                    <a:pt x="2465" y="1924"/>
                  </a:lnTo>
                  <a:lnTo>
                    <a:pt x="2465" y="1933"/>
                  </a:lnTo>
                  <a:lnTo>
                    <a:pt x="2467" y="1943"/>
                  </a:lnTo>
                  <a:lnTo>
                    <a:pt x="2469" y="1952"/>
                  </a:lnTo>
                  <a:lnTo>
                    <a:pt x="2469" y="1962"/>
                  </a:lnTo>
                  <a:lnTo>
                    <a:pt x="2470" y="1971"/>
                  </a:lnTo>
                  <a:lnTo>
                    <a:pt x="2472" y="1982"/>
                  </a:lnTo>
                  <a:lnTo>
                    <a:pt x="2470" y="1990"/>
                  </a:lnTo>
                  <a:lnTo>
                    <a:pt x="2470" y="2000"/>
                  </a:lnTo>
                  <a:lnTo>
                    <a:pt x="2470" y="2009"/>
                  </a:lnTo>
                  <a:lnTo>
                    <a:pt x="2469" y="2020"/>
                  </a:lnTo>
                  <a:lnTo>
                    <a:pt x="2469" y="2024"/>
                  </a:lnTo>
                  <a:lnTo>
                    <a:pt x="2467" y="2030"/>
                  </a:lnTo>
                  <a:lnTo>
                    <a:pt x="2467" y="2036"/>
                  </a:lnTo>
                  <a:lnTo>
                    <a:pt x="2467" y="2041"/>
                  </a:lnTo>
                  <a:lnTo>
                    <a:pt x="2465" y="2047"/>
                  </a:lnTo>
                  <a:lnTo>
                    <a:pt x="2463" y="2053"/>
                  </a:lnTo>
                  <a:lnTo>
                    <a:pt x="2463" y="2058"/>
                  </a:lnTo>
                  <a:lnTo>
                    <a:pt x="2461" y="2064"/>
                  </a:lnTo>
                  <a:lnTo>
                    <a:pt x="2459" y="2068"/>
                  </a:lnTo>
                  <a:lnTo>
                    <a:pt x="2457" y="2074"/>
                  </a:lnTo>
                  <a:lnTo>
                    <a:pt x="2455" y="2079"/>
                  </a:lnTo>
                  <a:lnTo>
                    <a:pt x="2455" y="2085"/>
                  </a:lnTo>
                  <a:lnTo>
                    <a:pt x="2453" y="2089"/>
                  </a:lnTo>
                  <a:lnTo>
                    <a:pt x="2451" y="2095"/>
                  </a:lnTo>
                  <a:lnTo>
                    <a:pt x="2450" y="2100"/>
                  </a:lnTo>
                  <a:lnTo>
                    <a:pt x="2448" y="2106"/>
                  </a:lnTo>
                  <a:lnTo>
                    <a:pt x="2446" y="2112"/>
                  </a:lnTo>
                  <a:lnTo>
                    <a:pt x="2444" y="2117"/>
                  </a:lnTo>
                  <a:lnTo>
                    <a:pt x="2442" y="2123"/>
                  </a:lnTo>
                  <a:lnTo>
                    <a:pt x="2440" y="2129"/>
                  </a:lnTo>
                  <a:lnTo>
                    <a:pt x="2436" y="2133"/>
                  </a:lnTo>
                  <a:lnTo>
                    <a:pt x="2434" y="2138"/>
                  </a:lnTo>
                  <a:lnTo>
                    <a:pt x="2432" y="2144"/>
                  </a:lnTo>
                  <a:lnTo>
                    <a:pt x="2432" y="2150"/>
                  </a:lnTo>
                  <a:lnTo>
                    <a:pt x="2427" y="2159"/>
                  </a:lnTo>
                  <a:lnTo>
                    <a:pt x="2423" y="2169"/>
                  </a:lnTo>
                  <a:lnTo>
                    <a:pt x="2419" y="2176"/>
                  </a:lnTo>
                  <a:lnTo>
                    <a:pt x="2415" y="2186"/>
                  </a:lnTo>
                  <a:lnTo>
                    <a:pt x="2412" y="2193"/>
                  </a:lnTo>
                  <a:lnTo>
                    <a:pt x="2408" y="2203"/>
                  </a:lnTo>
                  <a:lnTo>
                    <a:pt x="2406" y="2209"/>
                  </a:lnTo>
                  <a:lnTo>
                    <a:pt x="2402" y="2216"/>
                  </a:lnTo>
                  <a:lnTo>
                    <a:pt x="2398" y="2222"/>
                  </a:lnTo>
                  <a:lnTo>
                    <a:pt x="2396" y="2228"/>
                  </a:lnTo>
                  <a:lnTo>
                    <a:pt x="2394" y="2231"/>
                  </a:lnTo>
                  <a:lnTo>
                    <a:pt x="2393" y="2237"/>
                  </a:lnTo>
                  <a:lnTo>
                    <a:pt x="2389" y="2241"/>
                  </a:lnTo>
                  <a:lnTo>
                    <a:pt x="2389" y="2245"/>
                  </a:lnTo>
                  <a:lnTo>
                    <a:pt x="2235" y="2383"/>
                  </a:lnTo>
                  <a:lnTo>
                    <a:pt x="2087" y="2440"/>
                  </a:lnTo>
                  <a:lnTo>
                    <a:pt x="2085" y="2440"/>
                  </a:lnTo>
                  <a:lnTo>
                    <a:pt x="2083" y="2442"/>
                  </a:lnTo>
                  <a:lnTo>
                    <a:pt x="2079" y="2442"/>
                  </a:lnTo>
                  <a:lnTo>
                    <a:pt x="2073" y="2446"/>
                  </a:lnTo>
                  <a:lnTo>
                    <a:pt x="2066" y="2448"/>
                  </a:lnTo>
                  <a:lnTo>
                    <a:pt x="2058" y="2452"/>
                  </a:lnTo>
                  <a:lnTo>
                    <a:pt x="2050" y="2454"/>
                  </a:lnTo>
                  <a:lnTo>
                    <a:pt x="2041" y="2461"/>
                  </a:lnTo>
                  <a:lnTo>
                    <a:pt x="2035" y="2463"/>
                  </a:lnTo>
                  <a:lnTo>
                    <a:pt x="2030" y="2465"/>
                  </a:lnTo>
                  <a:lnTo>
                    <a:pt x="2024" y="2467"/>
                  </a:lnTo>
                  <a:lnTo>
                    <a:pt x="2018" y="2471"/>
                  </a:lnTo>
                  <a:lnTo>
                    <a:pt x="2012" y="2473"/>
                  </a:lnTo>
                  <a:lnTo>
                    <a:pt x="2007" y="2477"/>
                  </a:lnTo>
                  <a:lnTo>
                    <a:pt x="2001" y="2478"/>
                  </a:lnTo>
                  <a:lnTo>
                    <a:pt x="1995" y="2482"/>
                  </a:lnTo>
                  <a:lnTo>
                    <a:pt x="1988" y="2484"/>
                  </a:lnTo>
                  <a:lnTo>
                    <a:pt x="1982" y="2488"/>
                  </a:lnTo>
                  <a:lnTo>
                    <a:pt x="1974" y="2492"/>
                  </a:lnTo>
                  <a:lnTo>
                    <a:pt x="1967" y="2496"/>
                  </a:lnTo>
                  <a:lnTo>
                    <a:pt x="1959" y="2497"/>
                  </a:lnTo>
                  <a:lnTo>
                    <a:pt x="1953" y="2501"/>
                  </a:lnTo>
                  <a:lnTo>
                    <a:pt x="1946" y="2505"/>
                  </a:lnTo>
                  <a:lnTo>
                    <a:pt x="1940" y="2509"/>
                  </a:lnTo>
                  <a:lnTo>
                    <a:pt x="1933" y="2513"/>
                  </a:lnTo>
                  <a:lnTo>
                    <a:pt x="1927" y="2516"/>
                  </a:lnTo>
                  <a:lnTo>
                    <a:pt x="1919" y="2520"/>
                  </a:lnTo>
                  <a:lnTo>
                    <a:pt x="1912" y="2524"/>
                  </a:lnTo>
                  <a:lnTo>
                    <a:pt x="1904" y="2526"/>
                  </a:lnTo>
                  <a:lnTo>
                    <a:pt x="1898" y="2532"/>
                  </a:lnTo>
                  <a:lnTo>
                    <a:pt x="1889" y="2534"/>
                  </a:lnTo>
                  <a:lnTo>
                    <a:pt x="1883" y="2539"/>
                  </a:lnTo>
                  <a:lnTo>
                    <a:pt x="1876" y="2543"/>
                  </a:lnTo>
                  <a:lnTo>
                    <a:pt x="1870" y="2547"/>
                  </a:lnTo>
                  <a:lnTo>
                    <a:pt x="1862" y="2551"/>
                  </a:lnTo>
                  <a:lnTo>
                    <a:pt x="1857" y="2554"/>
                  </a:lnTo>
                  <a:lnTo>
                    <a:pt x="1851" y="2558"/>
                  </a:lnTo>
                  <a:lnTo>
                    <a:pt x="1845" y="2562"/>
                  </a:lnTo>
                  <a:lnTo>
                    <a:pt x="1839" y="2566"/>
                  </a:lnTo>
                  <a:lnTo>
                    <a:pt x="1834" y="2570"/>
                  </a:lnTo>
                  <a:lnTo>
                    <a:pt x="1826" y="2574"/>
                  </a:lnTo>
                  <a:lnTo>
                    <a:pt x="1820" y="2577"/>
                  </a:lnTo>
                  <a:lnTo>
                    <a:pt x="1815" y="2581"/>
                  </a:lnTo>
                  <a:lnTo>
                    <a:pt x="1809" y="2585"/>
                  </a:lnTo>
                  <a:lnTo>
                    <a:pt x="1800" y="2593"/>
                  </a:lnTo>
                  <a:lnTo>
                    <a:pt x="1792" y="2602"/>
                  </a:lnTo>
                  <a:lnTo>
                    <a:pt x="1782" y="2608"/>
                  </a:lnTo>
                  <a:lnTo>
                    <a:pt x="1777" y="2615"/>
                  </a:lnTo>
                  <a:lnTo>
                    <a:pt x="1771" y="2621"/>
                  </a:lnTo>
                  <a:lnTo>
                    <a:pt x="1767" y="2629"/>
                  </a:lnTo>
                  <a:lnTo>
                    <a:pt x="1763" y="2634"/>
                  </a:lnTo>
                  <a:lnTo>
                    <a:pt x="1760" y="2642"/>
                  </a:lnTo>
                  <a:lnTo>
                    <a:pt x="1756" y="2648"/>
                  </a:lnTo>
                  <a:lnTo>
                    <a:pt x="1754" y="2655"/>
                  </a:lnTo>
                  <a:lnTo>
                    <a:pt x="1750" y="2663"/>
                  </a:lnTo>
                  <a:lnTo>
                    <a:pt x="1748" y="2672"/>
                  </a:lnTo>
                  <a:lnTo>
                    <a:pt x="1746" y="2682"/>
                  </a:lnTo>
                  <a:lnTo>
                    <a:pt x="1744" y="2689"/>
                  </a:lnTo>
                  <a:lnTo>
                    <a:pt x="1741" y="2699"/>
                  </a:lnTo>
                  <a:lnTo>
                    <a:pt x="1739" y="2707"/>
                  </a:lnTo>
                  <a:lnTo>
                    <a:pt x="1737" y="2716"/>
                  </a:lnTo>
                  <a:lnTo>
                    <a:pt x="1737" y="2726"/>
                  </a:lnTo>
                  <a:lnTo>
                    <a:pt x="1735" y="2735"/>
                  </a:lnTo>
                  <a:lnTo>
                    <a:pt x="1733" y="2745"/>
                  </a:lnTo>
                  <a:lnTo>
                    <a:pt x="1733" y="2754"/>
                  </a:lnTo>
                  <a:lnTo>
                    <a:pt x="1733" y="2764"/>
                  </a:lnTo>
                  <a:lnTo>
                    <a:pt x="1731" y="2773"/>
                  </a:lnTo>
                  <a:lnTo>
                    <a:pt x="1729" y="2781"/>
                  </a:lnTo>
                  <a:lnTo>
                    <a:pt x="1729" y="2790"/>
                  </a:lnTo>
                  <a:lnTo>
                    <a:pt x="1729" y="2798"/>
                  </a:lnTo>
                  <a:lnTo>
                    <a:pt x="1729" y="2805"/>
                  </a:lnTo>
                  <a:lnTo>
                    <a:pt x="1729" y="2815"/>
                  </a:lnTo>
                  <a:lnTo>
                    <a:pt x="1729" y="2822"/>
                  </a:lnTo>
                  <a:lnTo>
                    <a:pt x="1729" y="2832"/>
                  </a:lnTo>
                  <a:lnTo>
                    <a:pt x="1729" y="2838"/>
                  </a:lnTo>
                  <a:lnTo>
                    <a:pt x="1729" y="2845"/>
                  </a:lnTo>
                  <a:lnTo>
                    <a:pt x="1729" y="2851"/>
                  </a:lnTo>
                  <a:lnTo>
                    <a:pt x="1731" y="2857"/>
                  </a:lnTo>
                  <a:lnTo>
                    <a:pt x="1731" y="2862"/>
                  </a:lnTo>
                  <a:lnTo>
                    <a:pt x="1731" y="2866"/>
                  </a:lnTo>
                  <a:lnTo>
                    <a:pt x="1733" y="2870"/>
                  </a:lnTo>
                  <a:lnTo>
                    <a:pt x="1733" y="2876"/>
                  </a:lnTo>
                  <a:lnTo>
                    <a:pt x="1735" y="2881"/>
                  </a:lnTo>
                  <a:lnTo>
                    <a:pt x="1737" y="2891"/>
                  </a:lnTo>
                  <a:lnTo>
                    <a:pt x="1737" y="2895"/>
                  </a:lnTo>
                  <a:lnTo>
                    <a:pt x="1741" y="2900"/>
                  </a:lnTo>
                  <a:lnTo>
                    <a:pt x="1741" y="2906"/>
                  </a:lnTo>
                  <a:lnTo>
                    <a:pt x="1744" y="2912"/>
                  </a:lnTo>
                  <a:lnTo>
                    <a:pt x="1744" y="2917"/>
                  </a:lnTo>
                  <a:lnTo>
                    <a:pt x="1746" y="2923"/>
                  </a:lnTo>
                  <a:lnTo>
                    <a:pt x="1748" y="2929"/>
                  </a:lnTo>
                  <a:lnTo>
                    <a:pt x="1750" y="2935"/>
                  </a:lnTo>
                  <a:lnTo>
                    <a:pt x="1750" y="2940"/>
                  </a:lnTo>
                  <a:lnTo>
                    <a:pt x="1754" y="2946"/>
                  </a:lnTo>
                  <a:lnTo>
                    <a:pt x="1754" y="2954"/>
                  </a:lnTo>
                  <a:lnTo>
                    <a:pt x="1758" y="2961"/>
                  </a:lnTo>
                  <a:lnTo>
                    <a:pt x="1758" y="2967"/>
                  </a:lnTo>
                  <a:lnTo>
                    <a:pt x="1760" y="2973"/>
                  </a:lnTo>
                  <a:lnTo>
                    <a:pt x="1762" y="2978"/>
                  </a:lnTo>
                  <a:lnTo>
                    <a:pt x="1763" y="2984"/>
                  </a:lnTo>
                  <a:lnTo>
                    <a:pt x="1765" y="2994"/>
                  </a:lnTo>
                  <a:lnTo>
                    <a:pt x="1769" y="3003"/>
                  </a:lnTo>
                  <a:lnTo>
                    <a:pt x="1771" y="3011"/>
                  </a:lnTo>
                  <a:lnTo>
                    <a:pt x="1773" y="3016"/>
                  </a:lnTo>
                  <a:lnTo>
                    <a:pt x="1775" y="3020"/>
                  </a:lnTo>
                  <a:lnTo>
                    <a:pt x="1775" y="3022"/>
                  </a:lnTo>
                  <a:lnTo>
                    <a:pt x="1750" y="3178"/>
                  </a:lnTo>
                  <a:lnTo>
                    <a:pt x="2079" y="3220"/>
                  </a:lnTo>
                  <a:lnTo>
                    <a:pt x="2510" y="3267"/>
                  </a:lnTo>
                  <a:lnTo>
                    <a:pt x="2765" y="3267"/>
                  </a:lnTo>
                  <a:lnTo>
                    <a:pt x="2740" y="483"/>
                  </a:lnTo>
                  <a:lnTo>
                    <a:pt x="2691" y="23"/>
                  </a:lnTo>
                  <a:lnTo>
                    <a:pt x="1169" y="0"/>
                  </a:lnTo>
                  <a:lnTo>
                    <a:pt x="49" y="17"/>
                  </a:lnTo>
                  <a:lnTo>
                    <a:pt x="25" y="1990"/>
                  </a:lnTo>
                  <a:lnTo>
                    <a:pt x="0" y="2653"/>
                  </a:lnTo>
                  <a:lnTo>
                    <a:pt x="237" y="2629"/>
                  </a:lnTo>
                  <a:lnTo>
                    <a:pt x="310" y="2539"/>
                  </a:lnTo>
                  <a:lnTo>
                    <a:pt x="351" y="2465"/>
                  </a:lnTo>
                  <a:lnTo>
                    <a:pt x="369" y="2401"/>
                  </a:lnTo>
                  <a:lnTo>
                    <a:pt x="327" y="2317"/>
                  </a:lnTo>
                  <a:lnTo>
                    <a:pt x="384" y="2161"/>
                  </a:lnTo>
                  <a:lnTo>
                    <a:pt x="346" y="2055"/>
                  </a:lnTo>
                  <a:lnTo>
                    <a:pt x="205" y="1965"/>
                  </a:lnTo>
                  <a:lnTo>
                    <a:pt x="285" y="1777"/>
                  </a:lnTo>
                  <a:lnTo>
                    <a:pt x="334" y="1597"/>
                  </a:lnTo>
                  <a:lnTo>
                    <a:pt x="433" y="1530"/>
                  </a:lnTo>
                  <a:lnTo>
                    <a:pt x="426" y="1416"/>
                  </a:lnTo>
                  <a:lnTo>
                    <a:pt x="426" y="1414"/>
                  </a:lnTo>
                  <a:lnTo>
                    <a:pt x="426" y="1412"/>
                  </a:lnTo>
                  <a:lnTo>
                    <a:pt x="427" y="1409"/>
                  </a:lnTo>
                  <a:lnTo>
                    <a:pt x="431" y="1403"/>
                  </a:lnTo>
                  <a:lnTo>
                    <a:pt x="433" y="1395"/>
                  </a:lnTo>
                  <a:lnTo>
                    <a:pt x="437" y="1388"/>
                  </a:lnTo>
                  <a:lnTo>
                    <a:pt x="443" y="1378"/>
                  </a:lnTo>
                  <a:lnTo>
                    <a:pt x="448" y="1369"/>
                  </a:lnTo>
                  <a:lnTo>
                    <a:pt x="450" y="1363"/>
                  </a:lnTo>
                  <a:lnTo>
                    <a:pt x="452" y="1357"/>
                  </a:lnTo>
                  <a:lnTo>
                    <a:pt x="456" y="1352"/>
                  </a:lnTo>
                  <a:lnTo>
                    <a:pt x="458" y="1346"/>
                  </a:lnTo>
                  <a:lnTo>
                    <a:pt x="462" y="1340"/>
                  </a:lnTo>
                  <a:lnTo>
                    <a:pt x="465" y="1333"/>
                  </a:lnTo>
                  <a:lnTo>
                    <a:pt x="469" y="1325"/>
                  </a:lnTo>
                  <a:lnTo>
                    <a:pt x="473" y="1319"/>
                  </a:lnTo>
                  <a:lnTo>
                    <a:pt x="475" y="1312"/>
                  </a:lnTo>
                  <a:lnTo>
                    <a:pt x="481" y="1306"/>
                  </a:lnTo>
                  <a:lnTo>
                    <a:pt x="483" y="1298"/>
                  </a:lnTo>
                  <a:lnTo>
                    <a:pt x="488" y="1291"/>
                  </a:lnTo>
                  <a:lnTo>
                    <a:pt x="492" y="1283"/>
                  </a:lnTo>
                  <a:lnTo>
                    <a:pt x="498" y="1276"/>
                  </a:lnTo>
                  <a:lnTo>
                    <a:pt x="502" y="1268"/>
                  </a:lnTo>
                  <a:lnTo>
                    <a:pt x="507" y="1262"/>
                  </a:lnTo>
                  <a:lnTo>
                    <a:pt x="511" y="1253"/>
                  </a:lnTo>
                  <a:lnTo>
                    <a:pt x="515" y="1245"/>
                  </a:lnTo>
                  <a:lnTo>
                    <a:pt x="519" y="1237"/>
                  </a:lnTo>
                  <a:lnTo>
                    <a:pt x="524" y="1230"/>
                  </a:lnTo>
                  <a:lnTo>
                    <a:pt x="528" y="1220"/>
                  </a:lnTo>
                  <a:lnTo>
                    <a:pt x="534" y="1213"/>
                  </a:lnTo>
                  <a:lnTo>
                    <a:pt x="538" y="1205"/>
                  </a:lnTo>
                  <a:lnTo>
                    <a:pt x="543" y="1198"/>
                  </a:lnTo>
                  <a:lnTo>
                    <a:pt x="547" y="1190"/>
                  </a:lnTo>
                  <a:lnTo>
                    <a:pt x="553" y="1180"/>
                  </a:lnTo>
                  <a:lnTo>
                    <a:pt x="557" y="1173"/>
                  </a:lnTo>
                  <a:lnTo>
                    <a:pt x="562" y="1165"/>
                  </a:lnTo>
                  <a:lnTo>
                    <a:pt x="568" y="1158"/>
                  </a:lnTo>
                  <a:lnTo>
                    <a:pt x="574" y="1150"/>
                  </a:lnTo>
                  <a:lnTo>
                    <a:pt x="578" y="1142"/>
                  </a:lnTo>
                  <a:lnTo>
                    <a:pt x="583" y="1135"/>
                  </a:lnTo>
                  <a:lnTo>
                    <a:pt x="589" y="1127"/>
                  </a:lnTo>
                  <a:lnTo>
                    <a:pt x="593" y="1120"/>
                  </a:lnTo>
                  <a:lnTo>
                    <a:pt x="598" y="1112"/>
                  </a:lnTo>
                  <a:lnTo>
                    <a:pt x="602" y="1106"/>
                  </a:lnTo>
                  <a:lnTo>
                    <a:pt x="608" y="1099"/>
                  </a:lnTo>
                  <a:lnTo>
                    <a:pt x="612" y="1091"/>
                  </a:lnTo>
                  <a:lnTo>
                    <a:pt x="617" y="1085"/>
                  </a:lnTo>
                  <a:lnTo>
                    <a:pt x="623" y="1080"/>
                  </a:lnTo>
                  <a:lnTo>
                    <a:pt x="627" y="1074"/>
                  </a:lnTo>
                  <a:lnTo>
                    <a:pt x="633" y="1068"/>
                  </a:lnTo>
                  <a:lnTo>
                    <a:pt x="636" y="1063"/>
                  </a:lnTo>
                  <a:lnTo>
                    <a:pt x="642" y="1057"/>
                  </a:lnTo>
                  <a:lnTo>
                    <a:pt x="652" y="1046"/>
                  </a:lnTo>
                  <a:lnTo>
                    <a:pt x="663" y="1040"/>
                  </a:lnTo>
                  <a:lnTo>
                    <a:pt x="671" y="1030"/>
                  </a:lnTo>
                  <a:lnTo>
                    <a:pt x="680" y="1021"/>
                  </a:lnTo>
                  <a:lnTo>
                    <a:pt x="690" y="1013"/>
                  </a:lnTo>
                  <a:lnTo>
                    <a:pt x="699" y="1006"/>
                  </a:lnTo>
                  <a:lnTo>
                    <a:pt x="707" y="996"/>
                  </a:lnTo>
                  <a:lnTo>
                    <a:pt x="716" y="989"/>
                  </a:lnTo>
                  <a:lnTo>
                    <a:pt x="726" y="979"/>
                  </a:lnTo>
                  <a:lnTo>
                    <a:pt x="735" y="971"/>
                  </a:lnTo>
                  <a:lnTo>
                    <a:pt x="745" y="962"/>
                  </a:lnTo>
                  <a:lnTo>
                    <a:pt x="752" y="954"/>
                  </a:lnTo>
                  <a:lnTo>
                    <a:pt x="762" y="947"/>
                  </a:lnTo>
                  <a:lnTo>
                    <a:pt x="770" y="939"/>
                  </a:lnTo>
                  <a:lnTo>
                    <a:pt x="777" y="932"/>
                  </a:lnTo>
                  <a:lnTo>
                    <a:pt x="785" y="926"/>
                  </a:lnTo>
                  <a:lnTo>
                    <a:pt x="792" y="918"/>
                  </a:lnTo>
                  <a:lnTo>
                    <a:pt x="802" y="913"/>
                  </a:lnTo>
                  <a:lnTo>
                    <a:pt x="809" y="903"/>
                  </a:lnTo>
                  <a:lnTo>
                    <a:pt x="815" y="899"/>
                  </a:lnTo>
                  <a:lnTo>
                    <a:pt x="821" y="892"/>
                  </a:lnTo>
                  <a:lnTo>
                    <a:pt x="828" y="886"/>
                  </a:lnTo>
                  <a:lnTo>
                    <a:pt x="832" y="880"/>
                  </a:lnTo>
                  <a:lnTo>
                    <a:pt x="838" y="876"/>
                  </a:lnTo>
                  <a:lnTo>
                    <a:pt x="844" y="871"/>
                  </a:lnTo>
                  <a:lnTo>
                    <a:pt x="849" y="869"/>
                  </a:lnTo>
                  <a:lnTo>
                    <a:pt x="857" y="861"/>
                  </a:lnTo>
                  <a:lnTo>
                    <a:pt x="863" y="856"/>
                  </a:lnTo>
                  <a:lnTo>
                    <a:pt x="866" y="852"/>
                  </a:lnTo>
                  <a:lnTo>
                    <a:pt x="868" y="852"/>
                  </a:lnTo>
                  <a:lnTo>
                    <a:pt x="1015" y="770"/>
                  </a:lnTo>
                  <a:lnTo>
                    <a:pt x="1087" y="567"/>
                  </a:lnTo>
                  <a:lnTo>
                    <a:pt x="1087" y="563"/>
                  </a:lnTo>
                  <a:lnTo>
                    <a:pt x="1085" y="555"/>
                  </a:lnTo>
                  <a:lnTo>
                    <a:pt x="1085" y="550"/>
                  </a:lnTo>
                  <a:lnTo>
                    <a:pt x="1085" y="542"/>
                  </a:lnTo>
                  <a:lnTo>
                    <a:pt x="1083" y="534"/>
                  </a:lnTo>
                  <a:lnTo>
                    <a:pt x="1083" y="527"/>
                  </a:lnTo>
                  <a:lnTo>
                    <a:pt x="1083" y="517"/>
                  </a:lnTo>
                  <a:lnTo>
                    <a:pt x="1081" y="508"/>
                  </a:lnTo>
                  <a:lnTo>
                    <a:pt x="1081" y="502"/>
                  </a:lnTo>
                  <a:lnTo>
                    <a:pt x="1081" y="498"/>
                  </a:lnTo>
                  <a:lnTo>
                    <a:pt x="1081" y="493"/>
                  </a:lnTo>
                  <a:lnTo>
                    <a:pt x="1081" y="487"/>
                  </a:lnTo>
                  <a:lnTo>
                    <a:pt x="1079" y="481"/>
                  </a:lnTo>
                  <a:lnTo>
                    <a:pt x="1079" y="475"/>
                  </a:lnTo>
                  <a:lnTo>
                    <a:pt x="1079" y="470"/>
                  </a:lnTo>
                  <a:lnTo>
                    <a:pt x="1079" y="464"/>
                  </a:lnTo>
                  <a:lnTo>
                    <a:pt x="1079" y="458"/>
                  </a:lnTo>
                  <a:lnTo>
                    <a:pt x="1079" y="453"/>
                  </a:lnTo>
                  <a:lnTo>
                    <a:pt x="1079" y="447"/>
                  </a:lnTo>
                  <a:lnTo>
                    <a:pt x="1079" y="441"/>
                  </a:lnTo>
                  <a:lnTo>
                    <a:pt x="1077" y="436"/>
                  </a:lnTo>
                  <a:lnTo>
                    <a:pt x="1077" y="428"/>
                  </a:lnTo>
                  <a:lnTo>
                    <a:pt x="1077" y="422"/>
                  </a:lnTo>
                  <a:lnTo>
                    <a:pt x="1077" y="417"/>
                  </a:lnTo>
                  <a:lnTo>
                    <a:pt x="1075" y="411"/>
                  </a:lnTo>
                  <a:lnTo>
                    <a:pt x="1075" y="403"/>
                  </a:lnTo>
                  <a:lnTo>
                    <a:pt x="1075" y="397"/>
                  </a:lnTo>
                  <a:lnTo>
                    <a:pt x="1075" y="392"/>
                  </a:lnTo>
                  <a:lnTo>
                    <a:pt x="1075" y="386"/>
                  </a:lnTo>
                  <a:lnTo>
                    <a:pt x="1075" y="380"/>
                  </a:lnTo>
                  <a:lnTo>
                    <a:pt x="1075" y="375"/>
                  </a:lnTo>
                  <a:lnTo>
                    <a:pt x="1075" y="369"/>
                  </a:lnTo>
                  <a:lnTo>
                    <a:pt x="1075" y="363"/>
                  </a:lnTo>
                  <a:lnTo>
                    <a:pt x="1075" y="358"/>
                  </a:lnTo>
                  <a:lnTo>
                    <a:pt x="1075" y="352"/>
                  </a:lnTo>
                  <a:lnTo>
                    <a:pt x="1077" y="348"/>
                  </a:lnTo>
                  <a:lnTo>
                    <a:pt x="1077" y="342"/>
                  </a:lnTo>
                  <a:lnTo>
                    <a:pt x="1077" y="335"/>
                  </a:lnTo>
                  <a:lnTo>
                    <a:pt x="1077" y="331"/>
                  </a:lnTo>
                  <a:lnTo>
                    <a:pt x="1077" y="327"/>
                  </a:lnTo>
                  <a:lnTo>
                    <a:pt x="1079" y="318"/>
                  </a:lnTo>
                  <a:lnTo>
                    <a:pt x="1081" y="310"/>
                  </a:lnTo>
                  <a:lnTo>
                    <a:pt x="1081" y="301"/>
                  </a:lnTo>
                  <a:lnTo>
                    <a:pt x="1083" y="295"/>
                  </a:lnTo>
                  <a:lnTo>
                    <a:pt x="1085" y="289"/>
                  </a:lnTo>
                  <a:lnTo>
                    <a:pt x="1087" y="287"/>
                  </a:lnTo>
                  <a:lnTo>
                    <a:pt x="1093" y="280"/>
                  </a:lnTo>
                  <a:lnTo>
                    <a:pt x="1100" y="274"/>
                  </a:lnTo>
                  <a:lnTo>
                    <a:pt x="1102" y="270"/>
                  </a:lnTo>
                  <a:lnTo>
                    <a:pt x="1108" y="268"/>
                  </a:lnTo>
                  <a:lnTo>
                    <a:pt x="1113" y="264"/>
                  </a:lnTo>
                  <a:lnTo>
                    <a:pt x="1119" y="264"/>
                  </a:lnTo>
                  <a:lnTo>
                    <a:pt x="1125" y="263"/>
                  </a:lnTo>
                  <a:lnTo>
                    <a:pt x="1131" y="261"/>
                  </a:lnTo>
                  <a:lnTo>
                    <a:pt x="1136" y="261"/>
                  </a:lnTo>
                  <a:lnTo>
                    <a:pt x="1142" y="261"/>
                  </a:lnTo>
                  <a:lnTo>
                    <a:pt x="1148" y="259"/>
                  </a:lnTo>
                  <a:lnTo>
                    <a:pt x="1153" y="257"/>
                  </a:lnTo>
                  <a:lnTo>
                    <a:pt x="1159" y="257"/>
                  </a:lnTo>
                  <a:lnTo>
                    <a:pt x="1167" y="257"/>
                  </a:lnTo>
                  <a:lnTo>
                    <a:pt x="1171" y="257"/>
                  </a:lnTo>
                  <a:lnTo>
                    <a:pt x="1176" y="257"/>
                  </a:lnTo>
                  <a:lnTo>
                    <a:pt x="1182" y="257"/>
                  </a:lnTo>
                  <a:lnTo>
                    <a:pt x="1190" y="257"/>
                  </a:lnTo>
                  <a:lnTo>
                    <a:pt x="1199" y="257"/>
                  </a:lnTo>
                  <a:lnTo>
                    <a:pt x="1209" y="259"/>
                  </a:lnTo>
                  <a:lnTo>
                    <a:pt x="1216" y="259"/>
                  </a:lnTo>
                  <a:lnTo>
                    <a:pt x="1222" y="261"/>
                  </a:lnTo>
                  <a:lnTo>
                    <a:pt x="1226" y="261"/>
                  </a:lnTo>
                  <a:lnTo>
                    <a:pt x="1228" y="261"/>
                  </a:lnTo>
                  <a:lnTo>
                    <a:pt x="1340" y="80"/>
                  </a:lnTo>
                  <a:lnTo>
                    <a:pt x="1505" y="80"/>
                  </a:lnTo>
                  <a:lnTo>
                    <a:pt x="1613" y="12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5" name="Freeform 234"/>
            <p:cNvSpPr>
              <a:spLocks/>
            </p:cNvSpPr>
            <p:nvPr/>
          </p:nvSpPr>
          <p:spPr bwMode="auto">
            <a:xfrm>
              <a:off x="3990" y="2046"/>
              <a:ext cx="504" cy="1052"/>
            </a:xfrm>
            <a:custGeom>
              <a:avLst/>
              <a:gdLst>
                <a:gd name="T0" fmla="*/ 2 w 1007"/>
                <a:gd name="T1" fmla="*/ 5 h 2104"/>
                <a:gd name="T2" fmla="*/ 8 w 1007"/>
                <a:gd name="T3" fmla="*/ 18 h 2104"/>
                <a:gd name="T4" fmla="*/ 15 w 1007"/>
                <a:gd name="T5" fmla="*/ 33 h 2104"/>
                <a:gd name="T6" fmla="*/ 22 w 1007"/>
                <a:gd name="T7" fmla="*/ 50 h 2104"/>
                <a:gd name="T8" fmla="*/ 28 w 1007"/>
                <a:gd name="T9" fmla="*/ 61 h 2104"/>
                <a:gd name="T10" fmla="*/ 34 w 1007"/>
                <a:gd name="T11" fmla="*/ 72 h 2104"/>
                <a:gd name="T12" fmla="*/ 39 w 1007"/>
                <a:gd name="T13" fmla="*/ 85 h 2104"/>
                <a:gd name="T14" fmla="*/ 46 w 1007"/>
                <a:gd name="T15" fmla="*/ 98 h 2104"/>
                <a:gd name="T16" fmla="*/ 53 w 1007"/>
                <a:gd name="T17" fmla="*/ 112 h 2104"/>
                <a:gd name="T18" fmla="*/ 60 w 1007"/>
                <a:gd name="T19" fmla="*/ 126 h 2104"/>
                <a:gd name="T20" fmla="*/ 68 w 1007"/>
                <a:gd name="T21" fmla="*/ 141 h 2104"/>
                <a:gd name="T22" fmla="*/ 73 w 1007"/>
                <a:gd name="T23" fmla="*/ 157 h 2104"/>
                <a:gd name="T24" fmla="*/ 76 w 1007"/>
                <a:gd name="T25" fmla="*/ 172 h 2104"/>
                <a:gd name="T26" fmla="*/ 78 w 1007"/>
                <a:gd name="T27" fmla="*/ 187 h 2104"/>
                <a:gd name="T28" fmla="*/ 78 w 1007"/>
                <a:gd name="T29" fmla="*/ 202 h 2104"/>
                <a:gd name="T30" fmla="*/ 76 w 1007"/>
                <a:gd name="T31" fmla="*/ 216 h 2104"/>
                <a:gd name="T32" fmla="*/ 74 w 1007"/>
                <a:gd name="T33" fmla="*/ 230 h 2104"/>
                <a:gd name="T34" fmla="*/ 71 w 1007"/>
                <a:gd name="T35" fmla="*/ 242 h 2104"/>
                <a:gd name="T36" fmla="*/ 68 w 1007"/>
                <a:gd name="T37" fmla="*/ 254 h 2104"/>
                <a:gd name="T38" fmla="*/ 62 w 1007"/>
                <a:gd name="T39" fmla="*/ 268 h 2104"/>
                <a:gd name="T40" fmla="*/ 55 w 1007"/>
                <a:gd name="T41" fmla="*/ 286 h 2104"/>
                <a:gd name="T42" fmla="*/ 51 w 1007"/>
                <a:gd name="T43" fmla="*/ 298 h 2104"/>
                <a:gd name="T44" fmla="*/ 56 w 1007"/>
                <a:gd name="T45" fmla="*/ 303 h 2104"/>
                <a:gd name="T46" fmla="*/ 73 w 1007"/>
                <a:gd name="T47" fmla="*/ 310 h 2104"/>
                <a:gd name="T48" fmla="*/ 83 w 1007"/>
                <a:gd name="T49" fmla="*/ 318 h 2104"/>
                <a:gd name="T50" fmla="*/ 96 w 1007"/>
                <a:gd name="T51" fmla="*/ 330 h 2104"/>
                <a:gd name="T52" fmla="*/ 113 w 1007"/>
                <a:gd name="T53" fmla="*/ 347 h 2104"/>
                <a:gd name="T54" fmla="*/ 131 w 1007"/>
                <a:gd name="T55" fmla="*/ 388 h 2104"/>
                <a:gd name="T56" fmla="*/ 139 w 1007"/>
                <a:gd name="T57" fmla="*/ 387 h 2104"/>
                <a:gd name="T58" fmla="*/ 152 w 1007"/>
                <a:gd name="T59" fmla="*/ 387 h 2104"/>
                <a:gd name="T60" fmla="*/ 166 w 1007"/>
                <a:gd name="T61" fmla="*/ 390 h 2104"/>
                <a:gd name="T62" fmla="*/ 177 w 1007"/>
                <a:gd name="T63" fmla="*/ 395 h 2104"/>
                <a:gd name="T64" fmla="*/ 189 w 1007"/>
                <a:gd name="T65" fmla="*/ 403 h 2104"/>
                <a:gd name="T66" fmla="*/ 204 w 1007"/>
                <a:gd name="T67" fmla="*/ 413 h 2104"/>
                <a:gd name="T68" fmla="*/ 218 w 1007"/>
                <a:gd name="T69" fmla="*/ 427 h 2104"/>
                <a:gd name="T70" fmla="*/ 235 w 1007"/>
                <a:gd name="T71" fmla="*/ 445 h 2104"/>
                <a:gd name="T72" fmla="*/ 252 w 1007"/>
                <a:gd name="T73" fmla="*/ 467 h 2104"/>
                <a:gd name="T74" fmla="*/ 270 w 1007"/>
                <a:gd name="T75" fmla="*/ 494 h 2104"/>
                <a:gd name="T76" fmla="*/ 289 w 1007"/>
                <a:gd name="T77" fmla="*/ 526 h 2104"/>
                <a:gd name="T78" fmla="*/ 309 w 1007"/>
                <a:gd name="T79" fmla="*/ 563 h 2104"/>
                <a:gd name="T80" fmla="*/ 329 w 1007"/>
                <a:gd name="T81" fmla="*/ 607 h 2104"/>
                <a:gd name="T82" fmla="*/ 346 w 1007"/>
                <a:gd name="T83" fmla="*/ 651 h 2104"/>
                <a:gd name="T84" fmla="*/ 360 w 1007"/>
                <a:gd name="T85" fmla="*/ 693 h 2104"/>
                <a:gd name="T86" fmla="*/ 370 w 1007"/>
                <a:gd name="T87" fmla="*/ 736 h 2104"/>
                <a:gd name="T88" fmla="*/ 379 w 1007"/>
                <a:gd name="T89" fmla="*/ 778 h 2104"/>
                <a:gd name="T90" fmla="*/ 384 w 1007"/>
                <a:gd name="T91" fmla="*/ 819 h 2104"/>
                <a:gd name="T92" fmla="*/ 388 w 1007"/>
                <a:gd name="T93" fmla="*/ 857 h 2104"/>
                <a:gd name="T94" fmla="*/ 391 w 1007"/>
                <a:gd name="T95" fmla="*/ 893 h 2104"/>
                <a:gd name="T96" fmla="*/ 393 w 1007"/>
                <a:gd name="T97" fmla="*/ 926 h 2104"/>
                <a:gd name="T98" fmla="*/ 393 w 1007"/>
                <a:gd name="T99" fmla="*/ 957 h 2104"/>
                <a:gd name="T100" fmla="*/ 393 w 1007"/>
                <a:gd name="T101" fmla="*/ 983 h 2104"/>
                <a:gd name="T102" fmla="*/ 393 w 1007"/>
                <a:gd name="T103" fmla="*/ 1007 h 2104"/>
                <a:gd name="T104" fmla="*/ 394 w 1007"/>
                <a:gd name="T105" fmla="*/ 1026 h 2104"/>
                <a:gd name="T106" fmla="*/ 394 w 1007"/>
                <a:gd name="T107" fmla="*/ 1039 h 2104"/>
                <a:gd name="T108" fmla="*/ 397 w 1007"/>
                <a:gd name="T109" fmla="*/ 1051 h 2104"/>
                <a:gd name="T110" fmla="*/ 406 w 1007"/>
                <a:gd name="T111" fmla="*/ 1049 h 2104"/>
                <a:gd name="T112" fmla="*/ 419 w 1007"/>
                <a:gd name="T113" fmla="*/ 1047 h 2104"/>
                <a:gd name="T114" fmla="*/ 436 w 1007"/>
                <a:gd name="T115" fmla="*/ 1045 h 2104"/>
                <a:gd name="T116" fmla="*/ 453 w 1007"/>
                <a:gd name="T117" fmla="*/ 1044 h 2104"/>
                <a:gd name="T118" fmla="*/ 470 w 1007"/>
                <a:gd name="T119" fmla="*/ 1044 h 2104"/>
                <a:gd name="T120" fmla="*/ 484 w 1007"/>
                <a:gd name="T121" fmla="*/ 1044 h 2104"/>
                <a:gd name="T122" fmla="*/ 495 w 1007"/>
                <a:gd name="T123" fmla="*/ 1044 h 2104"/>
                <a:gd name="T124" fmla="*/ 504 w 1007"/>
                <a:gd name="T125" fmla="*/ 1045 h 21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07"/>
                <a:gd name="T190" fmla="*/ 0 h 2104"/>
                <a:gd name="T191" fmla="*/ 1007 w 1007"/>
                <a:gd name="T192" fmla="*/ 2104 h 21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07" h="2104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10"/>
                  </a:lnTo>
                  <a:lnTo>
                    <a:pt x="8" y="19"/>
                  </a:lnTo>
                  <a:lnTo>
                    <a:pt x="10" y="25"/>
                  </a:lnTo>
                  <a:lnTo>
                    <a:pt x="12" y="31"/>
                  </a:lnTo>
                  <a:lnTo>
                    <a:pt x="15" y="36"/>
                  </a:lnTo>
                  <a:lnTo>
                    <a:pt x="19" y="44"/>
                  </a:lnTo>
                  <a:lnTo>
                    <a:pt x="21" y="50"/>
                  </a:lnTo>
                  <a:lnTo>
                    <a:pt x="25" y="59"/>
                  </a:lnTo>
                  <a:lnTo>
                    <a:pt x="29" y="67"/>
                  </a:lnTo>
                  <a:lnTo>
                    <a:pt x="34" y="76"/>
                  </a:lnTo>
                  <a:lnTo>
                    <a:pt x="38" y="86"/>
                  </a:lnTo>
                  <a:lnTo>
                    <a:pt x="42" y="95"/>
                  </a:lnTo>
                  <a:lnTo>
                    <a:pt x="44" y="101"/>
                  </a:lnTo>
                  <a:lnTo>
                    <a:pt x="48" y="105"/>
                  </a:lnTo>
                  <a:lnTo>
                    <a:pt x="50" y="110"/>
                  </a:lnTo>
                  <a:lnTo>
                    <a:pt x="53" y="116"/>
                  </a:lnTo>
                  <a:lnTo>
                    <a:pt x="55" y="122"/>
                  </a:lnTo>
                  <a:lnTo>
                    <a:pt x="57" y="127"/>
                  </a:lnTo>
                  <a:lnTo>
                    <a:pt x="61" y="133"/>
                  </a:lnTo>
                  <a:lnTo>
                    <a:pt x="63" y="139"/>
                  </a:lnTo>
                  <a:lnTo>
                    <a:pt x="67" y="145"/>
                  </a:lnTo>
                  <a:lnTo>
                    <a:pt x="69" y="150"/>
                  </a:lnTo>
                  <a:lnTo>
                    <a:pt x="72" y="158"/>
                  </a:lnTo>
                  <a:lnTo>
                    <a:pt x="76" y="164"/>
                  </a:lnTo>
                  <a:lnTo>
                    <a:pt x="78" y="171"/>
                  </a:lnTo>
                  <a:lnTo>
                    <a:pt x="82" y="177"/>
                  </a:lnTo>
                  <a:lnTo>
                    <a:pt x="84" y="183"/>
                  </a:lnTo>
                  <a:lnTo>
                    <a:pt x="88" y="190"/>
                  </a:lnTo>
                  <a:lnTo>
                    <a:pt x="91" y="196"/>
                  </a:lnTo>
                  <a:lnTo>
                    <a:pt x="95" y="203"/>
                  </a:lnTo>
                  <a:lnTo>
                    <a:pt x="99" y="209"/>
                  </a:lnTo>
                  <a:lnTo>
                    <a:pt x="103" y="217"/>
                  </a:lnTo>
                  <a:lnTo>
                    <a:pt x="105" y="224"/>
                  </a:lnTo>
                  <a:lnTo>
                    <a:pt x="108" y="232"/>
                  </a:lnTo>
                  <a:lnTo>
                    <a:pt x="112" y="240"/>
                  </a:lnTo>
                  <a:lnTo>
                    <a:pt x="116" y="247"/>
                  </a:lnTo>
                  <a:lnTo>
                    <a:pt x="120" y="253"/>
                  </a:lnTo>
                  <a:lnTo>
                    <a:pt x="124" y="260"/>
                  </a:lnTo>
                  <a:lnTo>
                    <a:pt x="127" y="268"/>
                  </a:lnTo>
                  <a:lnTo>
                    <a:pt x="133" y="278"/>
                  </a:lnTo>
                  <a:lnTo>
                    <a:pt x="135" y="283"/>
                  </a:lnTo>
                  <a:lnTo>
                    <a:pt x="139" y="291"/>
                  </a:lnTo>
                  <a:lnTo>
                    <a:pt x="141" y="298"/>
                  </a:lnTo>
                  <a:lnTo>
                    <a:pt x="145" y="306"/>
                  </a:lnTo>
                  <a:lnTo>
                    <a:pt x="146" y="314"/>
                  </a:lnTo>
                  <a:lnTo>
                    <a:pt x="148" y="323"/>
                  </a:lnTo>
                  <a:lnTo>
                    <a:pt x="150" y="329"/>
                  </a:lnTo>
                  <a:lnTo>
                    <a:pt x="152" y="338"/>
                  </a:lnTo>
                  <a:lnTo>
                    <a:pt x="152" y="344"/>
                  </a:lnTo>
                  <a:lnTo>
                    <a:pt x="154" y="352"/>
                  </a:lnTo>
                  <a:lnTo>
                    <a:pt x="154" y="359"/>
                  </a:lnTo>
                  <a:lnTo>
                    <a:pt x="156" y="367"/>
                  </a:lnTo>
                  <a:lnTo>
                    <a:pt x="156" y="375"/>
                  </a:lnTo>
                  <a:lnTo>
                    <a:pt x="156" y="384"/>
                  </a:lnTo>
                  <a:lnTo>
                    <a:pt x="156" y="390"/>
                  </a:lnTo>
                  <a:lnTo>
                    <a:pt x="156" y="399"/>
                  </a:lnTo>
                  <a:lnTo>
                    <a:pt x="156" y="405"/>
                  </a:lnTo>
                  <a:lnTo>
                    <a:pt x="154" y="413"/>
                  </a:lnTo>
                  <a:lnTo>
                    <a:pt x="154" y="418"/>
                  </a:lnTo>
                  <a:lnTo>
                    <a:pt x="154" y="426"/>
                  </a:lnTo>
                  <a:lnTo>
                    <a:pt x="152" y="433"/>
                  </a:lnTo>
                  <a:lnTo>
                    <a:pt x="152" y="439"/>
                  </a:lnTo>
                  <a:lnTo>
                    <a:pt x="150" y="447"/>
                  </a:lnTo>
                  <a:lnTo>
                    <a:pt x="150" y="454"/>
                  </a:lnTo>
                  <a:lnTo>
                    <a:pt x="148" y="460"/>
                  </a:lnTo>
                  <a:lnTo>
                    <a:pt x="146" y="468"/>
                  </a:lnTo>
                  <a:lnTo>
                    <a:pt x="145" y="473"/>
                  </a:lnTo>
                  <a:lnTo>
                    <a:pt x="143" y="479"/>
                  </a:lnTo>
                  <a:lnTo>
                    <a:pt x="141" y="485"/>
                  </a:lnTo>
                  <a:lnTo>
                    <a:pt x="141" y="492"/>
                  </a:lnTo>
                  <a:lnTo>
                    <a:pt x="139" y="498"/>
                  </a:lnTo>
                  <a:lnTo>
                    <a:pt x="137" y="506"/>
                  </a:lnTo>
                  <a:lnTo>
                    <a:pt x="135" y="509"/>
                  </a:lnTo>
                  <a:lnTo>
                    <a:pt x="133" y="515"/>
                  </a:lnTo>
                  <a:lnTo>
                    <a:pt x="131" y="521"/>
                  </a:lnTo>
                  <a:lnTo>
                    <a:pt x="127" y="527"/>
                  </a:lnTo>
                  <a:lnTo>
                    <a:pt x="124" y="536"/>
                  </a:lnTo>
                  <a:lnTo>
                    <a:pt x="122" y="547"/>
                  </a:lnTo>
                  <a:lnTo>
                    <a:pt x="116" y="555"/>
                  </a:lnTo>
                  <a:lnTo>
                    <a:pt x="112" y="565"/>
                  </a:lnTo>
                  <a:lnTo>
                    <a:pt x="110" y="572"/>
                  </a:lnTo>
                  <a:lnTo>
                    <a:pt x="108" y="580"/>
                  </a:lnTo>
                  <a:lnTo>
                    <a:pt x="105" y="585"/>
                  </a:lnTo>
                  <a:lnTo>
                    <a:pt x="103" y="591"/>
                  </a:lnTo>
                  <a:lnTo>
                    <a:pt x="101" y="597"/>
                  </a:lnTo>
                  <a:lnTo>
                    <a:pt x="101" y="601"/>
                  </a:lnTo>
                  <a:lnTo>
                    <a:pt x="103" y="604"/>
                  </a:lnTo>
                  <a:lnTo>
                    <a:pt x="107" y="606"/>
                  </a:lnTo>
                  <a:lnTo>
                    <a:pt x="112" y="606"/>
                  </a:lnTo>
                  <a:lnTo>
                    <a:pt x="122" y="608"/>
                  </a:lnTo>
                  <a:lnTo>
                    <a:pt x="129" y="610"/>
                  </a:lnTo>
                  <a:lnTo>
                    <a:pt x="141" y="618"/>
                  </a:lnTo>
                  <a:lnTo>
                    <a:pt x="145" y="620"/>
                  </a:lnTo>
                  <a:lnTo>
                    <a:pt x="150" y="623"/>
                  </a:lnTo>
                  <a:lnTo>
                    <a:pt x="156" y="627"/>
                  </a:lnTo>
                  <a:lnTo>
                    <a:pt x="162" y="633"/>
                  </a:lnTo>
                  <a:lnTo>
                    <a:pt x="165" y="637"/>
                  </a:lnTo>
                  <a:lnTo>
                    <a:pt x="171" y="641"/>
                  </a:lnTo>
                  <a:lnTo>
                    <a:pt x="177" y="646"/>
                  </a:lnTo>
                  <a:lnTo>
                    <a:pt x="183" y="652"/>
                  </a:lnTo>
                  <a:lnTo>
                    <a:pt x="192" y="661"/>
                  </a:lnTo>
                  <a:lnTo>
                    <a:pt x="203" y="671"/>
                  </a:lnTo>
                  <a:lnTo>
                    <a:pt x="213" y="679"/>
                  </a:lnTo>
                  <a:lnTo>
                    <a:pt x="221" y="688"/>
                  </a:lnTo>
                  <a:lnTo>
                    <a:pt x="226" y="694"/>
                  </a:lnTo>
                  <a:lnTo>
                    <a:pt x="232" y="699"/>
                  </a:lnTo>
                  <a:lnTo>
                    <a:pt x="236" y="703"/>
                  </a:lnTo>
                  <a:lnTo>
                    <a:pt x="238" y="705"/>
                  </a:lnTo>
                  <a:lnTo>
                    <a:pt x="262" y="777"/>
                  </a:lnTo>
                  <a:lnTo>
                    <a:pt x="262" y="776"/>
                  </a:lnTo>
                  <a:lnTo>
                    <a:pt x="268" y="776"/>
                  </a:lnTo>
                  <a:lnTo>
                    <a:pt x="272" y="774"/>
                  </a:lnTo>
                  <a:lnTo>
                    <a:pt x="278" y="774"/>
                  </a:lnTo>
                  <a:lnTo>
                    <a:pt x="283" y="774"/>
                  </a:lnTo>
                  <a:lnTo>
                    <a:pt x="289" y="774"/>
                  </a:lnTo>
                  <a:lnTo>
                    <a:pt x="295" y="774"/>
                  </a:lnTo>
                  <a:lnTo>
                    <a:pt x="304" y="774"/>
                  </a:lnTo>
                  <a:lnTo>
                    <a:pt x="312" y="776"/>
                  </a:lnTo>
                  <a:lnTo>
                    <a:pt x="321" y="779"/>
                  </a:lnTo>
                  <a:lnTo>
                    <a:pt x="327" y="779"/>
                  </a:lnTo>
                  <a:lnTo>
                    <a:pt x="331" y="781"/>
                  </a:lnTo>
                  <a:lnTo>
                    <a:pt x="337" y="783"/>
                  </a:lnTo>
                  <a:lnTo>
                    <a:pt x="342" y="785"/>
                  </a:lnTo>
                  <a:lnTo>
                    <a:pt x="348" y="789"/>
                  </a:lnTo>
                  <a:lnTo>
                    <a:pt x="354" y="791"/>
                  </a:lnTo>
                  <a:lnTo>
                    <a:pt x="359" y="795"/>
                  </a:lnTo>
                  <a:lnTo>
                    <a:pt x="367" y="800"/>
                  </a:lnTo>
                  <a:lnTo>
                    <a:pt x="373" y="802"/>
                  </a:lnTo>
                  <a:lnTo>
                    <a:pt x="378" y="806"/>
                  </a:lnTo>
                  <a:lnTo>
                    <a:pt x="386" y="812"/>
                  </a:lnTo>
                  <a:lnTo>
                    <a:pt x="394" y="817"/>
                  </a:lnTo>
                  <a:lnTo>
                    <a:pt x="399" y="821"/>
                  </a:lnTo>
                  <a:lnTo>
                    <a:pt x="407" y="827"/>
                  </a:lnTo>
                  <a:lnTo>
                    <a:pt x="413" y="834"/>
                  </a:lnTo>
                  <a:lnTo>
                    <a:pt x="422" y="842"/>
                  </a:lnTo>
                  <a:lnTo>
                    <a:pt x="428" y="848"/>
                  </a:lnTo>
                  <a:lnTo>
                    <a:pt x="435" y="855"/>
                  </a:lnTo>
                  <a:lnTo>
                    <a:pt x="445" y="863"/>
                  </a:lnTo>
                  <a:lnTo>
                    <a:pt x="452" y="872"/>
                  </a:lnTo>
                  <a:lnTo>
                    <a:pt x="460" y="882"/>
                  </a:lnTo>
                  <a:lnTo>
                    <a:pt x="470" y="891"/>
                  </a:lnTo>
                  <a:lnTo>
                    <a:pt x="477" y="901"/>
                  </a:lnTo>
                  <a:lnTo>
                    <a:pt x="487" y="912"/>
                  </a:lnTo>
                  <a:lnTo>
                    <a:pt x="494" y="924"/>
                  </a:lnTo>
                  <a:lnTo>
                    <a:pt x="504" y="935"/>
                  </a:lnTo>
                  <a:lnTo>
                    <a:pt x="513" y="947"/>
                  </a:lnTo>
                  <a:lnTo>
                    <a:pt x="521" y="962"/>
                  </a:lnTo>
                  <a:lnTo>
                    <a:pt x="530" y="973"/>
                  </a:lnTo>
                  <a:lnTo>
                    <a:pt x="540" y="988"/>
                  </a:lnTo>
                  <a:lnTo>
                    <a:pt x="549" y="1004"/>
                  </a:lnTo>
                  <a:lnTo>
                    <a:pt x="559" y="1021"/>
                  </a:lnTo>
                  <a:lnTo>
                    <a:pt x="566" y="1036"/>
                  </a:lnTo>
                  <a:lnTo>
                    <a:pt x="578" y="1053"/>
                  </a:lnTo>
                  <a:lnTo>
                    <a:pt x="587" y="1070"/>
                  </a:lnTo>
                  <a:lnTo>
                    <a:pt x="599" y="1089"/>
                  </a:lnTo>
                  <a:lnTo>
                    <a:pt x="608" y="1108"/>
                  </a:lnTo>
                  <a:lnTo>
                    <a:pt x="618" y="1127"/>
                  </a:lnTo>
                  <a:lnTo>
                    <a:pt x="627" y="1148"/>
                  </a:lnTo>
                  <a:lnTo>
                    <a:pt x="639" y="1171"/>
                  </a:lnTo>
                  <a:lnTo>
                    <a:pt x="648" y="1192"/>
                  </a:lnTo>
                  <a:lnTo>
                    <a:pt x="658" y="1215"/>
                  </a:lnTo>
                  <a:lnTo>
                    <a:pt x="665" y="1235"/>
                  </a:lnTo>
                  <a:lnTo>
                    <a:pt x="677" y="1258"/>
                  </a:lnTo>
                  <a:lnTo>
                    <a:pt x="684" y="1279"/>
                  </a:lnTo>
                  <a:lnTo>
                    <a:pt x="692" y="1302"/>
                  </a:lnTo>
                  <a:lnTo>
                    <a:pt x="700" y="1323"/>
                  </a:lnTo>
                  <a:lnTo>
                    <a:pt x="707" y="1346"/>
                  </a:lnTo>
                  <a:lnTo>
                    <a:pt x="713" y="1367"/>
                  </a:lnTo>
                  <a:lnTo>
                    <a:pt x="719" y="1387"/>
                  </a:lnTo>
                  <a:lnTo>
                    <a:pt x="724" y="1408"/>
                  </a:lnTo>
                  <a:lnTo>
                    <a:pt x="730" y="1431"/>
                  </a:lnTo>
                  <a:lnTo>
                    <a:pt x="736" y="1452"/>
                  </a:lnTo>
                  <a:lnTo>
                    <a:pt x="739" y="1473"/>
                  </a:lnTo>
                  <a:lnTo>
                    <a:pt x="745" y="1494"/>
                  </a:lnTo>
                  <a:lnTo>
                    <a:pt x="751" y="1517"/>
                  </a:lnTo>
                  <a:lnTo>
                    <a:pt x="753" y="1538"/>
                  </a:lnTo>
                  <a:lnTo>
                    <a:pt x="757" y="1557"/>
                  </a:lnTo>
                  <a:lnTo>
                    <a:pt x="760" y="1577"/>
                  </a:lnTo>
                  <a:lnTo>
                    <a:pt x="764" y="1598"/>
                  </a:lnTo>
                  <a:lnTo>
                    <a:pt x="766" y="1617"/>
                  </a:lnTo>
                  <a:lnTo>
                    <a:pt x="768" y="1638"/>
                  </a:lnTo>
                  <a:lnTo>
                    <a:pt x="770" y="1657"/>
                  </a:lnTo>
                  <a:lnTo>
                    <a:pt x="774" y="1678"/>
                  </a:lnTo>
                  <a:lnTo>
                    <a:pt x="774" y="1695"/>
                  </a:lnTo>
                  <a:lnTo>
                    <a:pt x="776" y="1714"/>
                  </a:lnTo>
                  <a:lnTo>
                    <a:pt x="777" y="1733"/>
                  </a:lnTo>
                  <a:lnTo>
                    <a:pt x="779" y="1752"/>
                  </a:lnTo>
                  <a:lnTo>
                    <a:pt x="781" y="1769"/>
                  </a:lnTo>
                  <a:lnTo>
                    <a:pt x="781" y="1787"/>
                  </a:lnTo>
                  <a:lnTo>
                    <a:pt x="783" y="1804"/>
                  </a:lnTo>
                  <a:lnTo>
                    <a:pt x="785" y="1823"/>
                  </a:lnTo>
                  <a:lnTo>
                    <a:pt x="785" y="1838"/>
                  </a:lnTo>
                  <a:lnTo>
                    <a:pt x="785" y="1853"/>
                  </a:lnTo>
                  <a:lnTo>
                    <a:pt x="785" y="1870"/>
                  </a:lnTo>
                  <a:lnTo>
                    <a:pt x="785" y="1885"/>
                  </a:lnTo>
                  <a:lnTo>
                    <a:pt x="785" y="1899"/>
                  </a:lnTo>
                  <a:lnTo>
                    <a:pt x="785" y="1914"/>
                  </a:lnTo>
                  <a:lnTo>
                    <a:pt x="785" y="1927"/>
                  </a:lnTo>
                  <a:lnTo>
                    <a:pt x="785" y="1942"/>
                  </a:lnTo>
                  <a:lnTo>
                    <a:pt x="785" y="1956"/>
                  </a:lnTo>
                  <a:lnTo>
                    <a:pt x="785" y="1967"/>
                  </a:lnTo>
                  <a:lnTo>
                    <a:pt x="785" y="1978"/>
                  </a:lnTo>
                  <a:lnTo>
                    <a:pt x="785" y="1992"/>
                  </a:lnTo>
                  <a:lnTo>
                    <a:pt x="785" y="2001"/>
                  </a:lnTo>
                  <a:lnTo>
                    <a:pt x="785" y="2015"/>
                  </a:lnTo>
                  <a:lnTo>
                    <a:pt x="785" y="2024"/>
                  </a:lnTo>
                  <a:lnTo>
                    <a:pt x="787" y="2034"/>
                  </a:lnTo>
                  <a:lnTo>
                    <a:pt x="787" y="2043"/>
                  </a:lnTo>
                  <a:lnTo>
                    <a:pt x="787" y="2051"/>
                  </a:lnTo>
                  <a:lnTo>
                    <a:pt x="787" y="2058"/>
                  </a:lnTo>
                  <a:lnTo>
                    <a:pt x="787" y="2066"/>
                  </a:lnTo>
                  <a:lnTo>
                    <a:pt x="787" y="2072"/>
                  </a:lnTo>
                  <a:lnTo>
                    <a:pt x="787" y="2077"/>
                  </a:lnTo>
                  <a:lnTo>
                    <a:pt x="787" y="2085"/>
                  </a:lnTo>
                  <a:lnTo>
                    <a:pt x="789" y="2091"/>
                  </a:lnTo>
                  <a:lnTo>
                    <a:pt x="791" y="2096"/>
                  </a:lnTo>
                  <a:lnTo>
                    <a:pt x="793" y="2102"/>
                  </a:lnTo>
                  <a:lnTo>
                    <a:pt x="796" y="2104"/>
                  </a:lnTo>
                  <a:lnTo>
                    <a:pt x="802" y="2104"/>
                  </a:lnTo>
                  <a:lnTo>
                    <a:pt x="806" y="2102"/>
                  </a:lnTo>
                  <a:lnTo>
                    <a:pt x="812" y="2098"/>
                  </a:lnTo>
                  <a:lnTo>
                    <a:pt x="817" y="2096"/>
                  </a:lnTo>
                  <a:lnTo>
                    <a:pt x="823" y="2096"/>
                  </a:lnTo>
                  <a:lnTo>
                    <a:pt x="831" y="2094"/>
                  </a:lnTo>
                  <a:lnTo>
                    <a:pt x="838" y="2093"/>
                  </a:lnTo>
                  <a:lnTo>
                    <a:pt x="846" y="2091"/>
                  </a:lnTo>
                  <a:lnTo>
                    <a:pt x="855" y="2091"/>
                  </a:lnTo>
                  <a:lnTo>
                    <a:pt x="863" y="2089"/>
                  </a:lnTo>
                  <a:lnTo>
                    <a:pt x="871" y="2089"/>
                  </a:lnTo>
                  <a:lnTo>
                    <a:pt x="878" y="2087"/>
                  </a:lnTo>
                  <a:lnTo>
                    <a:pt x="888" y="2087"/>
                  </a:lnTo>
                  <a:lnTo>
                    <a:pt x="895" y="2087"/>
                  </a:lnTo>
                  <a:lnTo>
                    <a:pt x="905" y="2087"/>
                  </a:lnTo>
                  <a:lnTo>
                    <a:pt x="914" y="2087"/>
                  </a:lnTo>
                  <a:lnTo>
                    <a:pt x="924" y="2087"/>
                  </a:lnTo>
                  <a:lnTo>
                    <a:pt x="931" y="2087"/>
                  </a:lnTo>
                  <a:lnTo>
                    <a:pt x="939" y="2087"/>
                  </a:lnTo>
                  <a:lnTo>
                    <a:pt x="947" y="2087"/>
                  </a:lnTo>
                  <a:lnTo>
                    <a:pt x="954" y="2087"/>
                  </a:lnTo>
                  <a:lnTo>
                    <a:pt x="960" y="2087"/>
                  </a:lnTo>
                  <a:lnTo>
                    <a:pt x="967" y="2087"/>
                  </a:lnTo>
                  <a:lnTo>
                    <a:pt x="973" y="2087"/>
                  </a:lnTo>
                  <a:lnTo>
                    <a:pt x="981" y="2087"/>
                  </a:lnTo>
                  <a:lnTo>
                    <a:pt x="986" y="2087"/>
                  </a:lnTo>
                  <a:lnTo>
                    <a:pt x="990" y="2087"/>
                  </a:lnTo>
                  <a:lnTo>
                    <a:pt x="994" y="2087"/>
                  </a:lnTo>
                  <a:lnTo>
                    <a:pt x="1000" y="2089"/>
                  </a:lnTo>
                  <a:lnTo>
                    <a:pt x="1004" y="2089"/>
                  </a:lnTo>
                  <a:lnTo>
                    <a:pt x="1007" y="2089"/>
                  </a:lnTo>
                  <a:lnTo>
                    <a:pt x="916" y="12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6" name="Freeform 235"/>
            <p:cNvSpPr>
              <a:spLocks/>
            </p:cNvSpPr>
            <p:nvPr/>
          </p:nvSpPr>
          <p:spPr bwMode="auto">
            <a:xfrm>
              <a:off x="3256" y="3464"/>
              <a:ext cx="498" cy="210"/>
            </a:xfrm>
            <a:custGeom>
              <a:avLst/>
              <a:gdLst>
                <a:gd name="T0" fmla="*/ 4 w 998"/>
                <a:gd name="T1" fmla="*/ 49 h 420"/>
                <a:gd name="T2" fmla="*/ 11 w 998"/>
                <a:gd name="T3" fmla="*/ 57 h 420"/>
                <a:gd name="T4" fmla="*/ 25 w 998"/>
                <a:gd name="T5" fmla="*/ 69 h 420"/>
                <a:gd name="T6" fmla="*/ 33 w 998"/>
                <a:gd name="T7" fmla="*/ 77 h 420"/>
                <a:gd name="T8" fmla="*/ 43 w 998"/>
                <a:gd name="T9" fmla="*/ 86 h 420"/>
                <a:gd name="T10" fmla="*/ 53 w 998"/>
                <a:gd name="T11" fmla="*/ 94 h 420"/>
                <a:gd name="T12" fmla="*/ 66 w 998"/>
                <a:gd name="T13" fmla="*/ 104 h 420"/>
                <a:gd name="T14" fmla="*/ 79 w 998"/>
                <a:gd name="T15" fmla="*/ 112 h 420"/>
                <a:gd name="T16" fmla="*/ 92 w 998"/>
                <a:gd name="T17" fmla="*/ 121 h 420"/>
                <a:gd name="T18" fmla="*/ 108 w 998"/>
                <a:gd name="T19" fmla="*/ 131 h 420"/>
                <a:gd name="T20" fmla="*/ 124 w 998"/>
                <a:gd name="T21" fmla="*/ 141 h 420"/>
                <a:gd name="T22" fmla="*/ 141 w 998"/>
                <a:gd name="T23" fmla="*/ 149 h 420"/>
                <a:gd name="T24" fmla="*/ 159 w 998"/>
                <a:gd name="T25" fmla="*/ 159 h 420"/>
                <a:gd name="T26" fmla="*/ 179 w 998"/>
                <a:gd name="T27" fmla="*/ 167 h 420"/>
                <a:gd name="T28" fmla="*/ 200 w 998"/>
                <a:gd name="T29" fmla="*/ 176 h 420"/>
                <a:gd name="T30" fmla="*/ 222 w 998"/>
                <a:gd name="T31" fmla="*/ 182 h 420"/>
                <a:gd name="T32" fmla="*/ 245 w 998"/>
                <a:gd name="T33" fmla="*/ 190 h 420"/>
                <a:gd name="T34" fmla="*/ 268 w 998"/>
                <a:gd name="T35" fmla="*/ 196 h 420"/>
                <a:gd name="T36" fmla="*/ 292 w 998"/>
                <a:gd name="T37" fmla="*/ 201 h 420"/>
                <a:gd name="T38" fmla="*/ 313 w 998"/>
                <a:gd name="T39" fmla="*/ 203 h 420"/>
                <a:gd name="T40" fmla="*/ 335 w 998"/>
                <a:gd name="T41" fmla="*/ 206 h 420"/>
                <a:gd name="T42" fmla="*/ 355 w 998"/>
                <a:gd name="T43" fmla="*/ 208 h 420"/>
                <a:gd name="T44" fmla="*/ 375 w 998"/>
                <a:gd name="T45" fmla="*/ 210 h 420"/>
                <a:gd name="T46" fmla="*/ 392 w 998"/>
                <a:gd name="T47" fmla="*/ 210 h 420"/>
                <a:gd name="T48" fmla="*/ 408 w 998"/>
                <a:gd name="T49" fmla="*/ 210 h 420"/>
                <a:gd name="T50" fmla="*/ 423 w 998"/>
                <a:gd name="T51" fmla="*/ 208 h 420"/>
                <a:gd name="T52" fmla="*/ 437 w 998"/>
                <a:gd name="T53" fmla="*/ 207 h 420"/>
                <a:gd name="T54" fmla="*/ 451 w 998"/>
                <a:gd name="T55" fmla="*/ 204 h 420"/>
                <a:gd name="T56" fmla="*/ 461 w 998"/>
                <a:gd name="T57" fmla="*/ 201 h 420"/>
                <a:gd name="T58" fmla="*/ 471 w 998"/>
                <a:gd name="T59" fmla="*/ 196 h 420"/>
                <a:gd name="T60" fmla="*/ 479 w 998"/>
                <a:gd name="T61" fmla="*/ 191 h 420"/>
                <a:gd name="T62" fmla="*/ 492 w 998"/>
                <a:gd name="T63" fmla="*/ 180 h 420"/>
                <a:gd name="T64" fmla="*/ 498 w 998"/>
                <a:gd name="T65" fmla="*/ 165 h 420"/>
                <a:gd name="T66" fmla="*/ 497 w 998"/>
                <a:gd name="T67" fmla="*/ 153 h 420"/>
                <a:gd name="T68" fmla="*/ 495 w 998"/>
                <a:gd name="T69" fmla="*/ 144 h 420"/>
                <a:gd name="T70" fmla="*/ 492 w 998"/>
                <a:gd name="T71" fmla="*/ 135 h 420"/>
                <a:gd name="T72" fmla="*/ 485 w 998"/>
                <a:gd name="T73" fmla="*/ 124 h 420"/>
                <a:gd name="T74" fmla="*/ 477 w 998"/>
                <a:gd name="T75" fmla="*/ 115 h 420"/>
                <a:gd name="T76" fmla="*/ 469 w 998"/>
                <a:gd name="T77" fmla="*/ 105 h 420"/>
                <a:gd name="T78" fmla="*/ 457 w 998"/>
                <a:gd name="T79" fmla="*/ 97 h 420"/>
                <a:gd name="T80" fmla="*/ 446 w 998"/>
                <a:gd name="T81" fmla="*/ 88 h 420"/>
                <a:gd name="T82" fmla="*/ 434 w 998"/>
                <a:gd name="T83" fmla="*/ 80 h 420"/>
                <a:gd name="T84" fmla="*/ 420 w 998"/>
                <a:gd name="T85" fmla="*/ 72 h 420"/>
                <a:gd name="T86" fmla="*/ 406 w 998"/>
                <a:gd name="T87" fmla="*/ 65 h 420"/>
                <a:gd name="T88" fmla="*/ 392 w 998"/>
                <a:gd name="T89" fmla="*/ 58 h 420"/>
                <a:gd name="T90" fmla="*/ 377 w 998"/>
                <a:gd name="T91" fmla="*/ 51 h 420"/>
                <a:gd name="T92" fmla="*/ 363 w 998"/>
                <a:gd name="T93" fmla="*/ 46 h 420"/>
                <a:gd name="T94" fmla="*/ 349 w 998"/>
                <a:gd name="T95" fmla="*/ 39 h 420"/>
                <a:gd name="T96" fmla="*/ 336 w 998"/>
                <a:gd name="T97" fmla="*/ 34 h 420"/>
                <a:gd name="T98" fmla="*/ 322 w 998"/>
                <a:gd name="T99" fmla="*/ 29 h 420"/>
                <a:gd name="T100" fmla="*/ 310 w 998"/>
                <a:gd name="T101" fmla="*/ 25 h 420"/>
                <a:gd name="T102" fmla="*/ 300 w 998"/>
                <a:gd name="T103" fmla="*/ 22 h 420"/>
                <a:gd name="T104" fmla="*/ 289 w 998"/>
                <a:gd name="T105" fmla="*/ 18 h 420"/>
                <a:gd name="T106" fmla="*/ 279 w 998"/>
                <a:gd name="T107" fmla="*/ 15 h 420"/>
                <a:gd name="T108" fmla="*/ 269 w 998"/>
                <a:gd name="T109" fmla="*/ 12 h 420"/>
                <a:gd name="T110" fmla="*/ 0 w 998"/>
                <a:gd name="T111" fmla="*/ 44 h 4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98"/>
                <a:gd name="T169" fmla="*/ 0 h 420"/>
                <a:gd name="T170" fmla="*/ 998 w 998"/>
                <a:gd name="T171" fmla="*/ 420 h 42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98" h="420">
                  <a:moveTo>
                    <a:pt x="0" y="87"/>
                  </a:moveTo>
                  <a:lnTo>
                    <a:pt x="0" y="89"/>
                  </a:lnTo>
                  <a:lnTo>
                    <a:pt x="8" y="97"/>
                  </a:lnTo>
                  <a:lnTo>
                    <a:pt x="11" y="100"/>
                  </a:lnTo>
                  <a:lnTo>
                    <a:pt x="17" y="108"/>
                  </a:lnTo>
                  <a:lnTo>
                    <a:pt x="23" y="114"/>
                  </a:lnTo>
                  <a:lnTo>
                    <a:pt x="32" y="121"/>
                  </a:lnTo>
                  <a:lnTo>
                    <a:pt x="42" y="129"/>
                  </a:lnTo>
                  <a:lnTo>
                    <a:pt x="51" y="138"/>
                  </a:lnTo>
                  <a:lnTo>
                    <a:pt x="55" y="144"/>
                  </a:lnTo>
                  <a:lnTo>
                    <a:pt x="61" y="148"/>
                  </a:lnTo>
                  <a:lnTo>
                    <a:pt x="67" y="154"/>
                  </a:lnTo>
                  <a:lnTo>
                    <a:pt x="74" y="159"/>
                  </a:lnTo>
                  <a:lnTo>
                    <a:pt x="80" y="165"/>
                  </a:lnTo>
                  <a:lnTo>
                    <a:pt x="86" y="171"/>
                  </a:lnTo>
                  <a:lnTo>
                    <a:pt x="93" y="176"/>
                  </a:lnTo>
                  <a:lnTo>
                    <a:pt x="101" y="182"/>
                  </a:lnTo>
                  <a:lnTo>
                    <a:pt x="107" y="188"/>
                  </a:lnTo>
                  <a:lnTo>
                    <a:pt x="116" y="193"/>
                  </a:lnTo>
                  <a:lnTo>
                    <a:pt x="124" y="199"/>
                  </a:lnTo>
                  <a:lnTo>
                    <a:pt x="133" y="207"/>
                  </a:lnTo>
                  <a:lnTo>
                    <a:pt x="141" y="212"/>
                  </a:lnTo>
                  <a:lnTo>
                    <a:pt x="148" y="218"/>
                  </a:lnTo>
                  <a:lnTo>
                    <a:pt x="158" y="224"/>
                  </a:lnTo>
                  <a:lnTo>
                    <a:pt x="167" y="230"/>
                  </a:lnTo>
                  <a:lnTo>
                    <a:pt x="175" y="237"/>
                  </a:lnTo>
                  <a:lnTo>
                    <a:pt x="184" y="243"/>
                  </a:lnTo>
                  <a:lnTo>
                    <a:pt x="196" y="249"/>
                  </a:lnTo>
                  <a:lnTo>
                    <a:pt x="207" y="256"/>
                  </a:lnTo>
                  <a:lnTo>
                    <a:pt x="217" y="262"/>
                  </a:lnTo>
                  <a:lnTo>
                    <a:pt x="226" y="268"/>
                  </a:lnTo>
                  <a:lnTo>
                    <a:pt x="238" y="273"/>
                  </a:lnTo>
                  <a:lnTo>
                    <a:pt x="249" y="281"/>
                  </a:lnTo>
                  <a:lnTo>
                    <a:pt x="259" y="287"/>
                  </a:lnTo>
                  <a:lnTo>
                    <a:pt x="270" y="292"/>
                  </a:lnTo>
                  <a:lnTo>
                    <a:pt x="283" y="298"/>
                  </a:lnTo>
                  <a:lnTo>
                    <a:pt x="297" y="306"/>
                  </a:lnTo>
                  <a:lnTo>
                    <a:pt x="308" y="311"/>
                  </a:lnTo>
                  <a:lnTo>
                    <a:pt x="319" y="317"/>
                  </a:lnTo>
                  <a:lnTo>
                    <a:pt x="333" y="323"/>
                  </a:lnTo>
                  <a:lnTo>
                    <a:pt x="346" y="328"/>
                  </a:lnTo>
                  <a:lnTo>
                    <a:pt x="359" y="334"/>
                  </a:lnTo>
                  <a:lnTo>
                    <a:pt x="373" y="340"/>
                  </a:lnTo>
                  <a:lnTo>
                    <a:pt x="388" y="345"/>
                  </a:lnTo>
                  <a:lnTo>
                    <a:pt x="401" y="351"/>
                  </a:lnTo>
                  <a:lnTo>
                    <a:pt x="414" y="355"/>
                  </a:lnTo>
                  <a:lnTo>
                    <a:pt x="430" y="361"/>
                  </a:lnTo>
                  <a:lnTo>
                    <a:pt x="445" y="364"/>
                  </a:lnTo>
                  <a:lnTo>
                    <a:pt x="460" y="370"/>
                  </a:lnTo>
                  <a:lnTo>
                    <a:pt x="473" y="374"/>
                  </a:lnTo>
                  <a:lnTo>
                    <a:pt x="490" y="380"/>
                  </a:lnTo>
                  <a:lnTo>
                    <a:pt x="506" y="382"/>
                  </a:lnTo>
                  <a:lnTo>
                    <a:pt x="523" y="387"/>
                  </a:lnTo>
                  <a:lnTo>
                    <a:pt x="538" y="391"/>
                  </a:lnTo>
                  <a:lnTo>
                    <a:pt x="553" y="393"/>
                  </a:lnTo>
                  <a:lnTo>
                    <a:pt x="568" y="397"/>
                  </a:lnTo>
                  <a:lnTo>
                    <a:pt x="585" y="401"/>
                  </a:lnTo>
                  <a:lnTo>
                    <a:pt x="599" y="402"/>
                  </a:lnTo>
                  <a:lnTo>
                    <a:pt x="614" y="404"/>
                  </a:lnTo>
                  <a:lnTo>
                    <a:pt x="627" y="406"/>
                  </a:lnTo>
                  <a:lnTo>
                    <a:pt x="642" y="410"/>
                  </a:lnTo>
                  <a:lnTo>
                    <a:pt x="658" y="410"/>
                  </a:lnTo>
                  <a:lnTo>
                    <a:pt x="671" y="412"/>
                  </a:lnTo>
                  <a:lnTo>
                    <a:pt x="684" y="414"/>
                  </a:lnTo>
                  <a:lnTo>
                    <a:pt x="698" y="416"/>
                  </a:lnTo>
                  <a:lnTo>
                    <a:pt x="711" y="416"/>
                  </a:lnTo>
                  <a:lnTo>
                    <a:pt x="724" y="418"/>
                  </a:lnTo>
                  <a:lnTo>
                    <a:pt x="736" y="418"/>
                  </a:lnTo>
                  <a:lnTo>
                    <a:pt x="751" y="420"/>
                  </a:lnTo>
                  <a:lnTo>
                    <a:pt x="762" y="420"/>
                  </a:lnTo>
                  <a:lnTo>
                    <a:pt x="774" y="420"/>
                  </a:lnTo>
                  <a:lnTo>
                    <a:pt x="785" y="420"/>
                  </a:lnTo>
                  <a:lnTo>
                    <a:pt x="796" y="420"/>
                  </a:lnTo>
                  <a:lnTo>
                    <a:pt x="806" y="420"/>
                  </a:lnTo>
                  <a:lnTo>
                    <a:pt x="817" y="420"/>
                  </a:lnTo>
                  <a:lnTo>
                    <a:pt x="829" y="418"/>
                  </a:lnTo>
                  <a:lnTo>
                    <a:pt x="838" y="418"/>
                  </a:lnTo>
                  <a:lnTo>
                    <a:pt x="848" y="416"/>
                  </a:lnTo>
                  <a:lnTo>
                    <a:pt x="857" y="416"/>
                  </a:lnTo>
                  <a:lnTo>
                    <a:pt x="867" y="414"/>
                  </a:lnTo>
                  <a:lnTo>
                    <a:pt x="876" y="414"/>
                  </a:lnTo>
                  <a:lnTo>
                    <a:pt x="884" y="412"/>
                  </a:lnTo>
                  <a:lnTo>
                    <a:pt x="893" y="410"/>
                  </a:lnTo>
                  <a:lnTo>
                    <a:pt x="903" y="408"/>
                  </a:lnTo>
                  <a:lnTo>
                    <a:pt x="910" y="406"/>
                  </a:lnTo>
                  <a:lnTo>
                    <a:pt x="918" y="404"/>
                  </a:lnTo>
                  <a:lnTo>
                    <a:pt x="924" y="401"/>
                  </a:lnTo>
                  <a:lnTo>
                    <a:pt x="931" y="399"/>
                  </a:lnTo>
                  <a:lnTo>
                    <a:pt x="937" y="395"/>
                  </a:lnTo>
                  <a:lnTo>
                    <a:pt x="943" y="391"/>
                  </a:lnTo>
                  <a:lnTo>
                    <a:pt x="948" y="389"/>
                  </a:lnTo>
                  <a:lnTo>
                    <a:pt x="954" y="385"/>
                  </a:lnTo>
                  <a:lnTo>
                    <a:pt x="960" y="382"/>
                  </a:lnTo>
                  <a:lnTo>
                    <a:pt x="969" y="376"/>
                  </a:lnTo>
                  <a:lnTo>
                    <a:pt x="979" y="368"/>
                  </a:lnTo>
                  <a:lnTo>
                    <a:pt x="985" y="359"/>
                  </a:lnTo>
                  <a:lnTo>
                    <a:pt x="992" y="351"/>
                  </a:lnTo>
                  <a:lnTo>
                    <a:pt x="994" y="340"/>
                  </a:lnTo>
                  <a:lnTo>
                    <a:pt x="998" y="330"/>
                  </a:lnTo>
                  <a:lnTo>
                    <a:pt x="998" y="321"/>
                  </a:lnTo>
                  <a:lnTo>
                    <a:pt x="998" y="311"/>
                  </a:lnTo>
                  <a:lnTo>
                    <a:pt x="996" y="306"/>
                  </a:lnTo>
                  <a:lnTo>
                    <a:pt x="996" y="298"/>
                  </a:lnTo>
                  <a:lnTo>
                    <a:pt x="994" y="292"/>
                  </a:lnTo>
                  <a:lnTo>
                    <a:pt x="992" y="287"/>
                  </a:lnTo>
                  <a:lnTo>
                    <a:pt x="990" y="281"/>
                  </a:lnTo>
                  <a:lnTo>
                    <a:pt x="988" y="275"/>
                  </a:lnTo>
                  <a:lnTo>
                    <a:pt x="985" y="269"/>
                  </a:lnTo>
                  <a:lnTo>
                    <a:pt x="983" y="264"/>
                  </a:lnTo>
                  <a:lnTo>
                    <a:pt x="977" y="256"/>
                  </a:lnTo>
                  <a:lnTo>
                    <a:pt x="971" y="249"/>
                  </a:lnTo>
                  <a:lnTo>
                    <a:pt x="967" y="243"/>
                  </a:lnTo>
                  <a:lnTo>
                    <a:pt x="962" y="237"/>
                  </a:lnTo>
                  <a:lnTo>
                    <a:pt x="956" y="230"/>
                  </a:lnTo>
                  <a:lnTo>
                    <a:pt x="950" y="222"/>
                  </a:lnTo>
                  <a:lnTo>
                    <a:pt x="945" y="216"/>
                  </a:lnTo>
                  <a:lnTo>
                    <a:pt x="939" y="211"/>
                  </a:lnTo>
                  <a:lnTo>
                    <a:pt x="931" y="205"/>
                  </a:lnTo>
                  <a:lnTo>
                    <a:pt x="924" y="199"/>
                  </a:lnTo>
                  <a:lnTo>
                    <a:pt x="916" y="193"/>
                  </a:lnTo>
                  <a:lnTo>
                    <a:pt x="910" y="188"/>
                  </a:lnTo>
                  <a:lnTo>
                    <a:pt x="901" y="182"/>
                  </a:lnTo>
                  <a:lnTo>
                    <a:pt x="893" y="176"/>
                  </a:lnTo>
                  <a:lnTo>
                    <a:pt x="886" y="171"/>
                  </a:lnTo>
                  <a:lnTo>
                    <a:pt x="878" y="167"/>
                  </a:lnTo>
                  <a:lnTo>
                    <a:pt x="869" y="159"/>
                  </a:lnTo>
                  <a:lnTo>
                    <a:pt x="859" y="154"/>
                  </a:lnTo>
                  <a:lnTo>
                    <a:pt x="850" y="150"/>
                  </a:lnTo>
                  <a:lnTo>
                    <a:pt x="842" y="144"/>
                  </a:lnTo>
                  <a:lnTo>
                    <a:pt x="832" y="138"/>
                  </a:lnTo>
                  <a:lnTo>
                    <a:pt x="823" y="135"/>
                  </a:lnTo>
                  <a:lnTo>
                    <a:pt x="813" y="129"/>
                  </a:lnTo>
                  <a:lnTo>
                    <a:pt x="804" y="125"/>
                  </a:lnTo>
                  <a:lnTo>
                    <a:pt x="794" y="119"/>
                  </a:lnTo>
                  <a:lnTo>
                    <a:pt x="785" y="116"/>
                  </a:lnTo>
                  <a:lnTo>
                    <a:pt x="775" y="112"/>
                  </a:lnTo>
                  <a:lnTo>
                    <a:pt x="766" y="108"/>
                  </a:lnTo>
                  <a:lnTo>
                    <a:pt x="756" y="102"/>
                  </a:lnTo>
                  <a:lnTo>
                    <a:pt x="747" y="98"/>
                  </a:lnTo>
                  <a:lnTo>
                    <a:pt x="737" y="95"/>
                  </a:lnTo>
                  <a:lnTo>
                    <a:pt x="728" y="91"/>
                  </a:lnTo>
                  <a:lnTo>
                    <a:pt x="718" y="85"/>
                  </a:lnTo>
                  <a:lnTo>
                    <a:pt x="709" y="81"/>
                  </a:lnTo>
                  <a:lnTo>
                    <a:pt x="699" y="78"/>
                  </a:lnTo>
                  <a:lnTo>
                    <a:pt x="690" y="76"/>
                  </a:lnTo>
                  <a:lnTo>
                    <a:pt x="680" y="72"/>
                  </a:lnTo>
                  <a:lnTo>
                    <a:pt x="673" y="68"/>
                  </a:lnTo>
                  <a:lnTo>
                    <a:pt x="663" y="64"/>
                  </a:lnTo>
                  <a:lnTo>
                    <a:pt x="656" y="62"/>
                  </a:lnTo>
                  <a:lnTo>
                    <a:pt x="646" y="59"/>
                  </a:lnTo>
                  <a:lnTo>
                    <a:pt x="639" y="55"/>
                  </a:lnTo>
                  <a:lnTo>
                    <a:pt x="629" y="53"/>
                  </a:lnTo>
                  <a:lnTo>
                    <a:pt x="622" y="49"/>
                  </a:lnTo>
                  <a:lnTo>
                    <a:pt x="614" y="47"/>
                  </a:lnTo>
                  <a:lnTo>
                    <a:pt x="608" y="45"/>
                  </a:lnTo>
                  <a:lnTo>
                    <a:pt x="601" y="43"/>
                  </a:lnTo>
                  <a:lnTo>
                    <a:pt x="595" y="41"/>
                  </a:lnTo>
                  <a:lnTo>
                    <a:pt x="587" y="38"/>
                  </a:lnTo>
                  <a:lnTo>
                    <a:pt x="580" y="36"/>
                  </a:lnTo>
                  <a:lnTo>
                    <a:pt x="574" y="34"/>
                  </a:lnTo>
                  <a:lnTo>
                    <a:pt x="568" y="32"/>
                  </a:lnTo>
                  <a:lnTo>
                    <a:pt x="559" y="30"/>
                  </a:lnTo>
                  <a:lnTo>
                    <a:pt x="551" y="28"/>
                  </a:lnTo>
                  <a:lnTo>
                    <a:pt x="544" y="24"/>
                  </a:lnTo>
                  <a:lnTo>
                    <a:pt x="540" y="24"/>
                  </a:lnTo>
                  <a:lnTo>
                    <a:pt x="536" y="24"/>
                  </a:lnTo>
                  <a:lnTo>
                    <a:pt x="72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7580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7" name="Freeform 236"/>
            <p:cNvSpPr>
              <a:spLocks/>
            </p:cNvSpPr>
            <p:nvPr/>
          </p:nvSpPr>
          <p:spPr bwMode="auto">
            <a:xfrm>
              <a:off x="3760" y="3092"/>
              <a:ext cx="394" cy="297"/>
            </a:xfrm>
            <a:custGeom>
              <a:avLst/>
              <a:gdLst>
                <a:gd name="T0" fmla="*/ 167 w 787"/>
                <a:gd name="T1" fmla="*/ 113 h 592"/>
                <a:gd name="T2" fmla="*/ 202 w 787"/>
                <a:gd name="T3" fmla="*/ 162 h 592"/>
                <a:gd name="T4" fmla="*/ 200 w 787"/>
                <a:gd name="T5" fmla="*/ 168 h 592"/>
                <a:gd name="T6" fmla="*/ 199 w 787"/>
                <a:gd name="T7" fmla="*/ 173 h 592"/>
                <a:gd name="T8" fmla="*/ 195 w 787"/>
                <a:gd name="T9" fmla="*/ 181 h 592"/>
                <a:gd name="T10" fmla="*/ 189 w 787"/>
                <a:gd name="T11" fmla="*/ 186 h 592"/>
                <a:gd name="T12" fmla="*/ 185 w 787"/>
                <a:gd name="T13" fmla="*/ 187 h 592"/>
                <a:gd name="T14" fmla="*/ 179 w 787"/>
                <a:gd name="T15" fmla="*/ 184 h 592"/>
                <a:gd name="T16" fmla="*/ 171 w 787"/>
                <a:gd name="T17" fmla="*/ 182 h 592"/>
                <a:gd name="T18" fmla="*/ 164 w 787"/>
                <a:gd name="T19" fmla="*/ 179 h 592"/>
                <a:gd name="T20" fmla="*/ 156 w 787"/>
                <a:gd name="T21" fmla="*/ 178 h 592"/>
                <a:gd name="T22" fmla="*/ 150 w 787"/>
                <a:gd name="T23" fmla="*/ 177 h 592"/>
                <a:gd name="T24" fmla="*/ 143 w 787"/>
                <a:gd name="T25" fmla="*/ 176 h 592"/>
                <a:gd name="T26" fmla="*/ 137 w 787"/>
                <a:gd name="T27" fmla="*/ 176 h 592"/>
                <a:gd name="T28" fmla="*/ 83 w 787"/>
                <a:gd name="T29" fmla="*/ 228 h 592"/>
                <a:gd name="T30" fmla="*/ 0 w 787"/>
                <a:gd name="T31" fmla="*/ 278 h 592"/>
                <a:gd name="T32" fmla="*/ 5 w 787"/>
                <a:gd name="T33" fmla="*/ 282 h 592"/>
                <a:gd name="T34" fmla="*/ 11 w 787"/>
                <a:gd name="T35" fmla="*/ 284 h 592"/>
                <a:gd name="T36" fmla="*/ 18 w 787"/>
                <a:gd name="T37" fmla="*/ 287 h 592"/>
                <a:gd name="T38" fmla="*/ 28 w 787"/>
                <a:gd name="T39" fmla="*/ 290 h 592"/>
                <a:gd name="T40" fmla="*/ 34 w 787"/>
                <a:gd name="T41" fmla="*/ 291 h 592"/>
                <a:gd name="T42" fmla="*/ 39 w 787"/>
                <a:gd name="T43" fmla="*/ 292 h 592"/>
                <a:gd name="T44" fmla="*/ 45 w 787"/>
                <a:gd name="T45" fmla="*/ 292 h 592"/>
                <a:gd name="T46" fmla="*/ 51 w 787"/>
                <a:gd name="T47" fmla="*/ 293 h 592"/>
                <a:gd name="T48" fmla="*/ 57 w 787"/>
                <a:gd name="T49" fmla="*/ 292 h 592"/>
                <a:gd name="T50" fmla="*/ 65 w 787"/>
                <a:gd name="T51" fmla="*/ 291 h 592"/>
                <a:gd name="T52" fmla="*/ 72 w 787"/>
                <a:gd name="T53" fmla="*/ 290 h 592"/>
                <a:gd name="T54" fmla="*/ 79 w 787"/>
                <a:gd name="T55" fmla="*/ 289 h 592"/>
                <a:gd name="T56" fmla="*/ 88 w 787"/>
                <a:gd name="T57" fmla="*/ 288 h 592"/>
                <a:gd name="T58" fmla="*/ 97 w 787"/>
                <a:gd name="T59" fmla="*/ 289 h 592"/>
                <a:gd name="T60" fmla="*/ 107 w 787"/>
                <a:gd name="T61" fmla="*/ 289 h 592"/>
                <a:gd name="T62" fmla="*/ 116 w 787"/>
                <a:gd name="T63" fmla="*/ 289 h 592"/>
                <a:gd name="T64" fmla="*/ 125 w 787"/>
                <a:gd name="T65" fmla="*/ 290 h 592"/>
                <a:gd name="T66" fmla="*/ 134 w 787"/>
                <a:gd name="T67" fmla="*/ 291 h 592"/>
                <a:gd name="T68" fmla="*/ 143 w 787"/>
                <a:gd name="T69" fmla="*/ 291 h 592"/>
                <a:gd name="T70" fmla="*/ 151 w 787"/>
                <a:gd name="T71" fmla="*/ 292 h 592"/>
                <a:gd name="T72" fmla="*/ 158 w 787"/>
                <a:gd name="T73" fmla="*/ 293 h 592"/>
                <a:gd name="T74" fmla="*/ 165 w 787"/>
                <a:gd name="T75" fmla="*/ 294 h 592"/>
                <a:gd name="T76" fmla="*/ 170 w 787"/>
                <a:gd name="T77" fmla="*/ 295 h 592"/>
                <a:gd name="T78" fmla="*/ 174 w 787"/>
                <a:gd name="T79" fmla="*/ 296 h 592"/>
                <a:gd name="T80" fmla="*/ 177 w 787"/>
                <a:gd name="T81" fmla="*/ 297 h 592"/>
                <a:gd name="T82" fmla="*/ 291 w 787"/>
                <a:gd name="T83" fmla="*/ 182 h 592"/>
                <a:gd name="T84" fmla="*/ 362 w 787"/>
                <a:gd name="T85" fmla="*/ 67 h 592"/>
                <a:gd name="T86" fmla="*/ 323 w 787"/>
                <a:gd name="T87" fmla="*/ 0 h 5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87"/>
                <a:gd name="T133" fmla="*/ 0 h 592"/>
                <a:gd name="T134" fmla="*/ 787 w 787"/>
                <a:gd name="T135" fmla="*/ 592 h 5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87" h="592">
                  <a:moveTo>
                    <a:pt x="646" y="0"/>
                  </a:moveTo>
                  <a:lnTo>
                    <a:pt x="333" y="226"/>
                  </a:lnTo>
                  <a:lnTo>
                    <a:pt x="405" y="321"/>
                  </a:lnTo>
                  <a:lnTo>
                    <a:pt x="403" y="323"/>
                  </a:lnTo>
                  <a:lnTo>
                    <a:pt x="401" y="330"/>
                  </a:lnTo>
                  <a:lnTo>
                    <a:pt x="399" y="334"/>
                  </a:lnTo>
                  <a:lnTo>
                    <a:pt x="399" y="340"/>
                  </a:lnTo>
                  <a:lnTo>
                    <a:pt x="397" y="345"/>
                  </a:lnTo>
                  <a:lnTo>
                    <a:pt x="396" y="351"/>
                  </a:lnTo>
                  <a:lnTo>
                    <a:pt x="390" y="361"/>
                  </a:lnTo>
                  <a:lnTo>
                    <a:pt x="382" y="368"/>
                  </a:lnTo>
                  <a:lnTo>
                    <a:pt x="378" y="370"/>
                  </a:lnTo>
                  <a:lnTo>
                    <a:pt x="375" y="372"/>
                  </a:lnTo>
                  <a:lnTo>
                    <a:pt x="369" y="372"/>
                  </a:lnTo>
                  <a:lnTo>
                    <a:pt x="363" y="370"/>
                  </a:lnTo>
                  <a:lnTo>
                    <a:pt x="358" y="366"/>
                  </a:lnTo>
                  <a:lnTo>
                    <a:pt x="350" y="364"/>
                  </a:lnTo>
                  <a:lnTo>
                    <a:pt x="342" y="362"/>
                  </a:lnTo>
                  <a:lnTo>
                    <a:pt x="335" y="361"/>
                  </a:lnTo>
                  <a:lnTo>
                    <a:pt x="327" y="357"/>
                  </a:lnTo>
                  <a:lnTo>
                    <a:pt x="320" y="357"/>
                  </a:lnTo>
                  <a:lnTo>
                    <a:pt x="312" y="355"/>
                  </a:lnTo>
                  <a:lnTo>
                    <a:pt x="306" y="355"/>
                  </a:lnTo>
                  <a:lnTo>
                    <a:pt x="299" y="353"/>
                  </a:lnTo>
                  <a:lnTo>
                    <a:pt x="293" y="351"/>
                  </a:lnTo>
                  <a:lnTo>
                    <a:pt x="285" y="351"/>
                  </a:lnTo>
                  <a:lnTo>
                    <a:pt x="281" y="351"/>
                  </a:lnTo>
                  <a:lnTo>
                    <a:pt x="274" y="351"/>
                  </a:lnTo>
                  <a:lnTo>
                    <a:pt x="272" y="351"/>
                  </a:lnTo>
                  <a:lnTo>
                    <a:pt x="166" y="454"/>
                  </a:lnTo>
                  <a:lnTo>
                    <a:pt x="67" y="473"/>
                  </a:lnTo>
                  <a:lnTo>
                    <a:pt x="0" y="554"/>
                  </a:lnTo>
                  <a:lnTo>
                    <a:pt x="2" y="556"/>
                  </a:lnTo>
                  <a:lnTo>
                    <a:pt x="10" y="562"/>
                  </a:lnTo>
                  <a:lnTo>
                    <a:pt x="15" y="564"/>
                  </a:lnTo>
                  <a:lnTo>
                    <a:pt x="21" y="566"/>
                  </a:lnTo>
                  <a:lnTo>
                    <a:pt x="29" y="570"/>
                  </a:lnTo>
                  <a:lnTo>
                    <a:pt x="36" y="573"/>
                  </a:lnTo>
                  <a:lnTo>
                    <a:pt x="46" y="575"/>
                  </a:lnTo>
                  <a:lnTo>
                    <a:pt x="55" y="579"/>
                  </a:lnTo>
                  <a:lnTo>
                    <a:pt x="61" y="579"/>
                  </a:lnTo>
                  <a:lnTo>
                    <a:pt x="67" y="581"/>
                  </a:lnTo>
                  <a:lnTo>
                    <a:pt x="72" y="581"/>
                  </a:lnTo>
                  <a:lnTo>
                    <a:pt x="78" y="583"/>
                  </a:lnTo>
                  <a:lnTo>
                    <a:pt x="84" y="583"/>
                  </a:lnTo>
                  <a:lnTo>
                    <a:pt x="90" y="583"/>
                  </a:lnTo>
                  <a:lnTo>
                    <a:pt x="95" y="583"/>
                  </a:lnTo>
                  <a:lnTo>
                    <a:pt x="101" y="585"/>
                  </a:lnTo>
                  <a:lnTo>
                    <a:pt x="107" y="583"/>
                  </a:lnTo>
                  <a:lnTo>
                    <a:pt x="114" y="583"/>
                  </a:lnTo>
                  <a:lnTo>
                    <a:pt x="120" y="583"/>
                  </a:lnTo>
                  <a:lnTo>
                    <a:pt x="129" y="581"/>
                  </a:lnTo>
                  <a:lnTo>
                    <a:pt x="135" y="579"/>
                  </a:lnTo>
                  <a:lnTo>
                    <a:pt x="143" y="579"/>
                  </a:lnTo>
                  <a:lnTo>
                    <a:pt x="150" y="577"/>
                  </a:lnTo>
                  <a:lnTo>
                    <a:pt x="158" y="577"/>
                  </a:lnTo>
                  <a:lnTo>
                    <a:pt x="167" y="575"/>
                  </a:lnTo>
                  <a:lnTo>
                    <a:pt x="175" y="575"/>
                  </a:lnTo>
                  <a:lnTo>
                    <a:pt x="185" y="575"/>
                  </a:lnTo>
                  <a:lnTo>
                    <a:pt x="194" y="577"/>
                  </a:lnTo>
                  <a:lnTo>
                    <a:pt x="204" y="577"/>
                  </a:lnTo>
                  <a:lnTo>
                    <a:pt x="213" y="577"/>
                  </a:lnTo>
                  <a:lnTo>
                    <a:pt x="223" y="577"/>
                  </a:lnTo>
                  <a:lnTo>
                    <a:pt x="232" y="577"/>
                  </a:lnTo>
                  <a:lnTo>
                    <a:pt x="240" y="577"/>
                  </a:lnTo>
                  <a:lnTo>
                    <a:pt x="249" y="579"/>
                  </a:lnTo>
                  <a:lnTo>
                    <a:pt x="259" y="579"/>
                  </a:lnTo>
                  <a:lnTo>
                    <a:pt x="268" y="581"/>
                  </a:lnTo>
                  <a:lnTo>
                    <a:pt x="278" y="581"/>
                  </a:lnTo>
                  <a:lnTo>
                    <a:pt x="285" y="581"/>
                  </a:lnTo>
                  <a:lnTo>
                    <a:pt x="293" y="583"/>
                  </a:lnTo>
                  <a:lnTo>
                    <a:pt x="302" y="583"/>
                  </a:lnTo>
                  <a:lnTo>
                    <a:pt x="308" y="583"/>
                  </a:lnTo>
                  <a:lnTo>
                    <a:pt x="316" y="585"/>
                  </a:lnTo>
                  <a:lnTo>
                    <a:pt x="321" y="585"/>
                  </a:lnTo>
                  <a:lnTo>
                    <a:pt x="329" y="587"/>
                  </a:lnTo>
                  <a:lnTo>
                    <a:pt x="333" y="587"/>
                  </a:lnTo>
                  <a:lnTo>
                    <a:pt x="339" y="589"/>
                  </a:lnTo>
                  <a:lnTo>
                    <a:pt x="342" y="589"/>
                  </a:lnTo>
                  <a:lnTo>
                    <a:pt x="348" y="591"/>
                  </a:lnTo>
                  <a:lnTo>
                    <a:pt x="352" y="591"/>
                  </a:lnTo>
                  <a:lnTo>
                    <a:pt x="354" y="592"/>
                  </a:lnTo>
                  <a:lnTo>
                    <a:pt x="462" y="511"/>
                  </a:lnTo>
                  <a:lnTo>
                    <a:pt x="582" y="362"/>
                  </a:lnTo>
                  <a:lnTo>
                    <a:pt x="787" y="252"/>
                  </a:lnTo>
                  <a:lnTo>
                    <a:pt x="724" y="134"/>
                  </a:lnTo>
                  <a:lnTo>
                    <a:pt x="646" y="0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8" name="Freeform 237"/>
            <p:cNvSpPr>
              <a:spLocks/>
            </p:cNvSpPr>
            <p:nvPr/>
          </p:nvSpPr>
          <p:spPr bwMode="auto">
            <a:xfrm>
              <a:off x="3734" y="3208"/>
              <a:ext cx="96" cy="93"/>
            </a:xfrm>
            <a:custGeom>
              <a:avLst/>
              <a:gdLst>
                <a:gd name="T0" fmla="*/ 0 w 194"/>
                <a:gd name="T1" fmla="*/ 0 h 187"/>
                <a:gd name="T2" fmla="*/ 34 w 194"/>
                <a:gd name="T3" fmla="*/ 10 h 187"/>
                <a:gd name="T4" fmla="*/ 52 w 194"/>
                <a:gd name="T5" fmla="*/ 30 h 187"/>
                <a:gd name="T6" fmla="*/ 96 w 194"/>
                <a:gd name="T7" fmla="*/ 36 h 187"/>
                <a:gd name="T8" fmla="*/ 88 w 194"/>
                <a:gd name="T9" fmla="*/ 69 h 187"/>
                <a:gd name="T10" fmla="*/ 61 w 194"/>
                <a:gd name="T11" fmla="*/ 93 h 187"/>
                <a:gd name="T12" fmla="*/ 16 w 194"/>
                <a:gd name="T13" fmla="*/ 34 h 187"/>
                <a:gd name="T14" fmla="*/ 0 w 194"/>
                <a:gd name="T15" fmla="*/ 0 h 187"/>
                <a:gd name="T16" fmla="*/ 0 w 194"/>
                <a:gd name="T17" fmla="*/ 0 h 1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4"/>
                <a:gd name="T28" fmla="*/ 0 h 187"/>
                <a:gd name="T29" fmla="*/ 194 w 194"/>
                <a:gd name="T30" fmla="*/ 187 h 18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4" h="187">
                  <a:moveTo>
                    <a:pt x="0" y="0"/>
                  </a:moveTo>
                  <a:lnTo>
                    <a:pt x="68" y="21"/>
                  </a:lnTo>
                  <a:lnTo>
                    <a:pt x="105" y="61"/>
                  </a:lnTo>
                  <a:lnTo>
                    <a:pt x="194" y="73"/>
                  </a:lnTo>
                  <a:lnTo>
                    <a:pt x="177" y="139"/>
                  </a:lnTo>
                  <a:lnTo>
                    <a:pt x="124" y="187"/>
                  </a:lnTo>
                  <a:lnTo>
                    <a:pt x="32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9" name="Freeform 238"/>
            <p:cNvSpPr>
              <a:spLocks/>
            </p:cNvSpPr>
            <p:nvPr/>
          </p:nvSpPr>
          <p:spPr bwMode="auto">
            <a:xfrm>
              <a:off x="3627" y="3381"/>
              <a:ext cx="348" cy="183"/>
            </a:xfrm>
            <a:custGeom>
              <a:avLst/>
              <a:gdLst>
                <a:gd name="T0" fmla="*/ 341 w 696"/>
                <a:gd name="T1" fmla="*/ 11 h 365"/>
                <a:gd name="T2" fmla="*/ 341 w 696"/>
                <a:gd name="T3" fmla="*/ 17 h 365"/>
                <a:gd name="T4" fmla="*/ 342 w 696"/>
                <a:gd name="T5" fmla="*/ 24 h 365"/>
                <a:gd name="T6" fmla="*/ 342 w 696"/>
                <a:gd name="T7" fmla="*/ 33 h 365"/>
                <a:gd name="T8" fmla="*/ 343 w 696"/>
                <a:gd name="T9" fmla="*/ 39 h 365"/>
                <a:gd name="T10" fmla="*/ 344 w 696"/>
                <a:gd name="T11" fmla="*/ 45 h 365"/>
                <a:gd name="T12" fmla="*/ 344 w 696"/>
                <a:gd name="T13" fmla="*/ 50 h 365"/>
                <a:gd name="T14" fmla="*/ 344 w 696"/>
                <a:gd name="T15" fmla="*/ 55 h 365"/>
                <a:gd name="T16" fmla="*/ 345 w 696"/>
                <a:gd name="T17" fmla="*/ 62 h 365"/>
                <a:gd name="T18" fmla="*/ 345 w 696"/>
                <a:gd name="T19" fmla="*/ 68 h 365"/>
                <a:gd name="T20" fmla="*/ 346 w 696"/>
                <a:gd name="T21" fmla="*/ 74 h 365"/>
                <a:gd name="T22" fmla="*/ 346 w 696"/>
                <a:gd name="T23" fmla="*/ 79 h 365"/>
                <a:gd name="T24" fmla="*/ 346 w 696"/>
                <a:gd name="T25" fmla="*/ 85 h 365"/>
                <a:gd name="T26" fmla="*/ 346 w 696"/>
                <a:gd name="T27" fmla="*/ 91 h 365"/>
                <a:gd name="T28" fmla="*/ 347 w 696"/>
                <a:gd name="T29" fmla="*/ 97 h 365"/>
                <a:gd name="T30" fmla="*/ 347 w 696"/>
                <a:gd name="T31" fmla="*/ 103 h 365"/>
                <a:gd name="T32" fmla="*/ 347 w 696"/>
                <a:gd name="T33" fmla="*/ 109 h 365"/>
                <a:gd name="T34" fmla="*/ 347 w 696"/>
                <a:gd name="T35" fmla="*/ 114 h 365"/>
                <a:gd name="T36" fmla="*/ 347 w 696"/>
                <a:gd name="T37" fmla="*/ 122 h 365"/>
                <a:gd name="T38" fmla="*/ 347 w 696"/>
                <a:gd name="T39" fmla="*/ 132 h 365"/>
                <a:gd name="T40" fmla="*/ 347 w 696"/>
                <a:gd name="T41" fmla="*/ 140 h 365"/>
                <a:gd name="T42" fmla="*/ 346 w 696"/>
                <a:gd name="T43" fmla="*/ 146 h 365"/>
                <a:gd name="T44" fmla="*/ 344 w 696"/>
                <a:gd name="T45" fmla="*/ 152 h 365"/>
                <a:gd name="T46" fmla="*/ 339 w 696"/>
                <a:gd name="T47" fmla="*/ 160 h 365"/>
                <a:gd name="T48" fmla="*/ 332 w 696"/>
                <a:gd name="T49" fmla="*/ 167 h 365"/>
                <a:gd name="T50" fmla="*/ 324 w 696"/>
                <a:gd name="T51" fmla="*/ 172 h 365"/>
                <a:gd name="T52" fmla="*/ 318 w 696"/>
                <a:gd name="T53" fmla="*/ 176 h 365"/>
                <a:gd name="T54" fmla="*/ 310 w 696"/>
                <a:gd name="T55" fmla="*/ 179 h 365"/>
                <a:gd name="T56" fmla="*/ 305 w 696"/>
                <a:gd name="T57" fmla="*/ 181 h 365"/>
                <a:gd name="T58" fmla="*/ 303 w 696"/>
                <a:gd name="T59" fmla="*/ 183 h 365"/>
                <a:gd name="T60" fmla="*/ 102 w 696"/>
                <a:gd name="T61" fmla="*/ 128 h 365"/>
                <a:gd name="T62" fmla="*/ 98 w 696"/>
                <a:gd name="T63" fmla="*/ 127 h 365"/>
                <a:gd name="T64" fmla="*/ 94 w 696"/>
                <a:gd name="T65" fmla="*/ 126 h 365"/>
                <a:gd name="T66" fmla="*/ 88 w 696"/>
                <a:gd name="T67" fmla="*/ 125 h 365"/>
                <a:gd name="T68" fmla="*/ 81 w 696"/>
                <a:gd name="T69" fmla="*/ 123 h 365"/>
                <a:gd name="T70" fmla="*/ 74 w 696"/>
                <a:gd name="T71" fmla="*/ 121 h 365"/>
                <a:gd name="T72" fmla="*/ 65 w 696"/>
                <a:gd name="T73" fmla="*/ 118 h 365"/>
                <a:gd name="T74" fmla="*/ 57 w 696"/>
                <a:gd name="T75" fmla="*/ 116 h 365"/>
                <a:gd name="T76" fmla="*/ 47 w 696"/>
                <a:gd name="T77" fmla="*/ 112 h 365"/>
                <a:gd name="T78" fmla="*/ 39 w 696"/>
                <a:gd name="T79" fmla="*/ 108 h 365"/>
                <a:gd name="T80" fmla="*/ 30 w 696"/>
                <a:gd name="T81" fmla="*/ 103 h 365"/>
                <a:gd name="T82" fmla="*/ 23 w 696"/>
                <a:gd name="T83" fmla="*/ 98 h 365"/>
                <a:gd name="T84" fmla="*/ 15 w 696"/>
                <a:gd name="T85" fmla="*/ 92 h 365"/>
                <a:gd name="T86" fmla="*/ 10 w 696"/>
                <a:gd name="T87" fmla="*/ 85 h 365"/>
                <a:gd name="T88" fmla="*/ 5 w 696"/>
                <a:gd name="T89" fmla="*/ 77 h 365"/>
                <a:gd name="T90" fmla="*/ 2 w 696"/>
                <a:gd name="T91" fmla="*/ 70 h 365"/>
                <a:gd name="T92" fmla="*/ 0 w 696"/>
                <a:gd name="T93" fmla="*/ 61 h 365"/>
                <a:gd name="T94" fmla="*/ 1 w 696"/>
                <a:gd name="T95" fmla="*/ 53 h 365"/>
                <a:gd name="T96" fmla="*/ 3 w 696"/>
                <a:gd name="T97" fmla="*/ 45 h 365"/>
                <a:gd name="T98" fmla="*/ 7 w 696"/>
                <a:gd name="T99" fmla="*/ 38 h 365"/>
                <a:gd name="T100" fmla="*/ 12 w 696"/>
                <a:gd name="T101" fmla="*/ 32 h 365"/>
                <a:gd name="T102" fmla="*/ 18 w 696"/>
                <a:gd name="T103" fmla="*/ 27 h 365"/>
                <a:gd name="T104" fmla="*/ 25 w 696"/>
                <a:gd name="T105" fmla="*/ 21 h 365"/>
                <a:gd name="T106" fmla="*/ 33 w 696"/>
                <a:gd name="T107" fmla="*/ 17 h 365"/>
                <a:gd name="T108" fmla="*/ 40 w 696"/>
                <a:gd name="T109" fmla="*/ 13 h 365"/>
                <a:gd name="T110" fmla="*/ 47 w 696"/>
                <a:gd name="T111" fmla="*/ 9 h 365"/>
                <a:gd name="T112" fmla="*/ 53 w 696"/>
                <a:gd name="T113" fmla="*/ 6 h 365"/>
                <a:gd name="T114" fmla="*/ 60 w 696"/>
                <a:gd name="T115" fmla="*/ 4 h 365"/>
                <a:gd name="T116" fmla="*/ 66 w 696"/>
                <a:gd name="T117" fmla="*/ 2 h 365"/>
                <a:gd name="T118" fmla="*/ 70 w 696"/>
                <a:gd name="T119" fmla="*/ 0 h 365"/>
                <a:gd name="T120" fmla="*/ 74 w 696"/>
                <a:gd name="T121" fmla="*/ 0 h 365"/>
                <a:gd name="T122" fmla="*/ 280 w 696"/>
                <a:gd name="T123" fmla="*/ 6 h 365"/>
                <a:gd name="T124" fmla="*/ 341 w 696"/>
                <a:gd name="T125" fmla="*/ 10 h 36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96"/>
                <a:gd name="T190" fmla="*/ 0 h 365"/>
                <a:gd name="T191" fmla="*/ 696 w 696"/>
                <a:gd name="T192" fmla="*/ 365 h 36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96" h="365">
                  <a:moveTo>
                    <a:pt x="682" y="19"/>
                  </a:moveTo>
                  <a:lnTo>
                    <a:pt x="682" y="21"/>
                  </a:lnTo>
                  <a:lnTo>
                    <a:pt x="682" y="29"/>
                  </a:lnTo>
                  <a:lnTo>
                    <a:pt x="682" y="34"/>
                  </a:lnTo>
                  <a:lnTo>
                    <a:pt x="682" y="40"/>
                  </a:lnTo>
                  <a:lnTo>
                    <a:pt x="684" y="48"/>
                  </a:lnTo>
                  <a:lnTo>
                    <a:pt x="684" y="57"/>
                  </a:lnTo>
                  <a:lnTo>
                    <a:pt x="684" y="65"/>
                  </a:lnTo>
                  <a:lnTo>
                    <a:pt x="686" y="74"/>
                  </a:lnTo>
                  <a:lnTo>
                    <a:pt x="686" y="78"/>
                  </a:lnTo>
                  <a:lnTo>
                    <a:pt x="688" y="84"/>
                  </a:lnTo>
                  <a:lnTo>
                    <a:pt x="688" y="90"/>
                  </a:lnTo>
                  <a:lnTo>
                    <a:pt x="688" y="95"/>
                  </a:lnTo>
                  <a:lnTo>
                    <a:pt x="688" y="99"/>
                  </a:lnTo>
                  <a:lnTo>
                    <a:pt x="688" y="105"/>
                  </a:lnTo>
                  <a:lnTo>
                    <a:pt x="688" y="110"/>
                  </a:lnTo>
                  <a:lnTo>
                    <a:pt x="690" y="116"/>
                  </a:lnTo>
                  <a:lnTo>
                    <a:pt x="690" y="124"/>
                  </a:lnTo>
                  <a:lnTo>
                    <a:pt x="690" y="129"/>
                  </a:lnTo>
                  <a:lnTo>
                    <a:pt x="690" y="135"/>
                  </a:lnTo>
                  <a:lnTo>
                    <a:pt x="692" y="141"/>
                  </a:lnTo>
                  <a:lnTo>
                    <a:pt x="692" y="147"/>
                  </a:lnTo>
                  <a:lnTo>
                    <a:pt x="692" y="152"/>
                  </a:lnTo>
                  <a:lnTo>
                    <a:pt x="692" y="158"/>
                  </a:lnTo>
                  <a:lnTo>
                    <a:pt x="692" y="164"/>
                  </a:lnTo>
                  <a:lnTo>
                    <a:pt x="692" y="169"/>
                  </a:lnTo>
                  <a:lnTo>
                    <a:pt x="692" y="175"/>
                  </a:lnTo>
                  <a:lnTo>
                    <a:pt x="692" y="181"/>
                  </a:lnTo>
                  <a:lnTo>
                    <a:pt x="694" y="188"/>
                  </a:lnTo>
                  <a:lnTo>
                    <a:pt x="694" y="194"/>
                  </a:lnTo>
                  <a:lnTo>
                    <a:pt x="694" y="200"/>
                  </a:lnTo>
                  <a:lnTo>
                    <a:pt x="694" y="205"/>
                  </a:lnTo>
                  <a:lnTo>
                    <a:pt x="694" y="211"/>
                  </a:lnTo>
                  <a:lnTo>
                    <a:pt x="694" y="217"/>
                  </a:lnTo>
                  <a:lnTo>
                    <a:pt x="694" y="223"/>
                  </a:lnTo>
                  <a:lnTo>
                    <a:pt x="694" y="228"/>
                  </a:lnTo>
                  <a:lnTo>
                    <a:pt x="696" y="234"/>
                  </a:lnTo>
                  <a:lnTo>
                    <a:pt x="694" y="244"/>
                  </a:lnTo>
                  <a:lnTo>
                    <a:pt x="694" y="253"/>
                  </a:lnTo>
                  <a:lnTo>
                    <a:pt x="694" y="263"/>
                  </a:lnTo>
                  <a:lnTo>
                    <a:pt x="694" y="272"/>
                  </a:lnTo>
                  <a:lnTo>
                    <a:pt x="694" y="280"/>
                  </a:lnTo>
                  <a:lnTo>
                    <a:pt x="692" y="285"/>
                  </a:lnTo>
                  <a:lnTo>
                    <a:pt x="692" y="291"/>
                  </a:lnTo>
                  <a:lnTo>
                    <a:pt x="690" y="297"/>
                  </a:lnTo>
                  <a:lnTo>
                    <a:pt x="688" y="304"/>
                  </a:lnTo>
                  <a:lnTo>
                    <a:pt x="682" y="312"/>
                  </a:lnTo>
                  <a:lnTo>
                    <a:pt x="677" y="320"/>
                  </a:lnTo>
                  <a:lnTo>
                    <a:pt x="671" y="327"/>
                  </a:lnTo>
                  <a:lnTo>
                    <a:pt x="663" y="333"/>
                  </a:lnTo>
                  <a:lnTo>
                    <a:pt x="656" y="339"/>
                  </a:lnTo>
                  <a:lnTo>
                    <a:pt x="648" y="344"/>
                  </a:lnTo>
                  <a:lnTo>
                    <a:pt x="643" y="348"/>
                  </a:lnTo>
                  <a:lnTo>
                    <a:pt x="635" y="352"/>
                  </a:lnTo>
                  <a:lnTo>
                    <a:pt x="627" y="356"/>
                  </a:lnTo>
                  <a:lnTo>
                    <a:pt x="620" y="358"/>
                  </a:lnTo>
                  <a:lnTo>
                    <a:pt x="616" y="361"/>
                  </a:lnTo>
                  <a:lnTo>
                    <a:pt x="610" y="361"/>
                  </a:lnTo>
                  <a:lnTo>
                    <a:pt x="606" y="363"/>
                  </a:lnTo>
                  <a:lnTo>
                    <a:pt x="605" y="365"/>
                  </a:lnTo>
                  <a:lnTo>
                    <a:pt x="205" y="255"/>
                  </a:lnTo>
                  <a:lnTo>
                    <a:pt x="202" y="255"/>
                  </a:lnTo>
                  <a:lnTo>
                    <a:pt x="196" y="253"/>
                  </a:lnTo>
                  <a:lnTo>
                    <a:pt x="192" y="253"/>
                  </a:lnTo>
                  <a:lnTo>
                    <a:pt x="188" y="251"/>
                  </a:lnTo>
                  <a:lnTo>
                    <a:pt x="183" y="251"/>
                  </a:lnTo>
                  <a:lnTo>
                    <a:pt x="177" y="249"/>
                  </a:lnTo>
                  <a:lnTo>
                    <a:pt x="169" y="247"/>
                  </a:lnTo>
                  <a:lnTo>
                    <a:pt x="162" y="245"/>
                  </a:lnTo>
                  <a:lnTo>
                    <a:pt x="154" y="244"/>
                  </a:lnTo>
                  <a:lnTo>
                    <a:pt x="148" y="242"/>
                  </a:lnTo>
                  <a:lnTo>
                    <a:pt x="139" y="240"/>
                  </a:lnTo>
                  <a:lnTo>
                    <a:pt x="129" y="236"/>
                  </a:lnTo>
                  <a:lnTo>
                    <a:pt x="122" y="234"/>
                  </a:lnTo>
                  <a:lnTo>
                    <a:pt x="114" y="232"/>
                  </a:lnTo>
                  <a:lnTo>
                    <a:pt x="105" y="226"/>
                  </a:lnTo>
                  <a:lnTo>
                    <a:pt x="95" y="223"/>
                  </a:lnTo>
                  <a:lnTo>
                    <a:pt x="88" y="219"/>
                  </a:lnTo>
                  <a:lnTo>
                    <a:pt x="78" y="215"/>
                  </a:lnTo>
                  <a:lnTo>
                    <a:pt x="69" y="211"/>
                  </a:lnTo>
                  <a:lnTo>
                    <a:pt x="61" y="205"/>
                  </a:lnTo>
                  <a:lnTo>
                    <a:pt x="51" y="200"/>
                  </a:lnTo>
                  <a:lnTo>
                    <a:pt x="46" y="196"/>
                  </a:lnTo>
                  <a:lnTo>
                    <a:pt x="36" y="188"/>
                  </a:lnTo>
                  <a:lnTo>
                    <a:pt x="31" y="183"/>
                  </a:lnTo>
                  <a:lnTo>
                    <a:pt x="25" y="175"/>
                  </a:lnTo>
                  <a:lnTo>
                    <a:pt x="19" y="169"/>
                  </a:lnTo>
                  <a:lnTo>
                    <a:pt x="13" y="162"/>
                  </a:lnTo>
                  <a:lnTo>
                    <a:pt x="10" y="154"/>
                  </a:lnTo>
                  <a:lnTo>
                    <a:pt x="6" y="147"/>
                  </a:lnTo>
                  <a:lnTo>
                    <a:pt x="4" y="139"/>
                  </a:lnTo>
                  <a:lnTo>
                    <a:pt x="2" y="129"/>
                  </a:lnTo>
                  <a:lnTo>
                    <a:pt x="0" y="122"/>
                  </a:lnTo>
                  <a:lnTo>
                    <a:pt x="0" y="112"/>
                  </a:lnTo>
                  <a:lnTo>
                    <a:pt x="2" y="105"/>
                  </a:lnTo>
                  <a:lnTo>
                    <a:pt x="4" y="97"/>
                  </a:lnTo>
                  <a:lnTo>
                    <a:pt x="6" y="90"/>
                  </a:lnTo>
                  <a:lnTo>
                    <a:pt x="10" y="82"/>
                  </a:lnTo>
                  <a:lnTo>
                    <a:pt x="15" y="76"/>
                  </a:lnTo>
                  <a:lnTo>
                    <a:pt x="19" y="71"/>
                  </a:lnTo>
                  <a:lnTo>
                    <a:pt x="25" y="63"/>
                  </a:lnTo>
                  <a:lnTo>
                    <a:pt x="31" y="57"/>
                  </a:lnTo>
                  <a:lnTo>
                    <a:pt x="36" y="53"/>
                  </a:lnTo>
                  <a:lnTo>
                    <a:pt x="42" y="46"/>
                  </a:lnTo>
                  <a:lnTo>
                    <a:pt x="50" y="42"/>
                  </a:lnTo>
                  <a:lnTo>
                    <a:pt x="57" y="36"/>
                  </a:lnTo>
                  <a:lnTo>
                    <a:pt x="65" y="33"/>
                  </a:lnTo>
                  <a:lnTo>
                    <a:pt x="72" y="29"/>
                  </a:lnTo>
                  <a:lnTo>
                    <a:pt x="80" y="25"/>
                  </a:lnTo>
                  <a:lnTo>
                    <a:pt x="88" y="21"/>
                  </a:lnTo>
                  <a:lnTo>
                    <a:pt x="95" y="17"/>
                  </a:lnTo>
                  <a:lnTo>
                    <a:pt x="101" y="14"/>
                  </a:lnTo>
                  <a:lnTo>
                    <a:pt x="107" y="12"/>
                  </a:lnTo>
                  <a:lnTo>
                    <a:pt x="114" y="10"/>
                  </a:lnTo>
                  <a:lnTo>
                    <a:pt x="120" y="8"/>
                  </a:lnTo>
                  <a:lnTo>
                    <a:pt x="126" y="4"/>
                  </a:lnTo>
                  <a:lnTo>
                    <a:pt x="131" y="4"/>
                  </a:lnTo>
                  <a:lnTo>
                    <a:pt x="135" y="2"/>
                  </a:lnTo>
                  <a:lnTo>
                    <a:pt x="139" y="0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369" y="15"/>
                  </a:lnTo>
                  <a:lnTo>
                    <a:pt x="559" y="12"/>
                  </a:lnTo>
                  <a:lnTo>
                    <a:pt x="682" y="19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0" name="Freeform 239"/>
            <p:cNvSpPr>
              <a:spLocks/>
            </p:cNvSpPr>
            <p:nvPr/>
          </p:nvSpPr>
          <p:spPr bwMode="auto">
            <a:xfrm>
              <a:off x="3080" y="3298"/>
              <a:ext cx="503" cy="209"/>
            </a:xfrm>
            <a:custGeom>
              <a:avLst/>
              <a:gdLst>
                <a:gd name="T0" fmla="*/ 302 w 1007"/>
                <a:gd name="T1" fmla="*/ 209 h 416"/>
                <a:gd name="T2" fmla="*/ 503 w 1007"/>
                <a:gd name="T3" fmla="*/ 101 h 416"/>
                <a:gd name="T4" fmla="*/ 498 w 1007"/>
                <a:gd name="T5" fmla="*/ 97 h 416"/>
                <a:gd name="T6" fmla="*/ 494 w 1007"/>
                <a:gd name="T7" fmla="*/ 94 h 416"/>
                <a:gd name="T8" fmla="*/ 487 w 1007"/>
                <a:gd name="T9" fmla="*/ 90 h 416"/>
                <a:gd name="T10" fmla="*/ 479 w 1007"/>
                <a:gd name="T11" fmla="*/ 85 h 416"/>
                <a:gd name="T12" fmla="*/ 471 w 1007"/>
                <a:gd name="T13" fmla="*/ 79 h 416"/>
                <a:gd name="T14" fmla="*/ 460 w 1007"/>
                <a:gd name="T15" fmla="*/ 73 h 416"/>
                <a:gd name="T16" fmla="*/ 451 w 1007"/>
                <a:gd name="T17" fmla="*/ 67 h 416"/>
                <a:gd name="T18" fmla="*/ 446 w 1007"/>
                <a:gd name="T19" fmla="*/ 63 h 416"/>
                <a:gd name="T20" fmla="*/ 440 w 1007"/>
                <a:gd name="T21" fmla="*/ 60 h 416"/>
                <a:gd name="T22" fmla="*/ 431 w 1007"/>
                <a:gd name="T23" fmla="*/ 53 h 416"/>
                <a:gd name="T24" fmla="*/ 420 w 1007"/>
                <a:gd name="T25" fmla="*/ 48 h 416"/>
                <a:gd name="T26" fmla="*/ 412 w 1007"/>
                <a:gd name="T27" fmla="*/ 42 h 416"/>
                <a:gd name="T28" fmla="*/ 403 w 1007"/>
                <a:gd name="T29" fmla="*/ 36 h 416"/>
                <a:gd name="T30" fmla="*/ 396 w 1007"/>
                <a:gd name="T31" fmla="*/ 32 h 416"/>
                <a:gd name="T32" fmla="*/ 390 w 1007"/>
                <a:gd name="T33" fmla="*/ 28 h 416"/>
                <a:gd name="T34" fmla="*/ 386 w 1007"/>
                <a:gd name="T35" fmla="*/ 26 h 416"/>
                <a:gd name="T36" fmla="*/ 381 w 1007"/>
                <a:gd name="T37" fmla="*/ 24 h 416"/>
                <a:gd name="T38" fmla="*/ 375 w 1007"/>
                <a:gd name="T39" fmla="*/ 22 h 416"/>
                <a:gd name="T40" fmla="*/ 365 w 1007"/>
                <a:gd name="T41" fmla="*/ 19 h 416"/>
                <a:gd name="T42" fmla="*/ 356 w 1007"/>
                <a:gd name="T43" fmla="*/ 17 h 416"/>
                <a:gd name="T44" fmla="*/ 350 w 1007"/>
                <a:gd name="T45" fmla="*/ 16 h 416"/>
                <a:gd name="T46" fmla="*/ 343 w 1007"/>
                <a:gd name="T47" fmla="*/ 15 h 416"/>
                <a:gd name="T48" fmla="*/ 338 w 1007"/>
                <a:gd name="T49" fmla="*/ 14 h 416"/>
                <a:gd name="T50" fmla="*/ 331 w 1007"/>
                <a:gd name="T51" fmla="*/ 14 h 416"/>
                <a:gd name="T52" fmla="*/ 324 w 1007"/>
                <a:gd name="T53" fmla="*/ 12 h 416"/>
                <a:gd name="T54" fmla="*/ 319 w 1007"/>
                <a:gd name="T55" fmla="*/ 11 h 416"/>
                <a:gd name="T56" fmla="*/ 312 w 1007"/>
                <a:gd name="T57" fmla="*/ 10 h 416"/>
                <a:gd name="T58" fmla="*/ 305 w 1007"/>
                <a:gd name="T59" fmla="*/ 10 h 416"/>
                <a:gd name="T60" fmla="*/ 299 w 1007"/>
                <a:gd name="T61" fmla="*/ 8 h 416"/>
                <a:gd name="T62" fmla="*/ 292 w 1007"/>
                <a:gd name="T63" fmla="*/ 7 h 416"/>
                <a:gd name="T64" fmla="*/ 286 w 1007"/>
                <a:gd name="T65" fmla="*/ 6 h 416"/>
                <a:gd name="T66" fmla="*/ 280 w 1007"/>
                <a:gd name="T67" fmla="*/ 5 h 416"/>
                <a:gd name="T68" fmla="*/ 274 w 1007"/>
                <a:gd name="T69" fmla="*/ 4 h 416"/>
                <a:gd name="T70" fmla="*/ 268 w 1007"/>
                <a:gd name="T71" fmla="*/ 4 h 416"/>
                <a:gd name="T72" fmla="*/ 259 w 1007"/>
                <a:gd name="T73" fmla="*/ 3 h 416"/>
                <a:gd name="T74" fmla="*/ 250 w 1007"/>
                <a:gd name="T75" fmla="*/ 1 h 416"/>
                <a:gd name="T76" fmla="*/ 244 w 1007"/>
                <a:gd name="T77" fmla="*/ 0 h 416"/>
                <a:gd name="T78" fmla="*/ 238 w 1007"/>
                <a:gd name="T79" fmla="*/ 0 h 416"/>
                <a:gd name="T80" fmla="*/ 0 w 1007"/>
                <a:gd name="T81" fmla="*/ 135 h 416"/>
                <a:gd name="T82" fmla="*/ 137 w 1007"/>
                <a:gd name="T83" fmla="*/ 194 h 4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07"/>
                <a:gd name="T127" fmla="*/ 0 h 416"/>
                <a:gd name="T128" fmla="*/ 1007 w 1007"/>
                <a:gd name="T129" fmla="*/ 416 h 41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07" h="416">
                  <a:moveTo>
                    <a:pt x="275" y="386"/>
                  </a:moveTo>
                  <a:lnTo>
                    <a:pt x="604" y="416"/>
                  </a:lnTo>
                  <a:lnTo>
                    <a:pt x="929" y="344"/>
                  </a:lnTo>
                  <a:lnTo>
                    <a:pt x="1007" y="201"/>
                  </a:lnTo>
                  <a:lnTo>
                    <a:pt x="1003" y="199"/>
                  </a:lnTo>
                  <a:lnTo>
                    <a:pt x="997" y="194"/>
                  </a:lnTo>
                  <a:lnTo>
                    <a:pt x="992" y="190"/>
                  </a:lnTo>
                  <a:lnTo>
                    <a:pt x="988" y="188"/>
                  </a:lnTo>
                  <a:lnTo>
                    <a:pt x="980" y="184"/>
                  </a:lnTo>
                  <a:lnTo>
                    <a:pt x="974" y="180"/>
                  </a:lnTo>
                  <a:lnTo>
                    <a:pt x="967" y="175"/>
                  </a:lnTo>
                  <a:lnTo>
                    <a:pt x="959" y="169"/>
                  </a:lnTo>
                  <a:lnTo>
                    <a:pt x="950" y="163"/>
                  </a:lnTo>
                  <a:lnTo>
                    <a:pt x="942" y="158"/>
                  </a:lnTo>
                  <a:lnTo>
                    <a:pt x="931" y="152"/>
                  </a:lnTo>
                  <a:lnTo>
                    <a:pt x="921" y="146"/>
                  </a:lnTo>
                  <a:lnTo>
                    <a:pt x="912" y="139"/>
                  </a:lnTo>
                  <a:lnTo>
                    <a:pt x="902" y="133"/>
                  </a:lnTo>
                  <a:lnTo>
                    <a:pt x="897" y="129"/>
                  </a:lnTo>
                  <a:lnTo>
                    <a:pt x="893" y="125"/>
                  </a:lnTo>
                  <a:lnTo>
                    <a:pt x="887" y="123"/>
                  </a:lnTo>
                  <a:lnTo>
                    <a:pt x="881" y="120"/>
                  </a:lnTo>
                  <a:lnTo>
                    <a:pt x="872" y="112"/>
                  </a:lnTo>
                  <a:lnTo>
                    <a:pt x="862" y="106"/>
                  </a:lnTo>
                  <a:lnTo>
                    <a:pt x="851" y="101"/>
                  </a:lnTo>
                  <a:lnTo>
                    <a:pt x="841" y="95"/>
                  </a:lnTo>
                  <a:lnTo>
                    <a:pt x="832" y="89"/>
                  </a:lnTo>
                  <a:lnTo>
                    <a:pt x="824" y="84"/>
                  </a:lnTo>
                  <a:lnTo>
                    <a:pt x="815" y="78"/>
                  </a:lnTo>
                  <a:lnTo>
                    <a:pt x="807" y="72"/>
                  </a:lnTo>
                  <a:lnTo>
                    <a:pt x="800" y="66"/>
                  </a:lnTo>
                  <a:lnTo>
                    <a:pt x="792" y="63"/>
                  </a:lnTo>
                  <a:lnTo>
                    <a:pt x="786" y="59"/>
                  </a:lnTo>
                  <a:lnTo>
                    <a:pt x="781" y="55"/>
                  </a:lnTo>
                  <a:lnTo>
                    <a:pt x="777" y="53"/>
                  </a:lnTo>
                  <a:lnTo>
                    <a:pt x="773" y="51"/>
                  </a:lnTo>
                  <a:lnTo>
                    <a:pt x="767" y="49"/>
                  </a:lnTo>
                  <a:lnTo>
                    <a:pt x="763" y="47"/>
                  </a:lnTo>
                  <a:lnTo>
                    <a:pt x="756" y="46"/>
                  </a:lnTo>
                  <a:lnTo>
                    <a:pt x="750" y="44"/>
                  </a:lnTo>
                  <a:lnTo>
                    <a:pt x="741" y="40"/>
                  </a:lnTo>
                  <a:lnTo>
                    <a:pt x="731" y="38"/>
                  </a:lnTo>
                  <a:lnTo>
                    <a:pt x="722" y="36"/>
                  </a:lnTo>
                  <a:lnTo>
                    <a:pt x="712" y="34"/>
                  </a:lnTo>
                  <a:lnTo>
                    <a:pt x="706" y="32"/>
                  </a:lnTo>
                  <a:lnTo>
                    <a:pt x="701" y="32"/>
                  </a:lnTo>
                  <a:lnTo>
                    <a:pt x="693" y="30"/>
                  </a:lnTo>
                  <a:lnTo>
                    <a:pt x="687" y="30"/>
                  </a:lnTo>
                  <a:lnTo>
                    <a:pt x="682" y="28"/>
                  </a:lnTo>
                  <a:lnTo>
                    <a:pt x="676" y="28"/>
                  </a:lnTo>
                  <a:lnTo>
                    <a:pt x="668" y="27"/>
                  </a:lnTo>
                  <a:lnTo>
                    <a:pt x="663" y="27"/>
                  </a:lnTo>
                  <a:lnTo>
                    <a:pt x="657" y="25"/>
                  </a:lnTo>
                  <a:lnTo>
                    <a:pt x="649" y="23"/>
                  </a:lnTo>
                  <a:lnTo>
                    <a:pt x="644" y="23"/>
                  </a:lnTo>
                  <a:lnTo>
                    <a:pt x="638" y="21"/>
                  </a:lnTo>
                  <a:lnTo>
                    <a:pt x="630" y="21"/>
                  </a:lnTo>
                  <a:lnTo>
                    <a:pt x="625" y="19"/>
                  </a:lnTo>
                  <a:lnTo>
                    <a:pt x="617" y="19"/>
                  </a:lnTo>
                  <a:lnTo>
                    <a:pt x="611" y="19"/>
                  </a:lnTo>
                  <a:lnTo>
                    <a:pt x="604" y="17"/>
                  </a:lnTo>
                  <a:lnTo>
                    <a:pt x="598" y="15"/>
                  </a:lnTo>
                  <a:lnTo>
                    <a:pt x="591" y="15"/>
                  </a:lnTo>
                  <a:lnTo>
                    <a:pt x="585" y="13"/>
                  </a:lnTo>
                  <a:lnTo>
                    <a:pt x="579" y="11"/>
                  </a:lnTo>
                  <a:lnTo>
                    <a:pt x="572" y="11"/>
                  </a:lnTo>
                  <a:lnTo>
                    <a:pt x="566" y="9"/>
                  </a:lnTo>
                  <a:lnTo>
                    <a:pt x="560" y="9"/>
                  </a:lnTo>
                  <a:lnTo>
                    <a:pt x="554" y="9"/>
                  </a:lnTo>
                  <a:lnTo>
                    <a:pt x="549" y="8"/>
                  </a:lnTo>
                  <a:lnTo>
                    <a:pt x="543" y="8"/>
                  </a:lnTo>
                  <a:lnTo>
                    <a:pt x="537" y="8"/>
                  </a:lnTo>
                  <a:lnTo>
                    <a:pt x="526" y="6"/>
                  </a:lnTo>
                  <a:lnTo>
                    <a:pt x="518" y="6"/>
                  </a:lnTo>
                  <a:lnTo>
                    <a:pt x="509" y="2"/>
                  </a:lnTo>
                  <a:lnTo>
                    <a:pt x="501" y="2"/>
                  </a:lnTo>
                  <a:lnTo>
                    <a:pt x="494" y="0"/>
                  </a:lnTo>
                  <a:lnTo>
                    <a:pt x="488" y="0"/>
                  </a:lnTo>
                  <a:lnTo>
                    <a:pt x="478" y="0"/>
                  </a:lnTo>
                  <a:lnTo>
                    <a:pt x="477" y="0"/>
                  </a:lnTo>
                  <a:lnTo>
                    <a:pt x="91" y="6"/>
                  </a:lnTo>
                  <a:lnTo>
                    <a:pt x="0" y="268"/>
                  </a:lnTo>
                  <a:lnTo>
                    <a:pt x="184" y="380"/>
                  </a:lnTo>
                  <a:lnTo>
                    <a:pt x="275" y="386"/>
                  </a:lnTo>
                  <a:close/>
                </a:path>
              </a:pathLst>
            </a:custGeom>
            <a:solidFill>
              <a:srgbClr val="B3B38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1" name="Freeform 240"/>
            <p:cNvSpPr>
              <a:spLocks/>
            </p:cNvSpPr>
            <p:nvPr/>
          </p:nvSpPr>
          <p:spPr bwMode="auto">
            <a:xfrm>
              <a:off x="3227" y="3354"/>
              <a:ext cx="186" cy="78"/>
            </a:xfrm>
            <a:custGeom>
              <a:avLst/>
              <a:gdLst>
                <a:gd name="T0" fmla="*/ 186 w 373"/>
                <a:gd name="T1" fmla="*/ 75 h 158"/>
                <a:gd name="T2" fmla="*/ 184 w 373"/>
                <a:gd name="T3" fmla="*/ 75 h 158"/>
                <a:gd name="T4" fmla="*/ 178 w 373"/>
                <a:gd name="T5" fmla="*/ 76 h 158"/>
                <a:gd name="T6" fmla="*/ 174 w 373"/>
                <a:gd name="T7" fmla="*/ 76 h 158"/>
                <a:gd name="T8" fmla="*/ 168 w 373"/>
                <a:gd name="T9" fmla="*/ 77 h 158"/>
                <a:gd name="T10" fmla="*/ 161 w 373"/>
                <a:gd name="T11" fmla="*/ 77 h 158"/>
                <a:gd name="T12" fmla="*/ 153 w 373"/>
                <a:gd name="T13" fmla="*/ 78 h 158"/>
                <a:gd name="T14" fmla="*/ 147 w 373"/>
                <a:gd name="T15" fmla="*/ 77 h 158"/>
                <a:gd name="T16" fmla="*/ 141 w 373"/>
                <a:gd name="T17" fmla="*/ 77 h 158"/>
                <a:gd name="T18" fmla="*/ 136 w 373"/>
                <a:gd name="T19" fmla="*/ 76 h 158"/>
                <a:gd name="T20" fmla="*/ 130 w 373"/>
                <a:gd name="T21" fmla="*/ 76 h 158"/>
                <a:gd name="T22" fmla="*/ 123 w 373"/>
                <a:gd name="T23" fmla="*/ 75 h 158"/>
                <a:gd name="T24" fmla="*/ 117 w 373"/>
                <a:gd name="T25" fmla="*/ 75 h 158"/>
                <a:gd name="T26" fmla="*/ 111 w 373"/>
                <a:gd name="T27" fmla="*/ 74 h 158"/>
                <a:gd name="T28" fmla="*/ 105 w 373"/>
                <a:gd name="T29" fmla="*/ 73 h 158"/>
                <a:gd name="T30" fmla="*/ 100 w 373"/>
                <a:gd name="T31" fmla="*/ 72 h 158"/>
                <a:gd name="T32" fmla="*/ 94 w 373"/>
                <a:gd name="T33" fmla="*/ 72 h 158"/>
                <a:gd name="T34" fmla="*/ 86 w 373"/>
                <a:gd name="T35" fmla="*/ 71 h 158"/>
                <a:gd name="T36" fmla="*/ 80 w 373"/>
                <a:gd name="T37" fmla="*/ 70 h 158"/>
                <a:gd name="T38" fmla="*/ 77 w 373"/>
                <a:gd name="T39" fmla="*/ 70 h 158"/>
                <a:gd name="T40" fmla="*/ 72 w 373"/>
                <a:gd name="T41" fmla="*/ 67 h 158"/>
                <a:gd name="T42" fmla="*/ 66 w 373"/>
                <a:gd name="T43" fmla="*/ 65 h 158"/>
                <a:gd name="T44" fmla="*/ 62 w 373"/>
                <a:gd name="T45" fmla="*/ 63 h 158"/>
                <a:gd name="T46" fmla="*/ 57 w 373"/>
                <a:gd name="T47" fmla="*/ 61 h 158"/>
                <a:gd name="T48" fmla="*/ 51 w 373"/>
                <a:gd name="T49" fmla="*/ 59 h 158"/>
                <a:gd name="T50" fmla="*/ 45 w 373"/>
                <a:gd name="T51" fmla="*/ 57 h 158"/>
                <a:gd name="T52" fmla="*/ 40 w 373"/>
                <a:gd name="T53" fmla="*/ 54 h 158"/>
                <a:gd name="T54" fmla="*/ 34 w 373"/>
                <a:gd name="T55" fmla="*/ 53 h 158"/>
                <a:gd name="T56" fmla="*/ 28 w 373"/>
                <a:gd name="T57" fmla="*/ 50 h 158"/>
                <a:gd name="T58" fmla="*/ 21 w 373"/>
                <a:gd name="T59" fmla="*/ 47 h 158"/>
                <a:gd name="T60" fmla="*/ 13 w 373"/>
                <a:gd name="T61" fmla="*/ 43 h 158"/>
                <a:gd name="T62" fmla="*/ 6 w 373"/>
                <a:gd name="T63" fmla="*/ 39 h 158"/>
                <a:gd name="T64" fmla="*/ 2 w 373"/>
                <a:gd name="T65" fmla="*/ 30 h 158"/>
                <a:gd name="T66" fmla="*/ 0 w 373"/>
                <a:gd name="T67" fmla="*/ 23 h 158"/>
                <a:gd name="T68" fmla="*/ 0 w 373"/>
                <a:gd name="T69" fmla="*/ 17 h 158"/>
                <a:gd name="T70" fmla="*/ 1 w 373"/>
                <a:gd name="T71" fmla="*/ 16 h 158"/>
                <a:gd name="T72" fmla="*/ 5 w 373"/>
                <a:gd name="T73" fmla="*/ 14 h 158"/>
                <a:gd name="T74" fmla="*/ 10 w 373"/>
                <a:gd name="T75" fmla="*/ 13 h 158"/>
                <a:gd name="T76" fmla="*/ 17 w 373"/>
                <a:gd name="T77" fmla="*/ 12 h 158"/>
                <a:gd name="T78" fmla="*/ 24 w 373"/>
                <a:gd name="T79" fmla="*/ 10 h 158"/>
                <a:gd name="T80" fmla="*/ 31 w 373"/>
                <a:gd name="T81" fmla="*/ 7 h 158"/>
                <a:gd name="T82" fmla="*/ 40 w 373"/>
                <a:gd name="T83" fmla="*/ 5 h 158"/>
                <a:gd name="T84" fmla="*/ 47 w 373"/>
                <a:gd name="T85" fmla="*/ 3 h 158"/>
                <a:gd name="T86" fmla="*/ 57 w 373"/>
                <a:gd name="T87" fmla="*/ 0 h 158"/>
                <a:gd name="T88" fmla="*/ 64 w 373"/>
                <a:gd name="T89" fmla="*/ 0 h 158"/>
                <a:gd name="T90" fmla="*/ 71 w 373"/>
                <a:gd name="T91" fmla="*/ 0 h 158"/>
                <a:gd name="T92" fmla="*/ 78 w 373"/>
                <a:gd name="T93" fmla="*/ 0 h 158"/>
                <a:gd name="T94" fmla="*/ 82 w 373"/>
                <a:gd name="T95" fmla="*/ 1 h 158"/>
                <a:gd name="T96" fmla="*/ 87 w 373"/>
                <a:gd name="T97" fmla="*/ 2 h 158"/>
                <a:gd name="T98" fmla="*/ 116 w 373"/>
                <a:gd name="T99" fmla="*/ 4 h 15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73"/>
                <a:gd name="T151" fmla="*/ 0 h 158"/>
                <a:gd name="T152" fmla="*/ 373 w 373"/>
                <a:gd name="T153" fmla="*/ 158 h 15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73" h="158">
                  <a:moveTo>
                    <a:pt x="232" y="8"/>
                  </a:moveTo>
                  <a:lnTo>
                    <a:pt x="373" y="152"/>
                  </a:lnTo>
                  <a:lnTo>
                    <a:pt x="371" y="152"/>
                  </a:lnTo>
                  <a:lnTo>
                    <a:pt x="369" y="152"/>
                  </a:lnTo>
                  <a:lnTo>
                    <a:pt x="363" y="154"/>
                  </a:lnTo>
                  <a:lnTo>
                    <a:pt x="357" y="154"/>
                  </a:lnTo>
                  <a:lnTo>
                    <a:pt x="354" y="154"/>
                  </a:lnTo>
                  <a:lnTo>
                    <a:pt x="348" y="154"/>
                  </a:lnTo>
                  <a:lnTo>
                    <a:pt x="342" y="154"/>
                  </a:lnTo>
                  <a:lnTo>
                    <a:pt x="336" y="156"/>
                  </a:lnTo>
                  <a:lnTo>
                    <a:pt x="329" y="156"/>
                  </a:lnTo>
                  <a:lnTo>
                    <a:pt x="323" y="156"/>
                  </a:lnTo>
                  <a:lnTo>
                    <a:pt x="314" y="156"/>
                  </a:lnTo>
                  <a:lnTo>
                    <a:pt x="306" y="158"/>
                  </a:lnTo>
                  <a:lnTo>
                    <a:pt x="300" y="156"/>
                  </a:lnTo>
                  <a:lnTo>
                    <a:pt x="295" y="156"/>
                  </a:lnTo>
                  <a:lnTo>
                    <a:pt x="289" y="156"/>
                  </a:lnTo>
                  <a:lnTo>
                    <a:pt x="283" y="156"/>
                  </a:lnTo>
                  <a:lnTo>
                    <a:pt x="278" y="154"/>
                  </a:lnTo>
                  <a:lnTo>
                    <a:pt x="272" y="154"/>
                  </a:lnTo>
                  <a:lnTo>
                    <a:pt x="266" y="154"/>
                  </a:lnTo>
                  <a:lnTo>
                    <a:pt x="260" y="154"/>
                  </a:lnTo>
                  <a:lnTo>
                    <a:pt x="253" y="154"/>
                  </a:lnTo>
                  <a:lnTo>
                    <a:pt x="247" y="152"/>
                  </a:lnTo>
                  <a:lnTo>
                    <a:pt x="240" y="152"/>
                  </a:lnTo>
                  <a:lnTo>
                    <a:pt x="234" y="152"/>
                  </a:lnTo>
                  <a:lnTo>
                    <a:pt x="228" y="150"/>
                  </a:lnTo>
                  <a:lnTo>
                    <a:pt x="222" y="150"/>
                  </a:lnTo>
                  <a:lnTo>
                    <a:pt x="217" y="148"/>
                  </a:lnTo>
                  <a:lnTo>
                    <a:pt x="211" y="148"/>
                  </a:lnTo>
                  <a:lnTo>
                    <a:pt x="205" y="148"/>
                  </a:lnTo>
                  <a:lnTo>
                    <a:pt x="200" y="146"/>
                  </a:lnTo>
                  <a:lnTo>
                    <a:pt x="194" y="146"/>
                  </a:lnTo>
                  <a:lnTo>
                    <a:pt x="188" y="146"/>
                  </a:lnTo>
                  <a:lnTo>
                    <a:pt x="181" y="145"/>
                  </a:lnTo>
                  <a:lnTo>
                    <a:pt x="173" y="143"/>
                  </a:lnTo>
                  <a:lnTo>
                    <a:pt x="165" y="143"/>
                  </a:lnTo>
                  <a:lnTo>
                    <a:pt x="160" y="141"/>
                  </a:lnTo>
                  <a:lnTo>
                    <a:pt x="156" y="141"/>
                  </a:lnTo>
                  <a:lnTo>
                    <a:pt x="154" y="141"/>
                  </a:lnTo>
                  <a:lnTo>
                    <a:pt x="150" y="139"/>
                  </a:lnTo>
                  <a:lnTo>
                    <a:pt x="145" y="135"/>
                  </a:lnTo>
                  <a:lnTo>
                    <a:pt x="139" y="133"/>
                  </a:lnTo>
                  <a:lnTo>
                    <a:pt x="133" y="131"/>
                  </a:lnTo>
                  <a:lnTo>
                    <a:pt x="129" y="129"/>
                  </a:lnTo>
                  <a:lnTo>
                    <a:pt x="124" y="127"/>
                  </a:lnTo>
                  <a:lnTo>
                    <a:pt x="120" y="126"/>
                  </a:lnTo>
                  <a:lnTo>
                    <a:pt x="114" y="124"/>
                  </a:lnTo>
                  <a:lnTo>
                    <a:pt x="108" y="122"/>
                  </a:lnTo>
                  <a:lnTo>
                    <a:pt x="103" y="120"/>
                  </a:lnTo>
                  <a:lnTo>
                    <a:pt x="99" y="118"/>
                  </a:lnTo>
                  <a:lnTo>
                    <a:pt x="91" y="116"/>
                  </a:lnTo>
                  <a:lnTo>
                    <a:pt x="86" y="114"/>
                  </a:lnTo>
                  <a:lnTo>
                    <a:pt x="80" y="110"/>
                  </a:lnTo>
                  <a:lnTo>
                    <a:pt x="74" y="108"/>
                  </a:lnTo>
                  <a:lnTo>
                    <a:pt x="68" y="107"/>
                  </a:lnTo>
                  <a:lnTo>
                    <a:pt x="63" y="103"/>
                  </a:lnTo>
                  <a:lnTo>
                    <a:pt x="57" y="101"/>
                  </a:lnTo>
                  <a:lnTo>
                    <a:pt x="53" y="99"/>
                  </a:lnTo>
                  <a:lnTo>
                    <a:pt x="42" y="95"/>
                  </a:lnTo>
                  <a:lnTo>
                    <a:pt x="34" y="91"/>
                  </a:lnTo>
                  <a:lnTo>
                    <a:pt x="27" y="88"/>
                  </a:lnTo>
                  <a:lnTo>
                    <a:pt x="23" y="86"/>
                  </a:lnTo>
                  <a:lnTo>
                    <a:pt x="13" y="78"/>
                  </a:lnTo>
                  <a:lnTo>
                    <a:pt x="8" y="70"/>
                  </a:lnTo>
                  <a:lnTo>
                    <a:pt x="4" y="61"/>
                  </a:lnTo>
                  <a:lnTo>
                    <a:pt x="2" y="53"/>
                  </a:lnTo>
                  <a:lnTo>
                    <a:pt x="0" y="46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8" y="31"/>
                  </a:lnTo>
                  <a:lnTo>
                    <a:pt x="11" y="29"/>
                  </a:lnTo>
                  <a:lnTo>
                    <a:pt x="17" y="29"/>
                  </a:lnTo>
                  <a:lnTo>
                    <a:pt x="21" y="27"/>
                  </a:lnTo>
                  <a:lnTo>
                    <a:pt x="29" y="27"/>
                  </a:lnTo>
                  <a:lnTo>
                    <a:pt x="34" y="25"/>
                  </a:lnTo>
                  <a:lnTo>
                    <a:pt x="40" y="23"/>
                  </a:lnTo>
                  <a:lnTo>
                    <a:pt x="48" y="21"/>
                  </a:lnTo>
                  <a:lnTo>
                    <a:pt x="55" y="19"/>
                  </a:lnTo>
                  <a:lnTo>
                    <a:pt x="63" y="15"/>
                  </a:lnTo>
                  <a:lnTo>
                    <a:pt x="70" y="13"/>
                  </a:lnTo>
                  <a:lnTo>
                    <a:pt x="80" y="10"/>
                  </a:lnTo>
                  <a:lnTo>
                    <a:pt x="89" y="8"/>
                  </a:lnTo>
                  <a:lnTo>
                    <a:pt x="95" y="6"/>
                  </a:lnTo>
                  <a:lnTo>
                    <a:pt x="105" y="2"/>
                  </a:lnTo>
                  <a:lnTo>
                    <a:pt x="114" y="0"/>
                  </a:lnTo>
                  <a:lnTo>
                    <a:pt x="122" y="0"/>
                  </a:lnTo>
                  <a:lnTo>
                    <a:pt x="129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0"/>
                  </a:lnTo>
                  <a:lnTo>
                    <a:pt x="156" y="0"/>
                  </a:lnTo>
                  <a:lnTo>
                    <a:pt x="162" y="0"/>
                  </a:lnTo>
                  <a:lnTo>
                    <a:pt x="165" y="2"/>
                  </a:lnTo>
                  <a:lnTo>
                    <a:pt x="169" y="2"/>
                  </a:lnTo>
                  <a:lnTo>
                    <a:pt x="175" y="4"/>
                  </a:lnTo>
                  <a:lnTo>
                    <a:pt x="179" y="4"/>
                  </a:lnTo>
                  <a:lnTo>
                    <a:pt x="232" y="8"/>
                  </a:lnTo>
                  <a:close/>
                </a:path>
              </a:pathLst>
            </a:custGeom>
            <a:solidFill>
              <a:srgbClr val="F5F5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2" name="Freeform 241"/>
            <p:cNvSpPr>
              <a:spLocks/>
            </p:cNvSpPr>
            <p:nvPr/>
          </p:nvSpPr>
          <p:spPr bwMode="auto">
            <a:xfrm>
              <a:off x="3249" y="3403"/>
              <a:ext cx="933" cy="278"/>
            </a:xfrm>
            <a:custGeom>
              <a:avLst/>
              <a:gdLst>
                <a:gd name="T0" fmla="*/ 537 w 1866"/>
                <a:gd name="T1" fmla="*/ 119 h 557"/>
                <a:gd name="T2" fmla="*/ 591 w 1866"/>
                <a:gd name="T3" fmla="*/ 183 h 557"/>
                <a:gd name="T4" fmla="*/ 596 w 1866"/>
                <a:gd name="T5" fmla="*/ 187 h 557"/>
                <a:gd name="T6" fmla="*/ 603 w 1866"/>
                <a:gd name="T7" fmla="*/ 195 h 557"/>
                <a:gd name="T8" fmla="*/ 609 w 1866"/>
                <a:gd name="T9" fmla="*/ 201 h 557"/>
                <a:gd name="T10" fmla="*/ 614 w 1866"/>
                <a:gd name="T11" fmla="*/ 207 h 557"/>
                <a:gd name="T12" fmla="*/ 619 w 1866"/>
                <a:gd name="T13" fmla="*/ 213 h 557"/>
                <a:gd name="T14" fmla="*/ 623 w 1866"/>
                <a:gd name="T15" fmla="*/ 218 h 557"/>
                <a:gd name="T16" fmla="*/ 625 w 1866"/>
                <a:gd name="T17" fmla="*/ 225 h 557"/>
                <a:gd name="T18" fmla="*/ 628 w 1866"/>
                <a:gd name="T19" fmla="*/ 232 h 557"/>
                <a:gd name="T20" fmla="*/ 630 w 1866"/>
                <a:gd name="T21" fmla="*/ 237 h 557"/>
                <a:gd name="T22" fmla="*/ 631 w 1866"/>
                <a:gd name="T23" fmla="*/ 244 h 557"/>
                <a:gd name="T24" fmla="*/ 630 w 1866"/>
                <a:gd name="T25" fmla="*/ 251 h 557"/>
                <a:gd name="T26" fmla="*/ 628 w 1866"/>
                <a:gd name="T27" fmla="*/ 256 h 557"/>
                <a:gd name="T28" fmla="*/ 624 w 1866"/>
                <a:gd name="T29" fmla="*/ 262 h 557"/>
                <a:gd name="T30" fmla="*/ 620 w 1866"/>
                <a:gd name="T31" fmla="*/ 267 h 557"/>
                <a:gd name="T32" fmla="*/ 613 w 1866"/>
                <a:gd name="T33" fmla="*/ 271 h 557"/>
                <a:gd name="T34" fmla="*/ 605 w 1866"/>
                <a:gd name="T35" fmla="*/ 273 h 557"/>
                <a:gd name="T36" fmla="*/ 598 w 1866"/>
                <a:gd name="T37" fmla="*/ 275 h 557"/>
                <a:gd name="T38" fmla="*/ 589 w 1866"/>
                <a:gd name="T39" fmla="*/ 276 h 557"/>
                <a:gd name="T40" fmla="*/ 582 w 1866"/>
                <a:gd name="T41" fmla="*/ 277 h 557"/>
                <a:gd name="T42" fmla="*/ 573 w 1866"/>
                <a:gd name="T43" fmla="*/ 277 h 557"/>
                <a:gd name="T44" fmla="*/ 565 w 1866"/>
                <a:gd name="T45" fmla="*/ 277 h 557"/>
                <a:gd name="T46" fmla="*/ 556 w 1866"/>
                <a:gd name="T47" fmla="*/ 277 h 557"/>
                <a:gd name="T48" fmla="*/ 548 w 1866"/>
                <a:gd name="T49" fmla="*/ 276 h 557"/>
                <a:gd name="T50" fmla="*/ 542 w 1866"/>
                <a:gd name="T51" fmla="*/ 275 h 557"/>
                <a:gd name="T52" fmla="*/ 536 w 1866"/>
                <a:gd name="T53" fmla="*/ 275 h 557"/>
                <a:gd name="T54" fmla="*/ 531 w 1866"/>
                <a:gd name="T55" fmla="*/ 274 h 557"/>
                <a:gd name="T56" fmla="*/ 527 w 1866"/>
                <a:gd name="T57" fmla="*/ 273 h 557"/>
                <a:gd name="T58" fmla="*/ 378 w 1866"/>
                <a:gd name="T59" fmla="*/ 201 h 557"/>
                <a:gd name="T60" fmla="*/ 324 w 1866"/>
                <a:gd name="T61" fmla="*/ 201 h 557"/>
                <a:gd name="T62" fmla="*/ 89 w 1866"/>
                <a:gd name="T63" fmla="*/ 79 h 557"/>
                <a:gd name="T64" fmla="*/ 0 w 1866"/>
                <a:gd name="T65" fmla="*/ 0 h 557"/>
                <a:gd name="T66" fmla="*/ 5 w 1866"/>
                <a:gd name="T67" fmla="*/ 1 h 557"/>
                <a:gd name="T68" fmla="*/ 11 w 1866"/>
                <a:gd name="T69" fmla="*/ 3 h 557"/>
                <a:gd name="T70" fmla="*/ 16 w 1866"/>
                <a:gd name="T71" fmla="*/ 4 h 557"/>
                <a:gd name="T72" fmla="*/ 23 w 1866"/>
                <a:gd name="T73" fmla="*/ 5 h 557"/>
                <a:gd name="T74" fmla="*/ 29 w 1866"/>
                <a:gd name="T75" fmla="*/ 7 h 557"/>
                <a:gd name="T76" fmla="*/ 35 w 1866"/>
                <a:gd name="T77" fmla="*/ 9 h 557"/>
                <a:gd name="T78" fmla="*/ 42 w 1866"/>
                <a:gd name="T79" fmla="*/ 11 h 557"/>
                <a:gd name="T80" fmla="*/ 49 w 1866"/>
                <a:gd name="T81" fmla="*/ 13 h 557"/>
                <a:gd name="T82" fmla="*/ 56 w 1866"/>
                <a:gd name="T83" fmla="*/ 15 h 557"/>
                <a:gd name="T84" fmla="*/ 62 w 1866"/>
                <a:gd name="T85" fmla="*/ 17 h 557"/>
                <a:gd name="T86" fmla="*/ 70 w 1866"/>
                <a:gd name="T87" fmla="*/ 19 h 557"/>
                <a:gd name="T88" fmla="*/ 75 w 1866"/>
                <a:gd name="T89" fmla="*/ 21 h 557"/>
                <a:gd name="T90" fmla="*/ 81 w 1866"/>
                <a:gd name="T91" fmla="*/ 23 h 557"/>
                <a:gd name="T92" fmla="*/ 86 w 1866"/>
                <a:gd name="T93" fmla="*/ 23 h 557"/>
                <a:gd name="T94" fmla="*/ 91 w 1866"/>
                <a:gd name="T95" fmla="*/ 24 h 557"/>
                <a:gd name="T96" fmla="*/ 97 w 1866"/>
                <a:gd name="T97" fmla="*/ 25 h 557"/>
                <a:gd name="T98" fmla="*/ 105 w 1866"/>
                <a:gd name="T99" fmla="*/ 26 h 557"/>
                <a:gd name="T100" fmla="*/ 110 w 1866"/>
                <a:gd name="T101" fmla="*/ 27 h 557"/>
                <a:gd name="T102" fmla="*/ 117 w 1866"/>
                <a:gd name="T103" fmla="*/ 27 h 557"/>
                <a:gd name="T104" fmla="*/ 124 w 1866"/>
                <a:gd name="T105" fmla="*/ 28 h 557"/>
                <a:gd name="T106" fmla="*/ 131 w 1866"/>
                <a:gd name="T107" fmla="*/ 28 h 557"/>
                <a:gd name="T108" fmla="*/ 138 w 1866"/>
                <a:gd name="T109" fmla="*/ 29 h 557"/>
                <a:gd name="T110" fmla="*/ 144 w 1866"/>
                <a:gd name="T111" fmla="*/ 29 h 557"/>
                <a:gd name="T112" fmla="*/ 149 w 1866"/>
                <a:gd name="T113" fmla="*/ 29 h 557"/>
                <a:gd name="T114" fmla="*/ 155 w 1866"/>
                <a:gd name="T115" fmla="*/ 29 h 557"/>
                <a:gd name="T116" fmla="*/ 161 w 1866"/>
                <a:gd name="T117" fmla="*/ 29 h 557"/>
                <a:gd name="T118" fmla="*/ 165 w 1866"/>
                <a:gd name="T119" fmla="*/ 29 h 557"/>
                <a:gd name="T120" fmla="*/ 218 w 1866"/>
                <a:gd name="T121" fmla="*/ 31 h 557"/>
                <a:gd name="T122" fmla="*/ 253 w 1866"/>
                <a:gd name="T123" fmla="*/ 42 h 55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66"/>
                <a:gd name="T187" fmla="*/ 0 h 557"/>
                <a:gd name="T188" fmla="*/ 1866 w 1866"/>
                <a:gd name="T189" fmla="*/ 557 h 55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66" h="557">
                  <a:moveTo>
                    <a:pt x="507" y="84"/>
                  </a:moveTo>
                  <a:lnTo>
                    <a:pt x="1074" y="239"/>
                  </a:lnTo>
                  <a:lnTo>
                    <a:pt x="1866" y="439"/>
                  </a:lnTo>
                  <a:lnTo>
                    <a:pt x="1182" y="367"/>
                  </a:lnTo>
                  <a:lnTo>
                    <a:pt x="1186" y="371"/>
                  </a:lnTo>
                  <a:lnTo>
                    <a:pt x="1191" y="374"/>
                  </a:lnTo>
                  <a:lnTo>
                    <a:pt x="1199" y="382"/>
                  </a:lnTo>
                  <a:lnTo>
                    <a:pt x="1205" y="390"/>
                  </a:lnTo>
                  <a:lnTo>
                    <a:pt x="1214" y="397"/>
                  </a:lnTo>
                  <a:lnTo>
                    <a:pt x="1218" y="403"/>
                  </a:lnTo>
                  <a:lnTo>
                    <a:pt x="1224" y="409"/>
                  </a:lnTo>
                  <a:lnTo>
                    <a:pt x="1227" y="414"/>
                  </a:lnTo>
                  <a:lnTo>
                    <a:pt x="1233" y="420"/>
                  </a:lnTo>
                  <a:lnTo>
                    <a:pt x="1237" y="426"/>
                  </a:lnTo>
                  <a:lnTo>
                    <a:pt x="1241" y="431"/>
                  </a:lnTo>
                  <a:lnTo>
                    <a:pt x="1245" y="437"/>
                  </a:lnTo>
                  <a:lnTo>
                    <a:pt x="1248" y="445"/>
                  </a:lnTo>
                  <a:lnTo>
                    <a:pt x="1250" y="450"/>
                  </a:lnTo>
                  <a:lnTo>
                    <a:pt x="1252" y="456"/>
                  </a:lnTo>
                  <a:lnTo>
                    <a:pt x="1256" y="464"/>
                  </a:lnTo>
                  <a:lnTo>
                    <a:pt x="1258" y="469"/>
                  </a:lnTo>
                  <a:lnTo>
                    <a:pt x="1260" y="475"/>
                  </a:lnTo>
                  <a:lnTo>
                    <a:pt x="1262" y="483"/>
                  </a:lnTo>
                  <a:lnTo>
                    <a:pt x="1262" y="488"/>
                  </a:lnTo>
                  <a:lnTo>
                    <a:pt x="1262" y="494"/>
                  </a:lnTo>
                  <a:lnTo>
                    <a:pt x="1260" y="502"/>
                  </a:lnTo>
                  <a:lnTo>
                    <a:pt x="1258" y="507"/>
                  </a:lnTo>
                  <a:lnTo>
                    <a:pt x="1256" y="513"/>
                  </a:lnTo>
                  <a:lnTo>
                    <a:pt x="1254" y="521"/>
                  </a:lnTo>
                  <a:lnTo>
                    <a:pt x="1248" y="524"/>
                  </a:lnTo>
                  <a:lnTo>
                    <a:pt x="1245" y="530"/>
                  </a:lnTo>
                  <a:lnTo>
                    <a:pt x="1239" y="534"/>
                  </a:lnTo>
                  <a:lnTo>
                    <a:pt x="1233" y="538"/>
                  </a:lnTo>
                  <a:lnTo>
                    <a:pt x="1226" y="542"/>
                  </a:lnTo>
                  <a:lnTo>
                    <a:pt x="1218" y="543"/>
                  </a:lnTo>
                  <a:lnTo>
                    <a:pt x="1210" y="547"/>
                  </a:lnTo>
                  <a:lnTo>
                    <a:pt x="1203" y="549"/>
                  </a:lnTo>
                  <a:lnTo>
                    <a:pt x="1195" y="551"/>
                  </a:lnTo>
                  <a:lnTo>
                    <a:pt x="1188" y="553"/>
                  </a:lnTo>
                  <a:lnTo>
                    <a:pt x="1178" y="553"/>
                  </a:lnTo>
                  <a:lnTo>
                    <a:pt x="1170" y="555"/>
                  </a:lnTo>
                  <a:lnTo>
                    <a:pt x="1163" y="555"/>
                  </a:lnTo>
                  <a:lnTo>
                    <a:pt x="1153" y="555"/>
                  </a:lnTo>
                  <a:lnTo>
                    <a:pt x="1146" y="555"/>
                  </a:lnTo>
                  <a:lnTo>
                    <a:pt x="1138" y="557"/>
                  </a:lnTo>
                  <a:lnTo>
                    <a:pt x="1129" y="555"/>
                  </a:lnTo>
                  <a:lnTo>
                    <a:pt x="1119" y="555"/>
                  </a:lnTo>
                  <a:lnTo>
                    <a:pt x="1112" y="555"/>
                  </a:lnTo>
                  <a:lnTo>
                    <a:pt x="1104" y="555"/>
                  </a:lnTo>
                  <a:lnTo>
                    <a:pt x="1096" y="553"/>
                  </a:lnTo>
                  <a:lnTo>
                    <a:pt x="1089" y="553"/>
                  </a:lnTo>
                  <a:lnTo>
                    <a:pt x="1083" y="551"/>
                  </a:lnTo>
                  <a:lnTo>
                    <a:pt x="1077" y="551"/>
                  </a:lnTo>
                  <a:lnTo>
                    <a:pt x="1072" y="551"/>
                  </a:lnTo>
                  <a:lnTo>
                    <a:pt x="1068" y="549"/>
                  </a:lnTo>
                  <a:lnTo>
                    <a:pt x="1062" y="549"/>
                  </a:lnTo>
                  <a:lnTo>
                    <a:pt x="1058" y="549"/>
                  </a:lnTo>
                  <a:lnTo>
                    <a:pt x="1053" y="547"/>
                  </a:lnTo>
                  <a:lnTo>
                    <a:pt x="756" y="403"/>
                  </a:lnTo>
                  <a:lnTo>
                    <a:pt x="878" y="547"/>
                  </a:lnTo>
                  <a:lnTo>
                    <a:pt x="648" y="403"/>
                  </a:lnTo>
                  <a:lnTo>
                    <a:pt x="703" y="511"/>
                  </a:lnTo>
                  <a:lnTo>
                    <a:pt x="178" y="158"/>
                  </a:lnTo>
                  <a:lnTo>
                    <a:pt x="0" y="0"/>
                  </a:lnTo>
                  <a:lnTo>
                    <a:pt x="4" y="2"/>
                  </a:lnTo>
                  <a:lnTo>
                    <a:pt x="9" y="2"/>
                  </a:lnTo>
                  <a:lnTo>
                    <a:pt x="17" y="6"/>
                  </a:lnTo>
                  <a:lnTo>
                    <a:pt x="21" y="6"/>
                  </a:lnTo>
                  <a:lnTo>
                    <a:pt x="26" y="8"/>
                  </a:lnTo>
                  <a:lnTo>
                    <a:pt x="32" y="9"/>
                  </a:lnTo>
                  <a:lnTo>
                    <a:pt x="38" y="11"/>
                  </a:lnTo>
                  <a:lnTo>
                    <a:pt x="45" y="11"/>
                  </a:lnTo>
                  <a:lnTo>
                    <a:pt x="49" y="15"/>
                  </a:lnTo>
                  <a:lnTo>
                    <a:pt x="57" y="15"/>
                  </a:lnTo>
                  <a:lnTo>
                    <a:pt x="64" y="19"/>
                  </a:lnTo>
                  <a:lnTo>
                    <a:pt x="70" y="19"/>
                  </a:lnTo>
                  <a:lnTo>
                    <a:pt x="78" y="21"/>
                  </a:lnTo>
                  <a:lnTo>
                    <a:pt x="83" y="23"/>
                  </a:lnTo>
                  <a:lnTo>
                    <a:pt x="91" y="27"/>
                  </a:lnTo>
                  <a:lnTo>
                    <a:pt x="97" y="27"/>
                  </a:lnTo>
                  <a:lnTo>
                    <a:pt x="104" y="28"/>
                  </a:lnTo>
                  <a:lnTo>
                    <a:pt x="112" y="30"/>
                  </a:lnTo>
                  <a:lnTo>
                    <a:pt x="120" y="34"/>
                  </a:lnTo>
                  <a:lnTo>
                    <a:pt x="125" y="34"/>
                  </a:lnTo>
                  <a:lnTo>
                    <a:pt x="133" y="36"/>
                  </a:lnTo>
                  <a:lnTo>
                    <a:pt x="139" y="38"/>
                  </a:lnTo>
                  <a:lnTo>
                    <a:pt x="146" y="40"/>
                  </a:lnTo>
                  <a:lnTo>
                    <a:pt x="150" y="42"/>
                  </a:lnTo>
                  <a:lnTo>
                    <a:pt x="156" y="44"/>
                  </a:lnTo>
                  <a:lnTo>
                    <a:pt x="161" y="46"/>
                  </a:lnTo>
                  <a:lnTo>
                    <a:pt x="167" y="47"/>
                  </a:lnTo>
                  <a:lnTo>
                    <a:pt x="171" y="47"/>
                  </a:lnTo>
                  <a:lnTo>
                    <a:pt x="177" y="49"/>
                  </a:lnTo>
                  <a:lnTo>
                    <a:pt x="182" y="49"/>
                  </a:lnTo>
                  <a:lnTo>
                    <a:pt x="188" y="51"/>
                  </a:lnTo>
                  <a:lnTo>
                    <a:pt x="194" y="51"/>
                  </a:lnTo>
                  <a:lnTo>
                    <a:pt x="201" y="53"/>
                  </a:lnTo>
                  <a:lnTo>
                    <a:pt x="209" y="53"/>
                  </a:lnTo>
                  <a:lnTo>
                    <a:pt x="215" y="55"/>
                  </a:lnTo>
                  <a:lnTo>
                    <a:pt x="220" y="55"/>
                  </a:lnTo>
                  <a:lnTo>
                    <a:pt x="228" y="55"/>
                  </a:lnTo>
                  <a:lnTo>
                    <a:pt x="234" y="55"/>
                  </a:lnTo>
                  <a:lnTo>
                    <a:pt x="241" y="57"/>
                  </a:lnTo>
                  <a:lnTo>
                    <a:pt x="249" y="57"/>
                  </a:lnTo>
                  <a:lnTo>
                    <a:pt x="254" y="57"/>
                  </a:lnTo>
                  <a:lnTo>
                    <a:pt x="262" y="57"/>
                  </a:lnTo>
                  <a:lnTo>
                    <a:pt x="270" y="59"/>
                  </a:lnTo>
                  <a:lnTo>
                    <a:pt x="275" y="59"/>
                  </a:lnTo>
                  <a:lnTo>
                    <a:pt x="281" y="59"/>
                  </a:lnTo>
                  <a:lnTo>
                    <a:pt x="287" y="59"/>
                  </a:lnTo>
                  <a:lnTo>
                    <a:pt x="294" y="59"/>
                  </a:lnTo>
                  <a:lnTo>
                    <a:pt x="298" y="59"/>
                  </a:lnTo>
                  <a:lnTo>
                    <a:pt x="304" y="59"/>
                  </a:lnTo>
                  <a:lnTo>
                    <a:pt x="310" y="59"/>
                  </a:lnTo>
                  <a:lnTo>
                    <a:pt x="313" y="59"/>
                  </a:lnTo>
                  <a:lnTo>
                    <a:pt x="321" y="59"/>
                  </a:lnTo>
                  <a:lnTo>
                    <a:pt x="327" y="59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435" y="63"/>
                  </a:lnTo>
                  <a:lnTo>
                    <a:pt x="507" y="84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3" name="Freeform 242"/>
            <p:cNvSpPr>
              <a:spLocks/>
            </p:cNvSpPr>
            <p:nvPr/>
          </p:nvSpPr>
          <p:spPr bwMode="auto">
            <a:xfrm>
              <a:off x="3371" y="3455"/>
              <a:ext cx="777" cy="232"/>
            </a:xfrm>
            <a:custGeom>
              <a:avLst/>
              <a:gdLst>
                <a:gd name="T0" fmla="*/ 715 w 1553"/>
                <a:gd name="T1" fmla="*/ 140 h 464"/>
                <a:gd name="T2" fmla="*/ 474 w 1553"/>
                <a:gd name="T3" fmla="*/ 138 h 464"/>
                <a:gd name="T4" fmla="*/ 482 w 1553"/>
                <a:gd name="T5" fmla="*/ 148 h 464"/>
                <a:gd name="T6" fmla="*/ 489 w 1553"/>
                <a:gd name="T7" fmla="*/ 156 h 464"/>
                <a:gd name="T8" fmla="*/ 494 w 1553"/>
                <a:gd name="T9" fmla="*/ 165 h 464"/>
                <a:gd name="T10" fmla="*/ 499 w 1553"/>
                <a:gd name="T11" fmla="*/ 173 h 464"/>
                <a:gd name="T12" fmla="*/ 503 w 1553"/>
                <a:gd name="T13" fmla="*/ 182 h 464"/>
                <a:gd name="T14" fmla="*/ 506 w 1553"/>
                <a:gd name="T15" fmla="*/ 191 h 464"/>
                <a:gd name="T16" fmla="*/ 507 w 1553"/>
                <a:gd name="T17" fmla="*/ 199 h 464"/>
                <a:gd name="T18" fmla="*/ 507 w 1553"/>
                <a:gd name="T19" fmla="*/ 207 h 464"/>
                <a:gd name="T20" fmla="*/ 497 w 1553"/>
                <a:gd name="T21" fmla="*/ 215 h 464"/>
                <a:gd name="T22" fmla="*/ 490 w 1553"/>
                <a:gd name="T23" fmla="*/ 220 h 464"/>
                <a:gd name="T24" fmla="*/ 478 w 1553"/>
                <a:gd name="T25" fmla="*/ 223 h 464"/>
                <a:gd name="T26" fmla="*/ 467 w 1553"/>
                <a:gd name="T27" fmla="*/ 226 h 464"/>
                <a:gd name="T28" fmla="*/ 455 w 1553"/>
                <a:gd name="T29" fmla="*/ 228 h 464"/>
                <a:gd name="T30" fmla="*/ 443 w 1553"/>
                <a:gd name="T31" fmla="*/ 229 h 464"/>
                <a:gd name="T32" fmla="*/ 433 w 1553"/>
                <a:gd name="T33" fmla="*/ 230 h 464"/>
                <a:gd name="T34" fmla="*/ 425 w 1553"/>
                <a:gd name="T35" fmla="*/ 231 h 464"/>
                <a:gd name="T36" fmla="*/ 418 w 1553"/>
                <a:gd name="T37" fmla="*/ 232 h 464"/>
                <a:gd name="T38" fmla="*/ 311 w 1553"/>
                <a:gd name="T39" fmla="*/ 212 h 464"/>
                <a:gd name="T40" fmla="*/ 0 w 1553"/>
                <a:gd name="T41" fmla="*/ 52 h 464"/>
                <a:gd name="T42" fmla="*/ 5 w 1553"/>
                <a:gd name="T43" fmla="*/ 52 h 464"/>
                <a:gd name="T44" fmla="*/ 14 w 1553"/>
                <a:gd name="T45" fmla="*/ 54 h 464"/>
                <a:gd name="T46" fmla="*/ 24 w 1553"/>
                <a:gd name="T47" fmla="*/ 57 h 464"/>
                <a:gd name="T48" fmla="*/ 35 w 1553"/>
                <a:gd name="T49" fmla="*/ 59 h 464"/>
                <a:gd name="T50" fmla="*/ 47 w 1553"/>
                <a:gd name="T51" fmla="*/ 61 h 464"/>
                <a:gd name="T52" fmla="*/ 61 w 1553"/>
                <a:gd name="T53" fmla="*/ 64 h 464"/>
                <a:gd name="T54" fmla="*/ 76 w 1553"/>
                <a:gd name="T55" fmla="*/ 67 h 464"/>
                <a:gd name="T56" fmla="*/ 91 w 1553"/>
                <a:gd name="T57" fmla="*/ 71 h 464"/>
                <a:gd name="T58" fmla="*/ 109 w 1553"/>
                <a:gd name="T59" fmla="*/ 74 h 464"/>
                <a:gd name="T60" fmla="*/ 125 w 1553"/>
                <a:gd name="T61" fmla="*/ 77 h 464"/>
                <a:gd name="T62" fmla="*/ 141 w 1553"/>
                <a:gd name="T63" fmla="*/ 80 h 464"/>
                <a:gd name="T64" fmla="*/ 157 w 1553"/>
                <a:gd name="T65" fmla="*/ 83 h 464"/>
                <a:gd name="T66" fmla="*/ 172 w 1553"/>
                <a:gd name="T67" fmla="*/ 86 h 464"/>
                <a:gd name="T68" fmla="*/ 187 w 1553"/>
                <a:gd name="T69" fmla="*/ 88 h 464"/>
                <a:gd name="T70" fmla="*/ 201 w 1553"/>
                <a:gd name="T71" fmla="*/ 91 h 464"/>
                <a:gd name="T72" fmla="*/ 214 w 1553"/>
                <a:gd name="T73" fmla="*/ 93 h 464"/>
                <a:gd name="T74" fmla="*/ 224 w 1553"/>
                <a:gd name="T75" fmla="*/ 94 h 464"/>
                <a:gd name="T76" fmla="*/ 233 w 1553"/>
                <a:gd name="T77" fmla="*/ 95 h 464"/>
                <a:gd name="T78" fmla="*/ 242 w 1553"/>
                <a:gd name="T79" fmla="*/ 96 h 464"/>
                <a:gd name="T80" fmla="*/ 250 w 1553"/>
                <a:gd name="T81" fmla="*/ 92 h 464"/>
                <a:gd name="T82" fmla="*/ 250 w 1553"/>
                <a:gd name="T83" fmla="*/ 82 h 464"/>
                <a:gd name="T84" fmla="*/ 244 w 1553"/>
                <a:gd name="T85" fmla="*/ 72 h 464"/>
                <a:gd name="T86" fmla="*/ 235 w 1553"/>
                <a:gd name="T87" fmla="*/ 60 h 464"/>
                <a:gd name="T88" fmla="*/ 226 w 1553"/>
                <a:gd name="T89" fmla="*/ 52 h 464"/>
                <a:gd name="T90" fmla="*/ 212 w 1553"/>
                <a:gd name="T91" fmla="*/ 13 h 46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53"/>
                <a:gd name="T139" fmla="*/ 0 h 464"/>
                <a:gd name="T140" fmla="*/ 1553 w 1553"/>
                <a:gd name="T141" fmla="*/ 464 h 46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53" h="464">
                  <a:moveTo>
                    <a:pt x="424" y="25"/>
                  </a:moveTo>
                  <a:lnTo>
                    <a:pt x="1085" y="206"/>
                  </a:lnTo>
                  <a:lnTo>
                    <a:pt x="1429" y="280"/>
                  </a:lnTo>
                  <a:lnTo>
                    <a:pt x="1553" y="320"/>
                  </a:lnTo>
                  <a:lnTo>
                    <a:pt x="946" y="272"/>
                  </a:lnTo>
                  <a:lnTo>
                    <a:pt x="948" y="276"/>
                  </a:lnTo>
                  <a:lnTo>
                    <a:pt x="952" y="280"/>
                  </a:lnTo>
                  <a:lnTo>
                    <a:pt x="958" y="287"/>
                  </a:lnTo>
                  <a:lnTo>
                    <a:pt x="963" y="295"/>
                  </a:lnTo>
                  <a:lnTo>
                    <a:pt x="969" y="303"/>
                  </a:lnTo>
                  <a:lnTo>
                    <a:pt x="973" y="308"/>
                  </a:lnTo>
                  <a:lnTo>
                    <a:pt x="977" y="312"/>
                  </a:lnTo>
                  <a:lnTo>
                    <a:pt x="981" y="318"/>
                  </a:lnTo>
                  <a:lnTo>
                    <a:pt x="984" y="325"/>
                  </a:lnTo>
                  <a:lnTo>
                    <a:pt x="988" y="329"/>
                  </a:lnTo>
                  <a:lnTo>
                    <a:pt x="992" y="335"/>
                  </a:lnTo>
                  <a:lnTo>
                    <a:pt x="994" y="341"/>
                  </a:lnTo>
                  <a:lnTo>
                    <a:pt x="998" y="346"/>
                  </a:lnTo>
                  <a:lnTo>
                    <a:pt x="1000" y="352"/>
                  </a:lnTo>
                  <a:lnTo>
                    <a:pt x="1003" y="358"/>
                  </a:lnTo>
                  <a:lnTo>
                    <a:pt x="1005" y="363"/>
                  </a:lnTo>
                  <a:lnTo>
                    <a:pt x="1009" y="369"/>
                  </a:lnTo>
                  <a:lnTo>
                    <a:pt x="1009" y="375"/>
                  </a:lnTo>
                  <a:lnTo>
                    <a:pt x="1011" y="381"/>
                  </a:lnTo>
                  <a:lnTo>
                    <a:pt x="1011" y="386"/>
                  </a:lnTo>
                  <a:lnTo>
                    <a:pt x="1013" y="392"/>
                  </a:lnTo>
                  <a:lnTo>
                    <a:pt x="1013" y="398"/>
                  </a:lnTo>
                  <a:lnTo>
                    <a:pt x="1013" y="403"/>
                  </a:lnTo>
                  <a:lnTo>
                    <a:pt x="1013" y="407"/>
                  </a:lnTo>
                  <a:lnTo>
                    <a:pt x="1013" y="413"/>
                  </a:lnTo>
                  <a:lnTo>
                    <a:pt x="1007" y="419"/>
                  </a:lnTo>
                  <a:lnTo>
                    <a:pt x="1000" y="426"/>
                  </a:lnTo>
                  <a:lnTo>
                    <a:pt x="994" y="430"/>
                  </a:lnTo>
                  <a:lnTo>
                    <a:pt x="990" y="432"/>
                  </a:lnTo>
                  <a:lnTo>
                    <a:pt x="984" y="436"/>
                  </a:lnTo>
                  <a:lnTo>
                    <a:pt x="979" y="439"/>
                  </a:lnTo>
                  <a:lnTo>
                    <a:pt x="969" y="441"/>
                  </a:lnTo>
                  <a:lnTo>
                    <a:pt x="963" y="443"/>
                  </a:lnTo>
                  <a:lnTo>
                    <a:pt x="956" y="445"/>
                  </a:lnTo>
                  <a:lnTo>
                    <a:pt x="948" y="447"/>
                  </a:lnTo>
                  <a:lnTo>
                    <a:pt x="941" y="449"/>
                  </a:lnTo>
                  <a:lnTo>
                    <a:pt x="933" y="451"/>
                  </a:lnTo>
                  <a:lnTo>
                    <a:pt x="925" y="453"/>
                  </a:lnTo>
                  <a:lnTo>
                    <a:pt x="918" y="455"/>
                  </a:lnTo>
                  <a:lnTo>
                    <a:pt x="910" y="455"/>
                  </a:lnTo>
                  <a:lnTo>
                    <a:pt x="901" y="457"/>
                  </a:lnTo>
                  <a:lnTo>
                    <a:pt x="893" y="457"/>
                  </a:lnTo>
                  <a:lnTo>
                    <a:pt x="886" y="458"/>
                  </a:lnTo>
                  <a:lnTo>
                    <a:pt x="878" y="458"/>
                  </a:lnTo>
                  <a:lnTo>
                    <a:pt x="870" y="460"/>
                  </a:lnTo>
                  <a:lnTo>
                    <a:pt x="865" y="460"/>
                  </a:lnTo>
                  <a:lnTo>
                    <a:pt x="859" y="462"/>
                  </a:lnTo>
                  <a:lnTo>
                    <a:pt x="853" y="462"/>
                  </a:lnTo>
                  <a:lnTo>
                    <a:pt x="849" y="462"/>
                  </a:lnTo>
                  <a:lnTo>
                    <a:pt x="844" y="462"/>
                  </a:lnTo>
                  <a:lnTo>
                    <a:pt x="842" y="464"/>
                  </a:lnTo>
                  <a:lnTo>
                    <a:pt x="836" y="464"/>
                  </a:lnTo>
                  <a:lnTo>
                    <a:pt x="834" y="464"/>
                  </a:lnTo>
                  <a:lnTo>
                    <a:pt x="519" y="314"/>
                  </a:lnTo>
                  <a:lnTo>
                    <a:pt x="621" y="424"/>
                  </a:lnTo>
                  <a:lnTo>
                    <a:pt x="437" y="314"/>
                  </a:lnTo>
                  <a:lnTo>
                    <a:pt x="458" y="407"/>
                  </a:lnTo>
                  <a:lnTo>
                    <a:pt x="0" y="103"/>
                  </a:lnTo>
                  <a:lnTo>
                    <a:pt x="2" y="103"/>
                  </a:lnTo>
                  <a:lnTo>
                    <a:pt x="6" y="103"/>
                  </a:lnTo>
                  <a:lnTo>
                    <a:pt x="9" y="103"/>
                  </a:lnTo>
                  <a:lnTo>
                    <a:pt x="19" y="107"/>
                  </a:lnTo>
                  <a:lnTo>
                    <a:pt x="23" y="107"/>
                  </a:lnTo>
                  <a:lnTo>
                    <a:pt x="28" y="107"/>
                  </a:lnTo>
                  <a:lnTo>
                    <a:pt x="34" y="109"/>
                  </a:lnTo>
                  <a:lnTo>
                    <a:pt x="42" y="111"/>
                  </a:lnTo>
                  <a:lnTo>
                    <a:pt x="47" y="113"/>
                  </a:lnTo>
                  <a:lnTo>
                    <a:pt x="55" y="115"/>
                  </a:lnTo>
                  <a:lnTo>
                    <a:pt x="61" y="115"/>
                  </a:lnTo>
                  <a:lnTo>
                    <a:pt x="70" y="118"/>
                  </a:lnTo>
                  <a:lnTo>
                    <a:pt x="78" y="118"/>
                  </a:lnTo>
                  <a:lnTo>
                    <a:pt x="85" y="120"/>
                  </a:lnTo>
                  <a:lnTo>
                    <a:pt x="93" y="122"/>
                  </a:lnTo>
                  <a:lnTo>
                    <a:pt x="103" y="124"/>
                  </a:lnTo>
                  <a:lnTo>
                    <a:pt x="112" y="126"/>
                  </a:lnTo>
                  <a:lnTo>
                    <a:pt x="122" y="128"/>
                  </a:lnTo>
                  <a:lnTo>
                    <a:pt x="131" y="130"/>
                  </a:lnTo>
                  <a:lnTo>
                    <a:pt x="142" y="132"/>
                  </a:lnTo>
                  <a:lnTo>
                    <a:pt x="152" y="134"/>
                  </a:lnTo>
                  <a:lnTo>
                    <a:pt x="161" y="135"/>
                  </a:lnTo>
                  <a:lnTo>
                    <a:pt x="171" y="137"/>
                  </a:lnTo>
                  <a:lnTo>
                    <a:pt x="182" y="141"/>
                  </a:lnTo>
                  <a:lnTo>
                    <a:pt x="194" y="143"/>
                  </a:lnTo>
                  <a:lnTo>
                    <a:pt x="205" y="145"/>
                  </a:lnTo>
                  <a:lnTo>
                    <a:pt x="217" y="147"/>
                  </a:lnTo>
                  <a:lnTo>
                    <a:pt x="228" y="151"/>
                  </a:lnTo>
                  <a:lnTo>
                    <a:pt x="237" y="151"/>
                  </a:lnTo>
                  <a:lnTo>
                    <a:pt x="249" y="154"/>
                  </a:lnTo>
                  <a:lnTo>
                    <a:pt x="258" y="154"/>
                  </a:lnTo>
                  <a:lnTo>
                    <a:pt x="270" y="158"/>
                  </a:lnTo>
                  <a:lnTo>
                    <a:pt x="281" y="160"/>
                  </a:lnTo>
                  <a:lnTo>
                    <a:pt x="291" y="162"/>
                  </a:lnTo>
                  <a:lnTo>
                    <a:pt x="302" y="164"/>
                  </a:lnTo>
                  <a:lnTo>
                    <a:pt x="314" y="166"/>
                  </a:lnTo>
                  <a:lnTo>
                    <a:pt x="323" y="168"/>
                  </a:lnTo>
                  <a:lnTo>
                    <a:pt x="333" y="170"/>
                  </a:lnTo>
                  <a:lnTo>
                    <a:pt x="344" y="172"/>
                  </a:lnTo>
                  <a:lnTo>
                    <a:pt x="355" y="173"/>
                  </a:lnTo>
                  <a:lnTo>
                    <a:pt x="365" y="173"/>
                  </a:lnTo>
                  <a:lnTo>
                    <a:pt x="374" y="175"/>
                  </a:lnTo>
                  <a:lnTo>
                    <a:pt x="384" y="177"/>
                  </a:lnTo>
                  <a:lnTo>
                    <a:pt x="393" y="179"/>
                  </a:lnTo>
                  <a:lnTo>
                    <a:pt x="401" y="181"/>
                  </a:lnTo>
                  <a:lnTo>
                    <a:pt x="409" y="183"/>
                  </a:lnTo>
                  <a:lnTo>
                    <a:pt x="418" y="183"/>
                  </a:lnTo>
                  <a:lnTo>
                    <a:pt x="428" y="185"/>
                  </a:lnTo>
                  <a:lnTo>
                    <a:pt x="433" y="185"/>
                  </a:lnTo>
                  <a:lnTo>
                    <a:pt x="441" y="187"/>
                  </a:lnTo>
                  <a:lnTo>
                    <a:pt x="447" y="187"/>
                  </a:lnTo>
                  <a:lnTo>
                    <a:pt x="454" y="189"/>
                  </a:lnTo>
                  <a:lnTo>
                    <a:pt x="460" y="189"/>
                  </a:lnTo>
                  <a:lnTo>
                    <a:pt x="466" y="189"/>
                  </a:lnTo>
                  <a:lnTo>
                    <a:pt x="469" y="189"/>
                  </a:lnTo>
                  <a:lnTo>
                    <a:pt x="475" y="191"/>
                  </a:lnTo>
                  <a:lnTo>
                    <a:pt x="483" y="191"/>
                  </a:lnTo>
                  <a:lnTo>
                    <a:pt x="488" y="191"/>
                  </a:lnTo>
                  <a:lnTo>
                    <a:pt x="496" y="187"/>
                  </a:lnTo>
                  <a:lnTo>
                    <a:pt x="500" y="183"/>
                  </a:lnTo>
                  <a:lnTo>
                    <a:pt x="502" y="175"/>
                  </a:lnTo>
                  <a:lnTo>
                    <a:pt x="502" y="172"/>
                  </a:lnTo>
                  <a:lnTo>
                    <a:pt x="500" y="164"/>
                  </a:lnTo>
                  <a:lnTo>
                    <a:pt x="496" y="158"/>
                  </a:lnTo>
                  <a:lnTo>
                    <a:pt x="492" y="151"/>
                  </a:lnTo>
                  <a:lnTo>
                    <a:pt x="488" y="143"/>
                  </a:lnTo>
                  <a:lnTo>
                    <a:pt x="481" y="134"/>
                  </a:lnTo>
                  <a:lnTo>
                    <a:pt x="475" y="128"/>
                  </a:lnTo>
                  <a:lnTo>
                    <a:pt x="469" y="120"/>
                  </a:lnTo>
                  <a:lnTo>
                    <a:pt x="464" y="115"/>
                  </a:lnTo>
                  <a:lnTo>
                    <a:pt x="456" y="105"/>
                  </a:lnTo>
                  <a:lnTo>
                    <a:pt x="452" y="103"/>
                  </a:lnTo>
                  <a:lnTo>
                    <a:pt x="258" y="0"/>
                  </a:lnTo>
                  <a:lnTo>
                    <a:pt x="424" y="25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4" name="Freeform 243"/>
            <p:cNvSpPr>
              <a:spLocks/>
            </p:cNvSpPr>
            <p:nvPr/>
          </p:nvSpPr>
          <p:spPr bwMode="auto">
            <a:xfrm>
              <a:off x="3285" y="3125"/>
              <a:ext cx="512" cy="245"/>
            </a:xfrm>
            <a:custGeom>
              <a:avLst/>
              <a:gdLst>
                <a:gd name="T0" fmla="*/ 413 w 1024"/>
                <a:gd name="T1" fmla="*/ 43 h 490"/>
                <a:gd name="T2" fmla="*/ 493 w 1024"/>
                <a:gd name="T3" fmla="*/ 135 h 490"/>
                <a:gd name="T4" fmla="*/ 510 w 1024"/>
                <a:gd name="T5" fmla="*/ 167 h 490"/>
                <a:gd name="T6" fmla="*/ 511 w 1024"/>
                <a:gd name="T7" fmla="*/ 171 h 490"/>
                <a:gd name="T8" fmla="*/ 511 w 1024"/>
                <a:gd name="T9" fmla="*/ 178 h 490"/>
                <a:gd name="T10" fmla="*/ 511 w 1024"/>
                <a:gd name="T11" fmla="*/ 185 h 490"/>
                <a:gd name="T12" fmla="*/ 509 w 1024"/>
                <a:gd name="T13" fmla="*/ 191 h 490"/>
                <a:gd name="T14" fmla="*/ 507 w 1024"/>
                <a:gd name="T15" fmla="*/ 200 h 490"/>
                <a:gd name="T16" fmla="*/ 503 w 1024"/>
                <a:gd name="T17" fmla="*/ 209 h 490"/>
                <a:gd name="T18" fmla="*/ 498 w 1024"/>
                <a:gd name="T19" fmla="*/ 218 h 490"/>
                <a:gd name="T20" fmla="*/ 491 w 1024"/>
                <a:gd name="T21" fmla="*/ 226 h 490"/>
                <a:gd name="T22" fmla="*/ 483 w 1024"/>
                <a:gd name="T23" fmla="*/ 232 h 490"/>
                <a:gd name="T24" fmla="*/ 478 w 1024"/>
                <a:gd name="T25" fmla="*/ 237 h 490"/>
                <a:gd name="T26" fmla="*/ 471 w 1024"/>
                <a:gd name="T27" fmla="*/ 241 h 490"/>
                <a:gd name="T28" fmla="*/ 465 w 1024"/>
                <a:gd name="T29" fmla="*/ 245 h 490"/>
                <a:gd name="T30" fmla="*/ 274 w 1024"/>
                <a:gd name="T31" fmla="*/ 238 h 490"/>
                <a:gd name="T32" fmla="*/ 181 w 1024"/>
                <a:gd name="T33" fmla="*/ 215 h 490"/>
                <a:gd name="T34" fmla="*/ 157 w 1024"/>
                <a:gd name="T35" fmla="*/ 180 h 490"/>
                <a:gd name="T36" fmla="*/ 152 w 1024"/>
                <a:gd name="T37" fmla="*/ 185 h 490"/>
                <a:gd name="T38" fmla="*/ 148 w 1024"/>
                <a:gd name="T39" fmla="*/ 189 h 490"/>
                <a:gd name="T40" fmla="*/ 142 w 1024"/>
                <a:gd name="T41" fmla="*/ 196 h 490"/>
                <a:gd name="T42" fmla="*/ 136 w 1024"/>
                <a:gd name="T43" fmla="*/ 201 h 490"/>
                <a:gd name="T44" fmla="*/ 129 w 1024"/>
                <a:gd name="T45" fmla="*/ 205 h 490"/>
                <a:gd name="T46" fmla="*/ 122 w 1024"/>
                <a:gd name="T47" fmla="*/ 207 h 490"/>
                <a:gd name="T48" fmla="*/ 116 w 1024"/>
                <a:gd name="T49" fmla="*/ 207 h 490"/>
                <a:gd name="T50" fmla="*/ 108 w 1024"/>
                <a:gd name="T51" fmla="*/ 206 h 490"/>
                <a:gd name="T52" fmla="*/ 100 w 1024"/>
                <a:gd name="T53" fmla="*/ 205 h 490"/>
                <a:gd name="T54" fmla="*/ 91 w 1024"/>
                <a:gd name="T55" fmla="*/ 203 h 490"/>
                <a:gd name="T56" fmla="*/ 82 w 1024"/>
                <a:gd name="T57" fmla="*/ 203 h 490"/>
                <a:gd name="T58" fmla="*/ 75 w 1024"/>
                <a:gd name="T59" fmla="*/ 203 h 490"/>
                <a:gd name="T60" fmla="*/ 69 w 1024"/>
                <a:gd name="T61" fmla="*/ 203 h 490"/>
                <a:gd name="T62" fmla="*/ 63 w 1024"/>
                <a:gd name="T63" fmla="*/ 203 h 490"/>
                <a:gd name="T64" fmla="*/ 0 w 1024"/>
                <a:gd name="T65" fmla="*/ 144 h 490"/>
                <a:gd name="T66" fmla="*/ 45 w 1024"/>
                <a:gd name="T67" fmla="*/ 79 h 490"/>
                <a:gd name="T68" fmla="*/ 92 w 1024"/>
                <a:gd name="T69" fmla="*/ 43 h 490"/>
                <a:gd name="T70" fmla="*/ 202 w 1024"/>
                <a:gd name="T71" fmla="*/ 6 h 490"/>
                <a:gd name="T72" fmla="*/ 207 w 1024"/>
                <a:gd name="T73" fmla="*/ 4 h 490"/>
                <a:gd name="T74" fmla="*/ 215 w 1024"/>
                <a:gd name="T75" fmla="*/ 2 h 490"/>
                <a:gd name="T76" fmla="*/ 220 w 1024"/>
                <a:gd name="T77" fmla="*/ 1 h 490"/>
                <a:gd name="T78" fmla="*/ 227 w 1024"/>
                <a:gd name="T79" fmla="*/ 0 h 490"/>
                <a:gd name="T80" fmla="*/ 234 w 1024"/>
                <a:gd name="T81" fmla="*/ 0 h 490"/>
                <a:gd name="T82" fmla="*/ 242 w 1024"/>
                <a:gd name="T83" fmla="*/ 2 h 490"/>
                <a:gd name="T84" fmla="*/ 251 w 1024"/>
                <a:gd name="T85" fmla="*/ 5 h 490"/>
                <a:gd name="T86" fmla="*/ 260 w 1024"/>
                <a:gd name="T87" fmla="*/ 10 h 490"/>
                <a:gd name="T88" fmla="*/ 271 w 1024"/>
                <a:gd name="T89" fmla="*/ 16 h 490"/>
                <a:gd name="T90" fmla="*/ 280 w 1024"/>
                <a:gd name="T91" fmla="*/ 22 h 490"/>
                <a:gd name="T92" fmla="*/ 288 w 1024"/>
                <a:gd name="T93" fmla="*/ 27 h 490"/>
                <a:gd name="T94" fmla="*/ 293 w 1024"/>
                <a:gd name="T95" fmla="*/ 33 h 490"/>
                <a:gd name="T96" fmla="*/ 297 w 1024"/>
                <a:gd name="T97" fmla="*/ 35 h 490"/>
                <a:gd name="T98" fmla="*/ 298 w 1024"/>
                <a:gd name="T99" fmla="*/ 35 h 49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24"/>
                <a:gd name="T151" fmla="*/ 0 h 490"/>
                <a:gd name="T152" fmla="*/ 1024 w 1024"/>
                <a:gd name="T153" fmla="*/ 490 h 49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24" h="490">
                  <a:moveTo>
                    <a:pt x="597" y="70"/>
                  </a:moveTo>
                  <a:lnTo>
                    <a:pt x="827" y="86"/>
                  </a:lnTo>
                  <a:lnTo>
                    <a:pt x="908" y="203"/>
                  </a:lnTo>
                  <a:lnTo>
                    <a:pt x="986" y="270"/>
                  </a:lnTo>
                  <a:lnTo>
                    <a:pt x="1021" y="331"/>
                  </a:lnTo>
                  <a:lnTo>
                    <a:pt x="1021" y="333"/>
                  </a:lnTo>
                  <a:lnTo>
                    <a:pt x="1022" y="337"/>
                  </a:lnTo>
                  <a:lnTo>
                    <a:pt x="1022" y="342"/>
                  </a:lnTo>
                  <a:lnTo>
                    <a:pt x="1024" y="352"/>
                  </a:lnTo>
                  <a:lnTo>
                    <a:pt x="1022" y="356"/>
                  </a:lnTo>
                  <a:lnTo>
                    <a:pt x="1022" y="363"/>
                  </a:lnTo>
                  <a:lnTo>
                    <a:pt x="1022" y="369"/>
                  </a:lnTo>
                  <a:lnTo>
                    <a:pt x="1021" y="376"/>
                  </a:lnTo>
                  <a:lnTo>
                    <a:pt x="1019" y="382"/>
                  </a:lnTo>
                  <a:lnTo>
                    <a:pt x="1019" y="392"/>
                  </a:lnTo>
                  <a:lnTo>
                    <a:pt x="1015" y="399"/>
                  </a:lnTo>
                  <a:lnTo>
                    <a:pt x="1013" y="409"/>
                  </a:lnTo>
                  <a:lnTo>
                    <a:pt x="1007" y="418"/>
                  </a:lnTo>
                  <a:lnTo>
                    <a:pt x="1002" y="428"/>
                  </a:lnTo>
                  <a:lnTo>
                    <a:pt x="996" y="435"/>
                  </a:lnTo>
                  <a:lnTo>
                    <a:pt x="990" y="445"/>
                  </a:lnTo>
                  <a:lnTo>
                    <a:pt x="983" y="451"/>
                  </a:lnTo>
                  <a:lnTo>
                    <a:pt x="975" y="458"/>
                  </a:lnTo>
                  <a:lnTo>
                    <a:pt x="967" y="464"/>
                  </a:lnTo>
                  <a:lnTo>
                    <a:pt x="962" y="470"/>
                  </a:lnTo>
                  <a:lnTo>
                    <a:pt x="956" y="473"/>
                  </a:lnTo>
                  <a:lnTo>
                    <a:pt x="948" y="479"/>
                  </a:lnTo>
                  <a:lnTo>
                    <a:pt x="943" y="481"/>
                  </a:lnTo>
                  <a:lnTo>
                    <a:pt x="939" y="485"/>
                  </a:lnTo>
                  <a:lnTo>
                    <a:pt x="931" y="489"/>
                  </a:lnTo>
                  <a:lnTo>
                    <a:pt x="929" y="490"/>
                  </a:lnTo>
                  <a:lnTo>
                    <a:pt x="549" y="475"/>
                  </a:lnTo>
                  <a:lnTo>
                    <a:pt x="473" y="466"/>
                  </a:lnTo>
                  <a:lnTo>
                    <a:pt x="363" y="430"/>
                  </a:lnTo>
                  <a:lnTo>
                    <a:pt x="342" y="369"/>
                  </a:lnTo>
                  <a:lnTo>
                    <a:pt x="314" y="359"/>
                  </a:lnTo>
                  <a:lnTo>
                    <a:pt x="310" y="361"/>
                  </a:lnTo>
                  <a:lnTo>
                    <a:pt x="304" y="369"/>
                  </a:lnTo>
                  <a:lnTo>
                    <a:pt x="300" y="373"/>
                  </a:lnTo>
                  <a:lnTo>
                    <a:pt x="296" y="378"/>
                  </a:lnTo>
                  <a:lnTo>
                    <a:pt x="291" y="384"/>
                  </a:lnTo>
                  <a:lnTo>
                    <a:pt x="285" y="392"/>
                  </a:lnTo>
                  <a:lnTo>
                    <a:pt x="277" y="395"/>
                  </a:lnTo>
                  <a:lnTo>
                    <a:pt x="272" y="401"/>
                  </a:lnTo>
                  <a:lnTo>
                    <a:pt x="264" y="405"/>
                  </a:lnTo>
                  <a:lnTo>
                    <a:pt x="258" y="409"/>
                  </a:lnTo>
                  <a:lnTo>
                    <a:pt x="251" y="411"/>
                  </a:lnTo>
                  <a:lnTo>
                    <a:pt x="245" y="414"/>
                  </a:lnTo>
                  <a:lnTo>
                    <a:pt x="238" y="414"/>
                  </a:lnTo>
                  <a:lnTo>
                    <a:pt x="232" y="414"/>
                  </a:lnTo>
                  <a:lnTo>
                    <a:pt x="224" y="411"/>
                  </a:lnTo>
                  <a:lnTo>
                    <a:pt x="217" y="411"/>
                  </a:lnTo>
                  <a:lnTo>
                    <a:pt x="207" y="409"/>
                  </a:lnTo>
                  <a:lnTo>
                    <a:pt x="200" y="409"/>
                  </a:lnTo>
                  <a:lnTo>
                    <a:pt x="190" y="407"/>
                  </a:lnTo>
                  <a:lnTo>
                    <a:pt x="182" y="405"/>
                  </a:lnTo>
                  <a:lnTo>
                    <a:pt x="173" y="405"/>
                  </a:lnTo>
                  <a:lnTo>
                    <a:pt x="165" y="405"/>
                  </a:lnTo>
                  <a:lnTo>
                    <a:pt x="158" y="405"/>
                  </a:lnTo>
                  <a:lnTo>
                    <a:pt x="150" y="405"/>
                  </a:lnTo>
                  <a:lnTo>
                    <a:pt x="144" y="405"/>
                  </a:lnTo>
                  <a:lnTo>
                    <a:pt x="139" y="405"/>
                  </a:lnTo>
                  <a:lnTo>
                    <a:pt x="131" y="405"/>
                  </a:lnTo>
                  <a:lnTo>
                    <a:pt x="127" y="405"/>
                  </a:lnTo>
                  <a:lnTo>
                    <a:pt x="40" y="327"/>
                  </a:lnTo>
                  <a:lnTo>
                    <a:pt x="0" y="287"/>
                  </a:lnTo>
                  <a:lnTo>
                    <a:pt x="13" y="188"/>
                  </a:lnTo>
                  <a:lnTo>
                    <a:pt x="91" y="158"/>
                  </a:lnTo>
                  <a:lnTo>
                    <a:pt x="173" y="158"/>
                  </a:lnTo>
                  <a:lnTo>
                    <a:pt x="184" y="86"/>
                  </a:lnTo>
                  <a:lnTo>
                    <a:pt x="405" y="13"/>
                  </a:lnTo>
                  <a:lnTo>
                    <a:pt x="405" y="12"/>
                  </a:lnTo>
                  <a:lnTo>
                    <a:pt x="409" y="12"/>
                  </a:lnTo>
                  <a:lnTo>
                    <a:pt x="414" y="8"/>
                  </a:lnTo>
                  <a:lnTo>
                    <a:pt x="424" y="6"/>
                  </a:lnTo>
                  <a:lnTo>
                    <a:pt x="430" y="4"/>
                  </a:lnTo>
                  <a:lnTo>
                    <a:pt x="435" y="4"/>
                  </a:lnTo>
                  <a:lnTo>
                    <a:pt x="441" y="2"/>
                  </a:lnTo>
                  <a:lnTo>
                    <a:pt x="449" y="2"/>
                  </a:lnTo>
                  <a:lnTo>
                    <a:pt x="454" y="0"/>
                  </a:lnTo>
                  <a:lnTo>
                    <a:pt x="462" y="0"/>
                  </a:lnTo>
                  <a:lnTo>
                    <a:pt x="469" y="0"/>
                  </a:lnTo>
                  <a:lnTo>
                    <a:pt x="477" y="2"/>
                  </a:lnTo>
                  <a:lnTo>
                    <a:pt x="485" y="4"/>
                  </a:lnTo>
                  <a:lnTo>
                    <a:pt x="494" y="6"/>
                  </a:lnTo>
                  <a:lnTo>
                    <a:pt x="502" y="10"/>
                  </a:lnTo>
                  <a:lnTo>
                    <a:pt x="513" y="15"/>
                  </a:lnTo>
                  <a:lnTo>
                    <a:pt x="521" y="19"/>
                  </a:lnTo>
                  <a:lnTo>
                    <a:pt x="532" y="25"/>
                  </a:lnTo>
                  <a:lnTo>
                    <a:pt x="542" y="32"/>
                  </a:lnTo>
                  <a:lnTo>
                    <a:pt x="553" y="38"/>
                  </a:lnTo>
                  <a:lnTo>
                    <a:pt x="561" y="44"/>
                  </a:lnTo>
                  <a:lnTo>
                    <a:pt x="568" y="50"/>
                  </a:lnTo>
                  <a:lnTo>
                    <a:pt x="576" y="53"/>
                  </a:lnTo>
                  <a:lnTo>
                    <a:pt x="583" y="59"/>
                  </a:lnTo>
                  <a:lnTo>
                    <a:pt x="587" y="65"/>
                  </a:lnTo>
                  <a:lnTo>
                    <a:pt x="593" y="69"/>
                  </a:lnTo>
                  <a:lnTo>
                    <a:pt x="595" y="70"/>
                  </a:lnTo>
                  <a:lnTo>
                    <a:pt x="597" y="7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5" name="Freeform 244"/>
            <p:cNvSpPr>
              <a:spLocks/>
            </p:cNvSpPr>
            <p:nvPr/>
          </p:nvSpPr>
          <p:spPr bwMode="auto">
            <a:xfrm>
              <a:off x="3331" y="3355"/>
              <a:ext cx="191" cy="81"/>
            </a:xfrm>
            <a:custGeom>
              <a:avLst/>
              <a:gdLst>
                <a:gd name="T0" fmla="*/ 89 w 382"/>
                <a:gd name="T1" fmla="*/ 81 h 161"/>
                <a:gd name="T2" fmla="*/ 160 w 382"/>
                <a:gd name="T3" fmla="*/ 81 h 161"/>
                <a:gd name="T4" fmla="*/ 191 w 382"/>
                <a:gd name="T5" fmla="*/ 61 h 161"/>
                <a:gd name="T6" fmla="*/ 190 w 382"/>
                <a:gd name="T7" fmla="*/ 60 h 161"/>
                <a:gd name="T8" fmla="*/ 189 w 382"/>
                <a:gd name="T9" fmla="*/ 58 h 161"/>
                <a:gd name="T10" fmla="*/ 187 w 382"/>
                <a:gd name="T11" fmla="*/ 55 h 161"/>
                <a:gd name="T12" fmla="*/ 184 w 382"/>
                <a:gd name="T13" fmla="*/ 52 h 161"/>
                <a:gd name="T14" fmla="*/ 181 w 382"/>
                <a:gd name="T15" fmla="*/ 49 h 161"/>
                <a:gd name="T16" fmla="*/ 179 w 382"/>
                <a:gd name="T17" fmla="*/ 47 h 161"/>
                <a:gd name="T18" fmla="*/ 175 w 382"/>
                <a:gd name="T19" fmla="*/ 44 h 161"/>
                <a:gd name="T20" fmla="*/ 173 w 382"/>
                <a:gd name="T21" fmla="*/ 42 h 161"/>
                <a:gd name="T22" fmla="*/ 170 w 382"/>
                <a:gd name="T23" fmla="*/ 40 h 161"/>
                <a:gd name="T24" fmla="*/ 167 w 382"/>
                <a:gd name="T25" fmla="*/ 37 h 161"/>
                <a:gd name="T26" fmla="*/ 164 w 382"/>
                <a:gd name="T27" fmla="*/ 35 h 161"/>
                <a:gd name="T28" fmla="*/ 160 w 382"/>
                <a:gd name="T29" fmla="*/ 33 h 161"/>
                <a:gd name="T30" fmla="*/ 158 w 382"/>
                <a:gd name="T31" fmla="*/ 32 h 161"/>
                <a:gd name="T32" fmla="*/ 155 w 382"/>
                <a:gd name="T33" fmla="*/ 31 h 161"/>
                <a:gd name="T34" fmla="*/ 153 w 382"/>
                <a:gd name="T35" fmla="*/ 30 h 161"/>
                <a:gd name="T36" fmla="*/ 150 w 382"/>
                <a:gd name="T37" fmla="*/ 29 h 161"/>
                <a:gd name="T38" fmla="*/ 148 w 382"/>
                <a:gd name="T39" fmla="*/ 27 h 161"/>
                <a:gd name="T40" fmla="*/ 146 w 382"/>
                <a:gd name="T41" fmla="*/ 26 h 161"/>
                <a:gd name="T42" fmla="*/ 143 w 382"/>
                <a:gd name="T43" fmla="*/ 25 h 161"/>
                <a:gd name="T44" fmla="*/ 140 w 382"/>
                <a:gd name="T45" fmla="*/ 24 h 161"/>
                <a:gd name="T46" fmla="*/ 137 w 382"/>
                <a:gd name="T47" fmla="*/ 23 h 161"/>
                <a:gd name="T48" fmla="*/ 133 w 382"/>
                <a:gd name="T49" fmla="*/ 22 h 161"/>
                <a:gd name="T50" fmla="*/ 131 w 382"/>
                <a:gd name="T51" fmla="*/ 21 h 161"/>
                <a:gd name="T52" fmla="*/ 127 w 382"/>
                <a:gd name="T53" fmla="*/ 20 h 161"/>
                <a:gd name="T54" fmla="*/ 124 w 382"/>
                <a:gd name="T55" fmla="*/ 19 h 161"/>
                <a:gd name="T56" fmla="*/ 121 w 382"/>
                <a:gd name="T57" fmla="*/ 18 h 161"/>
                <a:gd name="T58" fmla="*/ 119 w 382"/>
                <a:gd name="T59" fmla="*/ 17 h 161"/>
                <a:gd name="T60" fmla="*/ 116 w 382"/>
                <a:gd name="T61" fmla="*/ 17 h 161"/>
                <a:gd name="T62" fmla="*/ 113 w 382"/>
                <a:gd name="T63" fmla="*/ 16 h 161"/>
                <a:gd name="T64" fmla="*/ 110 w 382"/>
                <a:gd name="T65" fmla="*/ 15 h 161"/>
                <a:gd name="T66" fmla="*/ 107 w 382"/>
                <a:gd name="T67" fmla="*/ 14 h 161"/>
                <a:gd name="T68" fmla="*/ 105 w 382"/>
                <a:gd name="T69" fmla="*/ 14 h 161"/>
                <a:gd name="T70" fmla="*/ 101 w 382"/>
                <a:gd name="T71" fmla="*/ 13 h 161"/>
                <a:gd name="T72" fmla="*/ 96 w 382"/>
                <a:gd name="T73" fmla="*/ 12 h 161"/>
                <a:gd name="T74" fmla="*/ 93 w 382"/>
                <a:gd name="T75" fmla="*/ 11 h 161"/>
                <a:gd name="T76" fmla="*/ 91 w 382"/>
                <a:gd name="T77" fmla="*/ 11 h 161"/>
                <a:gd name="T78" fmla="*/ 89 w 382"/>
                <a:gd name="T79" fmla="*/ 11 h 161"/>
                <a:gd name="T80" fmla="*/ 34 w 382"/>
                <a:gd name="T81" fmla="*/ 2 h 161"/>
                <a:gd name="T82" fmla="*/ 0 w 382"/>
                <a:gd name="T83" fmla="*/ 0 h 161"/>
                <a:gd name="T84" fmla="*/ 80 w 382"/>
                <a:gd name="T85" fmla="*/ 69 h 161"/>
                <a:gd name="T86" fmla="*/ 89 w 382"/>
                <a:gd name="T87" fmla="*/ 81 h 161"/>
                <a:gd name="T88" fmla="*/ 89 w 382"/>
                <a:gd name="T89" fmla="*/ 81 h 16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82"/>
                <a:gd name="T136" fmla="*/ 0 h 161"/>
                <a:gd name="T137" fmla="*/ 382 w 382"/>
                <a:gd name="T138" fmla="*/ 161 h 16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82" h="161">
                  <a:moveTo>
                    <a:pt x="177" y="161"/>
                  </a:moveTo>
                  <a:lnTo>
                    <a:pt x="319" y="161"/>
                  </a:lnTo>
                  <a:lnTo>
                    <a:pt x="382" y="122"/>
                  </a:lnTo>
                  <a:lnTo>
                    <a:pt x="380" y="120"/>
                  </a:lnTo>
                  <a:lnTo>
                    <a:pt x="377" y="116"/>
                  </a:lnTo>
                  <a:lnTo>
                    <a:pt x="373" y="110"/>
                  </a:lnTo>
                  <a:lnTo>
                    <a:pt x="367" y="103"/>
                  </a:lnTo>
                  <a:lnTo>
                    <a:pt x="361" y="97"/>
                  </a:lnTo>
                  <a:lnTo>
                    <a:pt x="358" y="93"/>
                  </a:lnTo>
                  <a:lnTo>
                    <a:pt x="350" y="87"/>
                  </a:lnTo>
                  <a:lnTo>
                    <a:pt x="346" y="84"/>
                  </a:lnTo>
                  <a:lnTo>
                    <a:pt x="339" y="80"/>
                  </a:lnTo>
                  <a:lnTo>
                    <a:pt x="333" y="74"/>
                  </a:lnTo>
                  <a:lnTo>
                    <a:pt x="327" y="70"/>
                  </a:lnTo>
                  <a:lnTo>
                    <a:pt x="319" y="66"/>
                  </a:lnTo>
                  <a:lnTo>
                    <a:pt x="316" y="63"/>
                  </a:lnTo>
                  <a:lnTo>
                    <a:pt x="310" y="61"/>
                  </a:lnTo>
                  <a:lnTo>
                    <a:pt x="306" y="59"/>
                  </a:lnTo>
                  <a:lnTo>
                    <a:pt x="300" y="57"/>
                  </a:lnTo>
                  <a:lnTo>
                    <a:pt x="295" y="53"/>
                  </a:lnTo>
                  <a:lnTo>
                    <a:pt x="291" y="51"/>
                  </a:lnTo>
                  <a:lnTo>
                    <a:pt x="285" y="49"/>
                  </a:lnTo>
                  <a:lnTo>
                    <a:pt x="280" y="47"/>
                  </a:lnTo>
                  <a:lnTo>
                    <a:pt x="274" y="46"/>
                  </a:lnTo>
                  <a:lnTo>
                    <a:pt x="266" y="44"/>
                  </a:lnTo>
                  <a:lnTo>
                    <a:pt x="261" y="42"/>
                  </a:lnTo>
                  <a:lnTo>
                    <a:pt x="255" y="40"/>
                  </a:lnTo>
                  <a:lnTo>
                    <a:pt x="249" y="38"/>
                  </a:lnTo>
                  <a:lnTo>
                    <a:pt x="243" y="36"/>
                  </a:lnTo>
                  <a:lnTo>
                    <a:pt x="238" y="34"/>
                  </a:lnTo>
                  <a:lnTo>
                    <a:pt x="232" y="34"/>
                  </a:lnTo>
                  <a:lnTo>
                    <a:pt x="226" y="32"/>
                  </a:lnTo>
                  <a:lnTo>
                    <a:pt x="221" y="30"/>
                  </a:lnTo>
                  <a:lnTo>
                    <a:pt x="215" y="28"/>
                  </a:lnTo>
                  <a:lnTo>
                    <a:pt x="211" y="27"/>
                  </a:lnTo>
                  <a:lnTo>
                    <a:pt x="202" y="25"/>
                  </a:lnTo>
                  <a:lnTo>
                    <a:pt x="192" y="23"/>
                  </a:lnTo>
                  <a:lnTo>
                    <a:pt x="185" y="21"/>
                  </a:lnTo>
                  <a:lnTo>
                    <a:pt x="181" y="21"/>
                  </a:lnTo>
                  <a:lnTo>
                    <a:pt x="177" y="21"/>
                  </a:lnTo>
                  <a:lnTo>
                    <a:pt x="67" y="4"/>
                  </a:lnTo>
                  <a:lnTo>
                    <a:pt x="0" y="0"/>
                  </a:lnTo>
                  <a:lnTo>
                    <a:pt x="160" y="137"/>
                  </a:lnTo>
                  <a:lnTo>
                    <a:pt x="177" y="161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6" name="Freeform 245"/>
            <p:cNvSpPr>
              <a:spLocks/>
            </p:cNvSpPr>
            <p:nvPr/>
          </p:nvSpPr>
          <p:spPr bwMode="auto">
            <a:xfrm>
              <a:off x="3246" y="2417"/>
              <a:ext cx="1082" cy="822"/>
            </a:xfrm>
            <a:custGeom>
              <a:avLst/>
              <a:gdLst>
                <a:gd name="T0" fmla="*/ 444 w 2165"/>
                <a:gd name="T1" fmla="*/ 1 h 1644"/>
                <a:gd name="T2" fmla="*/ 413 w 2165"/>
                <a:gd name="T3" fmla="*/ 5 h 1644"/>
                <a:gd name="T4" fmla="*/ 379 w 2165"/>
                <a:gd name="T5" fmla="*/ 10 h 1644"/>
                <a:gd name="T6" fmla="*/ 350 w 2165"/>
                <a:gd name="T7" fmla="*/ 15 h 1644"/>
                <a:gd name="T8" fmla="*/ 317 w 2165"/>
                <a:gd name="T9" fmla="*/ 40 h 1644"/>
                <a:gd name="T10" fmla="*/ 294 w 2165"/>
                <a:gd name="T11" fmla="*/ 60 h 1644"/>
                <a:gd name="T12" fmla="*/ 273 w 2165"/>
                <a:gd name="T13" fmla="*/ 83 h 1644"/>
                <a:gd name="T14" fmla="*/ 249 w 2165"/>
                <a:gd name="T15" fmla="*/ 107 h 1644"/>
                <a:gd name="T16" fmla="*/ 221 w 2165"/>
                <a:gd name="T17" fmla="*/ 140 h 1644"/>
                <a:gd name="T18" fmla="*/ 83 w 2165"/>
                <a:gd name="T19" fmla="*/ 327 h 1644"/>
                <a:gd name="T20" fmla="*/ 55 w 2165"/>
                <a:gd name="T21" fmla="*/ 355 h 1644"/>
                <a:gd name="T22" fmla="*/ 49 w 2165"/>
                <a:gd name="T23" fmla="*/ 380 h 1644"/>
                <a:gd name="T24" fmla="*/ 48 w 2165"/>
                <a:gd name="T25" fmla="*/ 408 h 1644"/>
                <a:gd name="T26" fmla="*/ 46 w 2165"/>
                <a:gd name="T27" fmla="*/ 434 h 1644"/>
                <a:gd name="T28" fmla="*/ 44 w 2165"/>
                <a:gd name="T29" fmla="*/ 460 h 1644"/>
                <a:gd name="T30" fmla="*/ 251 w 2165"/>
                <a:gd name="T31" fmla="*/ 449 h 1644"/>
                <a:gd name="T32" fmla="*/ 486 w 2165"/>
                <a:gd name="T33" fmla="*/ 790 h 1644"/>
                <a:gd name="T34" fmla="*/ 518 w 2165"/>
                <a:gd name="T35" fmla="*/ 800 h 1644"/>
                <a:gd name="T36" fmla="*/ 544 w 2165"/>
                <a:gd name="T37" fmla="*/ 817 h 1644"/>
                <a:gd name="T38" fmla="*/ 559 w 2165"/>
                <a:gd name="T39" fmla="*/ 807 h 1644"/>
                <a:gd name="T40" fmla="*/ 588 w 2165"/>
                <a:gd name="T41" fmla="*/ 782 h 1644"/>
                <a:gd name="T42" fmla="*/ 611 w 2165"/>
                <a:gd name="T43" fmla="*/ 775 h 1644"/>
                <a:gd name="T44" fmla="*/ 633 w 2165"/>
                <a:gd name="T45" fmla="*/ 770 h 1644"/>
                <a:gd name="T46" fmla="*/ 663 w 2165"/>
                <a:gd name="T47" fmla="*/ 761 h 1644"/>
                <a:gd name="T48" fmla="*/ 825 w 2165"/>
                <a:gd name="T49" fmla="*/ 674 h 1644"/>
                <a:gd name="T50" fmla="*/ 846 w 2165"/>
                <a:gd name="T51" fmla="*/ 703 h 1644"/>
                <a:gd name="T52" fmla="*/ 871 w 2165"/>
                <a:gd name="T53" fmla="*/ 736 h 1644"/>
                <a:gd name="T54" fmla="*/ 893 w 2165"/>
                <a:gd name="T55" fmla="*/ 767 h 1644"/>
                <a:gd name="T56" fmla="*/ 912 w 2165"/>
                <a:gd name="T57" fmla="*/ 789 h 1644"/>
                <a:gd name="T58" fmla="*/ 941 w 2165"/>
                <a:gd name="T59" fmla="*/ 805 h 1644"/>
                <a:gd name="T60" fmla="*/ 1053 w 2165"/>
                <a:gd name="T61" fmla="*/ 681 h 1644"/>
                <a:gd name="T62" fmla="*/ 1082 w 2165"/>
                <a:gd name="T63" fmla="*/ 649 h 1644"/>
                <a:gd name="T64" fmla="*/ 1063 w 2165"/>
                <a:gd name="T65" fmla="*/ 617 h 1644"/>
                <a:gd name="T66" fmla="*/ 1045 w 2165"/>
                <a:gd name="T67" fmla="*/ 605 h 1644"/>
                <a:gd name="T68" fmla="*/ 1048 w 2165"/>
                <a:gd name="T69" fmla="*/ 577 h 1644"/>
                <a:gd name="T70" fmla="*/ 1050 w 2165"/>
                <a:gd name="T71" fmla="*/ 552 h 1644"/>
                <a:gd name="T72" fmla="*/ 1052 w 2165"/>
                <a:gd name="T73" fmla="*/ 523 h 1644"/>
                <a:gd name="T74" fmla="*/ 1051 w 2165"/>
                <a:gd name="T75" fmla="*/ 491 h 1644"/>
                <a:gd name="T76" fmla="*/ 1049 w 2165"/>
                <a:gd name="T77" fmla="*/ 461 h 1644"/>
                <a:gd name="T78" fmla="*/ 1044 w 2165"/>
                <a:gd name="T79" fmla="*/ 431 h 1644"/>
                <a:gd name="T80" fmla="*/ 1037 w 2165"/>
                <a:gd name="T81" fmla="*/ 407 h 1644"/>
                <a:gd name="T82" fmla="*/ 1027 w 2165"/>
                <a:gd name="T83" fmla="*/ 380 h 1644"/>
                <a:gd name="T84" fmla="*/ 1017 w 2165"/>
                <a:gd name="T85" fmla="*/ 356 h 1644"/>
                <a:gd name="T86" fmla="*/ 973 w 2165"/>
                <a:gd name="T87" fmla="*/ 360 h 1644"/>
                <a:gd name="T88" fmla="*/ 974 w 2165"/>
                <a:gd name="T89" fmla="*/ 338 h 1644"/>
                <a:gd name="T90" fmla="*/ 975 w 2165"/>
                <a:gd name="T91" fmla="*/ 315 h 1644"/>
                <a:gd name="T92" fmla="*/ 976 w 2165"/>
                <a:gd name="T93" fmla="*/ 287 h 1644"/>
                <a:gd name="T94" fmla="*/ 976 w 2165"/>
                <a:gd name="T95" fmla="*/ 258 h 1644"/>
                <a:gd name="T96" fmla="*/ 975 w 2165"/>
                <a:gd name="T97" fmla="*/ 229 h 1644"/>
                <a:gd name="T98" fmla="*/ 971 w 2165"/>
                <a:gd name="T99" fmla="*/ 204 h 1644"/>
                <a:gd name="T100" fmla="*/ 960 w 2165"/>
                <a:gd name="T101" fmla="*/ 177 h 1644"/>
                <a:gd name="T102" fmla="*/ 931 w 2165"/>
                <a:gd name="T103" fmla="*/ 148 h 1644"/>
                <a:gd name="T104" fmla="*/ 907 w 2165"/>
                <a:gd name="T105" fmla="*/ 132 h 1644"/>
                <a:gd name="T106" fmla="*/ 884 w 2165"/>
                <a:gd name="T107" fmla="*/ 116 h 1644"/>
                <a:gd name="T108" fmla="*/ 860 w 2165"/>
                <a:gd name="T109" fmla="*/ 103 h 1644"/>
                <a:gd name="T110" fmla="*/ 831 w 2165"/>
                <a:gd name="T111" fmla="*/ 90 h 1644"/>
                <a:gd name="T112" fmla="*/ 632 w 2165"/>
                <a:gd name="T113" fmla="*/ 48 h 1644"/>
                <a:gd name="T114" fmla="*/ 601 w 2165"/>
                <a:gd name="T115" fmla="*/ 60 h 1644"/>
                <a:gd name="T116" fmla="*/ 578 w 2165"/>
                <a:gd name="T117" fmla="*/ 66 h 1644"/>
                <a:gd name="T118" fmla="*/ 556 w 2165"/>
                <a:gd name="T119" fmla="*/ 66 h 1644"/>
                <a:gd name="T120" fmla="*/ 526 w 2165"/>
                <a:gd name="T121" fmla="*/ 62 h 164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65"/>
                <a:gd name="T184" fmla="*/ 0 h 1644"/>
                <a:gd name="T185" fmla="*/ 2165 w 2165"/>
                <a:gd name="T186" fmla="*/ 1644 h 164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65" h="1644">
                  <a:moveTo>
                    <a:pt x="922" y="0"/>
                  </a:moveTo>
                  <a:lnTo>
                    <a:pt x="920" y="0"/>
                  </a:lnTo>
                  <a:lnTo>
                    <a:pt x="914" y="0"/>
                  </a:lnTo>
                  <a:lnTo>
                    <a:pt x="910" y="0"/>
                  </a:lnTo>
                  <a:lnTo>
                    <a:pt x="905" y="0"/>
                  </a:lnTo>
                  <a:lnTo>
                    <a:pt x="901" y="2"/>
                  </a:lnTo>
                  <a:lnTo>
                    <a:pt x="895" y="2"/>
                  </a:lnTo>
                  <a:lnTo>
                    <a:pt x="889" y="2"/>
                  </a:lnTo>
                  <a:lnTo>
                    <a:pt x="882" y="2"/>
                  </a:lnTo>
                  <a:lnTo>
                    <a:pt x="876" y="4"/>
                  </a:lnTo>
                  <a:lnTo>
                    <a:pt x="869" y="4"/>
                  </a:lnTo>
                  <a:lnTo>
                    <a:pt x="861" y="6"/>
                  </a:lnTo>
                  <a:lnTo>
                    <a:pt x="853" y="6"/>
                  </a:lnTo>
                  <a:lnTo>
                    <a:pt x="846" y="8"/>
                  </a:lnTo>
                  <a:lnTo>
                    <a:pt x="838" y="10"/>
                  </a:lnTo>
                  <a:lnTo>
                    <a:pt x="827" y="10"/>
                  </a:lnTo>
                  <a:lnTo>
                    <a:pt x="819" y="10"/>
                  </a:lnTo>
                  <a:lnTo>
                    <a:pt x="810" y="12"/>
                  </a:lnTo>
                  <a:lnTo>
                    <a:pt x="802" y="12"/>
                  </a:lnTo>
                  <a:lnTo>
                    <a:pt x="793" y="14"/>
                  </a:lnTo>
                  <a:lnTo>
                    <a:pt x="785" y="16"/>
                  </a:lnTo>
                  <a:lnTo>
                    <a:pt x="775" y="16"/>
                  </a:lnTo>
                  <a:lnTo>
                    <a:pt x="768" y="17"/>
                  </a:lnTo>
                  <a:lnTo>
                    <a:pt x="758" y="19"/>
                  </a:lnTo>
                  <a:lnTo>
                    <a:pt x="751" y="21"/>
                  </a:lnTo>
                  <a:lnTo>
                    <a:pt x="741" y="21"/>
                  </a:lnTo>
                  <a:lnTo>
                    <a:pt x="734" y="23"/>
                  </a:lnTo>
                  <a:lnTo>
                    <a:pt x="726" y="25"/>
                  </a:lnTo>
                  <a:lnTo>
                    <a:pt x="720" y="27"/>
                  </a:lnTo>
                  <a:lnTo>
                    <a:pt x="715" y="27"/>
                  </a:lnTo>
                  <a:lnTo>
                    <a:pt x="709" y="31"/>
                  </a:lnTo>
                  <a:lnTo>
                    <a:pt x="701" y="31"/>
                  </a:lnTo>
                  <a:lnTo>
                    <a:pt x="696" y="35"/>
                  </a:lnTo>
                  <a:lnTo>
                    <a:pt x="686" y="38"/>
                  </a:lnTo>
                  <a:lnTo>
                    <a:pt x="679" y="44"/>
                  </a:lnTo>
                  <a:lnTo>
                    <a:pt x="669" y="50"/>
                  </a:lnTo>
                  <a:lnTo>
                    <a:pt x="660" y="59"/>
                  </a:lnTo>
                  <a:lnTo>
                    <a:pt x="650" y="65"/>
                  </a:lnTo>
                  <a:lnTo>
                    <a:pt x="641" y="76"/>
                  </a:lnTo>
                  <a:lnTo>
                    <a:pt x="635" y="80"/>
                  </a:lnTo>
                  <a:lnTo>
                    <a:pt x="629" y="84"/>
                  </a:lnTo>
                  <a:lnTo>
                    <a:pt x="623" y="88"/>
                  </a:lnTo>
                  <a:lnTo>
                    <a:pt x="618" y="93"/>
                  </a:lnTo>
                  <a:lnTo>
                    <a:pt x="612" y="99"/>
                  </a:lnTo>
                  <a:lnTo>
                    <a:pt x="606" y="103"/>
                  </a:lnTo>
                  <a:lnTo>
                    <a:pt x="601" y="109"/>
                  </a:lnTo>
                  <a:lnTo>
                    <a:pt x="595" y="114"/>
                  </a:lnTo>
                  <a:lnTo>
                    <a:pt x="589" y="120"/>
                  </a:lnTo>
                  <a:lnTo>
                    <a:pt x="584" y="126"/>
                  </a:lnTo>
                  <a:lnTo>
                    <a:pt x="578" y="131"/>
                  </a:lnTo>
                  <a:lnTo>
                    <a:pt x="572" y="139"/>
                  </a:lnTo>
                  <a:lnTo>
                    <a:pt x="566" y="145"/>
                  </a:lnTo>
                  <a:lnTo>
                    <a:pt x="563" y="150"/>
                  </a:lnTo>
                  <a:lnTo>
                    <a:pt x="557" y="156"/>
                  </a:lnTo>
                  <a:lnTo>
                    <a:pt x="551" y="162"/>
                  </a:lnTo>
                  <a:lnTo>
                    <a:pt x="546" y="166"/>
                  </a:lnTo>
                  <a:lnTo>
                    <a:pt x="540" y="171"/>
                  </a:lnTo>
                  <a:lnTo>
                    <a:pt x="534" y="177"/>
                  </a:lnTo>
                  <a:lnTo>
                    <a:pt x="528" y="183"/>
                  </a:lnTo>
                  <a:lnTo>
                    <a:pt x="523" y="187"/>
                  </a:lnTo>
                  <a:lnTo>
                    <a:pt x="519" y="192"/>
                  </a:lnTo>
                  <a:lnTo>
                    <a:pt x="513" y="200"/>
                  </a:lnTo>
                  <a:lnTo>
                    <a:pt x="508" y="204"/>
                  </a:lnTo>
                  <a:lnTo>
                    <a:pt x="498" y="215"/>
                  </a:lnTo>
                  <a:lnTo>
                    <a:pt x="488" y="225"/>
                  </a:lnTo>
                  <a:lnTo>
                    <a:pt x="481" y="234"/>
                  </a:lnTo>
                  <a:lnTo>
                    <a:pt x="473" y="244"/>
                  </a:lnTo>
                  <a:lnTo>
                    <a:pt x="466" y="251"/>
                  </a:lnTo>
                  <a:lnTo>
                    <a:pt x="460" y="259"/>
                  </a:lnTo>
                  <a:lnTo>
                    <a:pt x="454" y="264"/>
                  </a:lnTo>
                  <a:lnTo>
                    <a:pt x="450" y="270"/>
                  </a:lnTo>
                  <a:lnTo>
                    <a:pt x="443" y="280"/>
                  </a:lnTo>
                  <a:lnTo>
                    <a:pt x="441" y="282"/>
                  </a:lnTo>
                  <a:lnTo>
                    <a:pt x="247" y="474"/>
                  </a:lnTo>
                  <a:lnTo>
                    <a:pt x="165" y="561"/>
                  </a:lnTo>
                  <a:lnTo>
                    <a:pt x="181" y="648"/>
                  </a:lnTo>
                  <a:lnTo>
                    <a:pt x="179" y="648"/>
                  </a:lnTo>
                  <a:lnTo>
                    <a:pt x="177" y="648"/>
                  </a:lnTo>
                  <a:lnTo>
                    <a:pt x="173" y="650"/>
                  </a:lnTo>
                  <a:lnTo>
                    <a:pt x="167" y="654"/>
                  </a:lnTo>
                  <a:lnTo>
                    <a:pt x="162" y="656"/>
                  </a:lnTo>
                  <a:lnTo>
                    <a:pt x="154" y="662"/>
                  </a:lnTo>
                  <a:lnTo>
                    <a:pt x="146" y="667"/>
                  </a:lnTo>
                  <a:lnTo>
                    <a:pt x="141" y="675"/>
                  </a:lnTo>
                  <a:lnTo>
                    <a:pt x="131" y="681"/>
                  </a:lnTo>
                  <a:lnTo>
                    <a:pt x="124" y="690"/>
                  </a:lnTo>
                  <a:lnTo>
                    <a:pt x="116" y="700"/>
                  </a:lnTo>
                  <a:lnTo>
                    <a:pt x="110" y="709"/>
                  </a:lnTo>
                  <a:lnTo>
                    <a:pt x="108" y="715"/>
                  </a:lnTo>
                  <a:lnTo>
                    <a:pt x="105" y="721"/>
                  </a:lnTo>
                  <a:lnTo>
                    <a:pt x="103" y="726"/>
                  </a:lnTo>
                  <a:lnTo>
                    <a:pt x="101" y="732"/>
                  </a:lnTo>
                  <a:lnTo>
                    <a:pt x="99" y="738"/>
                  </a:lnTo>
                  <a:lnTo>
                    <a:pt x="99" y="745"/>
                  </a:lnTo>
                  <a:lnTo>
                    <a:pt x="99" y="751"/>
                  </a:lnTo>
                  <a:lnTo>
                    <a:pt x="99" y="759"/>
                  </a:lnTo>
                  <a:lnTo>
                    <a:pt x="97" y="766"/>
                  </a:lnTo>
                  <a:lnTo>
                    <a:pt x="97" y="774"/>
                  </a:lnTo>
                  <a:lnTo>
                    <a:pt x="97" y="779"/>
                  </a:lnTo>
                  <a:lnTo>
                    <a:pt x="97" y="787"/>
                  </a:lnTo>
                  <a:lnTo>
                    <a:pt x="97" y="795"/>
                  </a:lnTo>
                  <a:lnTo>
                    <a:pt x="97" y="802"/>
                  </a:lnTo>
                  <a:lnTo>
                    <a:pt x="97" y="808"/>
                  </a:lnTo>
                  <a:lnTo>
                    <a:pt x="97" y="816"/>
                  </a:lnTo>
                  <a:lnTo>
                    <a:pt x="95" y="823"/>
                  </a:lnTo>
                  <a:lnTo>
                    <a:pt x="95" y="829"/>
                  </a:lnTo>
                  <a:lnTo>
                    <a:pt x="95" y="836"/>
                  </a:lnTo>
                  <a:lnTo>
                    <a:pt x="95" y="844"/>
                  </a:lnTo>
                  <a:lnTo>
                    <a:pt x="93" y="850"/>
                  </a:lnTo>
                  <a:lnTo>
                    <a:pt x="93" y="855"/>
                  </a:lnTo>
                  <a:lnTo>
                    <a:pt x="93" y="861"/>
                  </a:lnTo>
                  <a:lnTo>
                    <a:pt x="93" y="869"/>
                  </a:lnTo>
                  <a:lnTo>
                    <a:pt x="91" y="878"/>
                  </a:lnTo>
                  <a:lnTo>
                    <a:pt x="89" y="888"/>
                  </a:lnTo>
                  <a:lnTo>
                    <a:pt x="89" y="895"/>
                  </a:lnTo>
                  <a:lnTo>
                    <a:pt x="88" y="905"/>
                  </a:lnTo>
                  <a:lnTo>
                    <a:pt x="88" y="911"/>
                  </a:lnTo>
                  <a:lnTo>
                    <a:pt x="88" y="914"/>
                  </a:lnTo>
                  <a:lnTo>
                    <a:pt x="88" y="918"/>
                  </a:lnTo>
                  <a:lnTo>
                    <a:pt x="88" y="920"/>
                  </a:lnTo>
                  <a:lnTo>
                    <a:pt x="0" y="1084"/>
                  </a:lnTo>
                  <a:lnTo>
                    <a:pt x="46" y="1199"/>
                  </a:lnTo>
                  <a:lnTo>
                    <a:pt x="124" y="1239"/>
                  </a:lnTo>
                  <a:lnTo>
                    <a:pt x="154" y="1306"/>
                  </a:lnTo>
                  <a:lnTo>
                    <a:pt x="298" y="1256"/>
                  </a:lnTo>
                  <a:lnTo>
                    <a:pt x="359" y="1004"/>
                  </a:lnTo>
                  <a:lnTo>
                    <a:pt x="462" y="1038"/>
                  </a:lnTo>
                  <a:lnTo>
                    <a:pt x="502" y="899"/>
                  </a:lnTo>
                  <a:lnTo>
                    <a:pt x="551" y="1302"/>
                  </a:lnTo>
                  <a:lnTo>
                    <a:pt x="565" y="1429"/>
                  </a:lnTo>
                  <a:lnTo>
                    <a:pt x="663" y="1496"/>
                  </a:lnTo>
                  <a:lnTo>
                    <a:pt x="901" y="1521"/>
                  </a:lnTo>
                  <a:lnTo>
                    <a:pt x="962" y="1578"/>
                  </a:lnTo>
                  <a:lnTo>
                    <a:pt x="966" y="1578"/>
                  </a:lnTo>
                  <a:lnTo>
                    <a:pt x="967" y="1580"/>
                  </a:lnTo>
                  <a:lnTo>
                    <a:pt x="973" y="1580"/>
                  </a:lnTo>
                  <a:lnTo>
                    <a:pt x="979" y="1581"/>
                  </a:lnTo>
                  <a:lnTo>
                    <a:pt x="986" y="1583"/>
                  </a:lnTo>
                  <a:lnTo>
                    <a:pt x="994" y="1585"/>
                  </a:lnTo>
                  <a:lnTo>
                    <a:pt x="1004" y="1587"/>
                  </a:lnTo>
                  <a:lnTo>
                    <a:pt x="1011" y="1589"/>
                  </a:lnTo>
                  <a:lnTo>
                    <a:pt x="1019" y="1593"/>
                  </a:lnTo>
                  <a:lnTo>
                    <a:pt x="1028" y="1595"/>
                  </a:lnTo>
                  <a:lnTo>
                    <a:pt x="1036" y="1599"/>
                  </a:lnTo>
                  <a:lnTo>
                    <a:pt x="1043" y="1600"/>
                  </a:lnTo>
                  <a:lnTo>
                    <a:pt x="1051" y="1604"/>
                  </a:lnTo>
                  <a:lnTo>
                    <a:pt x="1059" y="1606"/>
                  </a:lnTo>
                  <a:lnTo>
                    <a:pt x="1064" y="1610"/>
                  </a:lnTo>
                  <a:lnTo>
                    <a:pt x="1074" y="1616"/>
                  </a:lnTo>
                  <a:lnTo>
                    <a:pt x="1080" y="1621"/>
                  </a:lnTo>
                  <a:lnTo>
                    <a:pt x="1085" y="1625"/>
                  </a:lnTo>
                  <a:lnTo>
                    <a:pt x="1089" y="1633"/>
                  </a:lnTo>
                  <a:lnTo>
                    <a:pt x="1093" y="1640"/>
                  </a:lnTo>
                  <a:lnTo>
                    <a:pt x="1095" y="1644"/>
                  </a:lnTo>
                  <a:lnTo>
                    <a:pt x="1095" y="1642"/>
                  </a:lnTo>
                  <a:lnTo>
                    <a:pt x="1097" y="1640"/>
                  </a:lnTo>
                  <a:lnTo>
                    <a:pt x="1100" y="1635"/>
                  </a:lnTo>
                  <a:lnTo>
                    <a:pt x="1106" y="1631"/>
                  </a:lnTo>
                  <a:lnTo>
                    <a:pt x="1112" y="1623"/>
                  </a:lnTo>
                  <a:lnTo>
                    <a:pt x="1118" y="1614"/>
                  </a:lnTo>
                  <a:lnTo>
                    <a:pt x="1125" y="1606"/>
                  </a:lnTo>
                  <a:lnTo>
                    <a:pt x="1135" y="1599"/>
                  </a:lnTo>
                  <a:lnTo>
                    <a:pt x="1144" y="1589"/>
                  </a:lnTo>
                  <a:lnTo>
                    <a:pt x="1154" y="1580"/>
                  </a:lnTo>
                  <a:lnTo>
                    <a:pt x="1159" y="1576"/>
                  </a:lnTo>
                  <a:lnTo>
                    <a:pt x="1165" y="1572"/>
                  </a:lnTo>
                  <a:lnTo>
                    <a:pt x="1171" y="1568"/>
                  </a:lnTo>
                  <a:lnTo>
                    <a:pt x="1176" y="1564"/>
                  </a:lnTo>
                  <a:lnTo>
                    <a:pt x="1182" y="1561"/>
                  </a:lnTo>
                  <a:lnTo>
                    <a:pt x="1188" y="1559"/>
                  </a:lnTo>
                  <a:lnTo>
                    <a:pt x="1194" y="1555"/>
                  </a:lnTo>
                  <a:lnTo>
                    <a:pt x="1199" y="1555"/>
                  </a:lnTo>
                  <a:lnTo>
                    <a:pt x="1205" y="1551"/>
                  </a:lnTo>
                  <a:lnTo>
                    <a:pt x="1211" y="1551"/>
                  </a:lnTo>
                  <a:lnTo>
                    <a:pt x="1216" y="1549"/>
                  </a:lnTo>
                  <a:lnTo>
                    <a:pt x="1222" y="1549"/>
                  </a:lnTo>
                  <a:lnTo>
                    <a:pt x="1228" y="1547"/>
                  </a:lnTo>
                  <a:lnTo>
                    <a:pt x="1233" y="1545"/>
                  </a:lnTo>
                  <a:lnTo>
                    <a:pt x="1239" y="1545"/>
                  </a:lnTo>
                  <a:lnTo>
                    <a:pt x="1245" y="1543"/>
                  </a:lnTo>
                  <a:lnTo>
                    <a:pt x="1251" y="1542"/>
                  </a:lnTo>
                  <a:lnTo>
                    <a:pt x="1256" y="1542"/>
                  </a:lnTo>
                  <a:lnTo>
                    <a:pt x="1260" y="1540"/>
                  </a:lnTo>
                  <a:lnTo>
                    <a:pt x="1266" y="1540"/>
                  </a:lnTo>
                  <a:lnTo>
                    <a:pt x="1275" y="1538"/>
                  </a:lnTo>
                  <a:lnTo>
                    <a:pt x="1285" y="1534"/>
                  </a:lnTo>
                  <a:lnTo>
                    <a:pt x="1294" y="1532"/>
                  </a:lnTo>
                  <a:lnTo>
                    <a:pt x="1304" y="1530"/>
                  </a:lnTo>
                  <a:lnTo>
                    <a:pt x="1309" y="1526"/>
                  </a:lnTo>
                  <a:lnTo>
                    <a:pt x="1317" y="1524"/>
                  </a:lnTo>
                  <a:lnTo>
                    <a:pt x="1321" y="1521"/>
                  </a:lnTo>
                  <a:lnTo>
                    <a:pt x="1327" y="1521"/>
                  </a:lnTo>
                  <a:lnTo>
                    <a:pt x="1334" y="1517"/>
                  </a:lnTo>
                  <a:lnTo>
                    <a:pt x="1336" y="1517"/>
                  </a:lnTo>
                  <a:lnTo>
                    <a:pt x="1629" y="1321"/>
                  </a:lnTo>
                  <a:lnTo>
                    <a:pt x="1629" y="1323"/>
                  </a:lnTo>
                  <a:lnTo>
                    <a:pt x="1633" y="1327"/>
                  </a:lnTo>
                  <a:lnTo>
                    <a:pt x="1638" y="1333"/>
                  </a:lnTo>
                  <a:lnTo>
                    <a:pt x="1646" y="1344"/>
                  </a:lnTo>
                  <a:lnTo>
                    <a:pt x="1650" y="1348"/>
                  </a:lnTo>
                  <a:lnTo>
                    <a:pt x="1653" y="1353"/>
                  </a:lnTo>
                  <a:lnTo>
                    <a:pt x="1659" y="1359"/>
                  </a:lnTo>
                  <a:lnTo>
                    <a:pt x="1665" y="1367"/>
                  </a:lnTo>
                  <a:lnTo>
                    <a:pt x="1669" y="1372"/>
                  </a:lnTo>
                  <a:lnTo>
                    <a:pt x="1674" y="1380"/>
                  </a:lnTo>
                  <a:lnTo>
                    <a:pt x="1680" y="1388"/>
                  </a:lnTo>
                  <a:lnTo>
                    <a:pt x="1688" y="1397"/>
                  </a:lnTo>
                  <a:lnTo>
                    <a:pt x="1693" y="1405"/>
                  </a:lnTo>
                  <a:lnTo>
                    <a:pt x="1699" y="1412"/>
                  </a:lnTo>
                  <a:lnTo>
                    <a:pt x="1707" y="1422"/>
                  </a:lnTo>
                  <a:lnTo>
                    <a:pt x="1712" y="1429"/>
                  </a:lnTo>
                  <a:lnTo>
                    <a:pt x="1718" y="1439"/>
                  </a:lnTo>
                  <a:lnTo>
                    <a:pt x="1724" y="1447"/>
                  </a:lnTo>
                  <a:lnTo>
                    <a:pt x="1731" y="1456"/>
                  </a:lnTo>
                  <a:lnTo>
                    <a:pt x="1737" y="1464"/>
                  </a:lnTo>
                  <a:lnTo>
                    <a:pt x="1743" y="1471"/>
                  </a:lnTo>
                  <a:lnTo>
                    <a:pt x="1748" y="1481"/>
                  </a:lnTo>
                  <a:lnTo>
                    <a:pt x="1754" y="1488"/>
                  </a:lnTo>
                  <a:lnTo>
                    <a:pt x="1762" y="1498"/>
                  </a:lnTo>
                  <a:lnTo>
                    <a:pt x="1768" y="1505"/>
                  </a:lnTo>
                  <a:lnTo>
                    <a:pt x="1773" y="1513"/>
                  </a:lnTo>
                  <a:lnTo>
                    <a:pt x="1777" y="1521"/>
                  </a:lnTo>
                  <a:lnTo>
                    <a:pt x="1783" y="1528"/>
                  </a:lnTo>
                  <a:lnTo>
                    <a:pt x="1787" y="1534"/>
                  </a:lnTo>
                  <a:lnTo>
                    <a:pt x="1790" y="1540"/>
                  </a:lnTo>
                  <a:lnTo>
                    <a:pt x="1794" y="1545"/>
                  </a:lnTo>
                  <a:lnTo>
                    <a:pt x="1800" y="1551"/>
                  </a:lnTo>
                  <a:lnTo>
                    <a:pt x="1804" y="1557"/>
                  </a:lnTo>
                  <a:lnTo>
                    <a:pt x="1807" y="1561"/>
                  </a:lnTo>
                  <a:lnTo>
                    <a:pt x="1813" y="1566"/>
                  </a:lnTo>
                  <a:lnTo>
                    <a:pt x="1817" y="1570"/>
                  </a:lnTo>
                  <a:lnTo>
                    <a:pt x="1825" y="1578"/>
                  </a:lnTo>
                  <a:lnTo>
                    <a:pt x="1834" y="1583"/>
                  </a:lnTo>
                  <a:lnTo>
                    <a:pt x="1844" y="1589"/>
                  </a:lnTo>
                  <a:lnTo>
                    <a:pt x="1851" y="1595"/>
                  </a:lnTo>
                  <a:lnTo>
                    <a:pt x="1857" y="1599"/>
                  </a:lnTo>
                  <a:lnTo>
                    <a:pt x="1864" y="1602"/>
                  </a:lnTo>
                  <a:lnTo>
                    <a:pt x="1870" y="1604"/>
                  </a:lnTo>
                  <a:lnTo>
                    <a:pt x="1876" y="1606"/>
                  </a:lnTo>
                  <a:lnTo>
                    <a:pt x="1882" y="1610"/>
                  </a:lnTo>
                  <a:lnTo>
                    <a:pt x="1885" y="1610"/>
                  </a:lnTo>
                  <a:lnTo>
                    <a:pt x="1978" y="1562"/>
                  </a:lnTo>
                  <a:lnTo>
                    <a:pt x="2081" y="1376"/>
                  </a:lnTo>
                  <a:lnTo>
                    <a:pt x="2087" y="1374"/>
                  </a:lnTo>
                  <a:lnTo>
                    <a:pt x="2091" y="1371"/>
                  </a:lnTo>
                  <a:lnTo>
                    <a:pt x="2098" y="1367"/>
                  </a:lnTo>
                  <a:lnTo>
                    <a:pt x="2106" y="1361"/>
                  </a:lnTo>
                  <a:lnTo>
                    <a:pt x="2115" y="1355"/>
                  </a:lnTo>
                  <a:lnTo>
                    <a:pt x="2123" y="1350"/>
                  </a:lnTo>
                  <a:lnTo>
                    <a:pt x="2132" y="1342"/>
                  </a:lnTo>
                  <a:lnTo>
                    <a:pt x="2140" y="1333"/>
                  </a:lnTo>
                  <a:lnTo>
                    <a:pt x="2148" y="1325"/>
                  </a:lnTo>
                  <a:lnTo>
                    <a:pt x="2155" y="1315"/>
                  </a:lnTo>
                  <a:lnTo>
                    <a:pt x="2161" y="1308"/>
                  </a:lnTo>
                  <a:lnTo>
                    <a:pt x="2165" y="1298"/>
                  </a:lnTo>
                  <a:lnTo>
                    <a:pt x="2165" y="1289"/>
                  </a:lnTo>
                  <a:lnTo>
                    <a:pt x="2163" y="1279"/>
                  </a:lnTo>
                  <a:lnTo>
                    <a:pt x="2159" y="1270"/>
                  </a:lnTo>
                  <a:lnTo>
                    <a:pt x="2151" y="1260"/>
                  </a:lnTo>
                  <a:lnTo>
                    <a:pt x="2144" y="1253"/>
                  </a:lnTo>
                  <a:lnTo>
                    <a:pt x="2138" y="1245"/>
                  </a:lnTo>
                  <a:lnTo>
                    <a:pt x="2132" y="1239"/>
                  </a:lnTo>
                  <a:lnTo>
                    <a:pt x="2127" y="1234"/>
                  </a:lnTo>
                  <a:lnTo>
                    <a:pt x="2121" y="1228"/>
                  </a:lnTo>
                  <a:lnTo>
                    <a:pt x="2115" y="1224"/>
                  </a:lnTo>
                  <a:lnTo>
                    <a:pt x="2111" y="1222"/>
                  </a:lnTo>
                  <a:lnTo>
                    <a:pt x="2102" y="1217"/>
                  </a:lnTo>
                  <a:lnTo>
                    <a:pt x="2096" y="1215"/>
                  </a:lnTo>
                  <a:lnTo>
                    <a:pt x="2092" y="1213"/>
                  </a:lnTo>
                  <a:lnTo>
                    <a:pt x="2091" y="1213"/>
                  </a:lnTo>
                  <a:lnTo>
                    <a:pt x="2091" y="1209"/>
                  </a:lnTo>
                  <a:lnTo>
                    <a:pt x="2092" y="1201"/>
                  </a:lnTo>
                  <a:lnTo>
                    <a:pt x="2092" y="1194"/>
                  </a:lnTo>
                  <a:lnTo>
                    <a:pt x="2092" y="1186"/>
                  </a:lnTo>
                  <a:lnTo>
                    <a:pt x="2094" y="1177"/>
                  </a:lnTo>
                  <a:lnTo>
                    <a:pt x="2096" y="1169"/>
                  </a:lnTo>
                  <a:lnTo>
                    <a:pt x="2096" y="1163"/>
                  </a:lnTo>
                  <a:lnTo>
                    <a:pt x="2096" y="1160"/>
                  </a:lnTo>
                  <a:lnTo>
                    <a:pt x="2096" y="1154"/>
                  </a:lnTo>
                  <a:lnTo>
                    <a:pt x="2096" y="1148"/>
                  </a:lnTo>
                  <a:lnTo>
                    <a:pt x="2096" y="1142"/>
                  </a:lnTo>
                  <a:lnTo>
                    <a:pt x="2098" y="1137"/>
                  </a:lnTo>
                  <a:lnTo>
                    <a:pt x="2098" y="1131"/>
                  </a:lnTo>
                  <a:lnTo>
                    <a:pt x="2100" y="1123"/>
                  </a:lnTo>
                  <a:lnTo>
                    <a:pt x="2100" y="1118"/>
                  </a:lnTo>
                  <a:lnTo>
                    <a:pt x="2100" y="1110"/>
                  </a:lnTo>
                  <a:lnTo>
                    <a:pt x="2100" y="1104"/>
                  </a:lnTo>
                  <a:lnTo>
                    <a:pt x="2102" y="1097"/>
                  </a:lnTo>
                  <a:lnTo>
                    <a:pt x="2102" y="1089"/>
                  </a:lnTo>
                  <a:lnTo>
                    <a:pt x="2102" y="1084"/>
                  </a:lnTo>
                  <a:lnTo>
                    <a:pt x="2102" y="1076"/>
                  </a:lnTo>
                  <a:lnTo>
                    <a:pt x="2104" y="1070"/>
                  </a:lnTo>
                  <a:lnTo>
                    <a:pt x="2104" y="1061"/>
                  </a:lnTo>
                  <a:lnTo>
                    <a:pt x="2104" y="1053"/>
                  </a:lnTo>
                  <a:lnTo>
                    <a:pt x="2104" y="1046"/>
                  </a:lnTo>
                  <a:lnTo>
                    <a:pt x="2104" y="1038"/>
                  </a:lnTo>
                  <a:lnTo>
                    <a:pt x="2104" y="1030"/>
                  </a:lnTo>
                  <a:lnTo>
                    <a:pt x="2104" y="1023"/>
                  </a:lnTo>
                  <a:lnTo>
                    <a:pt x="2104" y="1015"/>
                  </a:lnTo>
                  <a:lnTo>
                    <a:pt x="2104" y="1008"/>
                  </a:lnTo>
                  <a:lnTo>
                    <a:pt x="2102" y="1000"/>
                  </a:lnTo>
                  <a:lnTo>
                    <a:pt x="2102" y="992"/>
                  </a:lnTo>
                  <a:lnTo>
                    <a:pt x="2102" y="983"/>
                  </a:lnTo>
                  <a:lnTo>
                    <a:pt x="2102" y="975"/>
                  </a:lnTo>
                  <a:lnTo>
                    <a:pt x="2102" y="968"/>
                  </a:lnTo>
                  <a:lnTo>
                    <a:pt x="2102" y="960"/>
                  </a:lnTo>
                  <a:lnTo>
                    <a:pt x="2102" y="952"/>
                  </a:lnTo>
                  <a:lnTo>
                    <a:pt x="2102" y="945"/>
                  </a:lnTo>
                  <a:lnTo>
                    <a:pt x="2100" y="937"/>
                  </a:lnTo>
                  <a:lnTo>
                    <a:pt x="2100" y="930"/>
                  </a:lnTo>
                  <a:lnTo>
                    <a:pt x="2098" y="922"/>
                  </a:lnTo>
                  <a:lnTo>
                    <a:pt x="2098" y="913"/>
                  </a:lnTo>
                  <a:lnTo>
                    <a:pt x="2096" y="905"/>
                  </a:lnTo>
                  <a:lnTo>
                    <a:pt x="2096" y="899"/>
                  </a:lnTo>
                  <a:lnTo>
                    <a:pt x="2094" y="892"/>
                  </a:lnTo>
                  <a:lnTo>
                    <a:pt x="2094" y="884"/>
                  </a:lnTo>
                  <a:lnTo>
                    <a:pt x="2092" y="876"/>
                  </a:lnTo>
                  <a:lnTo>
                    <a:pt x="2091" y="871"/>
                  </a:lnTo>
                  <a:lnTo>
                    <a:pt x="2089" y="863"/>
                  </a:lnTo>
                  <a:lnTo>
                    <a:pt x="2089" y="857"/>
                  </a:lnTo>
                  <a:lnTo>
                    <a:pt x="2087" y="850"/>
                  </a:lnTo>
                  <a:lnTo>
                    <a:pt x="2085" y="844"/>
                  </a:lnTo>
                  <a:lnTo>
                    <a:pt x="2083" y="838"/>
                  </a:lnTo>
                  <a:lnTo>
                    <a:pt x="2081" y="833"/>
                  </a:lnTo>
                  <a:lnTo>
                    <a:pt x="2079" y="825"/>
                  </a:lnTo>
                  <a:lnTo>
                    <a:pt x="2077" y="819"/>
                  </a:lnTo>
                  <a:lnTo>
                    <a:pt x="2075" y="814"/>
                  </a:lnTo>
                  <a:lnTo>
                    <a:pt x="2073" y="808"/>
                  </a:lnTo>
                  <a:lnTo>
                    <a:pt x="2070" y="802"/>
                  </a:lnTo>
                  <a:lnTo>
                    <a:pt x="2068" y="797"/>
                  </a:lnTo>
                  <a:lnTo>
                    <a:pt x="2066" y="793"/>
                  </a:lnTo>
                  <a:lnTo>
                    <a:pt x="2066" y="789"/>
                  </a:lnTo>
                  <a:lnTo>
                    <a:pt x="2060" y="778"/>
                  </a:lnTo>
                  <a:lnTo>
                    <a:pt x="2058" y="770"/>
                  </a:lnTo>
                  <a:lnTo>
                    <a:pt x="2054" y="760"/>
                  </a:lnTo>
                  <a:lnTo>
                    <a:pt x="2053" y="753"/>
                  </a:lnTo>
                  <a:lnTo>
                    <a:pt x="2049" y="745"/>
                  </a:lnTo>
                  <a:lnTo>
                    <a:pt x="2045" y="738"/>
                  </a:lnTo>
                  <a:lnTo>
                    <a:pt x="2043" y="732"/>
                  </a:lnTo>
                  <a:lnTo>
                    <a:pt x="2041" y="726"/>
                  </a:lnTo>
                  <a:lnTo>
                    <a:pt x="2037" y="721"/>
                  </a:lnTo>
                  <a:lnTo>
                    <a:pt x="2035" y="715"/>
                  </a:lnTo>
                  <a:lnTo>
                    <a:pt x="2034" y="711"/>
                  </a:lnTo>
                  <a:lnTo>
                    <a:pt x="2034" y="707"/>
                  </a:lnTo>
                  <a:lnTo>
                    <a:pt x="2030" y="698"/>
                  </a:lnTo>
                  <a:lnTo>
                    <a:pt x="2026" y="692"/>
                  </a:lnTo>
                  <a:lnTo>
                    <a:pt x="2024" y="686"/>
                  </a:lnTo>
                  <a:lnTo>
                    <a:pt x="2022" y="683"/>
                  </a:lnTo>
                  <a:lnTo>
                    <a:pt x="2020" y="679"/>
                  </a:lnTo>
                  <a:lnTo>
                    <a:pt x="2020" y="677"/>
                  </a:lnTo>
                  <a:lnTo>
                    <a:pt x="1946" y="719"/>
                  </a:lnTo>
                  <a:lnTo>
                    <a:pt x="1946" y="717"/>
                  </a:lnTo>
                  <a:lnTo>
                    <a:pt x="1946" y="715"/>
                  </a:lnTo>
                  <a:lnTo>
                    <a:pt x="1946" y="711"/>
                  </a:lnTo>
                  <a:lnTo>
                    <a:pt x="1946" y="705"/>
                  </a:lnTo>
                  <a:lnTo>
                    <a:pt x="1946" y="700"/>
                  </a:lnTo>
                  <a:lnTo>
                    <a:pt x="1948" y="690"/>
                  </a:lnTo>
                  <a:lnTo>
                    <a:pt x="1948" y="683"/>
                  </a:lnTo>
                  <a:lnTo>
                    <a:pt x="1948" y="675"/>
                  </a:lnTo>
                  <a:lnTo>
                    <a:pt x="1948" y="669"/>
                  </a:lnTo>
                  <a:lnTo>
                    <a:pt x="1948" y="664"/>
                  </a:lnTo>
                  <a:lnTo>
                    <a:pt x="1948" y="658"/>
                  </a:lnTo>
                  <a:lnTo>
                    <a:pt x="1950" y="652"/>
                  </a:lnTo>
                  <a:lnTo>
                    <a:pt x="1950" y="646"/>
                  </a:lnTo>
                  <a:lnTo>
                    <a:pt x="1950" y="641"/>
                  </a:lnTo>
                  <a:lnTo>
                    <a:pt x="1950" y="635"/>
                  </a:lnTo>
                  <a:lnTo>
                    <a:pt x="1950" y="629"/>
                  </a:lnTo>
                  <a:lnTo>
                    <a:pt x="1950" y="622"/>
                  </a:lnTo>
                  <a:lnTo>
                    <a:pt x="1950" y="614"/>
                  </a:lnTo>
                  <a:lnTo>
                    <a:pt x="1950" y="608"/>
                  </a:lnTo>
                  <a:lnTo>
                    <a:pt x="1952" y="603"/>
                  </a:lnTo>
                  <a:lnTo>
                    <a:pt x="1952" y="595"/>
                  </a:lnTo>
                  <a:lnTo>
                    <a:pt x="1952" y="588"/>
                  </a:lnTo>
                  <a:lnTo>
                    <a:pt x="1952" y="582"/>
                  </a:lnTo>
                  <a:lnTo>
                    <a:pt x="1952" y="574"/>
                  </a:lnTo>
                  <a:lnTo>
                    <a:pt x="1952" y="567"/>
                  </a:lnTo>
                  <a:lnTo>
                    <a:pt x="1952" y="559"/>
                  </a:lnTo>
                  <a:lnTo>
                    <a:pt x="1952" y="551"/>
                  </a:lnTo>
                  <a:lnTo>
                    <a:pt x="1952" y="544"/>
                  </a:lnTo>
                  <a:lnTo>
                    <a:pt x="1952" y="536"/>
                  </a:lnTo>
                  <a:lnTo>
                    <a:pt x="1952" y="531"/>
                  </a:lnTo>
                  <a:lnTo>
                    <a:pt x="1952" y="523"/>
                  </a:lnTo>
                  <a:lnTo>
                    <a:pt x="1952" y="515"/>
                  </a:lnTo>
                  <a:lnTo>
                    <a:pt x="1950" y="508"/>
                  </a:lnTo>
                  <a:lnTo>
                    <a:pt x="1950" y="502"/>
                  </a:lnTo>
                  <a:lnTo>
                    <a:pt x="1950" y="494"/>
                  </a:lnTo>
                  <a:lnTo>
                    <a:pt x="1950" y="487"/>
                  </a:lnTo>
                  <a:lnTo>
                    <a:pt x="1950" y="479"/>
                  </a:lnTo>
                  <a:lnTo>
                    <a:pt x="1950" y="472"/>
                  </a:lnTo>
                  <a:lnTo>
                    <a:pt x="1950" y="464"/>
                  </a:lnTo>
                  <a:lnTo>
                    <a:pt x="1950" y="458"/>
                  </a:lnTo>
                  <a:lnTo>
                    <a:pt x="1948" y="451"/>
                  </a:lnTo>
                  <a:lnTo>
                    <a:pt x="1948" y="445"/>
                  </a:lnTo>
                  <a:lnTo>
                    <a:pt x="1946" y="437"/>
                  </a:lnTo>
                  <a:lnTo>
                    <a:pt x="1946" y="432"/>
                  </a:lnTo>
                  <a:lnTo>
                    <a:pt x="1944" y="426"/>
                  </a:lnTo>
                  <a:lnTo>
                    <a:pt x="1944" y="420"/>
                  </a:lnTo>
                  <a:lnTo>
                    <a:pt x="1942" y="413"/>
                  </a:lnTo>
                  <a:lnTo>
                    <a:pt x="1942" y="407"/>
                  </a:lnTo>
                  <a:lnTo>
                    <a:pt x="1940" y="401"/>
                  </a:lnTo>
                  <a:lnTo>
                    <a:pt x="1940" y="396"/>
                  </a:lnTo>
                  <a:lnTo>
                    <a:pt x="1939" y="392"/>
                  </a:lnTo>
                  <a:lnTo>
                    <a:pt x="1939" y="386"/>
                  </a:lnTo>
                  <a:lnTo>
                    <a:pt x="1935" y="378"/>
                  </a:lnTo>
                  <a:lnTo>
                    <a:pt x="1933" y="371"/>
                  </a:lnTo>
                  <a:lnTo>
                    <a:pt x="1929" y="361"/>
                  </a:lnTo>
                  <a:lnTo>
                    <a:pt x="1921" y="354"/>
                  </a:lnTo>
                  <a:lnTo>
                    <a:pt x="1916" y="344"/>
                  </a:lnTo>
                  <a:lnTo>
                    <a:pt x="1910" y="337"/>
                  </a:lnTo>
                  <a:lnTo>
                    <a:pt x="1901" y="329"/>
                  </a:lnTo>
                  <a:lnTo>
                    <a:pt x="1893" y="320"/>
                  </a:lnTo>
                  <a:lnTo>
                    <a:pt x="1883" y="312"/>
                  </a:lnTo>
                  <a:lnTo>
                    <a:pt x="1874" y="304"/>
                  </a:lnTo>
                  <a:lnTo>
                    <a:pt x="1868" y="299"/>
                  </a:lnTo>
                  <a:lnTo>
                    <a:pt x="1863" y="295"/>
                  </a:lnTo>
                  <a:lnTo>
                    <a:pt x="1857" y="291"/>
                  </a:lnTo>
                  <a:lnTo>
                    <a:pt x="1849" y="287"/>
                  </a:lnTo>
                  <a:lnTo>
                    <a:pt x="1845" y="282"/>
                  </a:lnTo>
                  <a:lnTo>
                    <a:pt x="1838" y="280"/>
                  </a:lnTo>
                  <a:lnTo>
                    <a:pt x="1832" y="274"/>
                  </a:lnTo>
                  <a:lnTo>
                    <a:pt x="1826" y="270"/>
                  </a:lnTo>
                  <a:lnTo>
                    <a:pt x="1821" y="266"/>
                  </a:lnTo>
                  <a:lnTo>
                    <a:pt x="1815" y="263"/>
                  </a:lnTo>
                  <a:lnTo>
                    <a:pt x="1809" y="259"/>
                  </a:lnTo>
                  <a:lnTo>
                    <a:pt x="1804" y="255"/>
                  </a:lnTo>
                  <a:lnTo>
                    <a:pt x="1796" y="251"/>
                  </a:lnTo>
                  <a:lnTo>
                    <a:pt x="1790" y="247"/>
                  </a:lnTo>
                  <a:lnTo>
                    <a:pt x="1785" y="244"/>
                  </a:lnTo>
                  <a:lnTo>
                    <a:pt x="1779" y="242"/>
                  </a:lnTo>
                  <a:lnTo>
                    <a:pt x="1773" y="236"/>
                  </a:lnTo>
                  <a:lnTo>
                    <a:pt x="1768" y="232"/>
                  </a:lnTo>
                  <a:lnTo>
                    <a:pt x="1760" y="228"/>
                  </a:lnTo>
                  <a:lnTo>
                    <a:pt x="1754" y="226"/>
                  </a:lnTo>
                  <a:lnTo>
                    <a:pt x="1748" y="223"/>
                  </a:lnTo>
                  <a:lnTo>
                    <a:pt x="1743" y="219"/>
                  </a:lnTo>
                  <a:lnTo>
                    <a:pt x="1737" y="217"/>
                  </a:lnTo>
                  <a:lnTo>
                    <a:pt x="1731" y="213"/>
                  </a:lnTo>
                  <a:lnTo>
                    <a:pt x="1726" y="211"/>
                  </a:lnTo>
                  <a:lnTo>
                    <a:pt x="1720" y="207"/>
                  </a:lnTo>
                  <a:lnTo>
                    <a:pt x="1714" y="204"/>
                  </a:lnTo>
                  <a:lnTo>
                    <a:pt x="1710" y="202"/>
                  </a:lnTo>
                  <a:lnTo>
                    <a:pt x="1701" y="196"/>
                  </a:lnTo>
                  <a:lnTo>
                    <a:pt x="1691" y="192"/>
                  </a:lnTo>
                  <a:lnTo>
                    <a:pt x="1682" y="187"/>
                  </a:lnTo>
                  <a:lnTo>
                    <a:pt x="1674" y="183"/>
                  </a:lnTo>
                  <a:lnTo>
                    <a:pt x="1669" y="181"/>
                  </a:lnTo>
                  <a:lnTo>
                    <a:pt x="1663" y="179"/>
                  </a:lnTo>
                  <a:lnTo>
                    <a:pt x="1655" y="175"/>
                  </a:lnTo>
                  <a:lnTo>
                    <a:pt x="1653" y="173"/>
                  </a:lnTo>
                  <a:lnTo>
                    <a:pt x="1367" y="130"/>
                  </a:lnTo>
                  <a:lnTo>
                    <a:pt x="1279" y="88"/>
                  </a:lnTo>
                  <a:lnTo>
                    <a:pt x="1277" y="88"/>
                  </a:lnTo>
                  <a:lnTo>
                    <a:pt x="1271" y="92"/>
                  </a:lnTo>
                  <a:lnTo>
                    <a:pt x="1268" y="92"/>
                  </a:lnTo>
                  <a:lnTo>
                    <a:pt x="1264" y="95"/>
                  </a:lnTo>
                  <a:lnTo>
                    <a:pt x="1258" y="97"/>
                  </a:lnTo>
                  <a:lnTo>
                    <a:pt x="1254" y="101"/>
                  </a:lnTo>
                  <a:lnTo>
                    <a:pt x="1247" y="105"/>
                  </a:lnTo>
                  <a:lnTo>
                    <a:pt x="1239" y="107"/>
                  </a:lnTo>
                  <a:lnTo>
                    <a:pt x="1232" y="111"/>
                  </a:lnTo>
                  <a:lnTo>
                    <a:pt x="1222" y="114"/>
                  </a:lnTo>
                  <a:lnTo>
                    <a:pt x="1213" y="116"/>
                  </a:lnTo>
                  <a:lnTo>
                    <a:pt x="1203" y="120"/>
                  </a:lnTo>
                  <a:lnTo>
                    <a:pt x="1197" y="122"/>
                  </a:lnTo>
                  <a:lnTo>
                    <a:pt x="1192" y="124"/>
                  </a:lnTo>
                  <a:lnTo>
                    <a:pt x="1186" y="126"/>
                  </a:lnTo>
                  <a:lnTo>
                    <a:pt x="1182" y="130"/>
                  </a:lnTo>
                  <a:lnTo>
                    <a:pt x="1175" y="130"/>
                  </a:lnTo>
                  <a:lnTo>
                    <a:pt x="1169" y="131"/>
                  </a:lnTo>
                  <a:lnTo>
                    <a:pt x="1163" y="131"/>
                  </a:lnTo>
                  <a:lnTo>
                    <a:pt x="1157" y="131"/>
                  </a:lnTo>
                  <a:lnTo>
                    <a:pt x="1152" y="131"/>
                  </a:lnTo>
                  <a:lnTo>
                    <a:pt x="1146" y="131"/>
                  </a:lnTo>
                  <a:lnTo>
                    <a:pt x="1140" y="131"/>
                  </a:lnTo>
                  <a:lnTo>
                    <a:pt x="1135" y="133"/>
                  </a:lnTo>
                  <a:lnTo>
                    <a:pt x="1129" y="131"/>
                  </a:lnTo>
                  <a:lnTo>
                    <a:pt x="1123" y="131"/>
                  </a:lnTo>
                  <a:lnTo>
                    <a:pt x="1118" y="131"/>
                  </a:lnTo>
                  <a:lnTo>
                    <a:pt x="1112" y="131"/>
                  </a:lnTo>
                  <a:lnTo>
                    <a:pt x="1102" y="131"/>
                  </a:lnTo>
                  <a:lnTo>
                    <a:pt x="1095" y="131"/>
                  </a:lnTo>
                  <a:lnTo>
                    <a:pt x="1085" y="130"/>
                  </a:lnTo>
                  <a:lnTo>
                    <a:pt x="1078" y="130"/>
                  </a:lnTo>
                  <a:lnTo>
                    <a:pt x="1070" y="126"/>
                  </a:lnTo>
                  <a:lnTo>
                    <a:pt x="1064" y="126"/>
                  </a:lnTo>
                  <a:lnTo>
                    <a:pt x="1055" y="124"/>
                  </a:lnTo>
                  <a:lnTo>
                    <a:pt x="1053" y="124"/>
                  </a:lnTo>
                  <a:lnTo>
                    <a:pt x="996" y="92"/>
                  </a:lnTo>
                  <a:lnTo>
                    <a:pt x="983" y="4"/>
                  </a:lnTo>
                  <a:lnTo>
                    <a:pt x="92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7" name="Freeform 246"/>
            <p:cNvSpPr>
              <a:spLocks/>
            </p:cNvSpPr>
            <p:nvPr/>
          </p:nvSpPr>
          <p:spPr bwMode="auto">
            <a:xfrm>
              <a:off x="3703" y="2286"/>
              <a:ext cx="244" cy="208"/>
            </a:xfrm>
            <a:custGeom>
              <a:avLst/>
              <a:gdLst>
                <a:gd name="T0" fmla="*/ 237 w 489"/>
                <a:gd name="T1" fmla="*/ 30 h 416"/>
                <a:gd name="T2" fmla="*/ 234 w 489"/>
                <a:gd name="T3" fmla="*/ 40 h 416"/>
                <a:gd name="T4" fmla="*/ 232 w 489"/>
                <a:gd name="T5" fmla="*/ 49 h 416"/>
                <a:gd name="T6" fmla="*/ 229 w 489"/>
                <a:gd name="T7" fmla="*/ 56 h 416"/>
                <a:gd name="T8" fmla="*/ 227 w 489"/>
                <a:gd name="T9" fmla="*/ 65 h 416"/>
                <a:gd name="T10" fmla="*/ 224 w 489"/>
                <a:gd name="T11" fmla="*/ 73 h 416"/>
                <a:gd name="T12" fmla="*/ 221 w 489"/>
                <a:gd name="T13" fmla="*/ 83 h 416"/>
                <a:gd name="T14" fmla="*/ 218 w 489"/>
                <a:gd name="T15" fmla="*/ 92 h 416"/>
                <a:gd name="T16" fmla="*/ 216 w 489"/>
                <a:gd name="T17" fmla="*/ 102 h 416"/>
                <a:gd name="T18" fmla="*/ 213 w 489"/>
                <a:gd name="T19" fmla="*/ 111 h 416"/>
                <a:gd name="T20" fmla="*/ 209 w 489"/>
                <a:gd name="T21" fmla="*/ 120 h 416"/>
                <a:gd name="T22" fmla="*/ 205 w 489"/>
                <a:gd name="T23" fmla="*/ 130 h 416"/>
                <a:gd name="T24" fmla="*/ 202 w 489"/>
                <a:gd name="T25" fmla="*/ 140 h 416"/>
                <a:gd name="T26" fmla="*/ 198 w 489"/>
                <a:gd name="T27" fmla="*/ 148 h 416"/>
                <a:gd name="T28" fmla="*/ 194 w 489"/>
                <a:gd name="T29" fmla="*/ 161 h 416"/>
                <a:gd name="T30" fmla="*/ 186 w 489"/>
                <a:gd name="T31" fmla="*/ 171 h 416"/>
                <a:gd name="T32" fmla="*/ 180 w 489"/>
                <a:gd name="T33" fmla="*/ 179 h 416"/>
                <a:gd name="T34" fmla="*/ 172 w 489"/>
                <a:gd name="T35" fmla="*/ 185 h 416"/>
                <a:gd name="T36" fmla="*/ 163 w 489"/>
                <a:gd name="T37" fmla="*/ 190 h 416"/>
                <a:gd name="T38" fmla="*/ 153 w 489"/>
                <a:gd name="T39" fmla="*/ 194 h 416"/>
                <a:gd name="T40" fmla="*/ 143 w 489"/>
                <a:gd name="T41" fmla="*/ 198 h 416"/>
                <a:gd name="T42" fmla="*/ 135 w 489"/>
                <a:gd name="T43" fmla="*/ 202 h 416"/>
                <a:gd name="T44" fmla="*/ 126 w 489"/>
                <a:gd name="T45" fmla="*/ 204 h 416"/>
                <a:gd name="T46" fmla="*/ 113 w 489"/>
                <a:gd name="T47" fmla="*/ 206 h 416"/>
                <a:gd name="T48" fmla="*/ 108 w 489"/>
                <a:gd name="T49" fmla="*/ 208 h 416"/>
                <a:gd name="T50" fmla="*/ 30 w 489"/>
                <a:gd name="T51" fmla="*/ 138 h 416"/>
                <a:gd name="T52" fmla="*/ 27 w 489"/>
                <a:gd name="T53" fmla="*/ 132 h 416"/>
                <a:gd name="T54" fmla="*/ 24 w 489"/>
                <a:gd name="T55" fmla="*/ 123 h 416"/>
                <a:gd name="T56" fmla="*/ 21 w 489"/>
                <a:gd name="T57" fmla="*/ 116 h 416"/>
                <a:gd name="T58" fmla="*/ 18 w 489"/>
                <a:gd name="T59" fmla="*/ 108 h 416"/>
                <a:gd name="T60" fmla="*/ 13 w 489"/>
                <a:gd name="T61" fmla="*/ 98 h 416"/>
                <a:gd name="T62" fmla="*/ 10 w 489"/>
                <a:gd name="T63" fmla="*/ 89 h 416"/>
                <a:gd name="T64" fmla="*/ 7 w 489"/>
                <a:gd name="T65" fmla="*/ 79 h 416"/>
                <a:gd name="T66" fmla="*/ 5 w 489"/>
                <a:gd name="T67" fmla="*/ 71 h 416"/>
                <a:gd name="T68" fmla="*/ 3 w 489"/>
                <a:gd name="T69" fmla="*/ 57 h 416"/>
                <a:gd name="T70" fmla="*/ 1 w 489"/>
                <a:gd name="T71" fmla="*/ 44 h 416"/>
                <a:gd name="T72" fmla="*/ 0 w 489"/>
                <a:gd name="T73" fmla="*/ 31 h 416"/>
                <a:gd name="T74" fmla="*/ 1 w 489"/>
                <a:gd name="T75" fmla="*/ 22 h 416"/>
                <a:gd name="T76" fmla="*/ 6 w 489"/>
                <a:gd name="T77" fmla="*/ 13 h 416"/>
                <a:gd name="T78" fmla="*/ 16 w 489"/>
                <a:gd name="T79" fmla="*/ 12 h 416"/>
                <a:gd name="T80" fmla="*/ 26 w 489"/>
                <a:gd name="T81" fmla="*/ 14 h 416"/>
                <a:gd name="T82" fmla="*/ 35 w 489"/>
                <a:gd name="T83" fmla="*/ 16 h 416"/>
                <a:gd name="T84" fmla="*/ 44 w 489"/>
                <a:gd name="T85" fmla="*/ 19 h 416"/>
                <a:gd name="T86" fmla="*/ 52 w 489"/>
                <a:gd name="T87" fmla="*/ 22 h 416"/>
                <a:gd name="T88" fmla="*/ 61 w 489"/>
                <a:gd name="T89" fmla="*/ 25 h 416"/>
                <a:gd name="T90" fmla="*/ 69 w 489"/>
                <a:gd name="T91" fmla="*/ 27 h 416"/>
                <a:gd name="T92" fmla="*/ 78 w 489"/>
                <a:gd name="T93" fmla="*/ 28 h 416"/>
                <a:gd name="T94" fmla="*/ 90 w 489"/>
                <a:gd name="T95" fmla="*/ 30 h 416"/>
                <a:gd name="T96" fmla="*/ 102 w 489"/>
                <a:gd name="T97" fmla="*/ 28 h 416"/>
                <a:gd name="T98" fmla="*/ 111 w 489"/>
                <a:gd name="T99" fmla="*/ 27 h 416"/>
                <a:gd name="T100" fmla="*/ 121 w 489"/>
                <a:gd name="T101" fmla="*/ 25 h 416"/>
                <a:gd name="T102" fmla="*/ 131 w 489"/>
                <a:gd name="T103" fmla="*/ 23 h 416"/>
                <a:gd name="T104" fmla="*/ 140 w 489"/>
                <a:gd name="T105" fmla="*/ 20 h 416"/>
                <a:gd name="T106" fmla="*/ 148 w 489"/>
                <a:gd name="T107" fmla="*/ 17 h 416"/>
                <a:gd name="T108" fmla="*/ 157 w 489"/>
                <a:gd name="T109" fmla="*/ 15 h 416"/>
                <a:gd name="T110" fmla="*/ 165 w 489"/>
                <a:gd name="T111" fmla="*/ 13 h 416"/>
                <a:gd name="T112" fmla="*/ 244 w 489"/>
                <a:gd name="T113" fmla="*/ 0 h 4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89"/>
                <a:gd name="T172" fmla="*/ 0 h 416"/>
                <a:gd name="T173" fmla="*/ 489 w 489"/>
                <a:gd name="T174" fmla="*/ 416 h 41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89" h="416">
                  <a:moveTo>
                    <a:pt x="477" y="49"/>
                  </a:moveTo>
                  <a:lnTo>
                    <a:pt x="477" y="51"/>
                  </a:lnTo>
                  <a:lnTo>
                    <a:pt x="475" y="61"/>
                  </a:lnTo>
                  <a:lnTo>
                    <a:pt x="473" y="65"/>
                  </a:lnTo>
                  <a:lnTo>
                    <a:pt x="472" y="72"/>
                  </a:lnTo>
                  <a:lnTo>
                    <a:pt x="468" y="80"/>
                  </a:lnTo>
                  <a:lnTo>
                    <a:pt x="468" y="87"/>
                  </a:lnTo>
                  <a:lnTo>
                    <a:pt x="466" y="91"/>
                  </a:lnTo>
                  <a:lnTo>
                    <a:pt x="464" y="97"/>
                  </a:lnTo>
                  <a:lnTo>
                    <a:pt x="462" y="101"/>
                  </a:lnTo>
                  <a:lnTo>
                    <a:pt x="462" y="106"/>
                  </a:lnTo>
                  <a:lnTo>
                    <a:pt x="458" y="112"/>
                  </a:lnTo>
                  <a:lnTo>
                    <a:pt x="458" y="118"/>
                  </a:lnTo>
                  <a:lnTo>
                    <a:pt x="456" y="124"/>
                  </a:lnTo>
                  <a:lnTo>
                    <a:pt x="454" y="129"/>
                  </a:lnTo>
                  <a:lnTo>
                    <a:pt x="453" y="135"/>
                  </a:lnTo>
                  <a:lnTo>
                    <a:pt x="451" y="141"/>
                  </a:lnTo>
                  <a:lnTo>
                    <a:pt x="449" y="146"/>
                  </a:lnTo>
                  <a:lnTo>
                    <a:pt x="447" y="152"/>
                  </a:lnTo>
                  <a:lnTo>
                    <a:pt x="445" y="158"/>
                  </a:lnTo>
                  <a:lnTo>
                    <a:pt x="443" y="165"/>
                  </a:lnTo>
                  <a:lnTo>
                    <a:pt x="441" y="171"/>
                  </a:lnTo>
                  <a:lnTo>
                    <a:pt x="441" y="179"/>
                  </a:lnTo>
                  <a:lnTo>
                    <a:pt x="437" y="184"/>
                  </a:lnTo>
                  <a:lnTo>
                    <a:pt x="435" y="190"/>
                  </a:lnTo>
                  <a:lnTo>
                    <a:pt x="434" y="198"/>
                  </a:lnTo>
                  <a:lnTo>
                    <a:pt x="432" y="203"/>
                  </a:lnTo>
                  <a:lnTo>
                    <a:pt x="430" y="209"/>
                  </a:lnTo>
                  <a:lnTo>
                    <a:pt x="428" y="217"/>
                  </a:lnTo>
                  <a:lnTo>
                    <a:pt x="426" y="222"/>
                  </a:lnTo>
                  <a:lnTo>
                    <a:pt x="424" y="230"/>
                  </a:lnTo>
                  <a:lnTo>
                    <a:pt x="420" y="236"/>
                  </a:lnTo>
                  <a:lnTo>
                    <a:pt x="418" y="241"/>
                  </a:lnTo>
                  <a:lnTo>
                    <a:pt x="416" y="247"/>
                  </a:lnTo>
                  <a:lnTo>
                    <a:pt x="414" y="255"/>
                  </a:lnTo>
                  <a:lnTo>
                    <a:pt x="411" y="260"/>
                  </a:lnTo>
                  <a:lnTo>
                    <a:pt x="409" y="266"/>
                  </a:lnTo>
                  <a:lnTo>
                    <a:pt x="407" y="272"/>
                  </a:lnTo>
                  <a:lnTo>
                    <a:pt x="405" y="279"/>
                  </a:lnTo>
                  <a:lnTo>
                    <a:pt x="403" y="283"/>
                  </a:lnTo>
                  <a:lnTo>
                    <a:pt x="401" y="289"/>
                  </a:lnTo>
                  <a:lnTo>
                    <a:pt x="397" y="295"/>
                  </a:lnTo>
                  <a:lnTo>
                    <a:pt x="395" y="300"/>
                  </a:lnTo>
                  <a:lnTo>
                    <a:pt x="392" y="310"/>
                  </a:lnTo>
                  <a:lnTo>
                    <a:pt x="388" y="321"/>
                  </a:lnTo>
                  <a:lnTo>
                    <a:pt x="382" y="327"/>
                  </a:lnTo>
                  <a:lnTo>
                    <a:pt x="378" y="336"/>
                  </a:lnTo>
                  <a:lnTo>
                    <a:pt x="373" y="342"/>
                  </a:lnTo>
                  <a:lnTo>
                    <a:pt x="371" y="350"/>
                  </a:lnTo>
                  <a:lnTo>
                    <a:pt x="365" y="354"/>
                  </a:lnTo>
                  <a:lnTo>
                    <a:pt x="361" y="357"/>
                  </a:lnTo>
                  <a:lnTo>
                    <a:pt x="356" y="361"/>
                  </a:lnTo>
                  <a:lnTo>
                    <a:pt x="350" y="365"/>
                  </a:lnTo>
                  <a:lnTo>
                    <a:pt x="344" y="369"/>
                  </a:lnTo>
                  <a:lnTo>
                    <a:pt x="338" y="373"/>
                  </a:lnTo>
                  <a:lnTo>
                    <a:pt x="333" y="376"/>
                  </a:lnTo>
                  <a:lnTo>
                    <a:pt x="327" y="380"/>
                  </a:lnTo>
                  <a:lnTo>
                    <a:pt x="319" y="382"/>
                  </a:lnTo>
                  <a:lnTo>
                    <a:pt x="314" y="386"/>
                  </a:lnTo>
                  <a:lnTo>
                    <a:pt x="306" y="388"/>
                  </a:lnTo>
                  <a:lnTo>
                    <a:pt x="300" y="392"/>
                  </a:lnTo>
                  <a:lnTo>
                    <a:pt x="295" y="393"/>
                  </a:lnTo>
                  <a:lnTo>
                    <a:pt x="287" y="395"/>
                  </a:lnTo>
                  <a:lnTo>
                    <a:pt x="281" y="397"/>
                  </a:lnTo>
                  <a:lnTo>
                    <a:pt x="276" y="401"/>
                  </a:lnTo>
                  <a:lnTo>
                    <a:pt x="270" y="403"/>
                  </a:lnTo>
                  <a:lnTo>
                    <a:pt x="264" y="405"/>
                  </a:lnTo>
                  <a:lnTo>
                    <a:pt x="259" y="405"/>
                  </a:lnTo>
                  <a:lnTo>
                    <a:pt x="253" y="407"/>
                  </a:lnTo>
                  <a:lnTo>
                    <a:pt x="242" y="409"/>
                  </a:lnTo>
                  <a:lnTo>
                    <a:pt x="234" y="412"/>
                  </a:lnTo>
                  <a:lnTo>
                    <a:pt x="226" y="412"/>
                  </a:lnTo>
                  <a:lnTo>
                    <a:pt x="221" y="414"/>
                  </a:lnTo>
                  <a:lnTo>
                    <a:pt x="217" y="414"/>
                  </a:lnTo>
                  <a:lnTo>
                    <a:pt x="217" y="416"/>
                  </a:lnTo>
                  <a:lnTo>
                    <a:pt x="124" y="393"/>
                  </a:lnTo>
                  <a:lnTo>
                    <a:pt x="93" y="354"/>
                  </a:lnTo>
                  <a:lnTo>
                    <a:pt x="61" y="276"/>
                  </a:lnTo>
                  <a:lnTo>
                    <a:pt x="61" y="274"/>
                  </a:lnTo>
                  <a:lnTo>
                    <a:pt x="59" y="272"/>
                  </a:lnTo>
                  <a:lnTo>
                    <a:pt x="55" y="264"/>
                  </a:lnTo>
                  <a:lnTo>
                    <a:pt x="53" y="257"/>
                  </a:lnTo>
                  <a:lnTo>
                    <a:pt x="50" y="253"/>
                  </a:lnTo>
                  <a:lnTo>
                    <a:pt x="48" y="247"/>
                  </a:lnTo>
                  <a:lnTo>
                    <a:pt x="46" y="243"/>
                  </a:lnTo>
                  <a:lnTo>
                    <a:pt x="44" y="238"/>
                  </a:lnTo>
                  <a:lnTo>
                    <a:pt x="42" y="232"/>
                  </a:lnTo>
                  <a:lnTo>
                    <a:pt x="40" y="226"/>
                  </a:lnTo>
                  <a:lnTo>
                    <a:pt x="38" y="220"/>
                  </a:lnTo>
                  <a:lnTo>
                    <a:pt x="36" y="217"/>
                  </a:lnTo>
                  <a:lnTo>
                    <a:pt x="33" y="209"/>
                  </a:lnTo>
                  <a:lnTo>
                    <a:pt x="31" y="203"/>
                  </a:lnTo>
                  <a:lnTo>
                    <a:pt x="27" y="196"/>
                  </a:lnTo>
                  <a:lnTo>
                    <a:pt x="25" y="190"/>
                  </a:lnTo>
                  <a:lnTo>
                    <a:pt x="23" y="184"/>
                  </a:lnTo>
                  <a:lnTo>
                    <a:pt x="21" y="177"/>
                  </a:lnTo>
                  <a:lnTo>
                    <a:pt x="19" y="171"/>
                  </a:lnTo>
                  <a:lnTo>
                    <a:pt x="17" y="165"/>
                  </a:lnTo>
                  <a:lnTo>
                    <a:pt x="14" y="158"/>
                  </a:lnTo>
                  <a:lnTo>
                    <a:pt x="14" y="152"/>
                  </a:lnTo>
                  <a:lnTo>
                    <a:pt x="12" y="146"/>
                  </a:lnTo>
                  <a:lnTo>
                    <a:pt x="10" y="141"/>
                  </a:lnTo>
                  <a:lnTo>
                    <a:pt x="8" y="131"/>
                  </a:lnTo>
                  <a:lnTo>
                    <a:pt x="8" y="124"/>
                  </a:lnTo>
                  <a:lnTo>
                    <a:pt x="6" y="114"/>
                  </a:lnTo>
                  <a:lnTo>
                    <a:pt x="4" y="105"/>
                  </a:lnTo>
                  <a:lnTo>
                    <a:pt x="2" y="95"/>
                  </a:lnTo>
                  <a:lnTo>
                    <a:pt x="2" y="87"/>
                  </a:lnTo>
                  <a:lnTo>
                    <a:pt x="2" y="80"/>
                  </a:lnTo>
                  <a:lnTo>
                    <a:pt x="0" y="70"/>
                  </a:lnTo>
                  <a:lnTo>
                    <a:pt x="0" y="63"/>
                  </a:lnTo>
                  <a:lnTo>
                    <a:pt x="2" y="57"/>
                  </a:lnTo>
                  <a:lnTo>
                    <a:pt x="2" y="49"/>
                  </a:lnTo>
                  <a:lnTo>
                    <a:pt x="2" y="44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12" y="27"/>
                  </a:lnTo>
                  <a:lnTo>
                    <a:pt x="21" y="25"/>
                  </a:lnTo>
                  <a:lnTo>
                    <a:pt x="25" y="23"/>
                  </a:lnTo>
                  <a:lnTo>
                    <a:pt x="33" y="23"/>
                  </a:lnTo>
                  <a:lnTo>
                    <a:pt x="40" y="25"/>
                  </a:lnTo>
                  <a:lnTo>
                    <a:pt x="50" y="27"/>
                  </a:lnTo>
                  <a:lnTo>
                    <a:pt x="53" y="29"/>
                  </a:lnTo>
                  <a:lnTo>
                    <a:pt x="59" y="30"/>
                  </a:lnTo>
                  <a:lnTo>
                    <a:pt x="65" y="30"/>
                  </a:lnTo>
                  <a:lnTo>
                    <a:pt x="71" y="32"/>
                  </a:lnTo>
                  <a:lnTo>
                    <a:pt x="76" y="34"/>
                  </a:lnTo>
                  <a:lnTo>
                    <a:pt x="82" y="36"/>
                  </a:lnTo>
                  <a:lnTo>
                    <a:pt x="88" y="38"/>
                  </a:lnTo>
                  <a:lnTo>
                    <a:pt x="93" y="42"/>
                  </a:lnTo>
                  <a:lnTo>
                    <a:pt x="99" y="42"/>
                  </a:lnTo>
                  <a:lnTo>
                    <a:pt x="105" y="44"/>
                  </a:lnTo>
                  <a:lnTo>
                    <a:pt x="110" y="46"/>
                  </a:lnTo>
                  <a:lnTo>
                    <a:pt x="116" y="48"/>
                  </a:lnTo>
                  <a:lnTo>
                    <a:pt x="122" y="49"/>
                  </a:lnTo>
                  <a:lnTo>
                    <a:pt x="128" y="51"/>
                  </a:lnTo>
                  <a:lnTo>
                    <a:pt x="133" y="53"/>
                  </a:lnTo>
                  <a:lnTo>
                    <a:pt x="139" y="55"/>
                  </a:lnTo>
                  <a:lnTo>
                    <a:pt x="145" y="55"/>
                  </a:lnTo>
                  <a:lnTo>
                    <a:pt x="150" y="57"/>
                  </a:lnTo>
                  <a:lnTo>
                    <a:pt x="156" y="57"/>
                  </a:lnTo>
                  <a:lnTo>
                    <a:pt x="162" y="59"/>
                  </a:lnTo>
                  <a:lnTo>
                    <a:pt x="171" y="61"/>
                  </a:lnTo>
                  <a:lnTo>
                    <a:pt x="181" y="61"/>
                  </a:lnTo>
                  <a:lnTo>
                    <a:pt x="188" y="61"/>
                  </a:lnTo>
                  <a:lnTo>
                    <a:pt x="200" y="59"/>
                  </a:lnTo>
                  <a:lnTo>
                    <a:pt x="205" y="57"/>
                  </a:lnTo>
                  <a:lnTo>
                    <a:pt x="211" y="57"/>
                  </a:lnTo>
                  <a:lnTo>
                    <a:pt x="217" y="55"/>
                  </a:lnTo>
                  <a:lnTo>
                    <a:pt x="223" y="55"/>
                  </a:lnTo>
                  <a:lnTo>
                    <a:pt x="230" y="53"/>
                  </a:lnTo>
                  <a:lnTo>
                    <a:pt x="234" y="51"/>
                  </a:lnTo>
                  <a:lnTo>
                    <a:pt x="242" y="49"/>
                  </a:lnTo>
                  <a:lnTo>
                    <a:pt x="249" y="49"/>
                  </a:lnTo>
                  <a:lnTo>
                    <a:pt x="255" y="48"/>
                  </a:lnTo>
                  <a:lnTo>
                    <a:pt x="262" y="46"/>
                  </a:lnTo>
                  <a:lnTo>
                    <a:pt x="268" y="44"/>
                  </a:lnTo>
                  <a:lnTo>
                    <a:pt x="276" y="44"/>
                  </a:lnTo>
                  <a:lnTo>
                    <a:pt x="280" y="40"/>
                  </a:lnTo>
                  <a:lnTo>
                    <a:pt x="285" y="38"/>
                  </a:lnTo>
                  <a:lnTo>
                    <a:pt x="291" y="36"/>
                  </a:lnTo>
                  <a:lnTo>
                    <a:pt x="297" y="34"/>
                  </a:lnTo>
                  <a:lnTo>
                    <a:pt x="302" y="32"/>
                  </a:lnTo>
                  <a:lnTo>
                    <a:pt x="308" y="32"/>
                  </a:lnTo>
                  <a:lnTo>
                    <a:pt x="314" y="30"/>
                  </a:lnTo>
                  <a:lnTo>
                    <a:pt x="318" y="29"/>
                  </a:lnTo>
                  <a:lnTo>
                    <a:pt x="325" y="27"/>
                  </a:lnTo>
                  <a:lnTo>
                    <a:pt x="331" y="25"/>
                  </a:lnTo>
                  <a:lnTo>
                    <a:pt x="335" y="25"/>
                  </a:lnTo>
                  <a:lnTo>
                    <a:pt x="337" y="25"/>
                  </a:lnTo>
                  <a:lnTo>
                    <a:pt x="489" y="0"/>
                  </a:lnTo>
                  <a:lnTo>
                    <a:pt x="477" y="49"/>
                  </a:lnTo>
                  <a:close/>
                </a:path>
              </a:pathLst>
            </a:custGeom>
            <a:solidFill>
              <a:srgbClr val="DEAD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8" name="Freeform 247"/>
            <p:cNvSpPr>
              <a:spLocks/>
            </p:cNvSpPr>
            <p:nvPr/>
          </p:nvSpPr>
          <p:spPr bwMode="auto">
            <a:xfrm>
              <a:off x="3646" y="2038"/>
              <a:ext cx="338" cy="286"/>
            </a:xfrm>
            <a:custGeom>
              <a:avLst/>
              <a:gdLst>
                <a:gd name="T0" fmla="*/ 32 w 677"/>
                <a:gd name="T1" fmla="*/ 107 h 570"/>
                <a:gd name="T2" fmla="*/ 24 w 677"/>
                <a:gd name="T3" fmla="*/ 121 h 570"/>
                <a:gd name="T4" fmla="*/ 16 w 677"/>
                <a:gd name="T5" fmla="*/ 134 h 570"/>
                <a:gd name="T6" fmla="*/ 8 w 677"/>
                <a:gd name="T7" fmla="*/ 148 h 570"/>
                <a:gd name="T8" fmla="*/ 2 w 677"/>
                <a:gd name="T9" fmla="*/ 162 h 570"/>
                <a:gd name="T10" fmla="*/ 0 w 677"/>
                <a:gd name="T11" fmla="*/ 174 h 570"/>
                <a:gd name="T12" fmla="*/ 0 w 677"/>
                <a:gd name="T13" fmla="*/ 186 h 570"/>
                <a:gd name="T14" fmla="*/ 1 w 677"/>
                <a:gd name="T15" fmla="*/ 197 h 570"/>
                <a:gd name="T16" fmla="*/ 2 w 677"/>
                <a:gd name="T17" fmla="*/ 210 h 570"/>
                <a:gd name="T18" fmla="*/ 3 w 677"/>
                <a:gd name="T19" fmla="*/ 221 h 570"/>
                <a:gd name="T20" fmla="*/ 5 w 677"/>
                <a:gd name="T21" fmla="*/ 233 h 570"/>
                <a:gd name="T22" fmla="*/ 7 w 677"/>
                <a:gd name="T23" fmla="*/ 243 h 570"/>
                <a:gd name="T24" fmla="*/ 17 w 677"/>
                <a:gd name="T25" fmla="*/ 255 h 570"/>
                <a:gd name="T26" fmla="*/ 30 w 677"/>
                <a:gd name="T27" fmla="*/ 264 h 570"/>
                <a:gd name="T28" fmla="*/ 42 w 677"/>
                <a:gd name="T29" fmla="*/ 272 h 570"/>
                <a:gd name="T30" fmla="*/ 54 w 677"/>
                <a:gd name="T31" fmla="*/ 276 h 570"/>
                <a:gd name="T32" fmla="*/ 64 w 677"/>
                <a:gd name="T33" fmla="*/ 281 h 570"/>
                <a:gd name="T34" fmla="*/ 77 w 677"/>
                <a:gd name="T35" fmla="*/ 286 h 570"/>
                <a:gd name="T36" fmla="*/ 337 w 677"/>
                <a:gd name="T37" fmla="*/ 215 h 570"/>
                <a:gd name="T38" fmla="*/ 335 w 677"/>
                <a:gd name="T39" fmla="*/ 151 h 570"/>
                <a:gd name="T40" fmla="*/ 331 w 677"/>
                <a:gd name="T41" fmla="*/ 136 h 570"/>
                <a:gd name="T42" fmla="*/ 326 w 677"/>
                <a:gd name="T43" fmla="*/ 123 h 570"/>
                <a:gd name="T44" fmla="*/ 318 w 677"/>
                <a:gd name="T45" fmla="*/ 107 h 570"/>
                <a:gd name="T46" fmla="*/ 309 w 677"/>
                <a:gd name="T47" fmla="*/ 90 h 570"/>
                <a:gd name="T48" fmla="*/ 298 w 677"/>
                <a:gd name="T49" fmla="*/ 76 h 570"/>
                <a:gd name="T50" fmla="*/ 285 w 677"/>
                <a:gd name="T51" fmla="*/ 65 h 570"/>
                <a:gd name="T52" fmla="*/ 271 w 677"/>
                <a:gd name="T53" fmla="*/ 54 h 570"/>
                <a:gd name="T54" fmla="*/ 257 w 677"/>
                <a:gd name="T55" fmla="*/ 46 h 570"/>
                <a:gd name="T56" fmla="*/ 245 w 677"/>
                <a:gd name="T57" fmla="*/ 38 h 570"/>
                <a:gd name="T58" fmla="*/ 235 w 677"/>
                <a:gd name="T59" fmla="*/ 33 h 570"/>
                <a:gd name="T60" fmla="*/ 222 w 677"/>
                <a:gd name="T61" fmla="*/ 24 h 570"/>
                <a:gd name="T62" fmla="*/ 170 w 677"/>
                <a:gd name="T63" fmla="*/ 0 h 570"/>
                <a:gd name="T64" fmla="*/ 122 w 677"/>
                <a:gd name="T65" fmla="*/ 42 h 570"/>
                <a:gd name="T66" fmla="*/ 134 w 677"/>
                <a:gd name="T67" fmla="*/ 47 h 570"/>
                <a:gd name="T68" fmla="*/ 147 w 677"/>
                <a:gd name="T69" fmla="*/ 53 h 570"/>
                <a:gd name="T70" fmla="*/ 164 w 677"/>
                <a:gd name="T71" fmla="*/ 60 h 570"/>
                <a:gd name="T72" fmla="*/ 182 w 677"/>
                <a:gd name="T73" fmla="*/ 67 h 570"/>
                <a:gd name="T74" fmla="*/ 199 w 677"/>
                <a:gd name="T75" fmla="*/ 73 h 570"/>
                <a:gd name="T76" fmla="*/ 216 w 677"/>
                <a:gd name="T77" fmla="*/ 77 h 570"/>
                <a:gd name="T78" fmla="*/ 230 w 677"/>
                <a:gd name="T79" fmla="*/ 80 h 570"/>
                <a:gd name="T80" fmla="*/ 242 w 677"/>
                <a:gd name="T81" fmla="*/ 83 h 570"/>
                <a:gd name="T82" fmla="*/ 254 w 677"/>
                <a:gd name="T83" fmla="*/ 90 h 570"/>
                <a:gd name="T84" fmla="*/ 267 w 677"/>
                <a:gd name="T85" fmla="*/ 101 h 570"/>
                <a:gd name="T86" fmla="*/ 284 w 677"/>
                <a:gd name="T87" fmla="*/ 119 h 570"/>
                <a:gd name="T88" fmla="*/ 293 w 677"/>
                <a:gd name="T89" fmla="*/ 130 h 570"/>
                <a:gd name="T90" fmla="*/ 314 w 677"/>
                <a:gd name="T91" fmla="*/ 158 h 570"/>
                <a:gd name="T92" fmla="*/ 300 w 677"/>
                <a:gd name="T93" fmla="*/ 157 h 570"/>
                <a:gd name="T94" fmla="*/ 291 w 677"/>
                <a:gd name="T95" fmla="*/ 157 h 570"/>
                <a:gd name="T96" fmla="*/ 277 w 677"/>
                <a:gd name="T97" fmla="*/ 157 h 570"/>
                <a:gd name="T98" fmla="*/ 260 w 677"/>
                <a:gd name="T99" fmla="*/ 157 h 570"/>
                <a:gd name="T100" fmla="*/ 240 w 677"/>
                <a:gd name="T101" fmla="*/ 156 h 570"/>
                <a:gd name="T102" fmla="*/ 222 w 677"/>
                <a:gd name="T103" fmla="*/ 154 h 570"/>
                <a:gd name="T104" fmla="*/ 205 w 677"/>
                <a:gd name="T105" fmla="*/ 151 h 570"/>
                <a:gd name="T106" fmla="*/ 191 w 677"/>
                <a:gd name="T107" fmla="*/ 148 h 570"/>
                <a:gd name="T108" fmla="*/ 178 w 677"/>
                <a:gd name="T109" fmla="*/ 144 h 570"/>
                <a:gd name="T110" fmla="*/ 168 w 677"/>
                <a:gd name="T111" fmla="*/ 141 h 570"/>
                <a:gd name="T112" fmla="*/ 96 w 677"/>
                <a:gd name="T113" fmla="*/ 121 h 5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77"/>
                <a:gd name="T172" fmla="*/ 0 h 570"/>
                <a:gd name="T173" fmla="*/ 677 w 677"/>
                <a:gd name="T174" fmla="*/ 570 h 57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77" h="570">
                  <a:moveTo>
                    <a:pt x="72" y="205"/>
                  </a:moveTo>
                  <a:lnTo>
                    <a:pt x="70" y="205"/>
                  </a:lnTo>
                  <a:lnTo>
                    <a:pt x="69" y="209"/>
                  </a:lnTo>
                  <a:lnTo>
                    <a:pt x="65" y="213"/>
                  </a:lnTo>
                  <a:lnTo>
                    <a:pt x="61" y="220"/>
                  </a:lnTo>
                  <a:lnTo>
                    <a:pt x="55" y="228"/>
                  </a:lnTo>
                  <a:lnTo>
                    <a:pt x="51" y="237"/>
                  </a:lnTo>
                  <a:lnTo>
                    <a:pt x="48" y="241"/>
                  </a:lnTo>
                  <a:lnTo>
                    <a:pt x="46" y="247"/>
                  </a:lnTo>
                  <a:lnTo>
                    <a:pt x="42" y="253"/>
                  </a:lnTo>
                  <a:lnTo>
                    <a:pt x="40" y="258"/>
                  </a:lnTo>
                  <a:lnTo>
                    <a:pt x="32" y="268"/>
                  </a:lnTo>
                  <a:lnTo>
                    <a:pt x="25" y="279"/>
                  </a:lnTo>
                  <a:lnTo>
                    <a:pt x="23" y="283"/>
                  </a:lnTo>
                  <a:lnTo>
                    <a:pt x="19" y="289"/>
                  </a:lnTo>
                  <a:lnTo>
                    <a:pt x="17" y="294"/>
                  </a:lnTo>
                  <a:lnTo>
                    <a:pt x="15" y="300"/>
                  </a:lnTo>
                  <a:lnTo>
                    <a:pt x="10" y="308"/>
                  </a:lnTo>
                  <a:lnTo>
                    <a:pt x="6" y="315"/>
                  </a:lnTo>
                  <a:lnTo>
                    <a:pt x="4" y="323"/>
                  </a:lnTo>
                  <a:lnTo>
                    <a:pt x="2" y="329"/>
                  </a:lnTo>
                  <a:lnTo>
                    <a:pt x="0" y="333"/>
                  </a:lnTo>
                  <a:lnTo>
                    <a:pt x="0" y="340"/>
                  </a:lnTo>
                  <a:lnTo>
                    <a:pt x="0" y="346"/>
                  </a:lnTo>
                  <a:lnTo>
                    <a:pt x="0" y="355"/>
                  </a:lnTo>
                  <a:lnTo>
                    <a:pt x="0" y="359"/>
                  </a:lnTo>
                  <a:lnTo>
                    <a:pt x="0" y="365"/>
                  </a:lnTo>
                  <a:lnTo>
                    <a:pt x="0" y="371"/>
                  </a:lnTo>
                  <a:lnTo>
                    <a:pt x="0" y="376"/>
                  </a:lnTo>
                  <a:lnTo>
                    <a:pt x="0" y="382"/>
                  </a:lnTo>
                  <a:lnTo>
                    <a:pt x="0" y="388"/>
                  </a:lnTo>
                  <a:lnTo>
                    <a:pt x="2" y="393"/>
                  </a:lnTo>
                  <a:lnTo>
                    <a:pt x="2" y="401"/>
                  </a:lnTo>
                  <a:lnTo>
                    <a:pt x="2" y="407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4" y="424"/>
                  </a:lnTo>
                  <a:lnTo>
                    <a:pt x="4" y="429"/>
                  </a:lnTo>
                  <a:lnTo>
                    <a:pt x="6" y="435"/>
                  </a:lnTo>
                  <a:lnTo>
                    <a:pt x="6" y="441"/>
                  </a:lnTo>
                  <a:lnTo>
                    <a:pt x="8" y="448"/>
                  </a:lnTo>
                  <a:lnTo>
                    <a:pt x="8" y="452"/>
                  </a:lnTo>
                  <a:lnTo>
                    <a:pt x="10" y="458"/>
                  </a:lnTo>
                  <a:lnTo>
                    <a:pt x="10" y="464"/>
                  </a:lnTo>
                  <a:lnTo>
                    <a:pt x="12" y="469"/>
                  </a:lnTo>
                  <a:lnTo>
                    <a:pt x="13" y="475"/>
                  </a:lnTo>
                  <a:lnTo>
                    <a:pt x="15" y="479"/>
                  </a:lnTo>
                  <a:lnTo>
                    <a:pt x="15" y="485"/>
                  </a:lnTo>
                  <a:lnTo>
                    <a:pt x="17" y="488"/>
                  </a:lnTo>
                  <a:lnTo>
                    <a:pt x="21" y="496"/>
                  </a:lnTo>
                  <a:lnTo>
                    <a:pt x="27" y="504"/>
                  </a:lnTo>
                  <a:lnTo>
                    <a:pt x="34" y="509"/>
                  </a:lnTo>
                  <a:lnTo>
                    <a:pt x="44" y="517"/>
                  </a:lnTo>
                  <a:lnTo>
                    <a:pt x="50" y="521"/>
                  </a:lnTo>
                  <a:lnTo>
                    <a:pt x="55" y="524"/>
                  </a:lnTo>
                  <a:lnTo>
                    <a:pt x="61" y="526"/>
                  </a:lnTo>
                  <a:lnTo>
                    <a:pt x="67" y="530"/>
                  </a:lnTo>
                  <a:lnTo>
                    <a:pt x="72" y="534"/>
                  </a:lnTo>
                  <a:lnTo>
                    <a:pt x="78" y="538"/>
                  </a:lnTo>
                  <a:lnTo>
                    <a:pt x="84" y="542"/>
                  </a:lnTo>
                  <a:lnTo>
                    <a:pt x="91" y="545"/>
                  </a:lnTo>
                  <a:lnTo>
                    <a:pt x="97" y="547"/>
                  </a:lnTo>
                  <a:lnTo>
                    <a:pt x="103" y="549"/>
                  </a:lnTo>
                  <a:lnTo>
                    <a:pt x="108" y="551"/>
                  </a:lnTo>
                  <a:lnTo>
                    <a:pt x="114" y="555"/>
                  </a:lnTo>
                  <a:lnTo>
                    <a:pt x="120" y="557"/>
                  </a:lnTo>
                  <a:lnTo>
                    <a:pt x="126" y="559"/>
                  </a:lnTo>
                  <a:lnTo>
                    <a:pt x="129" y="561"/>
                  </a:lnTo>
                  <a:lnTo>
                    <a:pt x="135" y="562"/>
                  </a:lnTo>
                  <a:lnTo>
                    <a:pt x="143" y="564"/>
                  </a:lnTo>
                  <a:lnTo>
                    <a:pt x="150" y="568"/>
                  </a:lnTo>
                  <a:lnTo>
                    <a:pt x="154" y="570"/>
                  </a:lnTo>
                  <a:lnTo>
                    <a:pt x="156" y="570"/>
                  </a:lnTo>
                  <a:lnTo>
                    <a:pt x="439" y="570"/>
                  </a:lnTo>
                  <a:lnTo>
                    <a:pt x="578" y="513"/>
                  </a:lnTo>
                  <a:lnTo>
                    <a:pt x="675" y="428"/>
                  </a:lnTo>
                  <a:lnTo>
                    <a:pt x="677" y="313"/>
                  </a:lnTo>
                  <a:lnTo>
                    <a:pt x="675" y="312"/>
                  </a:lnTo>
                  <a:lnTo>
                    <a:pt x="675" y="308"/>
                  </a:lnTo>
                  <a:lnTo>
                    <a:pt x="671" y="300"/>
                  </a:lnTo>
                  <a:lnTo>
                    <a:pt x="669" y="291"/>
                  </a:lnTo>
                  <a:lnTo>
                    <a:pt x="667" y="285"/>
                  </a:lnTo>
                  <a:lnTo>
                    <a:pt x="665" y="279"/>
                  </a:lnTo>
                  <a:lnTo>
                    <a:pt x="663" y="272"/>
                  </a:lnTo>
                  <a:lnTo>
                    <a:pt x="662" y="266"/>
                  </a:lnTo>
                  <a:lnTo>
                    <a:pt x="658" y="258"/>
                  </a:lnTo>
                  <a:lnTo>
                    <a:pt x="654" y="251"/>
                  </a:lnTo>
                  <a:lnTo>
                    <a:pt x="652" y="245"/>
                  </a:lnTo>
                  <a:lnTo>
                    <a:pt x="650" y="237"/>
                  </a:lnTo>
                  <a:lnTo>
                    <a:pt x="644" y="230"/>
                  </a:lnTo>
                  <a:lnTo>
                    <a:pt x="641" y="222"/>
                  </a:lnTo>
                  <a:lnTo>
                    <a:pt x="637" y="213"/>
                  </a:lnTo>
                  <a:lnTo>
                    <a:pt x="633" y="205"/>
                  </a:lnTo>
                  <a:lnTo>
                    <a:pt x="627" y="198"/>
                  </a:lnTo>
                  <a:lnTo>
                    <a:pt x="624" y="190"/>
                  </a:lnTo>
                  <a:lnTo>
                    <a:pt x="618" y="180"/>
                  </a:lnTo>
                  <a:lnTo>
                    <a:pt x="614" y="175"/>
                  </a:lnTo>
                  <a:lnTo>
                    <a:pt x="608" y="165"/>
                  </a:lnTo>
                  <a:lnTo>
                    <a:pt x="603" y="160"/>
                  </a:lnTo>
                  <a:lnTo>
                    <a:pt x="597" y="152"/>
                  </a:lnTo>
                  <a:lnTo>
                    <a:pt x="591" y="146"/>
                  </a:lnTo>
                  <a:lnTo>
                    <a:pt x="584" y="141"/>
                  </a:lnTo>
                  <a:lnTo>
                    <a:pt x="578" y="135"/>
                  </a:lnTo>
                  <a:lnTo>
                    <a:pt x="570" y="129"/>
                  </a:lnTo>
                  <a:lnTo>
                    <a:pt x="565" y="125"/>
                  </a:lnTo>
                  <a:lnTo>
                    <a:pt x="555" y="120"/>
                  </a:lnTo>
                  <a:lnTo>
                    <a:pt x="549" y="114"/>
                  </a:lnTo>
                  <a:lnTo>
                    <a:pt x="542" y="108"/>
                  </a:lnTo>
                  <a:lnTo>
                    <a:pt x="536" y="106"/>
                  </a:lnTo>
                  <a:lnTo>
                    <a:pt x="528" y="101"/>
                  </a:lnTo>
                  <a:lnTo>
                    <a:pt x="521" y="97"/>
                  </a:lnTo>
                  <a:lnTo>
                    <a:pt x="515" y="91"/>
                  </a:lnTo>
                  <a:lnTo>
                    <a:pt x="509" y="89"/>
                  </a:lnTo>
                  <a:lnTo>
                    <a:pt x="504" y="84"/>
                  </a:lnTo>
                  <a:lnTo>
                    <a:pt x="496" y="80"/>
                  </a:lnTo>
                  <a:lnTo>
                    <a:pt x="490" y="76"/>
                  </a:lnTo>
                  <a:lnTo>
                    <a:pt x="487" y="74"/>
                  </a:lnTo>
                  <a:lnTo>
                    <a:pt x="481" y="70"/>
                  </a:lnTo>
                  <a:lnTo>
                    <a:pt x="475" y="68"/>
                  </a:lnTo>
                  <a:lnTo>
                    <a:pt x="471" y="65"/>
                  </a:lnTo>
                  <a:lnTo>
                    <a:pt x="468" y="63"/>
                  </a:lnTo>
                  <a:lnTo>
                    <a:pt x="458" y="57"/>
                  </a:lnTo>
                  <a:lnTo>
                    <a:pt x="451" y="51"/>
                  </a:lnTo>
                  <a:lnTo>
                    <a:pt x="445" y="47"/>
                  </a:lnTo>
                  <a:lnTo>
                    <a:pt x="439" y="46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340" y="0"/>
                  </a:lnTo>
                  <a:lnTo>
                    <a:pt x="238" y="82"/>
                  </a:lnTo>
                  <a:lnTo>
                    <a:pt x="243" y="84"/>
                  </a:lnTo>
                  <a:lnTo>
                    <a:pt x="245" y="84"/>
                  </a:lnTo>
                  <a:lnTo>
                    <a:pt x="251" y="85"/>
                  </a:lnTo>
                  <a:lnTo>
                    <a:pt x="255" y="89"/>
                  </a:lnTo>
                  <a:lnTo>
                    <a:pt x="261" y="91"/>
                  </a:lnTo>
                  <a:lnTo>
                    <a:pt x="268" y="93"/>
                  </a:lnTo>
                  <a:lnTo>
                    <a:pt x="274" y="97"/>
                  </a:lnTo>
                  <a:lnTo>
                    <a:pt x="280" y="99"/>
                  </a:lnTo>
                  <a:lnTo>
                    <a:pt x="289" y="103"/>
                  </a:lnTo>
                  <a:lnTo>
                    <a:pt x="295" y="106"/>
                  </a:lnTo>
                  <a:lnTo>
                    <a:pt x="304" y="108"/>
                  </a:lnTo>
                  <a:lnTo>
                    <a:pt x="312" y="114"/>
                  </a:lnTo>
                  <a:lnTo>
                    <a:pt x="321" y="118"/>
                  </a:lnTo>
                  <a:lnTo>
                    <a:pt x="329" y="120"/>
                  </a:lnTo>
                  <a:lnTo>
                    <a:pt x="338" y="123"/>
                  </a:lnTo>
                  <a:lnTo>
                    <a:pt x="348" y="127"/>
                  </a:lnTo>
                  <a:lnTo>
                    <a:pt x="357" y="131"/>
                  </a:lnTo>
                  <a:lnTo>
                    <a:pt x="365" y="133"/>
                  </a:lnTo>
                  <a:lnTo>
                    <a:pt x="375" y="137"/>
                  </a:lnTo>
                  <a:lnTo>
                    <a:pt x="382" y="141"/>
                  </a:lnTo>
                  <a:lnTo>
                    <a:pt x="392" y="144"/>
                  </a:lnTo>
                  <a:lnTo>
                    <a:pt x="399" y="146"/>
                  </a:lnTo>
                  <a:lnTo>
                    <a:pt x="409" y="148"/>
                  </a:lnTo>
                  <a:lnTo>
                    <a:pt x="416" y="150"/>
                  </a:lnTo>
                  <a:lnTo>
                    <a:pt x="424" y="154"/>
                  </a:lnTo>
                  <a:lnTo>
                    <a:pt x="433" y="154"/>
                  </a:lnTo>
                  <a:lnTo>
                    <a:pt x="441" y="156"/>
                  </a:lnTo>
                  <a:lnTo>
                    <a:pt x="447" y="158"/>
                  </a:lnTo>
                  <a:lnTo>
                    <a:pt x="454" y="160"/>
                  </a:lnTo>
                  <a:lnTo>
                    <a:pt x="460" y="160"/>
                  </a:lnTo>
                  <a:lnTo>
                    <a:pt x="466" y="160"/>
                  </a:lnTo>
                  <a:lnTo>
                    <a:pt x="471" y="161"/>
                  </a:lnTo>
                  <a:lnTo>
                    <a:pt x="479" y="163"/>
                  </a:lnTo>
                  <a:lnTo>
                    <a:pt x="485" y="165"/>
                  </a:lnTo>
                  <a:lnTo>
                    <a:pt x="490" y="169"/>
                  </a:lnTo>
                  <a:lnTo>
                    <a:pt x="496" y="173"/>
                  </a:lnTo>
                  <a:lnTo>
                    <a:pt x="504" y="177"/>
                  </a:lnTo>
                  <a:lnTo>
                    <a:pt x="508" y="179"/>
                  </a:lnTo>
                  <a:lnTo>
                    <a:pt x="513" y="184"/>
                  </a:lnTo>
                  <a:lnTo>
                    <a:pt x="519" y="188"/>
                  </a:lnTo>
                  <a:lnTo>
                    <a:pt x="525" y="194"/>
                  </a:lnTo>
                  <a:lnTo>
                    <a:pt x="534" y="201"/>
                  </a:lnTo>
                  <a:lnTo>
                    <a:pt x="546" y="213"/>
                  </a:lnTo>
                  <a:lnTo>
                    <a:pt x="553" y="220"/>
                  </a:lnTo>
                  <a:lnTo>
                    <a:pt x="561" y="230"/>
                  </a:lnTo>
                  <a:lnTo>
                    <a:pt x="568" y="237"/>
                  </a:lnTo>
                  <a:lnTo>
                    <a:pt x="576" y="245"/>
                  </a:lnTo>
                  <a:lnTo>
                    <a:pt x="580" y="251"/>
                  </a:lnTo>
                  <a:lnTo>
                    <a:pt x="584" y="258"/>
                  </a:lnTo>
                  <a:lnTo>
                    <a:pt x="586" y="260"/>
                  </a:lnTo>
                  <a:lnTo>
                    <a:pt x="587" y="262"/>
                  </a:lnTo>
                  <a:lnTo>
                    <a:pt x="633" y="317"/>
                  </a:lnTo>
                  <a:lnTo>
                    <a:pt x="631" y="315"/>
                  </a:lnTo>
                  <a:lnTo>
                    <a:pt x="629" y="315"/>
                  </a:lnTo>
                  <a:lnTo>
                    <a:pt x="624" y="313"/>
                  </a:lnTo>
                  <a:lnTo>
                    <a:pt x="616" y="313"/>
                  </a:lnTo>
                  <a:lnTo>
                    <a:pt x="608" y="313"/>
                  </a:lnTo>
                  <a:lnTo>
                    <a:pt x="601" y="313"/>
                  </a:lnTo>
                  <a:lnTo>
                    <a:pt x="597" y="312"/>
                  </a:lnTo>
                  <a:lnTo>
                    <a:pt x="591" y="312"/>
                  </a:lnTo>
                  <a:lnTo>
                    <a:pt x="586" y="312"/>
                  </a:lnTo>
                  <a:lnTo>
                    <a:pt x="582" y="312"/>
                  </a:lnTo>
                  <a:lnTo>
                    <a:pt x="574" y="312"/>
                  </a:lnTo>
                  <a:lnTo>
                    <a:pt x="568" y="312"/>
                  </a:lnTo>
                  <a:lnTo>
                    <a:pt x="561" y="312"/>
                  </a:lnTo>
                  <a:lnTo>
                    <a:pt x="555" y="312"/>
                  </a:lnTo>
                  <a:lnTo>
                    <a:pt x="546" y="312"/>
                  </a:lnTo>
                  <a:lnTo>
                    <a:pt x="538" y="312"/>
                  </a:lnTo>
                  <a:lnTo>
                    <a:pt x="530" y="312"/>
                  </a:lnTo>
                  <a:lnTo>
                    <a:pt x="521" y="312"/>
                  </a:lnTo>
                  <a:lnTo>
                    <a:pt x="511" y="312"/>
                  </a:lnTo>
                  <a:lnTo>
                    <a:pt x="502" y="312"/>
                  </a:lnTo>
                  <a:lnTo>
                    <a:pt x="490" y="310"/>
                  </a:lnTo>
                  <a:lnTo>
                    <a:pt x="481" y="310"/>
                  </a:lnTo>
                  <a:lnTo>
                    <a:pt x="471" y="308"/>
                  </a:lnTo>
                  <a:lnTo>
                    <a:pt x="462" y="308"/>
                  </a:lnTo>
                  <a:lnTo>
                    <a:pt x="454" y="306"/>
                  </a:lnTo>
                  <a:lnTo>
                    <a:pt x="445" y="306"/>
                  </a:lnTo>
                  <a:lnTo>
                    <a:pt x="437" y="304"/>
                  </a:lnTo>
                  <a:lnTo>
                    <a:pt x="428" y="302"/>
                  </a:lnTo>
                  <a:lnTo>
                    <a:pt x="418" y="300"/>
                  </a:lnTo>
                  <a:lnTo>
                    <a:pt x="411" y="300"/>
                  </a:lnTo>
                  <a:lnTo>
                    <a:pt x="403" y="298"/>
                  </a:lnTo>
                  <a:lnTo>
                    <a:pt x="395" y="296"/>
                  </a:lnTo>
                  <a:lnTo>
                    <a:pt x="388" y="294"/>
                  </a:lnTo>
                  <a:lnTo>
                    <a:pt x="382" y="294"/>
                  </a:lnTo>
                  <a:lnTo>
                    <a:pt x="375" y="291"/>
                  </a:lnTo>
                  <a:lnTo>
                    <a:pt x="367" y="291"/>
                  </a:lnTo>
                  <a:lnTo>
                    <a:pt x="361" y="287"/>
                  </a:lnTo>
                  <a:lnTo>
                    <a:pt x="356" y="287"/>
                  </a:lnTo>
                  <a:lnTo>
                    <a:pt x="350" y="285"/>
                  </a:lnTo>
                  <a:lnTo>
                    <a:pt x="344" y="283"/>
                  </a:lnTo>
                  <a:lnTo>
                    <a:pt x="338" y="281"/>
                  </a:lnTo>
                  <a:lnTo>
                    <a:pt x="337" y="281"/>
                  </a:lnTo>
                  <a:lnTo>
                    <a:pt x="329" y="277"/>
                  </a:lnTo>
                  <a:lnTo>
                    <a:pt x="323" y="277"/>
                  </a:lnTo>
                  <a:lnTo>
                    <a:pt x="319" y="275"/>
                  </a:lnTo>
                  <a:lnTo>
                    <a:pt x="192" y="241"/>
                  </a:lnTo>
                  <a:lnTo>
                    <a:pt x="131" y="209"/>
                  </a:lnTo>
                  <a:lnTo>
                    <a:pt x="72" y="205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9" name="Freeform 248"/>
            <p:cNvSpPr>
              <a:spLocks/>
            </p:cNvSpPr>
            <p:nvPr/>
          </p:nvSpPr>
          <p:spPr bwMode="auto">
            <a:xfrm>
              <a:off x="3720" y="2069"/>
              <a:ext cx="243" cy="135"/>
            </a:xfrm>
            <a:custGeom>
              <a:avLst/>
              <a:gdLst>
                <a:gd name="T0" fmla="*/ 44 w 487"/>
                <a:gd name="T1" fmla="*/ 10 h 270"/>
                <a:gd name="T2" fmla="*/ 34 w 487"/>
                <a:gd name="T3" fmla="*/ 18 h 270"/>
                <a:gd name="T4" fmla="*/ 24 w 487"/>
                <a:gd name="T5" fmla="*/ 29 h 270"/>
                <a:gd name="T6" fmla="*/ 13 w 487"/>
                <a:gd name="T7" fmla="*/ 41 h 270"/>
                <a:gd name="T8" fmla="*/ 7 w 487"/>
                <a:gd name="T9" fmla="*/ 55 h 270"/>
                <a:gd name="T10" fmla="*/ 3 w 487"/>
                <a:gd name="T11" fmla="*/ 65 h 270"/>
                <a:gd name="T12" fmla="*/ 1 w 487"/>
                <a:gd name="T13" fmla="*/ 72 h 270"/>
                <a:gd name="T14" fmla="*/ 0 w 487"/>
                <a:gd name="T15" fmla="*/ 78 h 270"/>
                <a:gd name="T16" fmla="*/ 0 w 487"/>
                <a:gd name="T17" fmla="*/ 83 h 270"/>
                <a:gd name="T18" fmla="*/ 6 w 487"/>
                <a:gd name="T19" fmla="*/ 84 h 270"/>
                <a:gd name="T20" fmla="*/ 14 w 487"/>
                <a:gd name="T21" fmla="*/ 88 h 270"/>
                <a:gd name="T22" fmla="*/ 25 w 487"/>
                <a:gd name="T23" fmla="*/ 90 h 270"/>
                <a:gd name="T24" fmla="*/ 36 w 487"/>
                <a:gd name="T25" fmla="*/ 93 h 270"/>
                <a:gd name="T26" fmla="*/ 47 w 487"/>
                <a:gd name="T27" fmla="*/ 95 h 270"/>
                <a:gd name="T28" fmla="*/ 58 w 487"/>
                <a:gd name="T29" fmla="*/ 98 h 270"/>
                <a:gd name="T30" fmla="*/ 71 w 487"/>
                <a:gd name="T31" fmla="*/ 103 h 270"/>
                <a:gd name="T32" fmla="*/ 83 w 487"/>
                <a:gd name="T33" fmla="*/ 109 h 270"/>
                <a:gd name="T34" fmla="*/ 93 w 487"/>
                <a:gd name="T35" fmla="*/ 116 h 270"/>
                <a:gd name="T36" fmla="*/ 99 w 487"/>
                <a:gd name="T37" fmla="*/ 116 h 270"/>
                <a:gd name="T38" fmla="*/ 104 w 487"/>
                <a:gd name="T39" fmla="*/ 117 h 270"/>
                <a:gd name="T40" fmla="*/ 114 w 487"/>
                <a:gd name="T41" fmla="*/ 119 h 270"/>
                <a:gd name="T42" fmla="*/ 125 w 487"/>
                <a:gd name="T43" fmla="*/ 120 h 270"/>
                <a:gd name="T44" fmla="*/ 138 w 487"/>
                <a:gd name="T45" fmla="*/ 123 h 270"/>
                <a:gd name="T46" fmla="*/ 151 w 487"/>
                <a:gd name="T47" fmla="*/ 124 h 270"/>
                <a:gd name="T48" fmla="*/ 163 w 487"/>
                <a:gd name="T49" fmla="*/ 127 h 270"/>
                <a:gd name="T50" fmla="*/ 176 w 487"/>
                <a:gd name="T51" fmla="*/ 128 h 270"/>
                <a:gd name="T52" fmla="*/ 187 w 487"/>
                <a:gd name="T53" fmla="*/ 130 h 270"/>
                <a:gd name="T54" fmla="*/ 195 w 487"/>
                <a:gd name="T55" fmla="*/ 132 h 270"/>
                <a:gd name="T56" fmla="*/ 204 w 487"/>
                <a:gd name="T57" fmla="*/ 133 h 270"/>
                <a:gd name="T58" fmla="*/ 211 w 487"/>
                <a:gd name="T59" fmla="*/ 133 h 270"/>
                <a:gd name="T60" fmla="*/ 230 w 487"/>
                <a:gd name="T61" fmla="*/ 135 h 270"/>
                <a:gd name="T62" fmla="*/ 242 w 487"/>
                <a:gd name="T63" fmla="*/ 132 h 270"/>
                <a:gd name="T64" fmla="*/ 241 w 487"/>
                <a:gd name="T65" fmla="*/ 121 h 270"/>
                <a:gd name="T66" fmla="*/ 238 w 487"/>
                <a:gd name="T67" fmla="*/ 107 h 270"/>
                <a:gd name="T68" fmla="*/ 234 w 487"/>
                <a:gd name="T69" fmla="*/ 98 h 270"/>
                <a:gd name="T70" fmla="*/ 230 w 487"/>
                <a:gd name="T71" fmla="*/ 89 h 270"/>
                <a:gd name="T72" fmla="*/ 224 w 487"/>
                <a:gd name="T73" fmla="*/ 79 h 270"/>
                <a:gd name="T74" fmla="*/ 218 w 487"/>
                <a:gd name="T75" fmla="*/ 70 h 270"/>
                <a:gd name="T76" fmla="*/ 208 w 487"/>
                <a:gd name="T77" fmla="*/ 61 h 270"/>
                <a:gd name="T78" fmla="*/ 199 w 487"/>
                <a:gd name="T79" fmla="*/ 52 h 270"/>
                <a:gd name="T80" fmla="*/ 189 w 487"/>
                <a:gd name="T81" fmla="*/ 44 h 270"/>
                <a:gd name="T82" fmla="*/ 180 w 487"/>
                <a:gd name="T83" fmla="*/ 38 h 270"/>
                <a:gd name="T84" fmla="*/ 170 w 487"/>
                <a:gd name="T85" fmla="*/ 31 h 270"/>
                <a:gd name="T86" fmla="*/ 161 w 487"/>
                <a:gd name="T87" fmla="*/ 26 h 270"/>
                <a:gd name="T88" fmla="*/ 152 w 487"/>
                <a:gd name="T89" fmla="*/ 21 h 270"/>
                <a:gd name="T90" fmla="*/ 142 w 487"/>
                <a:gd name="T91" fmla="*/ 16 h 270"/>
                <a:gd name="T92" fmla="*/ 135 w 487"/>
                <a:gd name="T93" fmla="*/ 12 h 270"/>
                <a:gd name="T94" fmla="*/ 128 w 487"/>
                <a:gd name="T95" fmla="*/ 9 h 270"/>
                <a:gd name="T96" fmla="*/ 120 w 487"/>
                <a:gd name="T97" fmla="*/ 5 h 270"/>
                <a:gd name="T98" fmla="*/ 111 w 487"/>
                <a:gd name="T99" fmla="*/ 2 h 270"/>
                <a:gd name="T100" fmla="*/ 100 w 487"/>
                <a:gd name="T101" fmla="*/ 1 h 270"/>
                <a:gd name="T102" fmla="*/ 88 w 487"/>
                <a:gd name="T103" fmla="*/ 0 h 270"/>
                <a:gd name="T104" fmla="*/ 77 w 487"/>
                <a:gd name="T105" fmla="*/ 1 h 270"/>
                <a:gd name="T106" fmla="*/ 66 w 487"/>
                <a:gd name="T107" fmla="*/ 2 h 270"/>
                <a:gd name="T108" fmla="*/ 55 w 487"/>
                <a:gd name="T109" fmla="*/ 3 h 270"/>
                <a:gd name="T110" fmla="*/ 49 w 487"/>
                <a:gd name="T111" fmla="*/ 5 h 27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87"/>
                <a:gd name="T169" fmla="*/ 0 h 270"/>
                <a:gd name="T170" fmla="*/ 487 w 487"/>
                <a:gd name="T171" fmla="*/ 270 h 27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87" h="270">
                  <a:moveTo>
                    <a:pt x="99" y="11"/>
                  </a:moveTo>
                  <a:lnTo>
                    <a:pt x="95" y="13"/>
                  </a:lnTo>
                  <a:lnTo>
                    <a:pt x="88" y="21"/>
                  </a:lnTo>
                  <a:lnTo>
                    <a:pt x="82" y="24"/>
                  </a:lnTo>
                  <a:lnTo>
                    <a:pt x="76" y="30"/>
                  </a:lnTo>
                  <a:lnTo>
                    <a:pt x="69" y="36"/>
                  </a:lnTo>
                  <a:lnTo>
                    <a:pt x="63" y="45"/>
                  </a:lnTo>
                  <a:lnTo>
                    <a:pt x="56" y="51"/>
                  </a:lnTo>
                  <a:lnTo>
                    <a:pt x="48" y="59"/>
                  </a:lnTo>
                  <a:lnTo>
                    <a:pt x="38" y="66"/>
                  </a:lnTo>
                  <a:lnTo>
                    <a:pt x="33" y="76"/>
                  </a:lnTo>
                  <a:lnTo>
                    <a:pt x="27" y="83"/>
                  </a:lnTo>
                  <a:lnTo>
                    <a:pt x="21" y="93"/>
                  </a:lnTo>
                  <a:lnTo>
                    <a:pt x="18" y="100"/>
                  </a:lnTo>
                  <a:lnTo>
                    <a:pt x="14" y="110"/>
                  </a:lnTo>
                  <a:lnTo>
                    <a:pt x="10" y="116"/>
                  </a:lnTo>
                  <a:lnTo>
                    <a:pt x="8" y="123"/>
                  </a:lnTo>
                  <a:lnTo>
                    <a:pt x="6" y="129"/>
                  </a:lnTo>
                  <a:lnTo>
                    <a:pt x="4" y="135"/>
                  </a:lnTo>
                  <a:lnTo>
                    <a:pt x="2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0" y="163"/>
                  </a:lnTo>
                  <a:lnTo>
                    <a:pt x="0" y="165"/>
                  </a:lnTo>
                  <a:lnTo>
                    <a:pt x="0" y="167"/>
                  </a:lnTo>
                  <a:lnTo>
                    <a:pt x="2" y="167"/>
                  </a:lnTo>
                  <a:lnTo>
                    <a:pt x="8" y="169"/>
                  </a:lnTo>
                  <a:lnTo>
                    <a:pt x="12" y="169"/>
                  </a:lnTo>
                  <a:lnTo>
                    <a:pt x="18" y="171"/>
                  </a:lnTo>
                  <a:lnTo>
                    <a:pt x="23" y="173"/>
                  </a:lnTo>
                  <a:lnTo>
                    <a:pt x="29" y="176"/>
                  </a:lnTo>
                  <a:lnTo>
                    <a:pt x="37" y="176"/>
                  </a:lnTo>
                  <a:lnTo>
                    <a:pt x="42" y="178"/>
                  </a:lnTo>
                  <a:lnTo>
                    <a:pt x="50" y="180"/>
                  </a:lnTo>
                  <a:lnTo>
                    <a:pt x="57" y="184"/>
                  </a:lnTo>
                  <a:lnTo>
                    <a:pt x="65" y="184"/>
                  </a:lnTo>
                  <a:lnTo>
                    <a:pt x="73" y="186"/>
                  </a:lnTo>
                  <a:lnTo>
                    <a:pt x="80" y="188"/>
                  </a:lnTo>
                  <a:lnTo>
                    <a:pt x="88" y="190"/>
                  </a:lnTo>
                  <a:lnTo>
                    <a:pt x="94" y="190"/>
                  </a:lnTo>
                  <a:lnTo>
                    <a:pt x="101" y="192"/>
                  </a:lnTo>
                  <a:lnTo>
                    <a:pt x="109" y="194"/>
                  </a:lnTo>
                  <a:lnTo>
                    <a:pt x="116" y="197"/>
                  </a:lnTo>
                  <a:lnTo>
                    <a:pt x="126" y="199"/>
                  </a:lnTo>
                  <a:lnTo>
                    <a:pt x="133" y="203"/>
                  </a:lnTo>
                  <a:lnTo>
                    <a:pt x="143" y="207"/>
                  </a:lnTo>
                  <a:lnTo>
                    <a:pt x="151" y="213"/>
                  </a:lnTo>
                  <a:lnTo>
                    <a:pt x="158" y="214"/>
                  </a:lnTo>
                  <a:lnTo>
                    <a:pt x="166" y="218"/>
                  </a:lnTo>
                  <a:lnTo>
                    <a:pt x="171" y="222"/>
                  </a:lnTo>
                  <a:lnTo>
                    <a:pt x="179" y="226"/>
                  </a:lnTo>
                  <a:lnTo>
                    <a:pt x="187" y="232"/>
                  </a:lnTo>
                  <a:lnTo>
                    <a:pt x="190" y="233"/>
                  </a:lnTo>
                  <a:lnTo>
                    <a:pt x="198" y="233"/>
                  </a:lnTo>
                  <a:lnTo>
                    <a:pt x="200" y="233"/>
                  </a:lnTo>
                  <a:lnTo>
                    <a:pt x="206" y="233"/>
                  </a:lnTo>
                  <a:lnTo>
                    <a:pt x="209" y="235"/>
                  </a:lnTo>
                  <a:lnTo>
                    <a:pt x="217" y="237"/>
                  </a:lnTo>
                  <a:lnTo>
                    <a:pt x="223" y="237"/>
                  </a:lnTo>
                  <a:lnTo>
                    <a:pt x="228" y="239"/>
                  </a:lnTo>
                  <a:lnTo>
                    <a:pt x="234" y="239"/>
                  </a:lnTo>
                  <a:lnTo>
                    <a:pt x="244" y="241"/>
                  </a:lnTo>
                  <a:lnTo>
                    <a:pt x="251" y="241"/>
                  </a:lnTo>
                  <a:lnTo>
                    <a:pt x="259" y="243"/>
                  </a:lnTo>
                  <a:lnTo>
                    <a:pt x="268" y="245"/>
                  </a:lnTo>
                  <a:lnTo>
                    <a:pt x="276" y="247"/>
                  </a:lnTo>
                  <a:lnTo>
                    <a:pt x="285" y="247"/>
                  </a:lnTo>
                  <a:lnTo>
                    <a:pt x="295" y="249"/>
                  </a:lnTo>
                  <a:lnTo>
                    <a:pt x="303" y="249"/>
                  </a:lnTo>
                  <a:lnTo>
                    <a:pt x="312" y="251"/>
                  </a:lnTo>
                  <a:lnTo>
                    <a:pt x="320" y="252"/>
                  </a:lnTo>
                  <a:lnTo>
                    <a:pt x="327" y="254"/>
                  </a:lnTo>
                  <a:lnTo>
                    <a:pt x="337" y="254"/>
                  </a:lnTo>
                  <a:lnTo>
                    <a:pt x="344" y="256"/>
                  </a:lnTo>
                  <a:lnTo>
                    <a:pt x="352" y="256"/>
                  </a:lnTo>
                  <a:lnTo>
                    <a:pt x="360" y="258"/>
                  </a:lnTo>
                  <a:lnTo>
                    <a:pt x="367" y="258"/>
                  </a:lnTo>
                  <a:lnTo>
                    <a:pt x="375" y="260"/>
                  </a:lnTo>
                  <a:lnTo>
                    <a:pt x="380" y="260"/>
                  </a:lnTo>
                  <a:lnTo>
                    <a:pt x="386" y="264"/>
                  </a:lnTo>
                  <a:lnTo>
                    <a:pt x="390" y="264"/>
                  </a:lnTo>
                  <a:lnTo>
                    <a:pt x="396" y="266"/>
                  </a:lnTo>
                  <a:lnTo>
                    <a:pt x="401" y="266"/>
                  </a:lnTo>
                  <a:lnTo>
                    <a:pt x="409" y="266"/>
                  </a:lnTo>
                  <a:lnTo>
                    <a:pt x="413" y="266"/>
                  </a:lnTo>
                  <a:lnTo>
                    <a:pt x="417" y="266"/>
                  </a:lnTo>
                  <a:lnTo>
                    <a:pt x="422" y="266"/>
                  </a:lnTo>
                  <a:lnTo>
                    <a:pt x="426" y="268"/>
                  </a:lnTo>
                  <a:lnTo>
                    <a:pt x="424" y="268"/>
                  </a:lnTo>
                  <a:lnTo>
                    <a:pt x="460" y="270"/>
                  </a:lnTo>
                  <a:lnTo>
                    <a:pt x="487" y="268"/>
                  </a:lnTo>
                  <a:lnTo>
                    <a:pt x="485" y="266"/>
                  </a:lnTo>
                  <a:lnTo>
                    <a:pt x="485" y="264"/>
                  </a:lnTo>
                  <a:lnTo>
                    <a:pt x="485" y="258"/>
                  </a:lnTo>
                  <a:lnTo>
                    <a:pt x="485" y="252"/>
                  </a:lnTo>
                  <a:lnTo>
                    <a:pt x="483" y="243"/>
                  </a:lnTo>
                  <a:lnTo>
                    <a:pt x="481" y="235"/>
                  </a:lnTo>
                  <a:lnTo>
                    <a:pt x="477" y="224"/>
                  </a:lnTo>
                  <a:lnTo>
                    <a:pt x="476" y="214"/>
                  </a:lnTo>
                  <a:lnTo>
                    <a:pt x="474" y="209"/>
                  </a:lnTo>
                  <a:lnTo>
                    <a:pt x="472" y="203"/>
                  </a:lnTo>
                  <a:lnTo>
                    <a:pt x="468" y="197"/>
                  </a:lnTo>
                  <a:lnTo>
                    <a:pt x="466" y="190"/>
                  </a:lnTo>
                  <a:lnTo>
                    <a:pt x="462" y="184"/>
                  </a:lnTo>
                  <a:lnTo>
                    <a:pt x="460" y="178"/>
                  </a:lnTo>
                  <a:lnTo>
                    <a:pt x="457" y="171"/>
                  </a:lnTo>
                  <a:lnTo>
                    <a:pt x="455" y="165"/>
                  </a:lnTo>
                  <a:lnTo>
                    <a:pt x="449" y="159"/>
                  </a:lnTo>
                  <a:lnTo>
                    <a:pt x="445" y="152"/>
                  </a:lnTo>
                  <a:lnTo>
                    <a:pt x="439" y="146"/>
                  </a:lnTo>
                  <a:lnTo>
                    <a:pt x="436" y="140"/>
                  </a:lnTo>
                  <a:lnTo>
                    <a:pt x="430" y="135"/>
                  </a:lnTo>
                  <a:lnTo>
                    <a:pt x="422" y="129"/>
                  </a:lnTo>
                  <a:lnTo>
                    <a:pt x="417" y="123"/>
                  </a:lnTo>
                  <a:lnTo>
                    <a:pt x="411" y="116"/>
                  </a:lnTo>
                  <a:lnTo>
                    <a:pt x="403" y="110"/>
                  </a:lnTo>
                  <a:lnTo>
                    <a:pt x="398" y="104"/>
                  </a:lnTo>
                  <a:lnTo>
                    <a:pt x="390" y="99"/>
                  </a:lnTo>
                  <a:lnTo>
                    <a:pt x="384" y="95"/>
                  </a:lnTo>
                  <a:lnTo>
                    <a:pt x="379" y="89"/>
                  </a:lnTo>
                  <a:lnTo>
                    <a:pt x="371" y="85"/>
                  </a:lnTo>
                  <a:lnTo>
                    <a:pt x="365" y="80"/>
                  </a:lnTo>
                  <a:lnTo>
                    <a:pt x="360" y="76"/>
                  </a:lnTo>
                  <a:lnTo>
                    <a:pt x="352" y="72"/>
                  </a:lnTo>
                  <a:lnTo>
                    <a:pt x="346" y="68"/>
                  </a:lnTo>
                  <a:lnTo>
                    <a:pt x="341" y="62"/>
                  </a:lnTo>
                  <a:lnTo>
                    <a:pt x="335" y="61"/>
                  </a:lnTo>
                  <a:lnTo>
                    <a:pt x="329" y="57"/>
                  </a:lnTo>
                  <a:lnTo>
                    <a:pt x="323" y="53"/>
                  </a:lnTo>
                  <a:lnTo>
                    <a:pt x="318" y="49"/>
                  </a:lnTo>
                  <a:lnTo>
                    <a:pt x="314" y="47"/>
                  </a:lnTo>
                  <a:lnTo>
                    <a:pt x="304" y="42"/>
                  </a:lnTo>
                  <a:lnTo>
                    <a:pt x="297" y="38"/>
                  </a:lnTo>
                  <a:lnTo>
                    <a:pt x="289" y="34"/>
                  </a:lnTo>
                  <a:lnTo>
                    <a:pt x="284" y="32"/>
                  </a:lnTo>
                  <a:lnTo>
                    <a:pt x="274" y="28"/>
                  </a:lnTo>
                  <a:lnTo>
                    <a:pt x="272" y="26"/>
                  </a:lnTo>
                  <a:lnTo>
                    <a:pt x="270" y="24"/>
                  </a:lnTo>
                  <a:lnTo>
                    <a:pt x="265" y="23"/>
                  </a:lnTo>
                  <a:lnTo>
                    <a:pt x="261" y="21"/>
                  </a:lnTo>
                  <a:lnTo>
                    <a:pt x="257" y="19"/>
                  </a:lnTo>
                  <a:lnTo>
                    <a:pt x="251" y="17"/>
                  </a:lnTo>
                  <a:lnTo>
                    <a:pt x="247" y="15"/>
                  </a:lnTo>
                  <a:lnTo>
                    <a:pt x="240" y="11"/>
                  </a:lnTo>
                  <a:lnTo>
                    <a:pt x="234" y="9"/>
                  </a:lnTo>
                  <a:lnTo>
                    <a:pt x="228" y="7"/>
                  </a:lnTo>
                  <a:lnTo>
                    <a:pt x="223" y="5"/>
                  </a:lnTo>
                  <a:lnTo>
                    <a:pt x="215" y="4"/>
                  </a:lnTo>
                  <a:lnTo>
                    <a:pt x="208" y="4"/>
                  </a:lnTo>
                  <a:lnTo>
                    <a:pt x="200" y="2"/>
                  </a:lnTo>
                  <a:lnTo>
                    <a:pt x="194" y="2"/>
                  </a:lnTo>
                  <a:lnTo>
                    <a:pt x="185" y="0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2" y="2"/>
                  </a:lnTo>
                  <a:lnTo>
                    <a:pt x="154" y="2"/>
                  </a:lnTo>
                  <a:lnTo>
                    <a:pt x="147" y="2"/>
                  </a:lnTo>
                  <a:lnTo>
                    <a:pt x="139" y="4"/>
                  </a:lnTo>
                  <a:lnTo>
                    <a:pt x="132" y="5"/>
                  </a:lnTo>
                  <a:lnTo>
                    <a:pt x="124" y="5"/>
                  </a:lnTo>
                  <a:lnTo>
                    <a:pt x="118" y="7"/>
                  </a:lnTo>
                  <a:lnTo>
                    <a:pt x="111" y="7"/>
                  </a:lnTo>
                  <a:lnTo>
                    <a:pt x="107" y="9"/>
                  </a:lnTo>
                  <a:lnTo>
                    <a:pt x="101" y="11"/>
                  </a:lnTo>
                  <a:lnTo>
                    <a:pt x="99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0" name="Freeform 249"/>
            <p:cNvSpPr>
              <a:spLocks/>
            </p:cNvSpPr>
            <p:nvPr/>
          </p:nvSpPr>
          <p:spPr bwMode="auto">
            <a:xfrm>
              <a:off x="3647" y="2127"/>
              <a:ext cx="84" cy="140"/>
            </a:xfrm>
            <a:custGeom>
              <a:avLst/>
              <a:gdLst>
                <a:gd name="T0" fmla="*/ 8 w 167"/>
                <a:gd name="T1" fmla="*/ 76 h 279"/>
                <a:gd name="T2" fmla="*/ 8 w 167"/>
                <a:gd name="T3" fmla="*/ 80 h 279"/>
                <a:gd name="T4" fmla="*/ 9 w 167"/>
                <a:gd name="T5" fmla="*/ 84 h 279"/>
                <a:gd name="T6" fmla="*/ 10 w 167"/>
                <a:gd name="T7" fmla="*/ 89 h 279"/>
                <a:gd name="T8" fmla="*/ 12 w 167"/>
                <a:gd name="T9" fmla="*/ 95 h 279"/>
                <a:gd name="T10" fmla="*/ 14 w 167"/>
                <a:gd name="T11" fmla="*/ 101 h 279"/>
                <a:gd name="T12" fmla="*/ 16 w 167"/>
                <a:gd name="T13" fmla="*/ 106 h 279"/>
                <a:gd name="T14" fmla="*/ 20 w 167"/>
                <a:gd name="T15" fmla="*/ 110 h 279"/>
                <a:gd name="T16" fmla="*/ 24 w 167"/>
                <a:gd name="T17" fmla="*/ 114 h 279"/>
                <a:gd name="T18" fmla="*/ 31 w 167"/>
                <a:gd name="T19" fmla="*/ 119 h 279"/>
                <a:gd name="T20" fmla="*/ 38 w 167"/>
                <a:gd name="T21" fmla="*/ 124 h 279"/>
                <a:gd name="T22" fmla="*/ 46 w 167"/>
                <a:gd name="T23" fmla="*/ 128 h 279"/>
                <a:gd name="T24" fmla="*/ 53 w 167"/>
                <a:gd name="T25" fmla="*/ 132 h 279"/>
                <a:gd name="T26" fmla="*/ 59 w 167"/>
                <a:gd name="T27" fmla="*/ 136 h 279"/>
                <a:gd name="T28" fmla="*/ 64 w 167"/>
                <a:gd name="T29" fmla="*/ 139 h 279"/>
                <a:gd name="T30" fmla="*/ 66 w 167"/>
                <a:gd name="T31" fmla="*/ 140 h 279"/>
                <a:gd name="T32" fmla="*/ 61 w 167"/>
                <a:gd name="T33" fmla="*/ 139 h 279"/>
                <a:gd name="T34" fmla="*/ 55 w 167"/>
                <a:gd name="T35" fmla="*/ 137 h 279"/>
                <a:gd name="T36" fmla="*/ 50 w 167"/>
                <a:gd name="T37" fmla="*/ 136 h 279"/>
                <a:gd name="T38" fmla="*/ 43 w 167"/>
                <a:gd name="T39" fmla="*/ 133 h 279"/>
                <a:gd name="T40" fmla="*/ 36 w 167"/>
                <a:gd name="T41" fmla="*/ 131 h 279"/>
                <a:gd name="T42" fmla="*/ 31 w 167"/>
                <a:gd name="T43" fmla="*/ 128 h 279"/>
                <a:gd name="T44" fmla="*/ 26 w 167"/>
                <a:gd name="T45" fmla="*/ 126 h 279"/>
                <a:gd name="T46" fmla="*/ 21 w 167"/>
                <a:gd name="T47" fmla="*/ 121 h 279"/>
                <a:gd name="T48" fmla="*/ 16 w 167"/>
                <a:gd name="T49" fmla="*/ 115 h 279"/>
                <a:gd name="T50" fmla="*/ 12 w 167"/>
                <a:gd name="T51" fmla="*/ 109 h 279"/>
                <a:gd name="T52" fmla="*/ 9 w 167"/>
                <a:gd name="T53" fmla="*/ 104 h 279"/>
                <a:gd name="T54" fmla="*/ 5 w 167"/>
                <a:gd name="T55" fmla="*/ 98 h 279"/>
                <a:gd name="T56" fmla="*/ 2 w 167"/>
                <a:gd name="T57" fmla="*/ 94 h 279"/>
                <a:gd name="T58" fmla="*/ 0 w 167"/>
                <a:gd name="T59" fmla="*/ 90 h 279"/>
                <a:gd name="T60" fmla="*/ 39 w 167"/>
                <a:gd name="T61" fmla="*/ 5 h 279"/>
                <a:gd name="T62" fmla="*/ 41 w 167"/>
                <a:gd name="T63" fmla="*/ 4 h 279"/>
                <a:gd name="T64" fmla="*/ 47 w 167"/>
                <a:gd name="T65" fmla="*/ 3 h 279"/>
                <a:gd name="T66" fmla="*/ 54 w 167"/>
                <a:gd name="T67" fmla="*/ 1 h 279"/>
                <a:gd name="T68" fmla="*/ 62 w 167"/>
                <a:gd name="T69" fmla="*/ 0 h 279"/>
                <a:gd name="T70" fmla="*/ 70 w 167"/>
                <a:gd name="T71" fmla="*/ 0 h 279"/>
                <a:gd name="T72" fmla="*/ 76 w 167"/>
                <a:gd name="T73" fmla="*/ 0 h 279"/>
                <a:gd name="T74" fmla="*/ 81 w 167"/>
                <a:gd name="T75" fmla="*/ 0 h 279"/>
                <a:gd name="T76" fmla="*/ 84 w 167"/>
                <a:gd name="T77" fmla="*/ 1 h 279"/>
                <a:gd name="T78" fmla="*/ 45 w 167"/>
                <a:gd name="T79" fmla="*/ 14 h 27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7"/>
                <a:gd name="T121" fmla="*/ 0 h 279"/>
                <a:gd name="T122" fmla="*/ 167 w 167"/>
                <a:gd name="T123" fmla="*/ 279 h 27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7" h="279">
                  <a:moveTo>
                    <a:pt x="89" y="28"/>
                  </a:moveTo>
                  <a:lnTo>
                    <a:pt x="15" y="152"/>
                  </a:lnTo>
                  <a:lnTo>
                    <a:pt x="15" y="154"/>
                  </a:lnTo>
                  <a:lnTo>
                    <a:pt x="15" y="159"/>
                  </a:lnTo>
                  <a:lnTo>
                    <a:pt x="15" y="163"/>
                  </a:lnTo>
                  <a:lnTo>
                    <a:pt x="17" y="167"/>
                  </a:lnTo>
                  <a:lnTo>
                    <a:pt x="17" y="173"/>
                  </a:lnTo>
                  <a:lnTo>
                    <a:pt x="19" y="178"/>
                  </a:lnTo>
                  <a:lnTo>
                    <a:pt x="21" y="184"/>
                  </a:lnTo>
                  <a:lnTo>
                    <a:pt x="23" y="190"/>
                  </a:lnTo>
                  <a:lnTo>
                    <a:pt x="23" y="195"/>
                  </a:lnTo>
                  <a:lnTo>
                    <a:pt x="27" y="201"/>
                  </a:lnTo>
                  <a:lnTo>
                    <a:pt x="29" y="205"/>
                  </a:lnTo>
                  <a:lnTo>
                    <a:pt x="32" y="211"/>
                  </a:lnTo>
                  <a:lnTo>
                    <a:pt x="36" y="214"/>
                  </a:lnTo>
                  <a:lnTo>
                    <a:pt x="40" y="220"/>
                  </a:lnTo>
                  <a:lnTo>
                    <a:pt x="42" y="224"/>
                  </a:lnTo>
                  <a:lnTo>
                    <a:pt x="48" y="228"/>
                  </a:lnTo>
                  <a:lnTo>
                    <a:pt x="53" y="232"/>
                  </a:lnTo>
                  <a:lnTo>
                    <a:pt x="61" y="237"/>
                  </a:lnTo>
                  <a:lnTo>
                    <a:pt x="68" y="243"/>
                  </a:lnTo>
                  <a:lnTo>
                    <a:pt x="76" y="247"/>
                  </a:lnTo>
                  <a:lnTo>
                    <a:pt x="84" y="252"/>
                  </a:lnTo>
                  <a:lnTo>
                    <a:pt x="91" y="256"/>
                  </a:lnTo>
                  <a:lnTo>
                    <a:pt x="99" y="260"/>
                  </a:lnTo>
                  <a:lnTo>
                    <a:pt x="105" y="264"/>
                  </a:lnTo>
                  <a:lnTo>
                    <a:pt x="112" y="268"/>
                  </a:lnTo>
                  <a:lnTo>
                    <a:pt x="118" y="271"/>
                  </a:lnTo>
                  <a:lnTo>
                    <a:pt x="124" y="273"/>
                  </a:lnTo>
                  <a:lnTo>
                    <a:pt x="127" y="277"/>
                  </a:lnTo>
                  <a:lnTo>
                    <a:pt x="129" y="279"/>
                  </a:lnTo>
                  <a:lnTo>
                    <a:pt x="131" y="279"/>
                  </a:lnTo>
                  <a:lnTo>
                    <a:pt x="127" y="279"/>
                  </a:lnTo>
                  <a:lnTo>
                    <a:pt x="122" y="277"/>
                  </a:lnTo>
                  <a:lnTo>
                    <a:pt x="116" y="275"/>
                  </a:lnTo>
                  <a:lnTo>
                    <a:pt x="110" y="273"/>
                  </a:lnTo>
                  <a:lnTo>
                    <a:pt x="105" y="271"/>
                  </a:lnTo>
                  <a:lnTo>
                    <a:pt x="99" y="271"/>
                  </a:lnTo>
                  <a:lnTo>
                    <a:pt x="91" y="268"/>
                  </a:lnTo>
                  <a:lnTo>
                    <a:pt x="86" y="266"/>
                  </a:lnTo>
                  <a:lnTo>
                    <a:pt x="78" y="264"/>
                  </a:lnTo>
                  <a:lnTo>
                    <a:pt x="72" y="262"/>
                  </a:lnTo>
                  <a:lnTo>
                    <a:pt x="67" y="258"/>
                  </a:lnTo>
                  <a:lnTo>
                    <a:pt x="61" y="256"/>
                  </a:lnTo>
                  <a:lnTo>
                    <a:pt x="55" y="252"/>
                  </a:lnTo>
                  <a:lnTo>
                    <a:pt x="51" y="251"/>
                  </a:lnTo>
                  <a:lnTo>
                    <a:pt x="46" y="245"/>
                  </a:lnTo>
                  <a:lnTo>
                    <a:pt x="42" y="241"/>
                  </a:lnTo>
                  <a:lnTo>
                    <a:pt x="36" y="235"/>
                  </a:lnTo>
                  <a:lnTo>
                    <a:pt x="32" y="230"/>
                  </a:lnTo>
                  <a:lnTo>
                    <a:pt x="27" y="224"/>
                  </a:lnTo>
                  <a:lnTo>
                    <a:pt x="23" y="218"/>
                  </a:lnTo>
                  <a:lnTo>
                    <a:pt x="19" y="213"/>
                  </a:lnTo>
                  <a:lnTo>
                    <a:pt x="17" y="207"/>
                  </a:lnTo>
                  <a:lnTo>
                    <a:pt x="13" y="201"/>
                  </a:lnTo>
                  <a:lnTo>
                    <a:pt x="10" y="195"/>
                  </a:lnTo>
                  <a:lnTo>
                    <a:pt x="6" y="190"/>
                  </a:lnTo>
                  <a:lnTo>
                    <a:pt x="4" y="188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8" y="133"/>
                  </a:lnTo>
                  <a:lnTo>
                    <a:pt x="78" y="9"/>
                  </a:lnTo>
                  <a:lnTo>
                    <a:pt x="82" y="7"/>
                  </a:lnTo>
                  <a:lnTo>
                    <a:pt x="86" y="7"/>
                  </a:lnTo>
                  <a:lnTo>
                    <a:pt x="93" y="5"/>
                  </a:lnTo>
                  <a:lnTo>
                    <a:pt x="99" y="3"/>
                  </a:lnTo>
                  <a:lnTo>
                    <a:pt x="108" y="2"/>
                  </a:lnTo>
                  <a:lnTo>
                    <a:pt x="116" y="0"/>
                  </a:lnTo>
                  <a:lnTo>
                    <a:pt x="124" y="0"/>
                  </a:lnTo>
                  <a:lnTo>
                    <a:pt x="131" y="0"/>
                  </a:lnTo>
                  <a:lnTo>
                    <a:pt x="139" y="0"/>
                  </a:lnTo>
                  <a:lnTo>
                    <a:pt x="145" y="0"/>
                  </a:lnTo>
                  <a:lnTo>
                    <a:pt x="152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46" y="55"/>
                  </a:lnTo>
                  <a:lnTo>
                    <a:pt x="89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1" name="Freeform 250"/>
            <p:cNvSpPr>
              <a:spLocks/>
            </p:cNvSpPr>
            <p:nvPr/>
          </p:nvSpPr>
          <p:spPr bwMode="auto">
            <a:xfrm>
              <a:off x="3798" y="2418"/>
              <a:ext cx="240" cy="197"/>
            </a:xfrm>
            <a:custGeom>
              <a:avLst/>
              <a:gdLst>
                <a:gd name="T0" fmla="*/ 4 w 479"/>
                <a:gd name="T1" fmla="*/ 197 h 395"/>
                <a:gd name="T2" fmla="*/ 14 w 479"/>
                <a:gd name="T3" fmla="*/ 197 h 395"/>
                <a:gd name="T4" fmla="*/ 27 w 479"/>
                <a:gd name="T5" fmla="*/ 197 h 395"/>
                <a:gd name="T6" fmla="*/ 34 w 479"/>
                <a:gd name="T7" fmla="*/ 197 h 395"/>
                <a:gd name="T8" fmla="*/ 42 w 479"/>
                <a:gd name="T9" fmla="*/ 197 h 395"/>
                <a:gd name="T10" fmla="*/ 51 w 479"/>
                <a:gd name="T11" fmla="*/ 197 h 395"/>
                <a:gd name="T12" fmla="*/ 60 w 479"/>
                <a:gd name="T13" fmla="*/ 197 h 395"/>
                <a:gd name="T14" fmla="*/ 69 w 479"/>
                <a:gd name="T15" fmla="*/ 197 h 395"/>
                <a:gd name="T16" fmla="*/ 78 w 479"/>
                <a:gd name="T17" fmla="*/ 196 h 395"/>
                <a:gd name="T18" fmla="*/ 88 w 479"/>
                <a:gd name="T19" fmla="*/ 196 h 395"/>
                <a:gd name="T20" fmla="*/ 97 w 479"/>
                <a:gd name="T21" fmla="*/ 195 h 395"/>
                <a:gd name="T22" fmla="*/ 108 w 479"/>
                <a:gd name="T23" fmla="*/ 193 h 395"/>
                <a:gd name="T24" fmla="*/ 116 w 479"/>
                <a:gd name="T25" fmla="*/ 192 h 395"/>
                <a:gd name="T26" fmla="*/ 125 w 479"/>
                <a:gd name="T27" fmla="*/ 189 h 395"/>
                <a:gd name="T28" fmla="*/ 133 w 479"/>
                <a:gd name="T29" fmla="*/ 188 h 395"/>
                <a:gd name="T30" fmla="*/ 149 w 479"/>
                <a:gd name="T31" fmla="*/ 182 h 395"/>
                <a:gd name="T32" fmla="*/ 161 w 479"/>
                <a:gd name="T33" fmla="*/ 176 h 395"/>
                <a:gd name="T34" fmla="*/ 172 w 479"/>
                <a:gd name="T35" fmla="*/ 166 h 395"/>
                <a:gd name="T36" fmla="*/ 184 w 479"/>
                <a:gd name="T37" fmla="*/ 158 h 395"/>
                <a:gd name="T38" fmla="*/ 193 w 479"/>
                <a:gd name="T39" fmla="*/ 148 h 395"/>
                <a:gd name="T40" fmla="*/ 202 w 479"/>
                <a:gd name="T41" fmla="*/ 139 h 395"/>
                <a:gd name="T42" fmla="*/ 209 w 479"/>
                <a:gd name="T43" fmla="*/ 129 h 395"/>
                <a:gd name="T44" fmla="*/ 217 w 479"/>
                <a:gd name="T45" fmla="*/ 121 h 395"/>
                <a:gd name="T46" fmla="*/ 226 w 479"/>
                <a:gd name="T47" fmla="*/ 108 h 395"/>
                <a:gd name="T48" fmla="*/ 229 w 479"/>
                <a:gd name="T49" fmla="*/ 104 h 395"/>
                <a:gd name="T50" fmla="*/ 229 w 479"/>
                <a:gd name="T51" fmla="*/ 52 h 395"/>
                <a:gd name="T52" fmla="*/ 227 w 479"/>
                <a:gd name="T53" fmla="*/ 61 h 395"/>
                <a:gd name="T54" fmla="*/ 222 w 479"/>
                <a:gd name="T55" fmla="*/ 72 h 395"/>
                <a:gd name="T56" fmla="*/ 220 w 479"/>
                <a:gd name="T57" fmla="*/ 82 h 395"/>
                <a:gd name="T58" fmla="*/ 215 w 479"/>
                <a:gd name="T59" fmla="*/ 90 h 395"/>
                <a:gd name="T60" fmla="*/ 210 w 479"/>
                <a:gd name="T61" fmla="*/ 100 h 395"/>
                <a:gd name="T62" fmla="*/ 207 w 479"/>
                <a:gd name="T63" fmla="*/ 110 h 395"/>
                <a:gd name="T64" fmla="*/ 201 w 479"/>
                <a:gd name="T65" fmla="*/ 120 h 395"/>
                <a:gd name="T66" fmla="*/ 196 w 479"/>
                <a:gd name="T67" fmla="*/ 127 h 395"/>
                <a:gd name="T68" fmla="*/ 186 w 479"/>
                <a:gd name="T69" fmla="*/ 140 h 395"/>
                <a:gd name="T70" fmla="*/ 173 w 479"/>
                <a:gd name="T71" fmla="*/ 152 h 395"/>
                <a:gd name="T72" fmla="*/ 159 w 479"/>
                <a:gd name="T73" fmla="*/ 163 h 395"/>
                <a:gd name="T74" fmla="*/ 151 w 479"/>
                <a:gd name="T75" fmla="*/ 168 h 395"/>
                <a:gd name="T76" fmla="*/ 142 w 479"/>
                <a:gd name="T77" fmla="*/ 173 h 395"/>
                <a:gd name="T78" fmla="*/ 132 w 479"/>
                <a:gd name="T79" fmla="*/ 177 h 395"/>
                <a:gd name="T80" fmla="*/ 121 w 479"/>
                <a:gd name="T81" fmla="*/ 180 h 395"/>
                <a:gd name="T82" fmla="*/ 110 w 479"/>
                <a:gd name="T83" fmla="*/ 183 h 395"/>
                <a:gd name="T84" fmla="*/ 96 w 479"/>
                <a:gd name="T85" fmla="*/ 185 h 395"/>
                <a:gd name="T86" fmla="*/ 82 w 479"/>
                <a:gd name="T87" fmla="*/ 186 h 395"/>
                <a:gd name="T88" fmla="*/ 70 w 479"/>
                <a:gd name="T89" fmla="*/ 187 h 395"/>
                <a:gd name="T90" fmla="*/ 56 w 479"/>
                <a:gd name="T91" fmla="*/ 187 h 395"/>
                <a:gd name="T92" fmla="*/ 44 w 479"/>
                <a:gd name="T93" fmla="*/ 187 h 395"/>
                <a:gd name="T94" fmla="*/ 34 w 479"/>
                <a:gd name="T95" fmla="*/ 187 h 395"/>
                <a:gd name="T96" fmla="*/ 24 w 479"/>
                <a:gd name="T97" fmla="*/ 186 h 395"/>
                <a:gd name="T98" fmla="*/ 16 w 479"/>
                <a:gd name="T99" fmla="*/ 186 h 395"/>
                <a:gd name="T100" fmla="*/ 7 w 479"/>
                <a:gd name="T101" fmla="*/ 185 h 395"/>
                <a:gd name="T102" fmla="*/ 0 w 479"/>
                <a:gd name="T103" fmla="*/ 197 h 39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9"/>
                <a:gd name="T157" fmla="*/ 0 h 395"/>
                <a:gd name="T158" fmla="*/ 479 w 479"/>
                <a:gd name="T159" fmla="*/ 395 h 39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9" h="395">
                  <a:moveTo>
                    <a:pt x="0" y="394"/>
                  </a:moveTo>
                  <a:lnTo>
                    <a:pt x="2" y="394"/>
                  </a:lnTo>
                  <a:lnTo>
                    <a:pt x="8" y="394"/>
                  </a:lnTo>
                  <a:lnTo>
                    <a:pt x="14" y="394"/>
                  </a:lnTo>
                  <a:lnTo>
                    <a:pt x="19" y="394"/>
                  </a:lnTo>
                  <a:lnTo>
                    <a:pt x="27" y="394"/>
                  </a:lnTo>
                  <a:lnTo>
                    <a:pt x="34" y="395"/>
                  </a:lnTo>
                  <a:lnTo>
                    <a:pt x="44" y="395"/>
                  </a:lnTo>
                  <a:lnTo>
                    <a:pt x="53" y="395"/>
                  </a:lnTo>
                  <a:lnTo>
                    <a:pt x="57" y="395"/>
                  </a:lnTo>
                  <a:lnTo>
                    <a:pt x="61" y="395"/>
                  </a:lnTo>
                  <a:lnTo>
                    <a:pt x="67" y="395"/>
                  </a:lnTo>
                  <a:lnTo>
                    <a:pt x="72" y="395"/>
                  </a:lnTo>
                  <a:lnTo>
                    <a:pt x="78" y="395"/>
                  </a:lnTo>
                  <a:lnTo>
                    <a:pt x="84" y="395"/>
                  </a:lnTo>
                  <a:lnTo>
                    <a:pt x="90" y="395"/>
                  </a:lnTo>
                  <a:lnTo>
                    <a:pt x="95" y="395"/>
                  </a:lnTo>
                  <a:lnTo>
                    <a:pt x="101" y="395"/>
                  </a:lnTo>
                  <a:lnTo>
                    <a:pt x="107" y="395"/>
                  </a:lnTo>
                  <a:lnTo>
                    <a:pt x="112" y="395"/>
                  </a:lnTo>
                  <a:lnTo>
                    <a:pt x="120" y="395"/>
                  </a:lnTo>
                  <a:lnTo>
                    <a:pt x="126" y="394"/>
                  </a:lnTo>
                  <a:lnTo>
                    <a:pt x="131" y="394"/>
                  </a:lnTo>
                  <a:lnTo>
                    <a:pt x="137" y="394"/>
                  </a:lnTo>
                  <a:lnTo>
                    <a:pt x="145" y="394"/>
                  </a:lnTo>
                  <a:lnTo>
                    <a:pt x="150" y="392"/>
                  </a:lnTo>
                  <a:lnTo>
                    <a:pt x="156" y="392"/>
                  </a:lnTo>
                  <a:lnTo>
                    <a:pt x="164" y="392"/>
                  </a:lnTo>
                  <a:lnTo>
                    <a:pt x="169" y="392"/>
                  </a:lnTo>
                  <a:lnTo>
                    <a:pt x="175" y="392"/>
                  </a:lnTo>
                  <a:lnTo>
                    <a:pt x="183" y="390"/>
                  </a:lnTo>
                  <a:lnTo>
                    <a:pt x="188" y="390"/>
                  </a:lnTo>
                  <a:lnTo>
                    <a:pt x="194" y="390"/>
                  </a:lnTo>
                  <a:lnTo>
                    <a:pt x="202" y="388"/>
                  </a:lnTo>
                  <a:lnTo>
                    <a:pt x="207" y="388"/>
                  </a:lnTo>
                  <a:lnTo>
                    <a:pt x="215" y="386"/>
                  </a:lnTo>
                  <a:lnTo>
                    <a:pt x="221" y="386"/>
                  </a:lnTo>
                  <a:lnTo>
                    <a:pt x="226" y="384"/>
                  </a:lnTo>
                  <a:lnTo>
                    <a:pt x="232" y="384"/>
                  </a:lnTo>
                  <a:lnTo>
                    <a:pt x="238" y="382"/>
                  </a:lnTo>
                  <a:lnTo>
                    <a:pt x="244" y="380"/>
                  </a:lnTo>
                  <a:lnTo>
                    <a:pt x="249" y="378"/>
                  </a:lnTo>
                  <a:lnTo>
                    <a:pt x="255" y="378"/>
                  </a:lnTo>
                  <a:lnTo>
                    <a:pt x="261" y="376"/>
                  </a:lnTo>
                  <a:lnTo>
                    <a:pt x="266" y="376"/>
                  </a:lnTo>
                  <a:lnTo>
                    <a:pt x="278" y="373"/>
                  </a:lnTo>
                  <a:lnTo>
                    <a:pt x="287" y="369"/>
                  </a:lnTo>
                  <a:lnTo>
                    <a:pt x="297" y="365"/>
                  </a:lnTo>
                  <a:lnTo>
                    <a:pt x="306" y="361"/>
                  </a:lnTo>
                  <a:lnTo>
                    <a:pt x="314" y="356"/>
                  </a:lnTo>
                  <a:lnTo>
                    <a:pt x="321" y="352"/>
                  </a:lnTo>
                  <a:lnTo>
                    <a:pt x="329" y="344"/>
                  </a:lnTo>
                  <a:lnTo>
                    <a:pt x="337" y="340"/>
                  </a:lnTo>
                  <a:lnTo>
                    <a:pt x="344" y="333"/>
                  </a:lnTo>
                  <a:lnTo>
                    <a:pt x="352" y="327"/>
                  </a:lnTo>
                  <a:lnTo>
                    <a:pt x="359" y="321"/>
                  </a:lnTo>
                  <a:lnTo>
                    <a:pt x="367" y="316"/>
                  </a:lnTo>
                  <a:lnTo>
                    <a:pt x="373" y="310"/>
                  </a:lnTo>
                  <a:lnTo>
                    <a:pt x="380" y="302"/>
                  </a:lnTo>
                  <a:lnTo>
                    <a:pt x="386" y="297"/>
                  </a:lnTo>
                  <a:lnTo>
                    <a:pt x="392" y="291"/>
                  </a:lnTo>
                  <a:lnTo>
                    <a:pt x="397" y="285"/>
                  </a:lnTo>
                  <a:lnTo>
                    <a:pt x="403" y="278"/>
                  </a:lnTo>
                  <a:lnTo>
                    <a:pt x="409" y="272"/>
                  </a:lnTo>
                  <a:lnTo>
                    <a:pt x="415" y="266"/>
                  </a:lnTo>
                  <a:lnTo>
                    <a:pt x="418" y="259"/>
                  </a:lnTo>
                  <a:lnTo>
                    <a:pt x="424" y="253"/>
                  </a:lnTo>
                  <a:lnTo>
                    <a:pt x="428" y="247"/>
                  </a:lnTo>
                  <a:lnTo>
                    <a:pt x="434" y="243"/>
                  </a:lnTo>
                  <a:lnTo>
                    <a:pt x="441" y="232"/>
                  </a:lnTo>
                  <a:lnTo>
                    <a:pt x="447" y="224"/>
                  </a:lnTo>
                  <a:lnTo>
                    <a:pt x="451" y="217"/>
                  </a:lnTo>
                  <a:lnTo>
                    <a:pt x="454" y="213"/>
                  </a:lnTo>
                  <a:lnTo>
                    <a:pt x="456" y="209"/>
                  </a:lnTo>
                  <a:lnTo>
                    <a:pt x="458" y="209"/>
                  </a:lnTo>
                  <a:lnTo>
                    <a:pt x="479" y="0"/>
                  </a:lnTo>
                  <a:lnTo>
                    <a:pt x="458" y="105"/>
                  </a:lnTo>
                  <a:lnTo>
                    <a:pt x="456" y="109"/>
                  </a:lnTo>
                  <a:lnTo>
                    <a:pt x="454" y="114"/>
                  </a:lnTo>
                  <a:lnTo>
                    <a:pt x="453" y="122"/>
                  </a:lnTo>
                  <a:lnTo>
                    <a:pt x="449" y="129"/>
                  </a:lnTo>
                  <a:lnTo>
                    <a:pt x="447" y="141"/>
                  </a:lnTo>
                  <a:lnTo>
                    <a:pt x="443" y="145"/>
                  </a:lnTo>
                  <a:lnTo>
                    <a:pt x="443" y="150"/>
                  </a:lnTo>
                  <a:lnTo>
                    <a:pt x="439" y="156"/>
                  </a:lnTo>
                  <a:lnTo>
                    <a:pt x="439" y="164"/>
                  </a:lnTo>
                  <a:lnTo>
                    <a:pt x="435" y="169"/>
                  </a:lnTo>
                  <a:lnTo>
                    <a:pt x="434" y="175"/>
                  </a:lnTo>
                  <a:lnTo>
                    <a:pt x="430" y="181"/>
                  </a:lnTo>
                  <a:lnTo>
                    <a:pt x="426" y="188"/>
                  </a:lnTo>
                  <a:lnTo>
                    <a:pt x="424" y="194"/>
                  </a:lnTo>
                  <a:lnTo>
                    <a:pt x="420" y="200"/>
                  </a:lnTo>
                  <a:lnTo>
                    <a:pt x="418" y="207"/>
                  </a:lnTo>
                  <a:lnTo>
                    <a:pt x="416" y="215"/>
                  </a:lnTo>
                  <a:lnTo>
                    <a:pt x="413" y="221"/>
                  </a:lnTo>
                  <a:lnTo>
                    <a:pt x="409" y="226"/>
                  </a:lnTo>
                  <a:lnTo>
                    <a:pt x="405" y="232"/>
                  </a:lnTo>
                  <a:lnTo>
                    <a:pt x="401" y="240"/>
                  </a:lnTo>
                  <a:lnTo>
                    <a:pt x="397" y="243"/>
                  </a:lnTo>
                  <a:lnTo>
                    <a:pt x="396" y="249"/>
                  </a:lnTo>
                  <a:lnTo>
                    <a:pt x="392" y="255"/>
                  </a:lnTo>
                  <a:lnTo>
                    <a:pt x="388" y="261"/>
                  </a:lnTo>
                  <a:lnTo>
                    <a:pt x="380" y="270"/>
                  </a:lnTo>
                  <a:lnTo>
                    <a:pt x="371" y="280"/>
                  </a:lnTo>
                  <a:lnTo>
                    <a:pt x="363" y="289"/>
                  </a:lnTo>
                  <a:lnTo>
                    <a:pt x="356" y="297"/>
                  </a:lnTo>
                  <a:lnTo>
                    <a:pt x="346" y="304"/>
                  </a:lnTo>
                  <a:lnTo>
                    <a:pt x="337" y="312"/>
                  </a:lnTo>
                  <a:lnTo>
                    <a:pt x="327" y="319"/>
                  </a:lnTo>
                  <a:lnTo>
                    <a:pt x="318" y="327"/>
                  </a:lnTo>
                  <a:lnTo>
                    <a:pt x="312" y="331"/>
                  </a:lnTo>
                  <a:lnTo>
                    <a:pt x="306" y="333"/>
                  </a:lnTo>
                  <a:lnTo>
                    <a:pt x="301" y="337"/>
                  </a:lnTo>
                  <a:lnTo>
                    <a:pt x="295" y="340"/>
                  </a:lnTo>
                  <a:lnTo>
                    <a:pt x="289" y="342"/>
                  </a:lnTo>
                  <a:lnTo>
                    <a:pt x="283" y="346"/>
                  </a:lnTo>
                  <a:lnTo>
                    <a:pt x="278" y="350"/>
                  </a:lnTo>
                  <a:lnTo>
                    <a:pt x="272" y="352"/>
                  </a:lnTo>
                  <a:lnTo>
                    <a:pt x="263" y="354"/>
                  </a:lnTo>
                  <a:lnTo>
                    <a:pt x="257" y="356"/>
                  </a:lnTo>
                  <a:lnTo>
                    <a:pt x="249" y="357"/>
                  </a:lnTo>
                  <a:lnTo>
                    <a:pt x="242" y="361"/>
                  </a:lnTo>
                  <a:lnTo>
                    <a:pt x="234" y="363"/>
                  </a:lnTo>
                  <a:lnTo>
                    <a:pt x="226" y="365"/>
                  </a:lnTo>
                  <a:lnTo>
                    <a:pt x="219" y="367"/>
                  </a:lnTo>
                  <a:lnTo>
                    <a:pt x="211" y="369"/>
                  </a:lnTo>
                  <a:lnTo>
                    <a:pt x="202" y="369"/>
                  </a:lnTo>
                  <a:lnTo>
                    <a:pt x="192" y="371"/>
                  </a:lnTo>
                  <a:lnTo>
                    <a:pt x="183" y="371"/>
                  </a:lnTo>
                  <a:lnTo>
                    <a:pt x="173" y="373"/>
                  </a:lnTo>
                  <a:lnTo>
                    <a:pt x="164" y="373"/>
                  </a:lnTo>
                  <a:lnTo>
                    <a:pt x="156" y="373"/>
                  </a:lnTo>
                  <a:lnTo>
                    <a:pt x="147" y="375"/>
                  </a:lnTo>
                  <a:lnTo>
                    <a:pt x="139" y="375"/>
                  </a:lnTo>
                  <a:lnTo>
                    <a:pt x="129" y="375"/>
                  </a:lnTo>
                  <a:lnTo>
                    <a:pt x="120" y="375"/>
                  </a:lnTo>
                  <a:lnTo>
                    <a:pt x="112" y="375"/>
                  </a:lnTo>
                  <a:lnTo>
                    <a:pt x="105" y="375"/>
                  </a:lnTo>
                  <a:lnTo>
                    <a:pt x="95" y="375"/>
                  </a:lnTo>
                  <a:lnTo>
                    <a:pt x="88" y="375"/>
                  </a:lnTo>
                  <a:lnTo>
                    <a:pt x="80" y="375"/>
                  </a:lnTo>
                  <a:lnTo>
                    <a:pt x="74" y="375"/>
                  </a:lnTo>
                  <a:lnTo>
                    <a:pt x="67" y="375"/>
                  </a:lnTo>
                  <a:lnTo>
                    <a:pt x="59" y="375"/>
                  </a:lnTo>
                  <a:lnTo>
                    <a:pt x="53" y="373"/>
                  </a:lnTo>
                  <a:lnTo>
                    <a:pt x="48" y="373"/>
                  </a:lnTo>
                  <a:lnTo>
                    <a:pt x="42" y="373"/>
                  </a:lnTo>
                  <a:lnTo>
                    <a:pt x="34" y="373"/>
                  </a:lnTo>
                  <a:lnTo>
                    <a:pt x="31" y="373"/>
                  </a:lnTo>
                  <a:lnTo>
                    <a:pt x="27" y="373"/>
                  </a:lnTo>
                  <a:lnTo>
                    <a:pt x="17" y="371"/>
                  </a:lnTo>
                  <a:lnTo>
                    <a:pt x="14" y="371"/>
                  </a:lnTo>
                  <a:lnTo>
                    <a:pt x="10" y="371"/>
                  </a:lnTo>
                  <a:lnTo>
                    <a:pt x="0" y="3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2" name="Freeform 251"/>
            <p:cNvSpPr>
              <a:spLocks/>
            </p:cNvSpPr>
            <p:nvPr/>
          </p:nvSpPr>
          <p:spPr bwMode="auto">
            <a:xfrm>
              <a:off x="3648" y="2407"/>
              <a:ext cx="22" cy="118"/>
            </a:xfrm>
            <a:custGeom>
              <a:avLst/>
              <a:gdLst>
                <a:gd name="T0" fmla="*/ 16 w 44"/>
                <a:gd name="T1" fmla="*/ 4 h 236"/>
                <a:gd name="T2" fmla="*/ 12 w 44"/>
                <a:gd name="T3" fmla="*/ 98 h 236"/>
                <a:gd name="T4" fmla="*/ 22 w 44"/>
                <a:gd name="T5" fmla="*/ 118 h 236"/>
                <a:gd name="T6" fmla="*/ 21 w 44"/>
                <a:gd name="T7" fmla="*/ 117 h 236"/>
                <a:gd name="T8" fmla="*/ 19 w 44"/>
                <a:gd name="T9" fmla="*/ 116 h 236"/>
                <a:gd name="T10" fmla="*/ 15 w 44"/>
                <a:gd name="T11" fmla="*/ 114 h 236"/>
                <a:gd name="T12" fmla="*/ 11 w 44"/>
                <a:gd name="T13" fmla="*/ 112 h 236"/>
                <a:gd name="T14" fmla="*/ 7 w 44"/>
                <a:gd name="T15" fmla="*/ 108 h 236"/>
                <a:gd name="T16" fmla="*/ 5 w 44"/>
                <a:gd name="T17" fmla="*/ 105 h 236"/>
                <a:gd name="T18" fmla="*/ 2 w 44"/>
                <a:gd name="T19" fmla="*/ 101 h 236"/>
                <a:gd name="T20" fmla="*/ 1 w 44"/>
                <a:gd name="T21" fmla="*/ 98 h 236"/>
                <a:gd name="T22" fmla="*/ 1 w 44"/>
                <a:gd name="T23" fmla="*/ 94 h 236"/>
                <a:gd name="T24" fmla="*/ 0 w 44"/>
                <a:gd name="T25" fmla="*/ 91 h 236"/>
                <a:gd name="T26" fmla="*/ 0 w 44"/>
                <a:gd name="T27" fmla="*/ 88 h 236"/>
                <a:gd name="T28" fmla="*/ 0 w 44"/>
                <a:gd name="T29" fmla="*/ 85 h 236"/>
                <a:gd name="T30" fmla="*/ 0 w 44"/>
                <a:gd name="T31" fmla="*/ 81 h 236"/>
                <a:gd name="T32" fmla="*/ 1 w 44"/>
                <a:gd name="T33" fmla="*/ 77 h 236"/>
                <a:gd name="T34" fmla="*/ 1 w 44"/>
                <a:gd name="T35" fmla="*/ 75 h 236"/>
                <a:gd name="T36" fmla="*/ 1 w 44"/>
                <a:gd name="T37" fmla="*/ 70 h 236"/>
                <a:gd name="T38" fmla="*/ 1 w 44"/>
                <a:gd name="T39" fmla="*/ 66 h 236"/>
                <a:gd name="T40" fmla="*/ 1 w 44"/>
                <a:gd name="T41" fmla="*/ 62 h 236"/>
                <a:gd name="T42" fmla="*/ 1 w 44"/>
                <a:gd name="T43" fmla="*/ 57 h 236"/>
                <a:gd name="T44" fmla="*/ 1 w 44"/>
                <a:gd name="T45" fmla="*/ 54 h 236"/>
                <a:gd name="T46" fmla="*/ 2 w 44"/>
                <a:gd name="T47" fmla="*/ 49 h 236"/>
                <a:gd name="T48" fmla="*/ 2 w 44"/>
                <a:gd name="T49" fmla="*/ 45 h 236"/>
                <a:gd name="T50" fmla="*/ 2 w 44"/>
                <a:gd name="T51" fmla="*/ 41 h 236"/>
                <a:gd name="T52" fmla="*/ 2 w 44"/>
                <a:gd name="T53" fmla="*/ 37 h 236"/>
                <a:gd name="T54" fmla="*/ 2 w 44"/>
                <a:gd name="T55" fmla="*/ 31 h 236"/>
                <a:gd name="T56" fmla="*/ 3 w 44"/>
                <a:gd name="T57" fmla="*/ 28 h 236"/>
                <a:gd name="T58" fmla="*/ 3 w 44"/>
                <a:gd name="T59" fmla="*/ 24 h 236"/>
                <a:gd name="T60" fmla="*/ 3 w 44"/>
                <a:gd name="T61" fmla="*/ 20 h 236"/>
                <a:gd name="T62" fmla="*/ 3 w 44"/>
                <a:gd name="T63" fmla="*/ 18 h 236"/>
                <a:gd name="T64" fmla="*/ 4 w 44"/>
                <a:gd name="T65" fmla="*/ 15 h 236"/>
                <a:gd name="T66" fmla="*/ 4 w 44"/>
                <a:gd name="T67" fmla="*/ 11 h 236"/>
                <a:gd name="T68" fmla="*/ 4 w 44"/>
                <a:gd name="T69" fmla="*/ 9 h 236"/>
                <a:gd name="T70" fmla="*/ 4 w 44"/>
                <a:gd name="T71" fmla="*/ 6 h 236"/>
                <a:gd name="T72" fmla="*/ 4 w 44"/>
                <a:gd name="T73" fmla="*/ 4 h 236"/>
                <a:gd name="T74" fmla="*/ 4 w 44"/>
                <a:gd name="T75" fmla="*/ 1 h 236"/>
                <a:gd name="T76" fmla="*/ 5 w 44"/>
                <a:gd name="T77" fmla="*/ 0 h 236"/>
                <a:gd name="T78" fmla="*/ 16 w 44"/>
                <a:gd name="T79" fmla="*/ 4 h 236"/>
                <a:gd name="T80" fmla="*/ 16 w 44"/>
                <a:gd name="T81" fmla="*/ 4 h 2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4"/>
                <a:gd name="T124" fmla="*/ 0 h 236"/>
                <a:gd name="T125" fmla="*/ 44 w 44"/>
                <a:gd name="T126" fmla="*/ 236 h 2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4" h="236">
                  <a:moveTo>
                    <a:pt x="32" y="8"/>
                  </a:moveTo>
                  <a:lnTo>
                    <a:pt x="25" y="196"/>
                  </a:lnTo>
                  <a:lnTo>
                    <a:pt x="44" y="236"/>
                  </a:lnTo>
                  <a:lnTo>
                    <a:pt x="42" y="234"/>
                  </a:lnTo>
                  <a:lnTo>
                    <a:pt x="38" y="232"/>
                  </a:lnTo>
                  <a:lnTo>
                    <a:pt x="30" y="228"/>
                  </a:lnTo>
                  <a:lnTo>
                    <a:pt x="23" y="223"/>
                  </a:lnTo>
                  <a:lnTo>
                    <a:pt x="15" y="215"/>
                  </a:lnTo>
                  <a:lnTo>
                    <a:pt x="9" y="209"/>
                  </a:lnTo>
                  <a:lnTo>
                    <a:pt x="4" y="202"/>
                  </a:lnTo>
                  <a:lnTo>
                    <a:pt x="2" y="196"/>
                  </a:lnTo>
                  <a:lnTo>
                    <a:pt x="2" y="188"/>
                  </a:lnTo>
                  <a:lnTo>
                    <a:pt x="0" y="181"/>
                  </a:lnTo>
                  <a:lnTo>
                    <a:pt x="0" y="175"/>
                  </a:lnTo>
                  <a:lnTo>
                    <a:pt x="0" y="169"/>
                  </a:lnTo>
                  <a:lnTo>
                    <a:pt x="0" y="162"/>
                  </a:lnTo>
                  <a:lnTo>
                    <a:pt x="2" y="154"/>
                  </a:lnTo>
                  <a:lnTo>
                    <a:pt x="2" y="149"/>
                  </a:lnTo>
                  <a:lnTo>
                    <a:pt x="2" y="139"/>
                  </a:lnTo>
                  <a:lnTo>
                    <a:pt x="2" y="131"/>
                  </a:lnTo>
                  <a:lnTo>
                    <a:pt x="2" y="124"/>
                  </a:lnTo>
                  <a:lnTo>
                    <a:pt x="2" y="114"/>
                  </a:lnTo>
                  <a:lnTo>
                    <a:pt x="2" y="107"/>
                  </a:lnTo>
                  <a:lnTo>
                    <a:pt x="4" y="97"/>
                  </a:lnTo>
                  <a:lnTo>
                    <a:pt x="4" y="90"/>
                  </a:lnTo>
                  <a:lnTo>
                    <a:pt x="4" y="82"/>
                  </a:lnTo>
                  <a:lnTo>
                    <a:pt x="4" y="73"/>
                  </a:lnTo>
                  <a:lnTo>
                    <a:pt x="4" y="63"/>
                  </a:lnTo>
                  <a:lnTo>
                    <a:pt x="6" y="55"/>
                  </a:lnTo>
                  <a:lnTo>
                    <a:pt x="6" y="48"/>
                  </a:lnTo>
                  <a:lnTo>
                    <a:pt x="6" y="40"/>
                  </a:lnTo>
                  <a:lnTo>
                    <a:pt x="6" y="35"/>
                  </a:lnTo>
                  <a:lnTo>
                    <a:pt x="8" y="29"/>
                  </a:lnTo>
                  <a:lnTo>
                    <a:pt x="8" y="21"/>
                  </a:lnTo>
                  <a:lnTo>
                    <a:pt x="8" y="17"/>
                  </a:lnTo>
                  <a:lnTo>
                    <a:pt x="8" y="12"/>
                  </a:lnTo>
                  <a:lnTo>
                    <a:pt x="8" y="8"/>
                  </a:lnTo>
                  <a:lnTo>
                    <a:pt x="8" y="2"/>
                  </a:lnTo>
                  <a:lnTo>
                    <a:pt x="9" y="0"/>
                  </a:lnTo>
                  <a:lnTo>
                    <a:pt x="32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3" name="Freeform 252"/>
            <p:cNvSpPr>
              <a:spLocks/>
            </p:cNvSpPr>
            <p:nvPr/>
          </p:nvSpPr>
          <p:spPr bwMode="auto">
            <a:xfrm>
              <a:off x="3817" y="2738"/>
              <a:ext cx="309" cy="471"/>
            </a:xfrm>
            <a:custGeom>
              <a:avLst/>
              <a:gdLst>
                <a:gd name="T0" fmla="*/ 97 w 618"/>
                <a:gd name="T1" fmla="*/ 84 h 942"/>
                <a:gd name="T2" fmla="*/ 104 w 618"/>
                <a:gd name="T3" fmla="*/ 93 h 942"/>
                <a:gd name="T4" fmla="*/ 110 w 618"/>
                <a:gd name="T5" fmla="*/ 104 h 942"/>
                <a:gd name="T6" fmla="*/ 116 w 618"/>
                <a:gd name="T7" fmla="*/ 112 h 942"/>
                <a:gd name="T8" fmla="*/ 122 w 618"/>
                <a:gd name="T9" fmla="*/ 121 h 942"/>
                <a:gd name="T10" fmla="*/ 129 w 618"/>
                <a:gd name="T11" fmla="*/ 131 h 942"/>
                <a:gd name="T12" fmla="*/ 135 w 618"/>
                <a:gd name="T13" fmla="*/ 143 h 942"/>
                <a:gd name="T14" fmla="*/ 141 w 618"/>
                <a:gd name="T15" fmla="*/ 154 h 942"/>
                <a:gd name="T16" fmla="*/ 147 w 618"/>
                <a:gd name="T17" fmla="*/ 165 h 942"/>
                <a:gd name="T18" fmla="*/ 152 w 618"/>
                <a:gd name="T19" fmla="*/ 178 h 942"/>
                <a:gd name="T20" fmla="*/ 159 w 618"/>
                <a:gd name="T21" fmla="*/ 190 h 942"/>
                <a:gd name="T22" fmla="*/ 163 w 618"/>
                <a:gd name="T23" fmla="*/ 202 h 942"/>
                <a:gd name="T24" fmla="*/ 169 w 618"/>
                <a:gd name="T25" fmla="*/ 215 h 942"/>
                <a:gd name="T26" fmla="*/ 173 w 618"/>
                <a:gd name="T27" fmla="*/ 226 h 942"/>
                <a:gd name="T28" fmla="*/ 176 w 618"/>
                <a:gd name="T29" fmla="*/ 237 h 942"/>
                <a:gd name="T30" fmla="*/ 179 w 618"/>
                <a:gd name="T31" fmla="*/ 249 h 942"/>
                <a:gd name="T32" fmla="*/ 180 w 618"/>
                <a:gd name="T33" fmla="*/ 260 h 942"/>
                <a:gd name="T34" fmla="*/ 181 w 618"/>
                <a:gd name="T35" fmla="*/ 271 h 942"/>
                <a:gd name="T36" fmla="*/ 180 w 618"/>
                <a:gd name="T37" fmla="*/ 280 h 942"/>
                <a:gd name="T38" fmla="*/ 179 w 618"/>
                <a:gd name="T39" fmla="*/ 290 h 942"/>
                <a:gd name="T40" fmla="*/ 176 w 618"/>
                <a:gd name="T41" fmla="*/ 298 h 942"/>
                <a:gd name="T42" fmla="*/ 167 w 618"/>
                <a:gd name="T43" fmla="*/ 314 h 942"/>
                <a:gd name="T44" fmla="*/ 157 w 618"/>
                <a:gd name="T45" fmla="*/ 327 h 942"/>
                <a:gd name="T46" fmla="*/ 145 w 618"/>
                <a:gd name="T47" fmla="*/ 337 h 942"/>
                <a:gd name="T48" fmla="*/ 132 w 618"/>
                <a:gd name="T49" fmla="*/ 348 h 942"/>
                <a:gd name="T50" fmla="*/ 118 w 618"/>
                <a:gd name="T51" fmla="*/ 355 h 942"/>
                <a:gd name="T52" fmla="*/ 104 w 618"/>
                <a:gd name="T53" fmla="*/ 361 h 942"/>
                <a:gd name="T54" fmla="*/ 95 w 618"/>
                <a:gd name="T55" fmla="*/ 365 h 942"/>
                <a:gd name="T56" fmla="*/ 87 w 618"/>
                <a:gd name="T57" fmla="*/ 368 h 942"/>
                <a:gd name="T58" fmla="*/ 0 w 618"/>
                <a:gd name="T59" fmla="*/ 471 h 942"/>
                <a:gd name="T60" fmla="*/ 174 w 618"/>
                <a:gd name="T61" fmla="*/ 373 h 942"/>
                <a:gd name="T62" fmla="*/ 284 w 618"/>
                <a:gd name="T63" fmla="*/ 169 h 942"/>
                <a:gd name="T64" fmla="*/ 276 w 618"/>
                <a:gd name="T65" fmla="*/ 78 h 942"/>
                <a:gd name="T66" fmla="*/ 273 w 618"/>
                <a:gd name="T67" fmla="*/ 70 h 942"/>
                <a:gd name="T68" fmla="*/ 270 w 618"/>
                <a:gd name="T69" fmla="*/ 59 h 942"/>
                <a:gd name="T70" fmla="*/ 265 w 618"/>
                <a:gd name="T71" fmla="*/ 48 h 942"/>
                <a:gd name="T72" fmla="*/ 262 w 618"/>
                <a:gd name="T73" fmla="*/ 35 h 942"/>
                <a:gd name="T74" fmla="*/ 255 w 618"/>
                <a:gd name="T75" fmla="*/ 23 h 942"/>
                <a:gd name="T76" fmla="*/ 247 w 618"/>
                <a:gd name="T77" fmla="*/ 12 h 942"/>
                <a:gd name="T78" fmla="*/ 239 w 618"/>
                <a:gd name="T79" fmla="*/ 4 h 942"/>
                <a:gd name="T80" fmla="*/ 231 w 618"/>
                <a:gd name="T81" fmla="*/ 0 h 942"/>
                <a:gd name="T82" fmla="*/ 221 w 618"/>
                <a:gd name="T83" fmla="*/ 1 h 942"/>
                <a:gd name="T84" fmla="*/ 211 w 618"/>
                <a:gd name="T85" fmla="*/ 6 h 942"/>
                <a:gd name="T86" fmla="*/ 198 w 618"/>
                <a:gd name="T87" fmla="*/ 12 h 942"/>
                <a:gd name="T88" fmla="*/ 183 w 618"/>
                <a:gd name="T89" fmla="*/ 21 h 942"/>
                <a:gd name="T90" fmla="*/ 175 w 618"/>
                <a:gd name="T91" fmla="*/ 25 h 942"/>
                <a:gd name="T92" fmla="*/ 162 w 618"/>
                <a:gd name="T93" fmla="*/ 33 h 942"/>
                <a:gd name="T94" fmla="*/ 154 w 618"/>
                <a:gd name="T95" fmla="*/ 38 h 942"/>
                <a:gd name="T96" fmla="*/ 143 w 618"/>
                <a:gd name="T97" fmla="*/ 47 h 942"/>
                <a:gd name="T98" fmla="*/ 127 w 618"/>
                <a:gd name="T99" fmla="*/ 55 h 942"/>
                <a:gd name="T100" fmla="*/ 114 w 618"/>
                <a:gd name="T101" fmla="*/ 63 h 942"/>
                <a:gd name="T102" fmla="*/ 104 w 618"/>
                <a:gd name="T103" fmla="*/ 70 h 942"/>
                <a:gd name="T104" fmla="*/ 97 w 618"/>
                <a:gd name="T105" fmla="*/ 75 h 942"/>
                <a:gd name="T106" fmla="*/ 94 w 618"/>
                <a:gd name="T107" fmla="*/ 78 h 9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18"/>
                <a:gd name="T163" fmla="*/ 0 h 942"/>
                <a:gd name="T164" fmla="*/ 618 w 618"/>
                <a:gd name="T165" fmla="*/ 942 h 94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18" h="942">
                  <a:moveTo>
                    <a:pt x="188" y="155"/>
                  </a:moveTo>
                  <a:lnTo>
                    <a:pt x="188" y="157"/>
                  </a:lnTo>
                  <a:lnTo>
                    <a:pt x="194" y="167"/>
                  </a:lnTo>
                  <a:lnTo>
                    <a:pt x="198" y="171"/>
                  </a:lnTo>
                  <a:lnTo>
                    <a:pt x="204" y="178"/>
                  </a:lnTo>
                  <a:lnTo>
                    <a:pt x="209" y="186"/>
                  </a:lnTo>
                  <a:lnTo>
                    <a:pt x="215" y="197"/>
                  </a:lnTo>
                  <a:lnTo>
                    <a:pt x="219" y="201"/>
                  </a:lnTo>
                  <a:lnTo>
                    <a:pt x="221" y="207"/>
                  </a:lnTo>
                  <a:lnTo>
                    <a:pt x="225" y="212"/>
                  </a:lnTo>
                  <a:lnTo>
                    <a:pt x="228" y="218"/>
                  </a:lnTo>
                  <a:lnTo>
                    <a:pt x="232" y="224"/>
                  </a:lnTo>
                  <a:lnTo>
                    <a:pt x="236" y="230"/>
                  </a:lnTo>
                  <a:lnTo>
                    <a:pt x="240" y="235"/>
                  </a:lnTo>
                  <a:lnTo>
                    <a:pt x="245" y="243"/>
                  </a:lnTo>
                  <a:lnTo>
                    <a:pt x="247" y="249"/>
                  </a:lnTo>
                  <a:lnTo>
                    <a:pt x="253" y="256"/>
                  </a:lnTo>
                  <a:lnTo>
                    <a:pt x="257" y="262"/>
                  </a:lnTo>
                  <a:lnTo>
                    <a:pt x="261" y="270"/>
                  </a:lnTo>
                  <a:lnTo>
                    <a:pt x="264" y="277"/>
                  </a:lnTo>
                  <a:lnTo>
                    <a:pt x="270" y="285"/>
                  </a:lnTo>
                  <a:lnTo>
                    <a:pt x="274" y="292"/>
                  </a:lnTo>
                  <a:lnTo>
                    <a:pt x="278" y="300"/>
                  </a:lnTo>
                  <a:lnTo>
                    <a:pt x="282" y="308"/>
                  </a:lnTo>
                  <a:lnTo>
                    <a:pt x="285" y="315"/>
                  </a:lnTo>
                  <a:lnTo>
                    <a:pt x="289" y="323"/>
                  </a:lnTo>
                  <a:lnTo>
                    <a:pt x="293" y="330"/>
                  </a:lnTo>
                  <a:lnTo>
                    <a:pt x="297" y="338"/>
                  </a:lnTo>
                  <a:lnTo>
                    <a:pt x="301" y="347"/>
                  </a:lnTo>
                  <a:lnTo>
                    <a:pt x="304" y="355"/>
                  </a:lnTo>
                  <a:lnTo>
                    <a:pt x="310" y="363"/>
                  </a:lnTo>
                  <a:lnTo>
                    <a:pt x="312" y="370"/>
                  </a:lnTo>
                  <a:lnTo>
                    <a:pt x="318" y="380"/>
                  </a:lnTo>
                  <a:lnTo>
                    <a:pt x="321" y="387"/>
                  </a:lnTo>
                  <a:lnTo>
                    <a:pt x="325" y="395"/>
                  </a:lnTo>
                  <a:lnTo>
                    <a:pt x="327" y="403"/>
                  </a:lnTo>
                  <a:lnTo>
                    <a:pt x="331" y="412"/>
                  </a:lnTo>
                  <a:lnTo>
                    <a:pt x="335" y="422"/>
                  </a:lnTo>
                  <a:lnTo>
                    <a:pt x="339" y="429"/>
                  </a:lnTo>
                  <a:lnTo>
                    <a:pt x="340" y="437"/>
                  </a:lnTo>
                  <a:lnTo>
                    <a:pt x="342" y="444"/>
                  </a:lnTo>
                  <a:lnTo>
                    <a:pt x="346" y="452"/>
                  </a:lnTo>
                  <a:lnTo>
                    <a:pt x="348" y="460"/>
                  </a:lnTo>
                  <a:lnTo>
                    <a:pt x="350" y="467"/>
                  </a:lnTo>
                  <a:lnTo>
                    <a:pt x="352" y="475"/>
                  </a:lnTo>
                  <a:lnTo>
                    <a:pt x="354" y="482"/>
                  </a:lnTo>
                  <a:lnTo>
                    <a:pt x="358" y="492"/>
                  </a:lnTo>
                  <a:lnTo>
                    <a:pt x="358" y="499"/>
                  </a:lnTo>
                  <a:lnTo>
                    <a:pt x="359" y="507"/>
                  </a:lnTo>
                  <a:lnTo>
                    <a:pt x="359" y="513"/>
                  </a:lnTo>
                  <a:lnTo>
                    <a:pt x="361" y="520"/>
                  </a:lnTo>
                  <a:lnTo>
                    <a:pt x="361" y="528"/>
                  </a:lnTo>
                  <a:lnTo>
                    <a:pt x="363" y="534"/>
                  </a:lnTo>
                  <a:lnTo>
                    <a:pt x="363" y="541"/>
                  </a:lnTo>
                  <a:lnTo>
                    <a:pt x="363" y="549"/>
                  </a:lnTo>
                  <a:lnTo>
                    <a:pt x="363" y="555"/>
                  </a:lnTo>
                  <a:lnTo>
                    <a:pt x="361" y="560"/>
                  </a:lnTo>
                  <a:lnTo>
                    <a:pt x="361" y="566"/>
                  </a:lnTo>
                  <a:lnTo>
                    <a:pt x="359" y="574"/>
                  </a:lnTo>
                  <a:lnTo>
                    <a:pt x="358" y="579"/>
                  </a:lnTo>
                  <a:lnTo>
                    <a:pt x="356" y="585"/>
                  </a:lnTo>
                  <a:lnTo>
                    <a:pt x="354" y="591"/>
                  </a:lnTo>
                  <a:lnTo>
                    <a:pt x="352" y="596"/>
                  </a:lnTo>
                  <a:lnTo>
                    <a:pt x="346" y="606"/>
                  </a:lnTo>
                  <a:lnTo>
                    <a:pt x="342" y="615"/>
                  </a:lnTo>
                  <a:lnTo>
                    <a:pt x="335" y="627"/>
                  </a:lnTo>
                  <a:lnTo>
                    <a:pt x="329" y="636"/>
                  </a:lnTo>
                  <a:lnTo>
                    <a:pt x="321" y="644"/>
                  </a:lnTo>
                  <a:lnTo>
                    <a:pt x="314" y="653"/>
                  </a:lnTo>
                  <a:lnTo>
                    <a:pt x="304" y="661"/>
                  </a:lnTo>
                  <a:lnTo>
                    <a:pt x="297" y="669"/>
                  </a:lnTo>
                  <a:lnTo>
                    <a:pt x="289" y="674"/>
                  </a:lnTo>
                  <a:lnTo>
                    <a:pt x="280" y="682"/>
                  </a:lnTo>
                  <a:lnTo>
                    <a:pt x="272" y="688"/>
                  </a:lnTo>
                  <a:lnTo>
                    <a:pt x="263" y="695"/>
                  </a:lnTo>
                  <a:lnTo>
                    <a:pt x="253" y="701"/>
                  </a:lnTo>
                  <a:lnTo>
                    <a:pt x="245" y="705"/>
                  </a:lnTo>
                  <a:lnTo>
                    <a:pt x="236" y="710"/>
                  </a:lnTo>
                  <a:lnTo>
                    <a:pt x="226" y="714"/>
                  </a:lnTo>
                  <a:lnTo>
                    <a:pt x="219" y="718"/>
                  </a:lnTo>
                  <a:lnTo>
                    <a:pt x="209" y="722"/>
                  </a:lnTo>
                  <a:lnTo>
                    <a:pt x="202" y="724"/>
                  </a:lnTo>
                  <a:lnTo>
                    <a:pt x="196" y="728"/>
                  </a:lnTo>
                  <a:lnTo>
                    <a:pt x="190" y="729"/>
                  </a:lnTo>
                  <a:lnTo>
                    <a:pt x="185" y="731"/>
                  </a:lnTo>
                  <a:lnTo>
                    <a:pt x="179" y="733"/>
                  </a:lnTo>
                  <a:lnTo>
                    <a:pt x="175" y="735"/>
                  </a:lnTo>
                  <a:lnTo>
                    <a:pt x="169" y="737"/>
                  </a:lnTo>
                  <a:lnTo>
                    <a:pt x="167" y="739"/>
                  </a:lnTo>
                  <a:lnTo>
                    <a:pt x="0" y="942"/>
                  </a:lnTo>
                  <a:lnTo>
                    <a:pt x="65" y="916"/>
                  </a:lnTo>
                  <a:lnTo>
                    <a:pt x="162" y="885"/>
                  </a:lnTo>
                  <a:lnTo>
                    <a:pt x="348" y="745"/>
                  </a:lnTo>
                  <a:lnTo>
                    <a:pt x="510" y="659"/>
                  </a:lnTo>
                  <a:lnTo>
                    <a:pt x="618" y="461"/>
                  </a:lnTo>
                  <a:lnTo>
                    <a:pt x="567" y="338"/>
                  </a:lnTo>
                  <a:lnTo>
                    <a:pt x="553" y="165"/>
                  </a:lnTo>
                  <a:lnTo>
                    <a:pt x="553" y="161"/>
                  </a:lnTo>
                  <a:lnTo>
                    <a:pt x="551" y="155"/>
                  </a:lnTo>
                  <a:lnTo>
                    <a:pt x="548" y="150"/>
                  </a:lnTo>
                  <a:lnTo>
                    <a:pt x="548" y="146"/>
                  </a:lnTo>
                  <a:lnTo>
                    <a:pt x="546" y="140"/>
                  </a:lnTo>
                  <a:lnTo>
                    <a:pt x="544" y="133"/>
                  </a:lnTo>
                  <a:lnTo>
                    <a:pt x="542" y="127"/>
                  </a:lnTo>
                  <a:lnTo>
                    <a:pt x="540" y="119"/>
                  </a:lnTo>
                  <a:lnTo>
                    <a:pt x="536" y="110"/>
                  </a:lnTo>
                  <a:lnTo>
                    <a:pt x="534" y="102"/>
                  </a:lnTo>
                  <a:lnTo>
                    <a:pt x="530" y="95"/>
                  </a:lnTo>
                  <a:lnTo>
                    <a:pt x="529" y="87"/>
                  </a:lnTo>
                  <a:lnTo>
                    <a:pt x="525" y="78"/>
                  </a:lnTo>
                  <a:lnTo>
                    <a:pt x="523" y="70"/>
                  </a:lnTo>
                  <a:lnTo>
                    <a:pt x="517" y="62"/>
                  </a:lnTo>
                  <a:lnTo>
                    <a:pt x="513" y="53"/>
                  </a:lnTo>
                  <a:lnTo>
                    <a:pt x="510" y="45"/>
                  </a:lnTo>
                  <a:lnTo>
                    <a:pt x="506" y="38"/>
                  </a:lnTo>
                  <a:lnTo>
                    <a:pt x="500" y="30"/>
                  </a:lnTo>
                  <a:lnTo>
                    <a:pt x="494" y="24"/>
                  </a:lnTo>
                  <a:lnTo>
                    <a:pt x="491" y="19"/>
                  </a:lnTo>
                  <a:lnTo>
                    <a:pt x="485" y="13"/>
                  </a:lnTo>
                  <a:lnTo>
                    <a:pt x="479" y="7"/>
                  </a:lnTo>
                  <a:lnTo>
                    <a:pt x="473" y="5"/>
                  </a:lnTo>
                  <a:lnTo>
                    <a:pt x="468" y="2"/>
                  </a:lnTo>
                  <a:lnTo>
                    <a:pt x="462" y="0"/>
                  </a:lnTo>
                  <a:lnTo>
                    <a:pt x="454" y="0"/>
                  </a:lnTo>
                  <a:lnTo>
                    <a:pt x="449" y="0"/>
                  </a:lnTo>
                  <a:lnTo>
                    <a:pt x="443" y="2"/>
                  </a:lnTo>
                  <a:lnTo>
                    <a:pt x="437" y="5"/>
                  </a:lnTo>
                  <a:lnTo>
                    <a:pt x="430" y="7"/>
                  </a:lnTo>
                  <a:lnTo>
                    <a:pt x="422" y="11"/>
                  </a:lnTo>
                  <a:lnTo>
                    <a:pt x="413" y="15"/>
                  </a:lnTo>
                  <a:lnTo>
                    <a:pt x="405" y="21"/>
                  </a:lnTo>
                  <a:lnTo>
                    <a:pt x="396" y="24"/>
                  </a:lnTo>
                  <a:lnTo>
                    <a:pt x="386" y="30"/>
                  </a:lnTo>
                  <a:lnTo>
                    <a:pt x="377" y="36"/>
                  </a:lnTo>
                  <a:lnTo>
                    <a:pt x="367" y="41"/>
                  </a:lnTo>
                  <a:lnTo>
                    <a:pt x="361" y="43"/>
                  </a:lnTo>
                  <a:lnTo>
                    <a:pt x="356" y="47"/>
                  </a:lnTo>
                  <a:lnTo>
                    <a:pt x="350" y="49"/>
                  </a:lnTo>
                  <a:lnTo>
                    <a:pt x="346" y="53"/>
                  </a:lnTo>
                  <a:lnTo>
                    <a:pt x="335" y="60"/>
                  </a:lnTo>
                  <a:lnTo>
                    <a:pt x="325" y="66"/>
                  </a:lnTo>
                  <a:lnTo>
                    <a:pt x="320" y="70"/>
                  </a:lnTo>
                  <a:lnTo>
                    <a:pt x="314" y="72"/>
                  </a:lnTo>
                  <a:lnTo>
                    <a:pt x="308" y="76"/>
                  </a:lnTo>
                  <a:lnTo>
                    <a:pt x="304" y="79"/>
                  </a:lnTo>
                  <a:lnTo>
                    <a:pt x="293" y="85"/>
                  </a:lnTo>
                  <a:lnTo>
                    <a:pt x="285" y="93"/>
                  </a:lnTo>
                  <a:lnTo>
                    <a:pt x="274" y="98"/>
                  </a:lnTo>
                  <a:lnTo>
                    <a:pt x="264" y="104"/>
                  </a:lnTo>
                  <a:lnTo>
                    <a:pt x="255" y="110"/>
                  </a:lnTo>
                  <a:lnTo>
                    <a:pt x="247" y="116"/>
                  </a:lnTo>
                  <a:lnTo>
                    <a:pt x="238" y="119"/>
                  </a:lnTo>
                  <a:lnTo>
                    <a:pt x="228" y="127"/>
                  </a:lnTo>
                  <a:lnTo>
                    <a:pt x="221" y="131"/>
                  </a:lnTo>
                  <a:lnTo>
                    <a:pt x="215" y="136"/>
                  </a:lnTo>
                  <a:lnTo>
                    <a:pt x="209" y="140"/>
                  </a:lnTo>
                  <a:lnTo>
                    <a:pt x="204" y="144"/>
                  </a:lnTo>
                  <a:lnTo>
                    <a:pt x="198" y="148"/>
                  </a:lnTo>
                  <a:lnTo>
                    <a:pt x="194" y="150"/>
                  </a:lnTo>
                  <a:lnTo>
                    <a:pt x="188" y="154"/>
                  </a:lnTo>
                  <a:lnTo>
                    <a:pt x="188" y="155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4" name="Freeform 253"/>
            <p:cNvSpPr>
              <a:spLocks/>
            </p:cNvSpPr>
            <p:nvPr/>
          </p:nvSpPr>
          <p:spPr bwMode="auto">
            <a:xfrm>
              <a:off x="3409" y="2794"/>
              <a:ext cx="84" cy="154"/>
            </a:xfrm>
            <a:custGeom>
              <a:avLst/>
              <a:gdLst>
                <a:gd name="T0" fmla="*/ 40 w 167"/>
                <a:gd name="T1" fmla="*/ 150 h 308"/>
                <a:gd name="T2" fmla="*/ 30 w 167"/>
                <a:gd name="T3" fmla="*/ 95 h 308"/>
                <a:gd name="T4" fmla="*/ 7 w 167"/>
                <a:gd name="T5" fmla="*/ 59 h 308"/>
                <a:gd name="T6" fmla="*/ 0 w 167"/>
                <a:gd name="T7" fmla="*/ 0 h 308"/>
                <a:gd name="T8" fmla="*/ 80 w 167"/>
                <a:gd name="T9" fmla="*/ 11 h 308"/>
                <a:gd name="T10" fmla="*/ 84 w 167"/>
                <a:gd name="T11" fmla="*/ 67 h 308"/>
                <a:gd name="T12" fmla="*/ 70 w 167"/>
                <a:gd name="T13" fmla="*/ 154 h 308"/>
                <a:gd name="T14" fmla="*/ 40 w 167"/>
                <a:gd name="T15" fmla="*/ 150 h 308"/>
                <a:gd name="T16" fmla="*/ 40 w 167"/>
                <a:gd name="T17" fmla="*/ 150 h 3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308"/>
                <a:gd name="T29" fmla="*/ 167 w 167"/>
                <a:gd name="T30" fmla="*/ 308 h 3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308">
                  <a:moveTo>
                    <a:pt x="80" y="300"/>
                  </a:moveTo>
                  <a:lnTo>
                    <a:pt x="59" y="190"/>
                  </a:lnTo>
                  <a:lnTo>
                    <a:pt x="13" y="118"/>
                  </a:lnTo>
                  <a:lnTo>
                    <a:pt x="0" y="0"/>
                  </a:lnTo>
                  <a:lnTo>
                    <a:pt x="160" y="23"/>
                  </a:lnTo>
                  <a:lnTo>
                    <a:pt x="167" y="133"/>
                  </a:lnTo>
                  <a:lnTo>
                    <a:pt x="139" y="308"/>
                  </a:lnTo>
                  <a:lnTo>
                    <a:pt x="80" y="30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5" name="Freeform 254"/>
            <p:cNvSpPr>
              <a:spLocks/>
            </p:cNvSpPr>
            <p:nvPr/>
          </p:nvSpPr>
          <p:spPr bwMode="auto">
            <a:xfrm>
              <a:off x="3647" y="2230"/>
              <a:ext cx="336" cy="157"/>
            </a:xfrm>
            <a:custGeom>
              <a:avLst/>
              <a:gdLst>
                <a:gd name="T0" fmla="*/ 75 w 673"/>
                <a:gd name="T1" fmla="*/ 153 h 313"/>
                <a:gd name="T2" fmla="*/ 73 w 673"/>
                <a:gd name="T3" fmla="*/ 140 h 313"/>
                <a:gd name="T4" fmla="*/ 71 w 673"/>
                <a:gd name="T5" fmla="*/ 128 h 313"/>
                <a:gd name="T6" fmla="*/ 69 w 673"/>
                <a:gd name="T7" fmla="*/ 117 h 313"/>
                <a:gd name="T8" fmla="*/ 70 w 673"/>
                <a:gd name="T9" fmla="*/ 107 h 313"/>
                <a:gd name="T10" fmla="*/ 108 w 673"/>
                <a:gd name="T11" fmla="*/ 108 h 313"/>
                <a:gd name="T12" fmla="*/ 117 w 673"/>
                <a:gd name="T13" fmla="*/ 112 h 313"/>
                <a:gd name="T14" fmla="*/ 131 w 673"/>
                <a:gd name="T15" fmla="*/ 119 h 313"/>
                <a:gd name="T16" fmla="*/ 146 w 673"/>
                <a:gd name="T17" fmla="*/ 126 h 313"/>
                <a:gd name="T18" fmla="*/ 156 w 673"/>
                <a:gd name="T19" fmla="*/ 126 h 313"/>
                <a:gd name="T20" fmla="*/ 167 w 673"/>
                <a:gd name="T21" fmla="*/ 121 h 313"/>
                <a:gd name="T22" fmla="*/ 182 w 673"/>
                <a:gd name="T23" fmla="*/ 114 h 313"/>
                <a:gd name="T24" fmla="*/ 190 w 673"/>
                <a:gd name="T25" fmla="*/ 117 h 313"/>
                <a:gd name="T26" fmla="*/ 202 w 673"/>
                <a:gd name="T27" fmla="*/ 120 h 313"/>
                <a:gd name="T28" fmla="*/ 217 w 673"/>
                <a:gd name="T29" fmla="*/ 120 h 313"/>
                <a:gd name="T30" fmla="*/ 232 w 673"/>
                <a:gd name="T31" fmla="*/ 112 h 313"/>
                <a:gd name="T32" fmla="*/ 242 w 673"/>
                <a:gd name="T33" fmla="*/ 102 h 313"/>
                <a:gd name="T34" fmla="*/ 253 w 673"/>
                <a:gd name="T35" fmla="*/ 91 h 313"/>
                <a:gd name="T36" fmla="*/ 260 w 673"/>
                <a:gd name="T37" fmla="*/ 86 h 313"/>
                <a:gd name="T38" fmla="*/ 273 w 673"/>
                <a:gd name="T39" fmla="*/ 81 h 313"/>
                <a:gd name="T40" fmla="*/ 287 w 673"/>
                <a:gd name="T41" fmla="*/ 74 h 313"/>
                <a:gd name="T42" fmla="*/ 300 w 673"/>
                <a:gd name="T43" fmla="*/ 67 h 313"/>
                <a:gd name="T44" fmla="*/ 311 w 673"/>
                <a:gd name="T45" fmla="*/ 57 h 313"/>
                <a:gd name="T46" fmla="*/ 321 w 673"/>
                <a:gd name="T47" fmla="*/ 48 h 313"/>
                <a:gd name="T48" fmla="*/ 333 w 673"/>
                <a:gd name="T49" fmla="*/ 34 h 313"/>
                <a:gd name="T50" fmla="*/ 333 w 673"/>
                <a:gd name="T51" fmla="*/ 15 h 313"/>
                <a:gd name="T52" fmla="*/ 322 w 673"/>
                <a:gd name="T53" fmla="*/ 23 h 313"/>
                <a:gd name="T54" fmla="*/ 311 w 673"/>
                <a:gd name="T55" fmla="*/ 32 h 313"/>
                <a:gd name="T56" fmla="*/ 297 w 673"/>
                <a:gd name="T57" fmla="*/ 41 h 313"/>
                <a:gd name="T58" fmla="*/ 283 w 673"/>
                <a:gd name="T59" fmla="*/ 50 h 313"/>
                <a:gd name="T60" fmla="*/ 268 w 673"/>
                <a:gd name="T61" fmla="*/ 58 h 313"/>
                <a:gd name="T62" fmla="*/ 253 w 673"/>
                <a:gd name="T63" fmla="*/ 65 h 313"/>
                <a:gd name="T64" fmla="*/ 240 w 673"/>
                <a:gd name="T65" fmla="*/ 70 h 313"/>
                <a:gd name="T66" fmla="*/ 225 w 673"/>
                <a:gd name="T67" fmla="*/ 72 h 313"/>
                <a:gd name="T68" fmla="*/ 207 w 673"/>
                <a:gd name="T69" fmla="*/ 74 h 313"/>
                <a:gd name="T70" fmla="*/ 190 w 673"/>
                <a:gd name="T71" fmla="*/ 74 h 313"/>
                <a:gd name="T72" fmla="*/ 173 w 673"/>
                <a:gd name="T73" fmla="*/ 74 h 313"/>
                <a:gd name="T74" fmla="*/ 157 w 673"/>
                <a:gd name="T75" fmla="*/ 74 h 313"/>
                <a:gd name="T76" fmla="*/ 146 w 673"/>
                <a:gd name="T77" fmla="*/ 73 h 313"/>
                <a:gd name="T78" fmla="*/ 139 w 673"/>
                <a:gd name="T79" fmla="*/ 73 h 313"/>
                <a:gd name="T80" fmla="*/ 129 w 673"/>
                <a:gd name="T81" fmla="*/ 76 h 313"/>
                <a:gd name="T82" fmla="*/ 116 w 673"/>
                <a:gd name="T83" fmla="*/ 78 h 313"/>
                <a:gd name="T84" fmla="*/ 101 w 673"/>
                <a:gd name="T85" fmla="*/ 81 h 313"/>
                <a:gd name="T86" fmla="*/ 87 w 673"/>
                <a:gd name="T87" fmla="*/ 80 h 313"/>
                <a:gd name="T88" fmla="*/ 72 w 673"/>
                <a:gd name="T89" fmla="*/ 77 h 313"/>
                <a:gd name="T90" fmla="*/ 58 w 673"/>
                <a:gd name="T91" fmla="*/ 70 h 313"/>
                <a:gd name="T92" fmla="*/ 43 w 673"/>
                <a:gd name="T93" fmla="*/ 65 h 313"/>
                <a:gd name="T94" fmla="*/ 28 w 673"/>
                <a:gd name="T95" fmla="*/ 54 h 313"/>
                <a:gd name="T96" fmla="*/ 13 w 673"/>
                <a:gd name="T97" fmla="*/ 39 h 313"/>
                <a:gd name="T98" fmla="*/ 0 w 673"/>
                <a:gd name="T99" fmla="*/ 0 h 31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73"/>
                <a:gd name="T151" fmla="*/ 0 h 313"/>
                <a:gd name="T152" fmla="*/ 673 w 673"/>
                <a:gd name="T153" fmla="*/ 313 h 31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73" h="313">
                  <a:moveTo>
                    <a:pt x="0" y="0"/>
                  </a:moveTo>
                  <a:lnTo>
                    <a:pt x="8" y="313"/>
                  </a:lnTo>
                  <a:lnTo>
                    <a:pt x="150" y="308"/>
                  </a:lnTo>
                  <a:lnTo>
                    <a:pt x="150" y="306"/>
                  </a:lnTo>
                  <a:lnTo>
                    <a:pt x="150" y="302"/>
                  </a:lnTo>
                  <a:lnTo>
                    <a:pt x="148" y="294"/>
                  </a:lnTo>
                  <a:lnTo>
                    <a:pt x="148" y="285"/>
                  </a:lnTo>
                  <a:lnTo>
                    <a:pt x="146" y="279"/>
                  </a:lnTo>
                  <a:lnTo>
                    <a:pt x="146" y="273"/>
                  </a:lnTo>
                  <a:lnTo>
                    <a:pt x="145" y="268"/>
                  </a:lnTo>
                  <a:lnTo>
                    <a:pt x="145" y="262"/>
                  </a:lnTo>
                  <a:lnTo>
                    <a:pt x="143" y="256"/>
                  </a:lnTo>
                  <a:lnTo>
                    <a:pt x="141" y="251"/>
                  </a:lnTo>
                  <a:lnTo>
                    <a:pt x="141" y="245"/>
                  </a:lnTo>
                  <a:lnTo>
                    <a:pt x="139" y="239"/>
                  </a:lnTo>
                  <a:lnTo>
                    <a:pt x="139" y="234"/>
                  </a:lnTo>
                  <a:lnTo>
                    <a:pt x="139" y="230"/>
                  </a:lnTo>
                  <a:lnTo>
                    <a:pt x="139" y="224"/>
                  </a:lnTo>
                  <a:lnTo>
                    <a:pt x="139" y="220"/>
                  </a:lnTo>
                  <a:lnTo>
                    <a:pt x="141" y="213"/>
                  </a:lnTo>
                  <a:lnTo>
                    <a:pt x="143" y="207"/>
                  </a:lnTo>
                  <a:lnTo>
                    <a:pt x="148" y="197"/>
                  </a:lnTo>
                  <a:lnTo>
                    <a:pt x="150" y="196"/>
                  </a:lnTo>
                  <a:lnTo>
                    <a:pt x="217" y="215"/>
                  </a:lnTo>
                  <a:lnTo>
                    <a:pt x="221" y="215"/>
                  </a:lnTo>
                  <a:lnTo>
                    <a:pt x="222" y="216"/>
                  </a:lnTo>
                  <a:lnTo>
                    <a:pt x="228" y="220"/>
                  </a:lnTo>
                  <a:lnTo>
                    <a:pt x="234" y="224"/>
                  </a:lnTo>
                  <a:lnTo>
                    <a:pt x="241" y="228"/>
                  </a:lnTo>
                  <a:lnTo>
                    <a:pt x="247" y="230"/>
                  </a:lnTo>
                  <a:lnTo>
                    <a:pt x="257" y="235"/>
                  </a:lnTo>
                  <a:lnTo>
                    <a:pt x="262" y="237"/>
                  </a:lnTo>
                  <a:lnTo>
                    <a:pt x="272" y="241"/>
                  </a:lnTo>
                  <a:lnTo>
                    <a:pt x="279" y="245"/>
                  </a:lnTo>
                  <a:lnTo>
                    <a:pt x="287" y="249"/>
                  </a:lnTo>
                  <a:lnTo>
                    <a:pt x="293" y="251"/>
                  </a:lnTo>
                  <a:lnTo>
                    <a:pt x="298" y="253"/>
                  </a:lnTo>
                  <a:lnTo>
                    <a:pt x="302" y="253"/>
                  </a:lnTo>
                  <a:lnTo>
                    <a:pt x="306" y="253"/>
                  </a:lnTo>
                  <a:lnTo>
                    <a:pt x="312" y="251"/>
                  </a:lnTo>
                  <a:lnTo>
                    <a:pt x="321" y="247"/>
                  </a:lnTo>
                  <a:lnTo>
                    <a:pt x="325" y="245"/>
                  </a:lnTo>
                  <a:lnTo>
                    <a:pt x="331" y="243"/>
                  </a:lnTo>
                  <a:lnTo>
                    <a:pt x="335" y="241"/>
                  </a:lnTo>
                  <a:lnTo>
                    <a:pt x="342" y="239"/>
                  </a:lnTo>
                  <a:lnTo>
                    <a:pt x="352" y="235"/>
                  </a:lnTo>
                  <a:lnTo>
                    <a:pt x="359" y="232"/>
                  </a:lnTo>
                  <a:lnTo>
                    <a:pt x="365" y="228"/>
                  </a:lnTo>
                  <a:lnTo>
                    <a:pt x="369" y="228"/>
                  </a:lnTo>
                  <a:lnTo>
                    <a:pt x="371" y="228"/>
                  </a:lnTo>
                  <a:lnTo>
                    <a:pt x="376" y="232"/>
                  </a:lnTo>
                  <a:lnTo>
                    <a:pt x="380" y="234"/>
                  </a:lnTo>
                  <a:lnTo>
                    <a:pt x="386" y="235"/>
                  </a:lnTo>
                  <a:lnTo>
                    <a:pt x="392" y="237"/>
                  </a:lnTo>
                  <a:lnTo>
                    <a:pt x="399" y="239"/>
                  </a:lnTo>
                  <a:lnTo>
                    <a:pt x="405" y="239"/>
                  </a:lnTo>
                  <a:lnTo>
                    <a:pt x="412" y="241"/>
                  </a:lnTo>
                  <a:lnTo>
                    <a:pt x="420" y="241"/>
                  </a:lnTo>
                  <a:lnTo>
                    <a:pt x="430" y="241"/>
                  </a:lnTo>
                  <a:lnTo>
                    <a:pt x="435" y="239"/>
                  </a:lnTo>
                  <a:lnTo>
                    <a:pt x="443" y="237"/>
                  </a:lnTo>
                  <a:lnTo>
                    <a:pt x="450" y="234"/>
                  </a:lnTo>
                  <a:lnTo>
                    <a:pt x="458" y="230"/>
                  </a:lnTo>
                  <a:lnTo>
                    <a:pt x="464" y="224"/>
                  </a:lnTo>
                  <a:lnTo>
                    <a:pt x="469" y="218"/>
                  </a:lnTo>
                  <a:lnTo>
                    <a:pt x="475" y="215"/>
                  </a:lnTo>
                  <a:lnTo>
                    <a:pt x="481" y="209"/>
                  </a:lnTo>
                  <a:lnTo>
                    <a:pt x="485" y="203"/>
                  </a:lnTo>
                  <a:lnTo>
                    <a:pt x="490" y="199"/>
                  </a:lnTo>
                  <a:lnTo>
                    <a:pt x="496" y="196"/>
                  </a:lnTo>
                  <a:lnTo>
                    <a:pt x="502" y="192"/>
                  </a:lnTo>
                  <a:lnTo>
                    <a:pt x="507" y="182"/>
                  </a:lnTo>
                  <a:lnTo>
                    <a:pt x="513" y="178"/>
                  </a:lnTo>
                  <a:lnTo>
                    <a:pt x="517" y="175"/>
                  </a:lnTo>
                  <a:lnTo>
                    <a:pt x="519" y="173"/>
                  </a:lnTo>
                  <a:lnTo>
                    <a:pt x="521" y="171"/>
                  </a:lnTo>
                  <a:lnTo>
                    <a:pt x="528" y="169"/>
                  </a:lnTo>
                  <a:lnTo>
                    <a:pt x="532" y="167"/>
                  </a:lnTo>
                  <a:lnTo>
                    <a:pt x="540" y="165"/>
                  </a:lnTo>
                  <a:lnTo>
                    <a:pt x="546" y="161"/>
                  </a:lnTo>
                  <a:lnTo>
                    <a:pt x="553" y="159"/>
                  </a:lnTo>
                  <a:lnTo>
                    <a:pt x="559" y="156"/>
                  </a:lnTo>
                  <a:lnTo>
                    <a:pt x="566" y="154"/>
                  </a:lnTo>
                  <a:lnTo>
                    <a:pt x="574" y="148"/>
                  </a:lnTo>
                  <a:lnTo>
                    <a:pt x="582" y="146"/>
                  </a:lnTo>
                  <a:lnTo>
                    <a:pt x="589" y="140"/>
                  </a:lnTo>
                  <a:lnTo>
                    <a:pt x="595" y="137"/>
                  </a:lnTo>
                  <a:lnTo>
                    <a:pt x="601" y="133"/>
                  </a:lnTo>
                  <a:lnTo>
                    <a:pt x="608" y="129"/>
                  </a:lnTo>
                  <a:lnTo>
                    <a:pt x="612" y="125"/>
                  </a:lnTo>
                  <a:lnTo>
                    <a:pt x="616" y="120"/>
                  </a:lnTo>
                  <a:lnTo>
                    <a:pt x="622" y="114"/>
                  </a:lnTo>
                  <a:lnTo>
                    <a:pt x="627" y="110"/>
                  </a:lnTo>
                  <a:lnTo>
                    <a:pt x="631" y="104"/>
                  </a:lnTo>
                  <a:lnTo>
                    <a:pt x="637" y="99"/>
                  </a:lnTo>
                  <a:lnTo>
                    <a:pt x="642" y="95"/>
                  </a:lnTo>
                  <a:lnTo>
                    <a:pt x="648" y="91"/>
                  </a:lnTo>
                  <a:lnTo>
                    <a:pt x="654" y="82"/>
                  </a:lnTo>
                  <a:lnTo>
                    <a:pt x="663" y="74"/>
                  </a:lnTo>
                  <a:lnTo>
                    <a:pt x="667" y="68"/>
                  </a:lnTo>
                  <a:lnTo>
                    <a:pt x="669" y="68"/>
                  </a:lnTo>
                  <a:lnTo>
                    <a:pt x="673" y="26"/>
                  </a:lnTo>
                  <a:lnTo>
                    <a:pt x="671" y="26"/>
                  </a:lnTo>
                  <a:lnTo>
                    <a:pt x="667" y="30"/>
                  </a:lnTo>
                  <a:lnTo>
                    <a:pt x="661" y="34"/>
                  </a:lnTo>
                  <a:lnTo>
                    <a:pt x="654" y="40"/>
                  </a:lnTo>
                  <a:lnTo>
                    <a:pt x="648" y="44"/>
                  </a:lnTo>
                  <a:lnTo>
                    <a:pt x="644" y="45"/>
                  </a:lnTo>
                  <a:lnTo>
                    <a:pt x="639" y="49"/>
                  </a:lnTo>
                  <a:lnTo>
                    <a:pt x="633" y="53"/>
                  </a:lnTo>
                  <a:lnTo>
                    <a:pt x="627" y="57"/>
                  </a:lnTo>
                  <a:lnTo>
                    <a:pt x="622" y="63"/>
                  </a:lnTo>
                  <a:lnTo>
                    <a:pt x="616" y="66"/>
                  </a:lnTo>
                  <a:lnTo>
                    <a:pt x="610" y="72"/>
                  </a:lnTo>
                  <a:lnTo>
                    <a:pt x="603" y="76"/>
                  </a:lnTo>
                  <a:lnTo>
                    <a:pt x="595" y="82"/>
                  </a:lnTo>
                  <a:lnTo>
                    <a:pt x="587" y="85"/>
                  </a:lnTo>
                  <a:lnTo>
                    <a:pt x="580" y="91"/>
                  </a:lnTo>
                  <a:lnTo>
                    <a:pt x="574" y="95"/>
                  </a:lnTo>
                  <a:lnTo>
                    <a:pt x="566" y="99"/>
                  </a:lnTo>
                  <a:lnTo>
                    <a:pt x="559" y="104"/>
                  </a:lnTo>
                  <a:lnTo>
                    <a:pt x="551" y="108"/>
                  </a:lnTo>
                  <a:lnTo>
                    <a:pt x="544" y="112"/>
                  </a:lnTo>
                  <a:lnTo>
                    <a:pt x="536" y="116"/>
                  </a:lnTo>
                  <a:lnTo>
                    <a:pt x="528" y="120"/>
                  </a:lnTo>
                  <a:lnTo>
                    <a:pt x="523" y="123"/>
                  </a:lnTo>
                  <a:lnTo>
                    <a:pt x="515" y="127"/>
                  </a:lnTo>
                  <a:lnTo>
                    <a:pt x="507" y="129"/>
                  </a:lnTo>
                  <a:lnTo>
                    <a:pt x="502" y="133"/>
                  </a:lnTo>
                  <a:lnTo>
                    <a:pt x="496" y="137"/>
                  </a:lnTo>
                  <a:lnTo>
                    <a:pt x="488" y="137"/>
                  </a:lnTo>
                  <a:lnTo>
                    <a:pt x="481" y="139"/>
                  </a:lnTo>
                  <a:lnTo>
                    <a:pt x="473" y="140"/>
                  </a:lnTo>
                  <a:lnTo>
                    <a:pt x="466" y="142"/>
                  </a:lnTo>
                  <a:lnTo>
                    <a:pt x="458" y="144"/>
                  </a:lnTo>
                  <a:lnTo>
                    <a:pt x="450" y="144"/>
                  </a:lnTo>
                  <a:lnTo>
                    <a:pt x="441" y="146"/>
                  </a:lnTo>
                  <a:lnTo>
                    <a:pt x="433" y="148"/>
                  </a:lnTo>
                  <a:lnTo>
                    <a:pt x="424" y="148"/>
                  </a:lnTo>
                  <a:lnTo>
                    <a:pt x="414" y="148"/>
                  </a:lnTo>
                  <a:lnTo>
                    <a:pt x="407" y="148"/>
                  </a:lnTo>
                  <a:lnTo>
                    <a:pt x="397" y="148"/>
                  </a:lnTo>
                  <a:lnTo>
                    <a:pt x="388" y="148"/>
                  </a:lnTo>
                  <a:lnTo>
                    <a:pt x="380" y="148"/>
                  </a:lnTo>
                  <a:lnTo>
                    <a:pt x="371" y="148"/>
                  </a:lnTo>
                  <a:lnTo>
                    <a:pt x="363" y="150"/>
                  </a:lnTo>
                  <a:lnTo>
                    <a:pt x="354" y="148"/>
                  </a:lnTo>
                  <a:lnTo>
                    <a:pt x="346" y="148"/>
                  </a:lnTo>
                  <a:lnTo>
                    <a:pt x="336" y="148"/>
                  </a:lnTo>
                  <a:lnTo>
                    <a:pt x="329" y="148"/>
                  </a:lnTo>
                  <a:lnTo>
                    <a:pt x="321" y="148"/>
                  </a:lnTo>
                  <a:lnTo>
                    <a:pt x="314" y="148"/>
                  </a:lnTo>
                  <a:lnTo>
                    <a:pt x="308" y="148"/>
                  </a:lnTo>
                  <a:lnTo>
                    <a:pt x="302" y="148"/>
                  </a:lnTo>
                  <a:lnTo>
                    <a:pt x="297" y="146"/>
                  </a:lnTo>
                  <a:lnTo>
                    <a:pt x="293" y="146"/>
                  </a:lnTo>
                  <a:lnTo>
                    <a:pt x="287" y="146"/>
                  </a:lnTo>
                  <a:lnTo>
                    <a:pt x="285" y="146"/>
                  </a:lnTo>
                  <a:lnTo>
                    <a:pt x="279" y="146"/>
                  </a:lnTo>
                  <a:lnTo>
                    <a:pt x="276" y="146"/>
                  </a:lnTo>
                  <a:lnTo>
                    <a:pt x="270" y="148"/>
                  </a:lnTo>
                  <a:lnTo>
                    <a:pt x="262" y="148"/>
                  </a:lnTo>
                  <a:lnTo>
                    <a:pt x="259" y="152"/>
                  </a:lnTo>
                  <a:lnTo>
                    <a:pt x="253" y="152"/>
                  </a:lnTo>
                  <a:lnTo>
                    <a:pt x="247" y="154"/>
                  </a:lnTo>
                  <a:lnTo>
                    <a:pt x="240" y="156"/>
                  </a:lnTo>
                  <a:lnTo>
                    <a:pt x="232" y="156"/>
                  </a:lnTo>
                  <a:lnTo>
                    <a:pt x="224" y="158"/>
                  </a:lnTo>
                  <a:lnTo>
                    <a:pt x="217" y="159"/>
                  </a:lnTo>
                  <a:lnTo>
                    <a:pt x="209" y="159"/>
                  </a:lnTo>
                  <a:lnTo>
                    <a:pt x="203" y="161"/>
                  </a:lnTo>
                  <a:lnTo>
                    <a:pt x="196" y="161"/>
                  </a:lnTo>
                  <a:lnTo>
                    <a:pt x="190" y="161"/>
                  </a:lnTo>
                  <a:lnTo>
                    <a:pt x="183" y="161"/>
                  </a:lnTo>
                  <a:lnTo>
                    <a:pt x="175" y="159"/>
                  </a:lnTo>
                  <a:lnTo>
                    <a:pt x="167" y="159"/>
                  </a:lnTo>
                  <a:lnTo>
                    <a:pt x="160" y="158"/>
                  </a:lnTo>
                  <a:lnTo>
                    <a:pt x="152" y="156"/>
                  </a:lnTo>
                  <a:lnTo>
                    <a:pt x="145" y="154"/>
                  </a:lnTo>
                  <a:lnTo>
                    <a:pt x="137" y="150"/>
                  </a:lnTo>
                  <a:lnTo>
                    <a:pt x="131" y="148"/>
                  </a:lnTo>
                  <a:lnTo>
                    <a:pt x="122" y="144"/>
                  </a:lnTo>
                  <a:lnTo>
                    <a:pt x="116" y="140"/>
                  </a:lnTo>
                  <a:lnTo>
                    <a:pt x="108" y="139"/>
                  </a:lnTo>
                  <a:lnTo>
                    <a:pt x="101" y="135"/>
                  </a:lnTo>
                  <a:lnTo>
                    <a:pt x="93" y="131"/>
                  </a:lnTo>
                  <a:lnTo>
                    <a:pt x="87" y="129"/>
                  </a:lnTo>
                  <a:lnTo>
                    <a:pt x="82" y="125"/>
                  </a:lnTo>
                  <a:lnTo>
                    <a:pt x="78" y="123"/>
                  </a:lnTo>
                  <a:lnTo>
                    <a:pt x="67" y="116"/>
                  </a:lnTo>
                  <a:lnTo>
                    <a:pt x="57" y="108"/>
                  </a:lnTo>
                  <a:lnTo>
                    <a:pt x="48" y="99"/>
                  </a:lnTo>
                  <a:lnTo>
                    <a:pt x="40" y="91"/>
                  </a:lnTo>
                  <a:lnTo>
                    <a:pt x="32" y="83"/>
                  </a:lnTo>
                  <a:lnTo>
                    <a:pt x="27" y="78"/>
                  </a:lnTo>
                  <a:lnTo>
                    <a:pt x="23" y="74"/>
                  </a:lnTo>
                  <a:lnTo>
                    <a:pt x="23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6" name="Freeform 255"/>
            <p:cNvSpPr>
              <a:spLocks/>
            </p:cNvSpPr>
            <p:nvPr/>
          </p:nvSpPr>
          <p:spPr bwMode="auto">
            <a:xfrm>
              <a:off x="3302" y="2909"/>
              <a:ext cx="131" cy="307"/>
            </a:xfrm>
            <a:custGeom>
              <a:avLst/>
              <a:gdLst>
                <a:gd name="T0" fmla="*/ 21 w 262"/>
                <a:gd name="T1" fmla="*/ 173 h 614"/>
                <a:gd name="T2" fmla="*/ 13 w 262"/>
                <a:gd name="T3" fmla="*/ 214 h 614"/>
                <a:gd name="T4" fmla="*/ 8 w 262"/>
                <a:gd name="T5" fmla="*/ 218 h 614"/>
                <a:gd name="T6" fmla="*/ 6 w 262"/>
                <a:gd name="T7" fmla="*/ 223 h 614"/>
                <a:gd name="T8" fmla="*/ 3 w 262"/>
                <a:gd name="T9" fmla="*/ 229 h 614"/>
                <a:gd name="T10" fmla="*/ 0 w 262"/>
                <a:gd name="T11" fmla="*/ 235 h 614"/>
                <a:gd name="T12" fmla="*/ 0 w 262"/>
                <a:gd name="T13" fmla="*/ 244 h 614"/>
                <a:gd name="T14" fmla="*/ 1 w 262"/>
                <a:gd name="T15" fmla="*/ 252 h 614"/>
                <a:gd name="T16" fmla="*/ 5 w 262"/>
                <a:gd name="T17" fmla="*/ 262 h 614"/>
                <a:gd name="T18" fmla="*/ 8 w 262"/>
                <a:gd name="T19" fmla="*/ 269 h 614"/>
                <a:gd name="T20" fmla="*/ 14 w 262"/>
                <a:gd name="T21" fmla="*/ 276 h 614"/>
                <a:gd name="T22" fmla="*/ 20 w 262"/>
                <a:gd name="T23" fmla="*/ 279 h 614"/>
                <a:gd name="T24" fmla="*/ 23 w 262"/>
                <a:gd name="T25" fmla="*/ 279 h 614"/>
                <a:gd name="T26" fmla="*/ 28 w 262"/>
                <a:gd name="T27" fmla="*/ 307 h 614"/>
                <a:gd name="T28" fmla="*/ 90 w 262"/>
                <a:gd name="T29" fmla="*/ 268 h 614"/>
                <a:gd name="T30" fmla="*/ 96 w 262"/>
                <a:gd name="T31" fmla="*/ 264 h 614"/>
                <a:gd name="T32" fmla="*/ 102 w 262"/>
                <a:gd name="T33" fmla="*/ 260 h 614"/>
                <a:gd name="T34" fmla="*/ 109 w 262"/>
                <a:gd name="T35" fmla="*/ 254 h 614"/>
                <a:gd name="T36" fmla="*/ 116 w 262"/>
                <a:gd name="T37" fmla="*/ 248 h 614"/>
                <a:gd name="T38" fmla="*/ 121 w 262"/>
                <a:gd name="T39" fmla="*/ 242 h 614"/>
                <a:gd name="T40" fmla="*/ 124 w 262"/>
                <a:gd name="T41" fmla="*/ 236 h 614"/>
                <a:gd name="T42" fmla="*/ 124 w 262"/>
                <a:gd name="T43" fmla="*/ 232 h 614"/>
                <a:gd name="T44" fmla="*/ 121 w 262"/>
                <a:gd name="T45" fmla="*/ 226 h 614"/>
                <a:gd name="T46" fmla="*/ 120 w 262"/>
                <a:gd name="T47" fmla="*/ 221 h 614"/>
                <a:gd name="T48" fmla="*/ 118 w 262"/>
                <a:gd name="T49" fmla="*/ 216 h 614"/>
                <a:gd name="T50" fmla="*/ 116 w 262"/>
                <a:gd name="T51" fmla="*/ 210 h 614"/>
                <a:gd name="T52" fmla="*/ 113 w 262"/>
                <a:gd name="T53" fmla="*/ 204 h 614"/>
                <a:gd name="T54" fmla="*/ 111 w 262"/>
                <a:gd name="T55" fmla="*/ 197 h 614"/>
                <a:gd name="T56" fmla="*/ 109 w 262"/>
                <a:gd name="T57" fmla="*/ 192 h 614"/>
                <a:gd name="T58" fmla="*/ 106 w 262"/>
                <a:gd name="T59" fmla="*/ 185 h 614"/>
                <a:gd name="T60" fmla="*/ 104 w 262"/>
                <a:gd name="T61" fmla="*/ 178 h 614"/>
                <a:gd name="T62" fmla="*/ 102 w 262"/>
                <a:gd name="T63" fmla="*/ 173 h 614"/>
                <a:gd name="T64" fmla="*/ 101 w 262"/>
                <a:gd name="T65" fmla="*/ 168 h 614"/>
                <a:gd name="T66" fmla="*/ 98 w 262"/>
                <a:gd name="T67" fmla="*/ 160 h 614"/>
                <a:gd name="T68" fmla="*/ 97 w 262"/>
                <a:gd name="T69" fmla="*/ 158 h 614"/>
                <a:gd name="T70" fmla="*/ 114 w 262"/>
                <a:gd name="T71" fmla="*/ 97 h 614"/>
                <a:gd name="T72" fmla="*/ 72 w 262"/>
                <a:gd name="T73" fmla="*/ 9 h 614"/>
                <a:gd name="T74" fmla="*/ 14 w 262"/>
                <a:gd name="T75" fmla="*/ 24 h 61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62"/>
                <a:gd name="T115" fmla="*/ 0 h 614"/>
                <a:gd name="T116" fmla="*/ 262 w 262"/>
                <a:gd name="T117" fmla="*/ 614 h 61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62" h="614">
                  <a:moveTo>
                    <a:pt x="29" y="49"/>
                  </a:moveTo>
                  <a:lnTo>
                    <a:pt x="42" y="346"/>
                  </a:lnTo>
                  <a:lnTo>
                    <a:pt x="29" y="429"/>
                  </a:lnTo>
                  <a:lnTo>
                    <a:pt x="27" y="429"/>
                  </a:lnTo>
                  <a:lnTo>
                    <a:pt x="21" y="435"/>
                  </a:lnTo>
                  <a:lnTo>
                    <a:pt x="17" y="437"/>
                  </a:lnTo>
                  <a:lnTo>
                    <a:pt x="15" y="443"/>
                  </a:lnTo>
                  <a:lnTo>
                    <a:pt x="12" y="446"/>
                  </a:lnTo>
                  <a:lnTo>
                    <a:pt x="10" y="452"/>
                  </a:lnTo>
                  <a:lnTo>
                    <a:pt x="6" y="458"/>
                  </a:lnTo>
                  <a:lnTo>
                    <a:pt x="4" y="463"/>
                  </a:lnTo>
                  <a:lnTo>
                    <a:pt x="0" y="471"/>
                  </a:lnTo>
                  <a:lnTo>
                    <a:pt x="0" y="479"/>
                  </a:lnTo>
                  <a:lnTo>
                    <a:pt x="0" y="488"/>
                  </a:lnTo>
                  <a:lnTo>
                    <a:pt x="0" y="498"/>
                  </a:lnTo>
                  <a:lnTo>
                    <a:pt x="2" y="505"/>
                  </a:lnTo>
                  <a:lnTo>
                    <a:pt x="6" y="517"/>
                  </a:lnTo>
                  <a:lnTo>
                    <a:pt x="10" y="524"/>
                  </a:lnTo>
                  <a:lnTo>
                    <a:pt x="14" y="532"/>
                  </a:lnTo>
                  <a:lnTo>
                    <a:pt x="17" y="538"/>
                  </a:lnTo>
                  <a:lnTo>
                    <a:pt x="21" y="543"/>
                  </a:lnTo>
                  <a:lnTo>
                    <a:pt x="29" y="551"/>
                  </a:lnTo>
                  <a:lnTo>
                    <a:pt x="34" y="555"/>
                  </a:lnTo>
                  <a:lnTo>
                    <a:pt x="40" y="557"/>
                  </a:lnTo>
                  <a:lnTo>
                    <a:pt x="44" y="557"/>
                  </a:lnTo>
                  <a:lnTo>
                    <a:pt x="46" y="557"/>
                  </a:lnTo>
                  <a:lnTo>
                    <a:pt x="48" y="557"/>
                  </a:lnTo>
                  <a:lnTo>
                    <a:pt x="57" y="614"/>
                  </a:lnTo>
                  <a:lnTo>
                    <a:pt x="160" y="604"/>
                  </a:lnTo>
                  <a:lnTo>
                    <a:pt x="181" y="536"/>
                  </a:lnTo>
                  <a:lnTo>
                    <a:pt x="185" y="534"/>
                  </a:lnTo>
                  <a:lnTo>
                    <a:pt x="192" y="528"/>
                  </a:lnTo>
                  <a:lnTo>
                    <a:pt x="198" y="522"/>
                  </a:lnTo>
                  <a:lnTo>
                    <a:pt x="205" y="519"/>
                  </a:lnTo>
                  <a:lnTo>
                    <a:pt x="211" y="513"/>
                  </a:lnTo>
                  <a:lnTo>
                    <a:pt x="219" y="509"/>
                  </a:lnTo>
                  <a:lnTo>
                    <a:pt x="224" y="501"/>
                  </a:lnTo>
                  <a:lnTo>
                    <a:pt x="232" y="496"/>
                  </a:lnTo>
                  <a:lnTo>
                    <a:pt x="236" y="490"/>
                  </a:lnTo>
                  <a:lnTo>
                    <a:pt x="242" y="484"/>
                  </a:lnTo>
                  <a:lnTo>
                    <a:pt x="245" y="479"/>
                  </a:lnTo>
                  <a:lnTo>
                    <a:pt x="249" y="473"/>
                  </a:lnTo>
                  <a:lnTo>
                    <a:pt x="249" y="467"/>
                  </a:lnTo>
                  <a:lnTo>
                    <a:pt x="249" y="465"/>
                  </a:lnTo>
                  <a:lnTo>
                    <a:pt x="245" y="460"/>
                  </a:lnTo>
                  <a:lnTo>
                    <a:pt x="243" y="452"/>
                  </a:lnTo>
                  <a:lnTo>
                    <a:pt x="242" y="446"/>
                  </a:lnTo>
                  <a:lnTo>
                    <a:pt x="240" y="443"/>
                  </a:lnTo>
                  <a:lnTo>
                    <a:pt x="238" y="437"/>
                  </a:lnTo>
                  <a:lnTo>
                    <a:pt x="236" y="433"/>
                  </a:lnTo>
                  <a:lnTo>
                    <a:pt x="234" y="425"/>
                  </a:lnTo>
                  <a:lnTo>
                    <a:pt x="232" y="420"/>
                  </a:lnTo>
                  <a:lnTo>
                    <a:pt x="228" y="414"/>
                  </a:lnTo>
                  <a:lnTo>
                    <a:pt x="226" y="408"/>
                  </a:lnTo>
                  <a:lnTo>
                    <a:pt x="224" y="401"/>
                  </a:lnTo>
                  <a:lnTo>
                    <a:pt x="223" y="395"/>
                  </a:lnTo>
                  <a:lnTo>
                    <a:pt x="221" y="389"/>
                  </a:lnTo>
                  <a:lnTo>
                    <a:pt x="219" y="384"/>
                  </a:lnTo>
                  <a:lnTo>
                    <a:pt x="215" y="376"/>
                  </a:lnTo>
                  <a:lnTo>
                    <a:pt x="213" y="370"/>
                  </a:lnTo>
                  <a:lnTo>
                    <a:pt x="211" y="363"/>
                  </a:lnTo>
                  <a:lnTo>
                    <a:pt x="209" y="357"/>
                  </a:lnTo>
                  <a:lnTo>
                    <a:pt x="205" y="351"/>
                  </a:lnTo>
                  <a:lnTo>
                    <a:pt x="204" y="346"/>
                  </a:lnTo>
                  <a:lnTo>
                    <a:pt x="202" y="340"/>
                  </a:lnTo>
                  <a:lnTo>
                    <a:pt x="202" y="336"/>
                  </a:lnTo>
                  <a:lnTo>
                    <a:pt x="198" y="327"/>
                  </a:lnTo>
                  <a:lnTo>
                    <a:pt x="196" y="321"/>
                  </a:lnTo>
                  <a:lnTo>
                    <a:pt x="194" y="317"/>
                  </a:lnTo>
                  <a:lnTo>
                    <a:pt x="202" y="262"/>
                  </a:lnTo>
                  <a:lnTo>
                    <a:pt x="228" y="194"/>
                  </a:lnTo>
                  <a:lnTo>
                    <a:pt x="262" y="0"/>
                  </a:lnTo>
                  <a:lnTo>
                    <a:pt x="145" y="17"/>
                  </a:lnTo>
                  <a:lnTo>
                    <a:pt x="29" y="49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7" name="Freeform 256"/>
            <p:cNvSpPr>
              <a:spLocks/>
            </p:cNvSpPr>
            <p:nvPr/>
          </p:nvSpPr>
          <p:spPr bwMode="auto">
            <a:xfrm>
              <a:off x="3732" y="2199"/>
              <a:ext cx="212" cy="95"/>
            </a:xfrm>
            <a:custGeom>
              <a:avLst/>
              <a:gdLst>
                <a:gd name="T0" fmla="*/ 199 w 424"/>
                <a:gd name="T1" fmla="*/ 70 h 190"/>
                <a:gd name="T2" fmla="*/ 195 w 424"/>
                <a:gd name="T3" fmla="*/ 73 h 190"/>
                <a:gd name="T4" fmla="*/ 189 w 424"/>
                <a:gd name="T5" fmla="*/ 75 h 190"/>
                <a:gd name="T6" fmla="*/ 181 w 424"/>
                <a:gd name="T7" fmla="*/ 78 h 190"/>
                <a:gd name="T8" fmla="*/ 176 w 424"/>
                <a:gd name="T9" fmla="*/ 80 h 190"/>
                <a:gd name="T10" fmla="*/ 170 w 424"/>
                <a:gd name="T11" fmla="*/ 83 h 190"/>
                <a:gd name="T12" fmla="*/ 164 w 424"/>
                <a:gd name="T13" fmla="*/ 85 h 190"/>
                <a:gd name="T14" fmla="*/ 158 w 424"/>
                <a:gd name="T15" fmla="*/ 87 h 190"/>
                <a:gd name="T16" fmla="*/ 151 w 424"/>
                <a:gd name="T17" fmla="*/ 89 h 190"/>
                <a:gd name="T18" fmla="*/ 146 w 424"/>
                <a:gd name="T19" fmla="*/ 91 h 190"/>
                <a:gd name="T20" fmla="*/ 139 w 424"/>
                <a:gd name="T21" fmla="*/ 92 h 190"/>
                <a:gd name="T22" fmla="*/ 133 w 424"/>
                <a:gd name="T23" fmla="*/ 93 h 190"/>
                <a:gd name="T24" fmla="*/ 126 w 424"/>
                <a:gd name="T25" fmla="*/ 94 h 190"/>
                <a:gd name="T26" fmla="*/ 121 w 424"/>
                <a:gd name="T27" fmla="*/ 95 h 190"/>
                <a:gd name="T28" fmla="*/ 115 w 424"/>
                <a:gd name="T29" fmla="*/ 95 h 190"/>
                <a:gd name="T30" fmla="*/ 109 w 424"/>
                <a:gd name="T31" fmla="*/ 95 h 190"/>
                <a:gd name="T32" fmla="*/ 103 w 424"/>
                <a:gd name="T33" fmla="*/ 95 h 190"/>
                <a:gd name="T34" fmla="*/ 96 w 424"/>
                <a:gd name="T35" fmla="*/ 94 h 190"/>
                <a:gd name="T36" fmla="*/ 90 w 424"/>
                <a:gd name="T37" fmla="*/ 94 h 190"/>
                <a:gd name="T38" fmla="*/ 83 w 424"/>
                <a:gd name="T39" fmla="*/ 94 h 190"/>
                <a:gd name="T40" fmla="*/ 77 w 424"/>
                <a:gd name="T41" fmla="*/ 94 h 190"/>
                <a:gd name="T42" fmla="*/ 71 w 424"/>
                <a:gd name="T43" fmla="*/ 94 h 190"/>
                <a:gd name="T44" fmla="*/ 65 w 424"/>
                <a:gd name="T45" fmla="*/ 93 h 190"/>
                <a:gd name="T46" fmla="*/ 58 w 424"/>
                <a:gd name="T47" fmla="*/ 93 h 190"/>
                <a:gd name="T48" fmla="*/ 51 w 424"/>
                <a:gd name="T49" fmla="*/ 93 h 190"/>
                <a:gd name="T50" fmla="*/ 46 w 424"/>
                <a:gd name="T51" fmla="*/ 93 h 190"/>
                <a:gd name="T52" fmla="*/ 0 w 424"/>
                <a:gd name="T53" fmla="*/ 80 h 190"/>
                <a:gd name="T54" fmla="*/ 5 w 424"/>
                <a:gd name="T55" fmla="*/ 80 h 190"/>
                <a:gd name="T56" fmla="*/ 13 w 424"/>
                <a:gd name="T57" fmla="*/ 80 h 190"/>
                <a:gd name="T58" fmla="*/ 18 w 424"/>
                <a:gd name="T59" fmla="*/ 79 h 190"/>
                <a:gd name="T60" fmla="*/ 24 w 424"/>
                <a:gd name="T61" fmla="*/ 79 h 190"/>
                <a:gd name="T62" fmla="*/ 30 w 424"/>
                <a:gd name="T63" fmla="*/ 79 h 190"/>
                <a:gd name="T64" fmla="*/ 36 w 424"/>
                <a:gd name="T65" fmla="*/ 78 h 190"/>
                <a:gd name="T66" fmla="*/ 43 w 424"/>
                <a:gd name="T67" fmla="*/ 77 h 190"/>
                <a:gd name="T68" fmla="*/ 50 w 424"/>
                <a:gd name="T69" fmla="*/ 76 h 190"/>
                <a:gd name="T70" fmla="*/ 56 w 424"/>
                <a:gd name="T71" fmla="*/ 75 h 190"/>
                <a:gd name="T72" fmla="*/ 62 w 424"/>
                <a:gd name="T73" fmla="*/ 74 h 190"/>
                <a:gd name="T74" fmla="*/ 67 w 424"/>
                <a:gd name="T75" fmla="*/ 73 h 190"/>
                <a:gd name="T76" fmla="*/ 74 w 424"/>
                <a:gd name="T77" fmla="*/ 71 h 190"/>
                <a:gd name="T78" fmla="*/ 78 w 424"/>
                <a:gd name="T79" fmla="*/ 68 h 190"/>
                <a:gd name="T80" fmla="*/ 83 w 424"/>
                <a:gd name="T81" fmla="*/ 62 h 190"/>
                <a:gd name="T82" fmla="*/ 89 w 424"/>
                <a:gd name="T83" fmla="*/ 54 h 190"/>
                <a:gd name="T84" fmla="*/ 93 w 424"/>
                <a:gd name="T85" fmla="*/ 47 h 190"/>
                <a:gd name="T86" fmla="*/ 98 w 424"/>
                <a:gd name="T87" fmla="*/ 39 h 190"/>
                <a:gd name="T88" fmla="*/ 102 w 424"/>
                <a:gd name="T89" fmla="*/ 30 h 190"/>
                <a:gd name="T90" fmla="*/ 106 w 424"/>
                <a:gd name="T91" fmla="*/ 24 h 190"/>
                <a:gd name="T92" fmla="*/ 108 w 424"/>
                <a:gd name="T93" fmla="*/ 0 h 190"/>
                <a:gd name="T94" fmla="*/ 205 w 424"/>
                <a:gd name="T95" fmla="*/ 12 h 190"/>
                <a:gd name="T96" fmla="*/ 167 w 424"/>
                <a:gd name="T97" fmla="*/ 30 h 190"/>
                <a:gd name="T98" fmla="*/ 168 w 424"/>
                <a:gd name="T99" fmla="*/ 36 h 190"/>
                <a:gd name="T100" fmla="*/ 170 w 424"/>
                <a:gd name="T101" fmla="*/ 45 h 190"/>
                <a:gd name="T102" fmla="*/ 175 w 424"/>
                <a:gd name="T103" fmla="*/ 51 h 190"/>
                <a:gd name="T104" fmla="*/ 180 w 424"/>
                <a:gd name="T105" fmla="*/ 54 h 190"/>
                <a:gd name="T106" fmla="*/ 185 w 424"/>
                <a:gd name="T107" fmla="*/ 54 h 190"/>
                <a:gd name="T108" fmla="*/ 190 w 424"/>
                <a:gd name="T109" fmla="*/ 55 h 190"/>
                <a:gd name="T110" fmla="*/ 196 w 424"/>
                <a:gd name="T111" fmla="*/ 55 h 190"/>
                <a:gd name="T112" fmla="*/ 204 w 424"/>
                <a:gd name="T113" fmla="*/ 54 h 190"/>
                <a:gd name="T114" fmla="*/ 210 w 424"/>
                <a:gd name="T115" fmla="*/ 54 h 190"/>
                <a:gd name="T116" fmla="*/ 200 w 424"/>
                <a:gd name="T117" fmla="*/ 70 h 19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24"/>
                <a:gd name="T178" fmla="*/ 0 h 190"/>
                <a:gd name="T179" fmla="*/ 424 w 424"/>
                <a:gd name="T180" fmla="*/ 190 h 19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24" h="190">
                  <a:moveTo>
                    <a:pt x="399" y="139"/>
                  </a:moveTo>
                  <a:lnTo>
                    <a:pt x="397" y="139"/>
                  </a:lnTo>
                  <a:lnTo>
                    <a:pt x="396" y="141"/>
                  </a:lnTo>
                  <a:lnTo>
                    <a:pt x="390" y="145"/>
                  </a:lnTo>
                  <a:lnTo>
                    <a:pt x="384" y="146"/>
                  </a:lnTo>
                  <a:lnTo>
                    <a:pt x="377" y="150"/>
                  </a:lnTo>
                  <a:lnTo>
                    <a:pt x="367" y="154"/>
                  </a:lnTo>
                  <a:lnTo>
                    <a:pt x="361" y="156"/>
                  </a:lnTo>
                  <a:lnTo>
                    <a:pt x="357" y="158"/>
                  </a:lnTo>
                  <a:lnTo>
                    <a:pt x="352" y="160"/>
                  </a:lnTo>
                  <a:lnTo>
                    <a:pt x="346" y="164"/>
                  </a:lnTo>
                  <a:lnTo>
                    <a:pt x="340" y="165"/>
                  </a:lnTo>
                  <a:lnTo>
                    <a:pt x="335" y="167"/>
                  </a:lnTo>
                  <a:lnTo>
                    <a:pt x="327" y="169"/>
                  </a:lnTo>
                  <a:lnTo>
                    <a:pt x="321" y="171"/>
                  </a:lnTo>
                  <a:lnTo>
                    <a:pt x="316" y="173"/>
                  </a:lnTo>
                  <a:lnTo>
                    <a:pt x="310" y="175"/>
                  </a:lnTo>
                  <a:lnTo>
                    <a:pt x="302" y="177"/>
                  </a:lnTo>
                  <a:lnTo>
                    <a:pt x="297" y="181"/>
                  </a:lnTo>
                  <a:lnTo>
                    <a:pt x="291" y="181"/>
                  </a:lnTo>
                  <a:lnTo>
                    <a:pt x="283" y="183"/>
                  </a:lnTo>
                  <a:lnTo>
                    <a:pt x="278" y="184"/>
                  </a:lnTo>
                  <a:lnTo>
                    <a:pt x="272" y="186"/>
                  </a:lnTo>
                  <a:lnTo>
                    <a:pt x="266" y="186"/>
                  </a:lnTo>
                  <a:lnTo>
                    <a:pt x="261" y="188"/>
                  </a:lnTo>
                  <a:lnTo>
                    <a:pt x="253" y="188"/>
                  </a:lnTo>
                  <a:lnTo>
                    <a:pt x="249" y="190"/>
                  </a:lnTo>
                  <a:lnTo>
                    <a:pt x="242" y="190"/>
                  </a:lnTo>
                  <a:lnTo>
                    <a:pt x="236" y="190"/>
                  </a:lnTo>
                  <a:lnTo>
                    <a:pt x="230" y="190"/>
                  </a:lnTo>
                  <a:lnTo>
                    <a:pt x="224" y="190"/>
                  </a:lnTo>
                  <a:lnTo>
                    <a:pt x="219" y="190"/>
                  </a:lnTo>
                  <a:lnTo>
                    <a:pt x="213" y="190"/>
                  </a:lnTo>
                  <a:lnTo>
                    <a:pt x="205" y="190"/>
                  </a:lnTo>
                  <a:lnTo>
                    <a:pt x="200" y="190"/>
                  </a:lnTo>
                  <a:lnTo>
                    <a:pt x="192" y="188"/>
                  </a:lnTo>
                  <a:lnTo>
                    <a:pt x="186" y="188"/>
                  </a:lnTo>
                  <a:lnTo>
                    <a:pt x="179" y="188"/>
                  </a:lnTo>
                  <a:lnTo>
                    <a:pt x="173" y="188"/>
                  </a:lnTo>
                  <a:lnTo>
                    <a:pt x="166" y="188"/>
                  </a:lnTo>
                  <a:lnTo>
                    <a:pt x="160" y="188"/>
                  </a:lnTo>
                  <a:lnTo>
                    <a:pt x="154" y="188"/>
                  </a:lnTo>
                  <a:lnTo>
                    <a:pt x="148" y="188"/>
                  </a:lnTo>
                  <a:lnTo>
                    <a:pt x="141" y="188"/>
                  </a:lnTo>
                  <a:lnTo>
                    <a:pt x="135" y="188"/>
                  </a:lnTo>
                  <a:lnTo>
                    <a:pt x="129" y="186"/>
                  </a:lnTo>
                  <a:lnTo>
                    <a:pt x="126" y="186"/>
                  </a:lnTo>
                  <a:lnTo>
                    <a:pt x="116" y="186"/>
                  </a:lnTo>
                  <a:lnTo>
                    <a:pt x="109" y="186"/>
                  </a:lnTo>
                  <a:lnTo>
                    <a:pt x="101" y="186"/>
                  </a:lnTo>
                  <a:lnTo>
                    <a:pt x="95" y="186"/>
                  </a:lnTo>
                  <a:lnTo>
                    <a:pt x="91" y="186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10" y="160"/>
                  </a:lnTo>
                  <a:lnTo>
                    <a:pt x="19" y="160"/>
                  </a:lnTo>
                  <a:lnTo>
                    <a:pt x="25" y="160"/>
                  </a:lnTo>
                  <a:lnTo>
                    <a:pt x="31" y="160"/>
                  </a:lnTo>
                  <a:lnTo>
                    <a:pt x="36" y="158"/>
                  </a:lnTo>
                  <a:lnTo>
                    <a:pt x="42" y="158"/>
                  </a:lnTo>
                  <a:lnTo>
                    <a:pt x="48" y="158"/>
                  </a:lnTo>
                  <a:lnTo>
                    <a:pt x="53" y="158"/>
                  </a:lnTo>
                  <a:lnTo>
                    <a:pt x="61" y="158"/>
                  </a:lnTo>
                  <a:lnTo>
                    <a:pt x="67" y="158"/>
                  </a:lnTo>
                  <a:lnTo>
                    <a:pt x="72" y="156"/>
                  </a:lnTo>
                  <a:lnTo>
                    <a:pt x="80" y="156"/>
                  </a:lnTo>
                  <a:lnTo>
                    <a:pt x="86" y="154"/>
                  </a:lnTo>
                  <a:lnTo>
                    <a:pt x="93" y="154"/>
                  </a:lnTo>
                  <a:lnTo>
                    <a:pt x="99" y="152"/>
                  </a:lnTo>
                  <a:lnTo>
                    <a:pt x="107" y="152"/>
                  </a:lnTo>
                  <a:lnTo>
                    <a:pt x="112" y="150"/>
                  </a:lnTo>
                  <a:lnTo>
                    <a:pt x="118" y="150"/>
                  </a:lnTo>
                  <a:lnTo>
                    <a:pt x="124" y="148"/>
                  </a:lnTo>
                  <a:lnTo>
                    <a:pt x="129" y="148"/>
                  </a:lnTo>
                  <a:lnTo>
                    <a:pt x="133" y="146"/>
                  </a:lnTo>
                  <a:lnTo>
                    <a:pt x="139" y="145"/>
                  </a:lnTo>
                  <a:lnTo>
                    <a:pt x="147" y="141"/>
                  </a:lnTo>
                  <a:lnTo>
                    <a:pt x="152" y="139"/>
                  </a:lnTo>
                  <a:lnTo>
                    <a:pt x="156" y="135"/>
                  </a:lnTo>
                  <a:lnTo>
                    <a:pt x="162" y="129"/>
                  </a:lnTo>
                  <a:lnTo>
                    <a:pt x="166" y="124"/>
                  </a:lnTo>
                  <a:lnTo>
                    <a:pt x="173" y="118"/>
                  </a:lnTo>
                  <a:lnTo>
                    <a:pt x="177" y="108"/>
                  </a:lnTo>
                  <a:lnTo>
                    <a:pt x="183" y="101"/>
                  </a:lnTo>
                  <a:lnTo>
                    <a:pt x="186" y="93"/>
                  </a:lnTo>
                  <a:lnTo>
                    <a:pt x="192" y="86"/>
                  </a:lnTo>
                  <a:lnTo>
                    <a:pt x="196" y="78"/>
                  </a:lnTo>
                  <a:lnTo>
                    <a:pt x="200" y="69"/>
                  </a:lnTo>
                  <a:lnTo>
                    <a:pt x="204" y="61"/>
                  </a:lnTo>
                  <a:lnTo>
                    <a:pt x="207" y="55"/>
                  </a:lnTo>
                  <a:lnTo>
                    <a:pt x="213" y="48"/>
                  </a:lnTo>
                  <a:lnTo>
                    <a:pt x="215" y="44"/>
                  </a:lnTo>
                  <a:lnTo>
                    <a:pt x="217" y="0"/>
                  </a:lnTo>
                  <a:lnTo>
                    <a:pt x="333" y="23"/>
                  </a:lnTo>
                  <a:lnTo>
                    <a:pt x="409" y="23"/>
                  </a:lnTo>
                  <a:lnTo>
                    <a:pt x="333" y="59"/>
                  </a:lnTo>
                  <a:lnTo>
                    <a:pt x="333" y="61"/>
                  </a:lnTo>
                  <a:lnTo>
                    <a:pt x="333" y="65"/>
                  </a:lnTo>
                  <a:lnTo>
                    <a:pt x="335" y="72"/>
                  </a:lnTo>
                  <a:lnTo>
                    <a:pt x="337" y="82"/>
                  </a:lnTo>
                  <a:lnTo>
                    <a:pt x="340" y="89"/>
                  </a:lnTo>
                  <a:lnTo>
                    <a:pt x="344" y="97"/>
                  </a:lnTo>
                  <a:lnTo>
                    <a:pt x="350" y="103"/>
                  </a:lnTo>
                  <a:lnTo>
                    <a:pt x="357" y="108"/>
                  </a:lnTo>
                  <a:lnTo>
                    <a:pt x="359" y="108"/>
                  </a:lnTo>
                  <a:lnTo>
                    <a:pt x="365" y="108"/>
                  </a:lnTo>
                  <a:lnTo>
                    <a:pt x="369" y="108"/>
                  </a:lnTo>
                  <a:lnTo>
                    <a:pt x="375" y="110"/>
                  </a:lnTo>
                  <a:lnTo>
                    <a:pt x="380" y="110"/>
                  </a:lnTo>
                  <a:lnTo>
                    <a:pt x="386" y="110"/>
                  </a:lnTo>
                  <a:lnTo>
                    <a:pt x="392" y="110"/>
                  </a:lnTo>
                  <a:lnTo>
                    <a:pt x="397" y="110"/>
                  </a:lnTo>
                  <a:lnTo>
                    <a:pt x="407" y="108"/>
                  </a:lnTo>
                  <a:lnTo>
                    <a:pt x="416" y="108"/>
                  </a:lnTo>
                  <a:lnTo>
                    <a:pt x="420" y="108"/>
                  </a:lnTo>
                  <a:lnTo>
                    <a:pt x="424" y="108"/>
                  </a:lnTo>
                  <a:lnTo>
                    <a:pt x="399" y="1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8" name="Freeform 257"/>
            <p:cNvSpPr>
              <a:spLocks/>
            </p:cNvSpPr>
            <p:nvPr/>
          </p:nvSpPr>
          <p:spPr bwMode="auto">
            <a:xfrm>
              <a:off x="3808" y="2022"/>
              <a:ext cx="194" cy="149"/>
            </a:xfrm>
            <a:custGeom>
              <a:avLst/>
              <a:gdLst>
                <a:gd name="T0" fmla="*/ 3 w 390"/>
                <a:gd name="T1" fmla="*/ 18 h 298"/>
                <a:gd name="T2" fmla="*/ 13 w 390"/>
                <a:gd name="T3" fmla="*/ 18 h 298"/>
                <a:gd name="T4" fmla="*/ 23 w 390"/>
                <a:gd name="T5" fmla="*/ 18 h 298"/>
                <a:gd name="T6" fmla="*/ 33 w 390"/>
                <a:gd name="T7" fmla="*/ 19 h 298"/>
                <a:gd name="T8" fmla="*/ 45 w 390"/>
                <a:gd name="T9" fmla="*/ 20 h 298"/>
                <a:gd name="T10" fmla="*/ 58 w 390"/>
                <a:gd name="T11" fmla="*/ 22 h 298"/>
                <a:gd name="T12" fmla="*/ 70 w 390"/>
                <a:gd name="T13" fmla="*/ 26 h 298"/>
                <a:gd name="T14" fmla="*/ 82 w 390"/>
                <a:gd name="T15" fmla="*/ 30 h 298"/>
                <a:gd name="T16" fmla="*/ 92 w 390"/>
                <a:gd name="T17" fmla="*/ 35 h 298"/>
                <a:gd name="T18" fmla="*/ 101 w 390"/>
                <a:gd name="T19" fmla="*/ 40 h 298"/>
                <a:gd name="T20" fmla="*/ 110 w 390"/>
                <a:gd name="T21" fmla="*/ 48 h 298"/>
                <a:gd name="T22" fmla="*/ 118 w 390"/>
                <a:gd name="T23" fmla="*/ 56 h 298"/>
                <a:gd name="T24" fmla="*/ 128 w 390"/>
                <a:gd name="T25" fmla="*/ 65 h 298"/>
                <a:gd name="T26" fmla="*/ 135 w 390"/>
                <a:gd name="T27" fmla="*/ 74 h 298"/>
                <a:gd name="T28" fmla="*/ 144 w 390"/>
                <a:gd name="T29" fmla="*/ 82 h 298"/>
                <a:gd name="T30" fmla="*/ 150 w 390"/>
                <a:gd name="T31" fmla="*/ 90 h 298"/>
                <a:gd name="T32" fmla="*/ 160 w 390"/>
                <a:gd name="T33" fmla="*/ 101 h 298"/>
                <a:gd name="T34" fmla="*/ 166 w 390"/>
                <a:gd name="T35" fmla="*/ 110 h 298"/>
                <a:gd name="T36" fmla="*/ 193 w 390"/>
                <a:gd name="T37" fmla="*/ 148 h 298"/>
                <a:gd name="T38" fmla="*/ 191 w 390"/>
                <a:gd name="T39" fmla="*/ 139 h 298"/>
                <a:gd name="T40" fmla="*/ 189 w 390"/>
                <a:gd name="T41" fmla="*/ 129 h 298"/>
                <a:gd name="T42" fmla="*/ 187 w 390"/>
                <a:gd name="T43" fmla="*/ 119 h 298"/>
                <a:gd name="T44" fmla="*/ 185 w 390"/>
                <a:gd name="T45" fmla="*/ 112 h 298"/>
                <a:gd name="T46" fmla="*/ 184 w 390"/>
                <a:gd name="T47" fmla="*/ 106 h 298"/>
                <a:gd name="T48" fmla="*/ 183 w 390"/>
                <a:gd name="T49" fmla="*/ 96 h 298"/>
                <a:gd name="T50" fmla="*/ 184 w 390"/>
                <a:gd name="T51" fmla="*/ 85 h 298"/>
                <a:gd name="T52" fmla="*/ 185 w 390"/>
                <a:gd name="T53" fmla="*/ 79 h 298"/>
                <a:gd name="T54" fmla="*/ 186 w 390"/>
                <a:gd name="T55" fmla="*/ 76 h 298"/>
                <a:gd name="T56" fmla="*/ 187 w 390"/>
                <a:gd name="T57" fmla="*/ 67 h 298"/>
                <a:gd name="T58" fmla="*/ 185 w 390"/>
                <a:gd name="T59" fmla="*/ 58 h 298"/>
                <a:gd name="T60" fmla="*/ 178 w 390"/>
                <a:gd name="T61" fmla="*/ 47 h 298"/>
                <a:gd name="T62" fmla="*/ 166 w 390"/>
                <a:gd name="T63" fmla="*/ 34 h 298"/>
                <a:gd name="T64" fmla="*/ 152 w 390"/>
                <a:gd name="T65" fmla="*/ 21 h 298"/>
                <a:gd name="T66" fmla="*/ 137 w 390"/>
                <a:gd name="T67" fmla="*/ 14 h 298"/>
                <a:gd name="T68" fmla="*/ 129 w 390"/>
                <a:gd name="T69" fmla="*/ 10 h 298"/>
                <a:gd name="T70" fmla="*/ 121 w 390"/>
                <a:gd name="T71" fmla="*/ 7 h 298"/>
                <a:gd name="T72" fmla="*/ 111 w 390"/>
                <a:gd name="T73" fmla="*/ 5 h 298"/>
                <a:gd name="T74" fmla="*/ 97 w 390"/>
                <a:gd name="T75" fmla="*/ 1 h 298"/>
                <a:gd name="T76" fmla="*/ 82 w 390"/>
                <a:gd name="T77" fmla="*/ 0 h 298"/>
                <a:gd name="T78" fmla="*/ 70 w 390"/>
                <a:gd name="T79" fmla="*/ 0 h 298"/>
                <a:gd name="T80" fmla="*/ 59 w 390"/>
                <a:gd name="T81" fmla="*/ 0 h 298"/>
                <a:gd name="T82" fmla="*/ 48 w 390"/>
                <a:gd name="T83" fmla="*/ 1 h 298"/>
                <a:gd name="T84" fmla="*/ 39 w 390"/>
                <a:gd name="T85" fmla="*/ 1 h 298"/>
                <a:gd name="T86" fmla="*/ 28 w 390"/>
                <a:gd name="T87" fmla="*/ 2 h 298"/>
                <a:gd name="T88" fmla="*/ 19 w 390"/>
                <a:gd name="T89" fmla="*/ 6 h 298"/>
                <a:gd name="T90" fmla="*/ 11 w 390"/>
                <a:gd name="T91" fmla="*/ 10 h 298"/>
                <a:gd name="T92" fmla="*/ 1 w 390"/>
                <a:gd name="T93" fmla="*/ 17 h 29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90"/>
                <a:gd name="T142" fmla="*/ 0 h 298"/>
                <a:gd name="T143" fmla="*/ 390 w 390"/>
                <a:gd name="T144" fmla="*/ 298 h 29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90" h="298">
                  <a:moveTo>
                    <a:pt x="0" y="36"/>
                  </a:moveTo>
                  <a:lnTo>
                    <a:pt x="2" y="36"/>
                  </a:lnTo>
                  <a:lnTo>
                    <a:pt x="6" y="36"/>
                  </a:lnTo>
                  <a:lnTo>
                    <a:pt x="12" y="36"/>
                  </a:lnTo>
                  <a:lnTo>
                    <a:pt x="23" y="36"/>
                  </a:lnTo>
                  <a:lnTo>
                    <a:pt x="27" y="36"/>
                  </a:lnTo>
                  <a:lnTo>
                    <a:pt x="33" y="36"/>
                  </a:lnTo>
                  <a:lnTo>
                    <a:pt x="40" y="36"/>
                  </a:lnTo>
                  <a:lnTo>
                    <a:pt x="46" y="36"/>
                  </a:lnTo>
                  <a:lnTo>
                    <a:pt x="52" y="36"/>
                  </a:lnTo>
                  <a:lnTo>
                    <a:pt x="59" y="38"/>
                  </a:lnTo>
                  <a:lnTo>
                    <a:pt x="67" y="38"/>
                  </a:lnTo>
                  <a:lnTo>
                    <a:pt x="76" y="40"/>
                  </a:lnTo>
                  <a:lnTo>
                    <a:pt x="82" y="40"/>
                  </a:lnTo>
                  <a:lnTo>
                    <a:pt x="90" y="41"/>
                  </a:lnTo>
                  <a:lnTo>
                    <a:pt x="99" y="43"/>
                  </a:lnTo>
                  <a:lnTo>
                    <a:pt x="109" y="45"/>
                  </a:lnTo>
                  <a:lnTo>
                    <a:pt x="116" y="45"/>
                  </a:lnTo>
                  <a:lnTo>
                    <a:pt x="124" y="47"/>
                  </a:lnTo>
                  <a:lnTo>
                    <a:pt x="131" y="49"/>
                  </a:lnTo>
                  <a:lnTo>
                    <a:pt x="141" y="53"/>
                  </a:lnTo>
                  <a:lnTo>
                    <a:pt x="148" y="55"/>
                  </a:lnTo>
                  <a:lnTo>
                    <a:pt x="156" y="57"/>
                  </a:lnTo>
                  <a:lnTo>
                    <a:pt x="164" y="60"/>
                  </a:lnTo>
                  <a:lnTo>
                    <a:pt x="171" y="62"/>
                  </a:lnTo>
                  <a:lnTo>
                    <a:pt x="179" y="66"/>
                  </a:lnTo>
                  <a:lnTo>
                    <a:pt x="185" y="70"/>
                  </a:lnTo>
                  <a:lnTo>
                    <a:pt x="192" y="74"/>
                  </a:lnTo>
                  <a:lnTo>
                    <a:pt x="198" y="79"/>
                  </a:lnTo>
                  <a:lnTo>
                    <a:pt x="204" y="81"/>
                  </a:lnTo>
                  <a:lnTo>
                    <a:pt x="209" y="87"/>
                  </a:lnTo>
                  <a:lnTo>
                    <a:pt x="215" y="91"/>
                  </a:lnTo>
                  <a:lnTo>
                    <a:pt x="221" y="97"/>
                  </a:lnTo>
                  <a:lnTo>
                    <a:pt x="226" y="100"/>
                  </a:lnTo>
                  <a:lnTo>
                    <a:pt x="232" y="106"/>
                  </a:lnTo>
                  <a:lnTo>
                    <a:pt x="238" y="112"/>
                  </a:lnTo>
                  <a:lnTo>
                    <a:pt x="245" y="117"/>
                  </a:lnTo>
                  <a:lnTo>
                    <a:pt x="249" y="123"/>
                  </a:lnTo>
                  <a:lnTo>
                    <a:pt x="257" y="129"/>
                  </a:lnTo>
                  <a:lnTo>
                    <a:pt x="263" y="135"/>
                  </a:lnTo>
                  <a:lnTo>
                    <a:pt x="268" y="140"/>
                  </a:lnTo>
                  <a:lnTo>
                    <a:pt x="272" y="148"/>
                  </a:lnTo>
                  <a:lnTo>
                    <a:pt x="278" y="154"/>
                  </a:lnTo>
                  <a:lnTo>
                    <a:pt x="283" y="159"/>
                  </a:lnTo>
                  <a:lnTo>
                    <a:pt x="289" y="165"/>
                  </a:lnTo>
                  <a:lnTo>
                    <a:pt x="293" y="171"/>
                  </a:lnTo>
                  <a:lnTo>
                    <a:pt x="299" y="174"/>
                  </a:lnTo>
                  <a:lnTo>
                    <a:pt x="302" y="180"/>
                  </a:lnTo>
                  <a:lnTo>
                    <a:pt x="306" y="186"/>
                  </a:lnTo>
                  <a:lnTo>
                    <a:pt x="314" y="195"/>
                  </a:lnTo>
                  <a:lnTo>
                    <a:pt x="321" y="203"/>
                  </a:lnTo>
                  <a:lnTo>
                    <a:pt x="327" y="211"/>
                  </a:lnTo>
                  <a:lnTo>
                    <a:pt x="331" y="216"/>
                  </a:lnTo>
                  <a:lnTo>
                    <a:pt x="333" y="220"/>
                  </a:lnTo>
                  <a:lnTo>
                    <a:pt x="335" y="222"/>
                  </a:lnTo>
                  <a:lnTo>
                    <a:pt x="390" y="298"/>
                  </a:lnTo>
                  <a:lnTo>
                    <a:pt x="388" y="296"/>
                  </a:lnTo>
                  <a:lnTo>
                    <a:pt x="386" y="288"/>
                  </a:lnTo>
                  <a:lnTo>
                    <a:pt x="384" y="281"/>
                  </a:lnTo>
                  <a:lnTo>
                    <a:pt x="384" y="277"/>
                  </a:lnTo>
                  <a:lnTo>
                    <a:pt x="382" y="271"/>
                  </a:lnTo>
                  <a:lnTo>
                    <a:pt x="382" y="266"/>
                  </a:lnTo>
                  <a:lnTo>
                    <a:pt x="380" y="258"/>
                  </a:lnTo>
                  <a:lnTo>
                    <a:pt x="378" y="252"/>
                  </a:lnTo>
                  <a:lnTo>
                    <a:pt x="377" y="245"/>
                  </a:lnTo>
                  <a:lnTo>
                    <a:pt x="375" y="239"/>
                  </a:lnTo>
                  <a:lnTo>
                    <a:pt x="373" y="233"/>
                  </a:lnTo>
                  <a:lnTo>
                    <a:pt x="373" y="230"/>
                  </a:lnTo>
                  <a:lnTo>
                    <a:pt x="371" y="224"/>
                  </a:lnTo>
                  <a:lnTo>
                    <a:pt x="371" y="222"/>
                  </a:lnTo>
                  <a:lnTo>
                    <a:pt x="369" y="216"/>
                  </a:lnTo>
                  <a:lnTo>
                    <a:pt x="369" y="212"/>
                  </a:lnTo>
                  <a:lnTo>
                    <a:pt x="367" y="209"/>
                  </a:lnTo>
                  <a:lnTo>
                    <a:pt x="367" y="203"/>
                  </a:lnTo>
                  <a:lnTo>
                    <a:pt x="367" y="192"/>
                  </a:lnTo>
                  <a:lnTo>
                    <a:pt x="369" y="182"/>
                  </a:lnTo>
                  <a:lnTo>
                    <a:pt x="369" y="176"/>
                  </a:lnTo>
                  <a:lnTo>
                    <a:pt x="369" y="171"/>
                  </a:lnTo>
                  <a:lnTo>
                    <a:pt x="369" y="167"/>
                  </a:lnTo>
                  <a:lnTo>
                    <a:pt x="369" y="163"/>
                  </a:lnTo>
                  <a:lnTo>
                    <a:pt x="371" y="159"/>
                  </a:lnTo>
                  <a:lnTo>
                    <a:pt x="371" y="157"/>
                  </a:lnTo>
                  <a:lnTo>
                    <a:pt x="371" y="155"/>
                  </a:lnTo>
                  <a:lnTo>
                    <a:pt x="373" y="152"/>
                  </a:lnTo>
                  <a:lnTo>
                    <a:pt x="375" y="146"/>
                  </a:lnTo>
                  <a:lnTo>
                    <a:pt x="375" y="138"/>
                  </a:lnTo>
                  <a:lnTo>
                    <a:pt x="375" y="133"/>
                  </a:lnTo>
                  <a:lnTo>
                    <a:pt x="373" y="127"/>
                  </a:lnTo>
                  <a:lnTo>
                    <a:pt x="371" y="121"/>
                  </a:lnTo>
                  <a:lnTo>
                    <a:pt x="371" y="116"/>
                  </a:lnTo>
                  <a:lnTo>
                    <a:pt x="367" y="108"/>
                  </a:lnTo>
                  <a:lnTo>
                    <a:pt x="363" y="102"/>
                  </a:lnTo>
                  <a:lnTo>
                    <a:pt x="358" y="95"/>
                  </a:lnTo>
                  <a:lnTo>
                    <a:pt x="352" y="87"/>
                  </a:lnTo>
                  <a:lnTo>
                    <a:pt x="342" y="76"/>
                  </a:lnTo>
                  <a:lnTo>
                    <a:pt x="333" y="68"/>
                  </a:lnTo>
                  <a:lnTo>
                    <a:pt x="325" y="59"/>
                  </a:lnTo>
                  <a:lnTo>
                    <a:pt x="316" y="51"/>
                  </a:lnTo>
                  <a:lnTo>
                    <a:pt x="306" y="43"/>
                  </a:lnTo>
                  <a:lnTo>
                    <a:pt x="297" y="38"/>
                  </a:lnTo>
                  <a:lnTo>
                    <a:pt x="285" y="32"/>
                  </a:lnTo>
                  <a:lnTo>
                    <a:pt x="276" y="28"/>
                  </a:lnTo>
                  <a:lnTo>
                    <a:pt x="270" y="24"/>
                  </a:lnTo>
                  <a:lnTo>
                    <a:pt x="264" y="22"/>
                  </a:lnTo>
                  <a:lnTo>
                    <a:pt x="259" y="21"/>
                  </a:lnTo>
                  <a:lnTo>
                    <a:pt x="255" y="19"/>
                  </a:lnTo>
                  <a:lnTo>
                    <a:pt x="247" y="15"/>
                  </a:lnTo>
                  <a:lnTo>
                    <a:pt x="244" y="15"/>
                  </a:lnTo>
                  <a:lnTo>
                    <a:pt x="238" y="13"/>
                  </a:lnTo>
                  <a:lnTo>
                    <a:pt x="232" y="11"/>
                  </a:lnTo>
                  <a:lnTo>
                    <a:pt x="223" y="9"/>
                  </a:lnTo>
                  <a:lnTo>
                    <a:pt x="213" y="5"/>
                  </a:lnTo>
                  <a:lnTo>
                    <a:pt x="202" y="3"/>
                  </a:lnTo>
                  <a:lnTo>
                    <a:pt x="194" y="3"/>
                  </a:lnTo>
                  <a:lnTo>
                    <a:pt x="183" y="2"/>
                  </a:lnTo>
                  <a:lnTo>
                    <a:pt x="173" y="2"/>
                  </a:lnTo>
                  <a:lnTo>
                    <a:pt x="164" y="0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26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5" y="2"/>
                  </a:lnTo>
                  <a:lnTo>
                    <a:pt x="97" y="2"/>
                  </a:lnTo>
                  <a:lnTo>
                    <a:pt x="91" y="2"/>
                  </a:lnTo>
                  <a:lnTo>
                    <a:pt x="84" y="2"/>
                  </a:lnTo>
                  <a:lnTo>
                    <a:pt x="78" y="3"/>
                  </a:lnTo>
                  <a:lnTo>
                    <a:pt x="72" y="3"/>
                  </a:lnTo>
                  <a:lnTo>
                    <a:pt x="65" y="3"/>
                  </a:lnTo>
                  <a:lnTo>
                    <a:pt x="57" y="5"/>
                  </a:lnTo>
                  <a:lnTo>
                    <a:pt x="52" y="7"/>
                  </a:lnTo>
                  <a:lnTo>
                    <a:pt x="46" y="9"/>
                  </a:lnTo>
                  <a:lnTo>
                    <a:pt x="38" y="13"/>
                  </a:lnTo>
                  <a:lnTo>
                    <a:pt x="33" y="15"/>
                  </a:lnTo>
                  <a:lnTo>
                    <a:pt x="27" y="19"/>
                  </a:lnTo>
                  <a:lnTo>
                    <a:pt x="23" y="21"/>
                  </a:lnTo>
                  <a:lnTo>
                    <a:pt x="12" y="26"/>
                  </a:lnTo>
                  <a:lnTo>
                    <a:pt x="6" y="30"/>
                  </a:lnTo>
                  <a:lnTo>
                    <a:pt x="2" y="3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9" name="Freeform 258"/>
            <p:cNvSpPr>
              <a:spLocks/>
            </p:cNvSpPr>
            <p:nvPr/>
          </p:nvSpPr>
          <p:spPr bwMode="auto">
            <a:xfrm>
              <a:off x="3959" y="2260"/>
              <a:ext cx="42" cy="62"/>
            </a:xfrm>
            <a:custGeom>
              <a:avLst/>
              <a:gdLst>
                <a:gd name="T0" fmla="*/ 42 w 86"/>
                <a:gd name="T1" fmla="*/ 15 h 123"/>
                <a:gd name="T2" fmla="*/ 40 w 86"/>
                <a:gd name="T3" fmla="*/ 13 h 123"/>
                <a:gd name="T4" fmla="*/ 37 w 86"/>
                <a:gd name="T5" fmla="*/ 10 h 123"/>
                <a:gd name="T6" fmla="*/ 34 w 86"/>
                <a:gd name="T7" fmla="*/ 9 h 123"/>
                <a:gd name="T8" fmla="*/ 32 w 86"/>
                <a:gd name="T9" fmla="*/ 9 h 123"/>
                <a:gd name="T10" fmla="*/ 29 w 86"/>
                <a:gd name="T11" fmla="*/ 10 h 123"/>
                <a:gd name="T12" fmla="*/ 28 w 86"/>
                <a:gd name="T13" fmla="*/ 12 h 123"/>
                <a:gd name="T14" fmla="*/ 27 w 86"/>
                <a:gd name="T15" fmla="*/ 16 h 123"/>
                <a:gd name="T16" fmla="*/ 27 w 86"/>
                <a:gd name="T17" fmla="*/ 19 h 123"/>
                <a:gd name="T18" fmla="*/ 27 w 86"/>
                <a:gd name="T19" fmla="*/ 22 h 123"/>
                <a:gd name="T20" fmla="*/ 27 w 86"/>
                <a:gd name="T21" fmla="*/ 26 h 123"/>
                <a:gd name="T22" fmla="*/ 27 w 86"/>
                <a:gd name="T23" fmla="*/ 29 h 123"/>
                <a:gd name="T24" fmla="*/ 27 w 86"/>
                <a:gd name="T25" fmla="*/ 31 h 123"/>
                <a:gd name="T26" fmla="*/ 27 w 86"/>
                <a:gd name="T27" fmla="*/ 34 h 123"/>
                <a:gd name="T28" fmla="*/ 27 w 86"/>
                <a:gd name="T29" fmla="*/ 38 h 123"/>
                <a:gd name="T30" fmla="*/ 26 w 86"/>
                <a:gd name="T31" fmla="*/ 40 h 123"/>
                <a:gd name="T32" fmla="*/ 25 w 86"/>
                <a:gd name="T33" fmla="*/ 42 h 123"/>
                <a:gd name="T34" fmla="*/ 23 w 86"/>
                <a:gd name="T35" fmla="*/ 44 h 123"/>
                <a:gd name="T36" fmla="*/ 22 w 86"/>
                <a:gd name="T37" fmla="*/ 45 h 123"/>
                <a:gd name="T38" fmla="*/ 19 w 86"/>
                <a:gd name="T39" fmla="*/ 47 h 123"/>
                <a:gd name="T40" fmla="*/ 18 w 86"/>
                <a:gd name="T41" fmla="*/ 48 h 123"/>
                <a:gd name="T42" fmla="*/ 17 w 86"/>
                <a:gd name="T43" fmla="*/ 48 h 123"/>
                <a:gd name="T44" fmla="*/ 15 w 86"/>
                <a:gd name="T45" fmla="*/ 50 h 123"/>
                <a:gd name="T46" fmla="*/ 14 w 86"/>
                <a:gd name="T47" fmla="*/ 52 h 123"/>
                <a:gd name="T48" fmla="*/ 12 w 86"/>
                <a:gd name="T49" fmla="*/ 56 h 123"/>
                <a:gd name="T50" fmla="*/ 10 w 86"/>
                <a:gd name="T51" fmla="*/ 58 h 123"/>
                <a:gd name="T52" fmla="*/ 8 w 86"/>
                <a:gd name="T53" fmla="*/ 61 h 123"/>
                <a:gd name="T54" fmla="*/ 6 w 86"/>
                <a:gd name="T55" fmla="*/ 62 h 123"/>
                <a:gd name="T56" fmla="*/ 4 w 86"/>
                <a:gd name="T57" fmla="*/ 62 h 123"/>
                <a:gd name="T58" fmla="*/ 1 w 86"/>
                <a:gd name="T59" fmla="*/ 60 h 123"/>
                <a:gd name="T60" fmla="*/ 1 w 86"/>
                <a:gd name="T61" fmla="*/ 57 h 123"/>
                <a:gd name="T62" fmla="*/ 0 w 86"/>
                <a:gd name="T63" fmla="*/ 53 h 123"/>
                <a:gd name="T64" fmla="*/ 1 w 86"/>
                <a:gd name="T65" fmla="*/ 50 h 123"/>
                <a:gd name="T66" fmla="*/ 1 w 86"/>
                <a:gd name="T67" fmla="*/ 45 h 123"/>
                <a:gd name="T68" fmla="*/ 2 w 86"/>
                <a:gd name="T69" fmla="*/ 42 h 123"/>
                <a:gd name="T70" fmla="*/ 3 w 86"/>
                <a:gd name="T71" fmla="*/ 40 h 123"/>
                <a:gd name="T72" fmla="*/ 4 w 86"/>
                <a:gd name="T73" fmla="*/ 40 h 123"/>
                <a:gd name="T74" fmla="*/ 4 w 86"/>
                <a:gd name="T75" fmla="*/ 29 h 123"/>
                <a:gd name="T76" fmla="*/ 22 w 86"/>
                <a:gd name="T77" fmla="*/ 7 h 123"/>
                <a:gd name="T78" fmla="*/ 36 w 86"/>
                <a:gd name="T79" fmla="*/ 0 h 123"/>
                <a:gd name="T80" fmla="*/ 42 w 86"/>
                <a:gd name="T81" fmla="*/ 15 h 123"/>
                <a:gd name="T82" fmla="*/ 42 w 86"/>
                <a:gd name="T83" fmla="*/ 15 h 1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86"/>
                <a:gd name="T127" fmla="*/ 0 h 123"/>
                <a:gd name="T128" fmla="*/ 86 w 86"/>
                <a:gd name="T129" fmla="*/ 123 h 1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86" h="123">
                  <a:moveTo>
                    <a:pt x="86" y="30"/>
                  </a:moveTo>
                  <a:lnTo>
                    <a:pt x="82" y="26"/>
                  </a:lnTo>
                  <a:lnTo>
                    <a:pt x="75" y="19"/>
                  </a:lnTo>
                  <a:lnTo>
                    <a:pt x="69" y="17"/>
                  </a:lnTo>
                  <a:lnTo>
                    <a:pt x="65" y="17"/>
                  </a:lnTo>
                  <a:lnTo>
                    <a:pt x="59" y="19"/>
                  </a:lnTo>
                  <a:lnTo>
                    <a:pt x="57" y="24"/>
                  </a:lnTo>
                  <a:lnTo>
                    <a:pt x="56" y="32"/>
                  </a:lnTo>
                  <a:lnTo>
                    <a:pt x="56" y="38"/>
                  </a:lnTo>
                  <a:lnTo>
                    <a:pt x="56" y="43"/>
                  </a:lnTo>
                  <a:lnTo>
                    <a:pt x="56" y="51"/>
                  </a:lnTo>
                  <a:lnTo>
                    <a:pt x="56" y="57"/>
                  </a:lnTo>
                  <a:lnTo>
                    <a:pt x="56" y="62"/>
                  </a:lnTo>
                  <a:lnTo>
                    <a:pt x="56" y="68"/>
                  </a:lnTo>
                  <a:lnTo>
                    <a:pt x="56" y="76"/>
                  </a:lnTo>
                  <a:lnTo>
                    <a:pt x="54" y="80"/>
                  </a:lnTo>
                  <a:lnTo>
                    <a:pt x="52" y="83"/>
                  </a:lnTo>
                  <a:lnTo>
                    <a:pt x="48" y="87"/>
                  </a:lnTo>
                  <a:lnTo>
                    <a:pt x="46" y="89"/>
                  </a:lnTo>
                  <a:lnTo>
                    <a:pt x="38" y="93"/>
                  </a:lnTo>
                  <a:lnTo>
                    <a:pt x="37" y="95"/>
                  </a:lnTo>
                  <a:lnTo>
                    <a:pt x="35" y="95"/>
                  </a:lnTo>
                  <a:lnTo>
                    <a:pt x="31" y="99"/>
                  </a:lnTo>
                  <a:lnTo>
                    <a:pt x="29" y="104"/>
                  </a:lnTo>
                  <a:lnTo>
                    <a:pt x="25" y="112"/>
                  </a:lnTo>
                  <a:lnTo>
                    <a:pt x="21" y="116"/>
                  </a:lnTo>
                  <a:lnTo>
                    <a:pt x="16" y="121"/>
                  </a:lnTo>
                  <a:lnTo>
                    <a:pt x="12" y="123"/>
                  </a:lnTo>
                  <a:lnTo>
                    <a:pt x="8" y="123"/>
                  </a:lnTo>
                  <a:lnTo>
                    <a:pt x="2" y="119"/>
                  </a:lnTo>
                  <a:lnTo>
                    <a:pt x="2" y="114"/>
                  </a:lnTo>
                  <a:lnTo>
                    <a:pt x="0" y="106"/>
                  </a:lnTo>
                  <a:lnTo>
                    <a:pt x="2" y="99"/>
                  </a:lnTo>
                  <a:lnTo>
                    <a:pt x="2" y="89"/>
                  </a:lnTo>
                  <a:lnTo>
                    <a:pt x="4" y="83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8" y="57"/>
                  </a:lnTo>
                  <a:lnTo>
                    <a:pt x="46" y="13"/>
                  </a:lnTo>
                  <a:lnTo>
                    <a:pt x="73" y="0"/>
                  </a:lnTo>
                  <a:lnTo>
                    <a:pt x="86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0" name="Freeform 259"/>
            <p:cNvSpPr>
              <a:spLocks/>
            </p:cNvSpPr>
            <p:nvPr/>
          </p:nvSpPr>
          <p:spPr bwMode="auto">
            <a:xfrm>
              <a:off x="3734" y="2350"/>
              <a:ext cx="251" cy="212"/>
            </a:xfrm>
            <a:custGeom>
              <a:avLst/>
              <a:gdLst>
                <a:gd name="T0" fmla="*/ 220 w 502"/>
                <a:gd name="T1" fmla="*/ 58 h 424"/>
                <a:gd name="T2" fmla="*/ 216 w 502"/>
                <a:gd name="T3" fmla="*/ 64 h 424"/>
                <a:gd name="T4" fmla="*/ 206 w 502"/>
                <a:gd name="T5" fmla="*/ 75 h 424"/>
                <a:gd name="T6" fmla="*/ 196 w 502"/>
                <a:gd name="T7" fmla="*/ 82 h 424"/>
                <a:gd name="T8" fmla="*/ 188 w 502"/>
                <a:gd name="T9" fmla="*/ 84 h 424"/>
                <a:gd name="T10" fmla="*/ 182 w 502"/>
                <a:gd name="T11" fmla="*/ 80 h 424"/>
                <a:gd name="T12" fmla="*/ 177 w 502"/>
                <a:gd name="T13" fmla="*/ 82 h 424"/>
                <a:gd name="T14" fmla="*/ 166 w 502"/>
                <a:gd name="T15" fmla="*/ 89 h 424"/>
                <a:gd name="T16" fmla="*/ 158 w 502"/>
                <a:gd name="T17" fmla="*/ 94 h 424"/>
                <a:gd name="T18" fmla="*/ 149 w 502"/>
                <a:gd name="T19" fmla="*/ 98 h 424"/>
                <a:gd name="T20" fmla="*/ 139 w 502"/>
                <a:gd name="T21" fmla="*/ 103 h 424"/>
                <a:gd name="T22" fmla="*/ 129 w 502"/>
                <a:gd name="T23" fmla="*/ 107 h 424"/>
                <a:gd name="T24" fmla="*/ 118 w 502"/>
                <a:gd name="T25" fmla="*/ 112 h 424"/>
                <a:gd name="T26" fmla="*/ 108 w 502"/>
                <a:gd name="T27" fmla="*/ 116 h 424"/>
                <a:gd name="T28" fmla="*/ 97 w 502"/>
                <a:gd name="T29" fmla="*/ 120 h 424"/>
                <a:gd name="T30" fmla="*/ 88 w 502"/>
                <a:gd name="T31" fmla="*/ 122 h 424"/>
                <a:gd name="T32" fmla="*/ 78 w 502"/>
                <a:gd name="T33" fmla="*/ 123 h 424"/>
                <a:gd name="T34" fmla="*/ 70 w 502"/>
                <a:gd name="T35" fmla="*/ 124 h 424"/>
                <a:gd name="T36" fmla="*/ 60 w 502"/>
                <a:gd name="T37" fmla="*/ 124 h 424"/>
                <a:gd name="T38" fmla="*/ 50 w 502"/>
                <a:gd name="T39" fmla="*/ 124 h 424"/>
                <a:gd name="T40" fmla="*/ 41 w 502"/>
                <a:gd name="T41" fmla="*/ 123 h 424"/>
                <a:gd name="T42" fmla="*/ 38 w 502"/>
                <a:gd name="T43" fmla="*/ 122 h 424"/>
                <a:gd name="T44" fmla="*/ 28 w 502"/>
                <a:gd name="T45" fmla="*/ 115 h 424"/>
                <a:gd name="T46" fmla="*/ 19 w 502"/>
                <a:gd name="T47" fmla="*/ 106 h 424"/>
                <a:gd name="T48" fmla="*/ 14 w 502"/>
                <a:gd name="T49" fmla="*/ 94 h 424"/>
                <a:gd name="T50" fmla="*/ 13 w 502"/>
                <a:gd name="T51" fmla="*/ 82 h 424"/>
                <a:gd name="T52" fmla="*/ 0 w 502"/>
                <a:gd name="T53" fmla="*/ 64 h 424"/>
                <a:gd name="T54" fmla="*/ 0 w 502"/>
                <a:gd name="T55" fmla="*/ 71 h 424"/>
                <a:gd name="T56" fmla="*/ 1 w 502"/>
                <a:gd name="T57" fmla="*/ 80 h 424"/>
                <a:gd name="T58" fmla="*/ 4 w 502"/>
                <a:gd name="T59" fmla="*/ 93 h 424"/>
                <a:gd name="T60" fmla="*/ 6 w 502"/>
                <a:gd name="T61" fmla="*/ 105 h 424"/>
                <a:gd name="T62" fmla="*/ 12 w 502"/>
                <a:gd name="T63" fmla="*/ 114 h 424"/>
                <a:gd name="T64" fmla="*/ 22 w 502"/>
                <a:gd name="T65" fmla="*/ 126 h 424"/>
                <a:gd name="T66" fmla="*/ 31 w 502"/>
                <a:gd name="T67" fmla="*/ 133 h 424"/>
                <a:gd name="T68" fmla="*/ 43 w 502"/>
                <a:gd name="T69" fmla="*/ 143 h 424"/>
                <a:gd name="T70" fmla="*/ 31 w 502"/>
                <a:gd name="T71" fmla="*/ 174 h 424"/>
                <a:gd name="T72" fmla="*/ 73 w 502"/>
                <a:gd name="T73" fmla="*/ 159 h 424"/>
                <a:gd name="T74" fmla="*/ 153 w 502"/>
                <a:gd name="T75" fmla="*/ 108 h 424"/>
                <a:gd name="T76" fmla="*/ 163 w 502"/>
                <a:gd name="T77" fmla="*/ 106 h 424"/>
                <a:gd name="T78" fmla="*/ 170 w 502"/>
                <a:gd name="T79" fmla="*/ 102 h 424"/>
                <a:gd name="T80" fmla="*/ 179 w 502"/>
                <a:gd name="T81" fmla="*/ 98 h 424"/>
                <a:gd name="T82" fmla="*/ 189 w 502"/>
                <a:gd name="T83" fmla="*/ 94 h 424"/>
                <a:gd name="T84" fmla="*/ 200 w 502"/>
                <a:gd name="T85" fmla="*/ 90 h 424"/>
                <a:gd name="T86" fmla="*/ 209 w 502"/>
                <a:gd name="T87" fmla="*/ 84 h 424"/>
                <a:gd name="T88" fmla="*/ 218 w 502"/>
                <a:gd name="T89" fmla="*/ 79 h 424"/>
                <a:gd name="T90" fmla="*/ 227 w 502"/>
                <a:gd name="T91" fmla="*/ 74 h 424"/>
                <a:gd name="T92" fmla="*/ 236 w 502"/>
                <a:gd name="T93" fmla="*/ 64 h 424"/>
                <a:gd name="T94" fmla="*/ 243 w 502"/>
                <a:gd name="T95" fmla="*/ 56 h 424"/>
                <a:gd name="T96" fmla="*/ 250 w 502"/>
                <a:gd name="T97" fmla="*/ 47 h 424"/>
                <a:gd name="T98" fmla="*/ 251 w 502"/>
                <a:gd name="T99" fmla="*/ 40 h 424"/>
                <a:gd name="T100" fmla="*/ 249 w 502"/>
                <a:gd name="T101" fmla="*/ 31 h 424"/>
                <a:gd name="T102" fmla="*/ 246 w 502"/>
                <a:gd name="T103" fmla="*/ 22 h 424"/>
                <a:gd name="T104" fmla="*/ 243 w 502"/>
                <a:gd name="T105" fmla="*/ 14 h 424"/>
                <a:gd name="T106" fmla="*/ 237 w 502"/>
                <a:gd name="T107" fmla="*/ 4 h 424"/>
                <a:gd name="T108" fmla="*/ 224 w 502"/>
                <a:gd name="T109" fmla="*/ 0 h 42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02"/>
                <a:gd name="T166" fmla="*/ 0 h 424"/>
                <a:gd name="T167" fmla="*/ 502 w 502"/>
                <a:gd name="T168" fmla="*/ 424 h 42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02" h="424">
                  <a:moveTo>
                    <a:pt x="448" y="0"/>
                  </a:moveTo>
                  <a:lnTo>
                    <a:pt x="439" y="116"/>
                  </a:lnTo>
                  <a:lnTo>
                    <a:pt x="437" y="120"/>
                  </a:lnTo>
                  <a:lnTo>
                    <a:pt x="435" y="124"/>
                  </a:lnTo>
                  <a:lnTo>
                    <a:pt x="431" y="128"/>
                  </a:lnTo>
                  <a:lnTo>
                    <a:pt x="426" y="135"/>
                  </a:lnTo>
                  <a:lnTo>
                    <a:pt x="420" y="143"/>
                  </a:lnTo>
                  <a:lnTo>
                    <a:pt x="412" y="150"/>
                  </a:lnTo>
                  <a:lnTo>
                    <a:pt x="403" y="158"/>
                  </a:lnTo>
                  <a:lnTo>
                    <a:pt x="397" y="160"/>
                  </a:lnTo>
                  <a:lnTo>
                    <a:pt x="391" y="164"/>
                  </a:lnTo>
                  <a:lnTo>
                    <a:pt x="388" y="164"/>
                  </a:lnTo>
                  <a:lnTo>
                    <a:pt x="384" y="166"/>
                  </a:lnTo>
                  <a:lnTo>
                    <a:pt x="376" y="168"/>
                  </a:lnTo>
                  <a:lnTo>
                    <a:pt x="371" y="166"/>
                  </a:lnTo>
                  <a:lnTo>
                    <a:pt x="365" y="162"/>
                  </a:lnTo>
                  <a:lnTo>
                    <a:pt x="363" y="160"/>
                  </a:lnTo>
                  <a:lnTo>
                    <a:pt x="361" y="160"/>
                  </a:lnTo>
                  <a:lnTo>
                    <a:pt x="357" y="162"/>
                  </a:lnTo>
                  <a:lnTo>
                    <a:pt x="353" y="164"/>
                  </a:lnTo>
                  <a:lnTo>
                    <a:pt x="348" y="169"/>
                  </a:lnTo>
                  <a:lnTo>
                    <a:pt x="340" y="171"/>
                  </a:lnTo>
                  <a:lnTo>
                    <a:pt x="331" y="177"/>
                  </a:lnTo>
                  <a:lnTo>
                    <a:pt x="327" y="181"/>
                  </a:lnTo>
                  <a:lnTo>
                    <a:pt x="321" y="183"/>
                  </a:lnTo>
                  <a:lnTo>
                    <a:pt x="315" y="187"/>
                  </a:lnTo>
                  <a:lnTo>
                    <a:pt x="310" y="190"/>
                  </a:lnTo>
                  <a:lnTo>
                    <a:pt x="304" y="194"/>
                  </a:lnTo>
                  <a:lnTo>
                    <a:pt x="298" y="196"/>
                  </a:lnTo>
                  <a:lnTo>
                    <a:pt x="291" y="198"/>
                  </a:lnTo>
                  <a:lnTo>
                    <a:pt x="285" y="204"/>
                  </a:lnTo>
                  <a:lnTo>
                    <a:pt x="277" y="206"/>
                  </a:lnTo>
                  <a:lnTo>
                    <a:pt x="272" y="209"/>
                  </a:lnTo>
                  <a:lnTo>
                    <a:pt x="264" y="211"/>
                  </a:lnTo>
                  <a:lnTo>
                    <a:pt x="258" y="215"/>
                  </a:lnTo>
                  <a:lnTo>
                    <a:pt x="251" y="219"/>
                  </a:lnTo>
                  <a:lnTo>
                    <a:pt x="243" y="221"/>
                  </a:lnTo>
                  <a:lnTo>
                    <a:pt x="236" y="225"/>
                  </a:lnTo>
                  <a:lnTo>
                    <a:pt x="230" y="228"/>
                  </a:lnTo>
                  <a:lnTo>
                    <a:pt x="222" y="230"/>
                  </a:lnTo>
                  <a:lnTo>
                    <a:pt x="215" y="232"/>
                  </a:lnTo>
                  <a:lnTo>
                    <a:pt x="207" y="236"/>
                  </a:lnTo>
                  <a:lnTo>
                    <a:pt x="201" y="238"/>
                  </a:lnTo>
                  <a:lnTo>
                    <a:pt x="194" y="240"/>
                  </a:lnTo>
                  <a:lnTo>
                    <a:pt x="188" y="242"/>
                  </a:lnTo>
                  <a:lnTo>
                    <a:pt x="180" y="244"/>
                  </a:lnTo>
                  <a:lnTo>
                    <a:pt x="175" y="245"/>
                  </a:lnTo>
                  <a:lnTo>
                    <a:pt x="167" y="245"/>
                  </a:lnTo>
                  <a:lnTo>
                    <a:pt x="161" y="247"/>
                  </a:lnTo>
                  <a:lnTo>
                    <a:pt x="156" y="247"/>
                  </a:lnTo>
                  <a:lnTo>
                    <a:pt x="150" y="249"/>
                  </a:lnTo>
                  <a:lnTo>
                    <a:pt x="144" y="249"/>
                  </a:lnTo>
                  <a:lnTo>
                    <a:pt x="139" y="249"/>
                  </a:lnTo>
                  <a:lnTo>
                    <a:pt x="133" y="249"/>
                  </a:lnTo>
                  <a:lnTo>
                    <a:pt x="129" y="249"/>
                  </a:lnTo>
                  <a:lnTo>
                    <a:pt x="120" y="249"/>
                  </a:lnTo>
                  <a:lnTo>
                    <a:pt x="114" y="251"/>
                  </a:lnTo>
                  <a:lnTo>
                    <a:pt x="104" y="249"/>
                  </a:lnTo>
                  <a:lnTo>
                    <a:pt x="99" y="249"/>
                  </a:lnTo>
                  <a:lnTo>
                    <a:pt x="93" y="247"/>
                  </a:lnTo>
                  <a:lnTo>
                    <a:pt x="89" y="247"/>
                  </a:lnTo>
                  <a:lnTo>
                    <a:pt x="82" y="247"/>
                  </a:lnTo>
                  <a:lnTo>
                    <a:pt x="80" y="245"/>
                  </a:lnTo>
                  <a:lnTo>
                    <a:pt x="76" y="244"/>
                  </a:lnTo>
                  <a:lnTo>
                    <a:pt x="68" y="240"/>
                  </a:lnTo>
                  <a:lnTo>
                    <a:pt x="63" y="236"/>
                  </a:lnTo>
                  <a:lnTo>
                    <a:pt x="55" y="230"/>
                  </a:lnTo>
                  <a:lnTo>
                    <a:pt x="49" y="225"/>
                  </a:lnTo>
                  <a:lnTo>
                    <a:pt x="42" y="219"/>
                  </a:lnTo>
                  <a:lnTo>
                    <a:pt x="38" y="213"/>
                  </a:lnTo>
                  <a:lnTo>
                    <a:pt x="32" y="206"/>
                  </a:lnTo>
                  <a:lnTo>
                    <a:pt x="28" y="196"/>
                  </a:lnTo>
                  <a:lnTo>
                    <a:pt x="27" y="188"/>
                  </a:lnTo>
                  <a:lnTo>
                    <a:pt x="25" y="179"/>
                  </a:lnTo>
                  <a:lnTo>
                    <a:pt x="25" y="171"/>
                  </a:lnTo>
                  <a:lnTo>
                    <a:pt x="25" y="164"/>
                  </a:lnTo>
                  <a:lnTo>
                    <a:pt x="25" y="160"/>
                  </a:lnTo>
                  <a:lnTo>
                    <a:pt x="25" y="158"/>
                  </a:lnTo>
                  <a:lnTo>
                    <a:pt x="0" y="128"/>
                  </a:lnTo>
                  <a:lnTo>
                    <a:pt x="0" y="131"/>
                  </a:lnTo>
                  <a:lnTo>
                    <a:pt x="0" y="135"/>
                  </a:lnTo>
                  <a:lnTo>
                    <a:pt x="0" y="141"/>
                  </a:lnTo>
                  <a:lnTo>
                    <a:pt x="0" y="145"/>
                  </a:lnTo>
                  <a:lnTo>
                    <a:pt x="0" y="152"/>
                  </a:lnTo>
                  <a:lnTo>
                    <a:pt x="2" y="160"/>
                  </a:lnTo>
                  <a:lnTo>
                    <a:pt x="4" y="168"/>
                  </a:lnTo>
                  <a:lnTo>
                    <a:pt x="4" y="175"/>
                  </a:lnTo>
                  <a:lnTo>
                    <a:pt x="8" y="185"/>
                  </a:lnTo>
                  <a:lnTo>
                    <a:pt x="8" y="192"/>
                  </a:lnTo>
                  <a:lnTo>
                    <a:pt x="9" y="202"/>
                  </a:lnTo>
                  <a:lnTo>
                    <a:pt x="11" y="209"/>
                  </a:lnTo>
                  <a:lnTo>
                    <a:pt x="15" y="217"/>
                  </a:lnTo>
                  <a:lnTo>
                    <a:pt x="19" y="223"/>
                  </a:lnTo>
                  <a:lnTo>
                    <a:pt x="23" y="228"/>
                  </a:lnTo>
                  <a:lnTo>
                    <a:pt x="28" y="238"/>
                  </a:lnTo>
                  <a:lnTo>
                    <a:pt x="38" y="247"/>
                  </a:lnTo>
                  <a:lnTo>
                    <a:pt x="44" y="253"/>
                  </a:lnTo>
                  <a:lnTo>
                    <a:pt x="49" y="257"/>
                  </a:lnTo>
                  <a:lnTo>
                    <a:pt x="55" y="263"/>
                  </a:lnTo>
                  <a:lnTo>
                    <a:pt x="61" y="266"/>
                  </a:lnTo>
                  <a:lnTo>
                    <a:pt x="70" y="274"/>
                  </a:lnTo>
                  <a:lnTo>
                    <a:pt x="80" y="282"/>
                  </a:lnTo>
                  <a:lnTo>
                    <a:pt x="85" y="285"/>
                  </a:lnTo>
                  <a:lnTo>
                    <a:pt x="87" y="287"/>
                  </a:lnTo>
                  <a:lnTo>
                    <a:pt x="127" y="310"/>
                  </a:lnTo>
                  <a:lnTo>
                    <a:pt x="63" y="348"/>
                  </a:lnTo>
                  <a:lnTo>
                    <a:pt x="8" y="424"/>
                  </a:lnTo>
                  <a:lnTo>
                    <a:pt x="103" y="369"/>
                  </a:lnTo>
                  <a:lnTo>
                    <a:pt x="146" y="318"/>
                  </a:lnTo>
                  <a:lnTo>
                    <a:pt x="302" y="293"/>
                  </a:lnTo>
                  <a:lnTo>
                    <a:pt x="304" y="219"/>
                  </a:lnTo>
                  <a:lnTo>
                    <a:pt x="306" y="217"/>
                  </a:lnTo>
                  <a:lnTo>
                    <a:pt x="310" y="215"/>
                  </a:lnTo>
                  <a:lnTo>
                    <a:pt x="315" y="213"/>
                  </a:lnTo>
                  <a:lnTo>
                    <a:pt x="325" y="211"/>
                  </a:lnTo>
                  <a:lnTo>
                    <a:pt x="329" y="207"/>
                  </a:lnTo>
                  <a:lnTo>
                    <a:pt x="334" y="206"/>
                  </a:lnTo>
                  <a:lnTo>
                    <a:pt x="340" y="204"/>
                  </a:lnTo>
                  <a:lnTo>
                    <a:pt x="346" y="202"/>
                  </a:lnTo>
                  <a:lnTo>
                    <a:pt x="351" y="198"/>
                  </a:lnTo>
                  <a:lnTo>
                    <a:pt x="357" y="196"/>
                  </a:lnTo>
                  <a:lnTo>
                    <a:pt x="365" y="194"/>
                  </a:lnTo>
                  <a:lnTo>
                    <a:pt x="372" y="192"/>
                  </a:lnTo>
                  <a:lnTo>
                    <a:pt x="378" y="187"/>
                  </a:lnTo>
                  <a:lnTo>
                    <a:pt x="384" y="185"/>
                  </a:lnTo>
                  <a:lnTo>
                    <a:pt x="391" y="181"/>
                  </a:lnTo>
                  <a:lnTo>
                    <a:pt x="399" y="179"/>
                  </a:lnTo>
                  <a:lnTo>
                    <a:pt x="405" y="175"/>
                  </a:lnTo>
                  <a:lnTo>
                    <a:pt x="412" y="171"/>
                  </a:lnTo>
                  <a:lnTo>
                    <a:pt x="418" y="168"/>
                  </a:lnTo>
                  <a:lnTo>
                    <a:pt x="424" y="166"/>
                  </a:lnTo>
                  <a:lnTo>
                    <a:pt x="429" y="162"/>
                  </a:lnTo>
                  <a:lnTo>
                    <a:pt x="435" y="158"/>
                  </a:lnTo>
                  <a:lnTo>
                    <a:pt x="441" y="154"/>
                  </a:lnTo>
                  <a:lnTo>
                    <a:pt x="447" y="152"/>
                  </a:lnTo>
                  <a:lnTo>
                    <a:pt x="454" y="147"/>
                  </a:lnTo>
                  <a:lnTo>
                    <a:pt x="462" y="141"/>
                  </a:lnTo>
                  <a:lnTo>
                    <a:pt x="466" y="133"/>
                  </a:lnTo>
                  <a:lnTo>
                    <a:pt x="471" y="128"/>
                  </a:lnTo>
                  <a:lnTo>
                    <a:pt x="475" y="124"/>
                  </a:lnTo>
                  <a:lnTo>
                    <a:pt x="479" y="122"/>
                  </a:lnTo>
                  <a:lnTo>
                    <a:pt x="486" y="112"/>
                  </a:lnTo>
                  <a:lnTo>
                    <a:pt x="494" y="107"/>
                  </a:lnTo>
                  <a:lnTo>
                    <a:pt x="498" y="101"/>
                  </a:lnTo>
                  <a:lnTo>
                    <a:pt x="500" y="93"/>
                  </a:lnTo>
                  <a:lnTo>
                    <a:pt x="500" y="90"/>
                  </a:lnTo>
                  <a:lnTo>
                    <a:pt x="502" y="86"/>
                  </a:lnTo>
                  <a:lnTo>
                    <a:pt x="502" y="80"/>
                  </a:lnTo>
                  <a:lnTo>
                    <a:pt x="502" y="76"/>
                  </a:lnTo>
                  <a:lnTo>
                    <a:pt x="500" y="69"/>
                  </a:lnTo>
                  <a:lnTo>
                    <a:pt x="498" y="63"/>
                  </a:lnTo>
                  <a:lnTo>
                    <a:pt x="496" y="57"/>
                  </a:lnTo>
                  <a:lnTo>
                    <a:pt x="496" y="52"/>
                  </a:lnTo>
                  <a:lnTo>
                    <a:pt x="492" y="44"/>
                  </a:lnTo>
                  <a:lnTo>
                    <a:pt x="490" y="38"/>
                  </a:lnTo>
                  <a:lnTo>
                    <a:pt x="488" y="33"/>
                  </a:lnTo>
                  <a:lnTo>
                    <a:pt x="486" y="29"/>
                  </a:lnTo>
                  <a:lnTo>
                    <a:pt x="481" y="19"/>
                  </a:lnTo>
                  <a:lnTo>
                    <a:pt x="477" y="14"/>
                  </a:lnTo>
                  <a:lnTo>
                    <a:pt x="473" y="8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1" name="Freeform 260"/>
            <p:cNvSpPr>
              <a:spLocks/>
            </p:cNvSpPr>
            <p:nvPr/>
          </p:nvSpPr>
          <p:spPr bwMode="auto">
            <a:xfrm>
              <a:off x="3860" y="2518"/>
              <a:ext cx="68" cy="40"/>
            </a:xfrm>
            <a:custGeom>
              <a:avLst/>
              <a:gdLst>
                <a:gd name="T0" fmla="*/ 0 w 137"/>
                <a:gd name="T1" fmla="*/ 0 h 79"/>
                <a:gd name="T2" fmla="*/ 68 w 137"/>
                <a:gd name="T3" fmla="*/ 39 h 79"/>
                <a:gd name="T4" fmla="*/ 25 w 137"/>
                <a:gd name="T5" fmla="*/ 40 h 79"/>
                <a:gd name="T6" fmla="*/ 0 w 137"/>
                <a:gd name="T7" fmla="*/ 0 h 79"/>
                <a:gd name="T8" fmla="*/ 0 w 137"/>
                <a:gd name="T9" fmla="*/ 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79"/>
                <a:gd name="T17" fmla="*/ 137 w 137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79">
                  <a:moveTo>
                    <a:pt x="0" y="0"/>
                  </a:moveTo>
                  <a:lnTo>
                    <a:pt x="137" y="78"/>
                  </a:lnTo>
                  <a:lnTo>
                    <a:pt x="51" y="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2" name="Freeform 261"/>
            <p:cNvSpPr>
              <a:spLocks/>
            </p:cNvSpPr>
            <p:nvPr/>
          </p:nvSpPr>
          <p:spPr bwMode="auto">
            <a:xfrm>
              <a:off x="3886" y="2391"/>
              <a:ext cx="166" cy="112"/>
            </a:xfrm>
            <a:custGeom>
              <a:avLst/>
              <a:gdLst>
                <a:gd name="T0" fmla="*/ 166 w 331"/>
                <a:gd name="T1" fmla="*/ 2 h 224"/>
                <a:gd name="T2" fmla="*/ 165 w 331"/>
                <a:gd name="T3" fmla="*/ 2 h 224"/>
                <a:gd name="T4" fmla="*/ 162 w 331"/>
                <a:gd name="T5" fmla="*/ 4 h 224"/>
                <a:gd name="T6" fmla="*/ 158 w 331"/>
                <a:gd name="T7" fmla="*/ 7 h 224"/>
                <a:gd name="T8" fmla="*/ 153 w 331"/>
                <a:gd name="T9" fmla="*/ 11 h 224"/>
                <a:gd name="T10" fmla="*/ 150 w 331"/>
                <a:gd name="T11" fmla="*/ 13 h 224"/>
                <a:gd name="T12" fmla="*/ 148 w 331"/>
                <a:gd name="T13" fmla="*/ 15 h 224"/>
                <a:gd name="T14" fmla="*/ 145 w 331"/>
                <a:gd name="T15" fmla="*/ 18 h 224"/>
                <a:gd name="T16" fmla="*/ 142 w 331"/>
                <a:gd name="T17" fmla="*/ 21 h 224"/>
                <a:gd name="T18" fmla="*/ 138 w 331"/>
                <a:gd name="T19" fmla="*/ 24 h 224"/>
                <a:gd name="T20" fmla="*/ 134 w 331"/>
                <a:gd name="T21" fmla="*/ 27 h 224"/>
                <a:gd name="T22" fmla="*/ 130 w 331"/>
                <a:gd name="T23" fmla="*/ 30 h 224"/>
                <a:gd name="T24" fmla="*/ 127 w 331"/>
                <a:gd name="T25" fmla="*/ 34 h 224"/>
                <a:gd name="T26" fmla="*/ 122 w 331"/>
                <a:gd name="T27" fmla="*/ 36 h 224"/>
                <a:gd name="T28" fmla="*/ 118 w 331"/>
                <a:gd name="T29" fmla="*/ 40 h 224"/>
                <a:gd name="T30" fmla="*/ 113 w 331"/>
                <a:gd name="T31" fmla="*/ 43 h 224"/>
                <a:gd name="T32" fmla="*/ 110 w 331"/>
                <a:gd name="T33" fmla="*/ 47 h 224"/>
                <a:gd name="T34" fmla="*/ 105 w 331"/>
                <a:gd name="T35" fmla="*/ 50 h 224"/>
                <a:gd name="T36" fmla="*/ 100 w 331"/>
                <a:gd name="T37" fmla="*/ 53 h 224"/>
                <a:gd name="T38" fmla="*/ 96 w 331"/>
                <a:gd name="T39" fmla="*/ 56 h 224"/>
                <a:gd name="T40" fmla="*/ 91 w 331"/>
                <a:gd name="T41" fmla="*/ 60 h 224"/>
                <a:gd name="T42" fmla="*/ 87 w 331"/>
                <a:gd name="T43" fmla="*/ 62 h 224"/>
                <a:gd name="T44" fmla="*/ 82 w 331"/>
                <a:gd name="T45" fmla="*/ 66 h 224"/>
                <a:gd name="T46" fmla="*/ 78 w 331"/>
                <a:gd name="T47" fmla="*/ 69 h 224"/>
                <a:gd name="T48" fmla="*/ 73 w 331"/>
                <a:gd name="T49" fmla="*/ 72 h 224"/>
                <a:gd name="T50" fmla="*/ 70 w 331"/>
                <a:gd name="T51" fmla="*/ 74 h 224"/>
                <a:gd name="T52" fmla="*/ 66 w 331"/>
                <a:gd name="T53" fmla="*/ 77 h 224"/>
                <a:gd name="T54" fmla="*/ 61 w 331"/>
                <a:gd name="T55" fmla="*/ 80 h 224"/>
                <a:gd name="T56" fmla="*/ 58 w 331"/>
                <a:gd name="T57" fmla="*/ 83 h 224"/>
                <a:gd name="T58" fmla="*/ 53 w 331"/>
                <a:gd name="T59" fmla="*/ 85 h 224"/>
                <a:gd name="T60" fmla="*/ 51 w 331"/>
                <a:gd name="T61" fmla="*/ 87 h 224"/>
                <a:gd name="T62" fmla="*/ 46 w 331"/>
                <a:gd name="T63" fmla="*/ 89 h 224"/>
                <a:gd name="T64" fmla="*/ 43 w 331"/>
                <a:gd name="T65" fmla="*/ 91 h 224"/>
                <a:gd name="T66" fmla="*/ 40 w 331"/>
                <a:gd name="T67" fmla="*/ 91 h 224"/>
                <a:gd name="T68" fmla="*/ 37 w 331"/>
                <a:gd name="T69" fmla="*/ 93 h 224"/>
                <a:gd name="T70" fmla="*/ 34 w 331"/>
                <a:gd name="T71" fmla="*/ 95 h 224"/>
                <a:gd name="T72" fmla="*/ 32 w 331"/>
                <a:gd name="T73" fmla="*/ 97 h 224"/>
                <a:gd name="T74" fmla="*/ 29 w 331"/>
                <a:gd name="T75" fmla="*/ 98 h 224"/>
                <a:gd name="T76" fmla="*/ 26 w 331"/>
                <a:gd name="T77" fmla="*/ 99 h 224"/>
                <a:gd name="T78" fmla="*/ 23 w 331"/>
                <a:gd name="T79" fmla="*/ 101 h 224"/>
                <a:gd name="T80" fmla="*/ 21 w 331"/>
                <a:gd name="T81" fmla="*/ 102 h 224"/>
                <a:gd name="T82" fmla="*/ 17 w 331"/>
                <a:gd name="T83" fmla="*/ 104 h 224"/>
                <a:gd name="T84" fmla="*/ 14 w 331"/>
                <a:gd name="T85" fmla="*/ 107 h 224"/>
                <a:gd name="T86" fmla="*/ 11 w 331"/>
                <a:gd name="T87" fmla="*/ 108 h 224"/>
                <a:gd name="T88" fmla="*/ 8 w 331"/>
                <a:gd name="T89" fmla="*/ 109 h 224"/>
                <a:gd name="T90" fmla="*/ 0 w 331"/>
                <a:gd name="T91" fmla="*/ 112 h 224"/>
                <a:gd name="T92" fmla="*/ 79 w 331"/>
                <a:gd name="T93" fmla="*/ 60 h 224"/>
                <a:gd name="T94" fmla="*/ 105 w 331"/>
                <a:gd name="T95" fmla="*/ 35 h 224"/>
                <a:gd name="T96" fmla="*/ 110 w 331"/>
                <a:gd name="T97" fmla="*/ 0 h 224"/>
                <a:gd name="T98" fmla="*/ 166 w 331"/>
                <a:gd name="T99" fmla="*/ 2 h 224"/>
                <a:gd name="T100" fmla="*/ 166 w 331"/>
                <a:gd name="T101" fmla="*/ 2 h 2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31"/>
                <a:gd name="T154" fmla="*/ 0 h 224"/>
                <a:gd name="T155" fmla="*/ 331 w 331"/>
                <a:gd name="T156" fmla="*/ 224 h 2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31" h="224">
                  <a:moveTo>
                    <a:pt x="331" y="4"/>
                  </a:moveTo>
                  <a:lnTo>
                    <a:pt x="329" y="4"/>
                  </a:lnTo>
                  <a:lnTo>
                    <a:pt x="323" y="8"/>
                  </a:lnTo>
                  <a:lnTo>
                    <a:pt x="315" y="13"/>
                  </a:lnTo>
                  <a:lnTo>
                    <a:pt x="306" y="21"/>
                  </a:lnTo>
                  <a:lnTo>
                    <a:pt x="300" y="25"/>
                  </a:lnTo>
                  <a:lnTo>
                    <a:pt x="295" y="30"/>
                  </a:lnTo>
                  <a:lnTo>
                    <a:pt x="289" y="36"/>
                  </a:lnTo>
                  <a:lnTo>
                    <a:pt x="283" y="42"/>
                  </a:lnTo>
                  <a:lnTo>
                    <a:pt x="276" y="47"/>
                  </a:lnTo>
                  <a:lnTo>
                    <a:pt x="268" y="53"/>
                  </a:lnTo>
                  <a:lnTo>
                    <a:pt x="260" y="61"/>
                  </a:lnTo>
                  <a:lnTo>
                    <a:pt x="253" y="67"/>
                  </a:lnTo>
                  <a:lnTo>
                    <a:pt x="243" y="72"/>
                  </a:lnTo>
                  <a:lnTo>
                    <a:pt x="236" y="80"/>
                  </a:lnTo>
                  <a:lnTo>
                    <a:pt x="226" y="86"/>
                  </a:lnTo>
                  <a:lnTo>
                    <a:pt x="219" y="93"/>
                  </a:lnTo>
                  <a:lnTo>
                    <a:pt x="209" y="99"/>
                  </a:lnTo>
                  <a:lnTo>
                    <a:pt x="200" y="106"/>
                  </a:lnTo>
                  <a:lnTo>
                    <a:pt x="192" y="112"/>
                  </a:lnTo>
                  <a:lnTo>
                    <a:pt x="182" y="120"/>
                  </a:lnTo>
                  <a:lnTo>
                    <a:pt x="173" y="125"/>
                  </a:lnTo>
                  <a:lnTo>
                    <a:pt x="163" y="131"/>
                  </a:lnTo>
                  <a:lnTo>
                    <a:pt x="156" y="137"/>
                  </a:lnTo>
                  <a:lnTo>
                    <a:pt x="146" y="144"/>
                  </a:lnTo>
                  <a:lnTo>
                    <a:pt x="139" y="148"/>
                  </a:lnTo>
                  <a:lnTo>
                    <a:pt x="131" y="154"/>
                  </a:lnTo>
                  <a:lnTo>
                    <a:pt x="122" y="160"/>
                  </a:lnTo>
                  <a:lnTo>
                    <a:pt x="116" y="165"/>
                  </a:lnTo>
                  <a:lnTo>
                    <a:pt x="106" y="169"/>
                  </a:lnTo>
                  <a:lnTo>
                    <a:pt x="101" y="173"/>
                  </a:lnTo>
                  <a:lnTo>
                    <a:pt x="91" y="177"/>
                  </a:lnTo>
                  <a:lnTo>
                    <a:pt x="86" y="181"/>
                  </a:lnTo>
                  <a:lnTo>
                    <a:pt x="80" y="182"/>
                  </a:lnTo>
                  <a:lnTo>
                    <a:pt x="74" y="186"/>
                  </a:lnTo>
                  <a:lnTo>
                    <a:pt x="68" y="190"/>
                  </a:lnTo>
                  <a:lnTo>
                    <a:pt x="63" y="194"/>
                  </a:lnTo>
                  <a:lnTo>
                    <a:pt x="57" y="196"/>
                  </a:lnTo>
                  <a:lnTo>
                    <a:pt x="51" y="198"/>
                  </a:lnTo>
                  <a:lnTo>
                    <a:pt x="46" y="201"/>
                  </a:lnTo>
                  <a:lnTo>
                    <a:pt x="42" y="203"/>
                  </a:lnTo>
                  <a:lnTo>
                    <a:pt x="34" y="207"/>
                  </a:lnTo>
                  <a:lnTo>
                    <a:pt x="28" y="213"/>
                  </a:lnTo>
                  <a:lnTo>
                    <a:pt x="21" y="215"/>
                  </a:lnTo>
                  <a:lnTo>
                    <a:pt x="15" y="217"/>
                  </a:lnTo>
                  <a:lnTo>
                    <a:pt x="0" y="224"/>
                  </a:lnTo>
                  <a:lnTo>
                    <a:pt x="158" y="120"/>
                  </a:lnTo>
                  <a:lnTo>
                    <a:pt x="209" y="70"/>
                  </a:lnTo>
                  <a:lnTo>
                    <a:pt x="219" y="0"/>
                  </a:lnTo>
                  <a:lnTo>
                    <a:pt x="33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3" name="Freeform 262"/>
            <p:cNvSpPr>
              <a:spLocks/>
            </p:cNvSpPr>
            <p:nvPr/>
          </p:nvSpPr>
          <p:spPr bwMode="auto">
            <a:xfrm>
              <a:off x="3965" y="2256"/>
              <a:ext cx="68" cy="135"/>
            </a:xfrm>
            <a:custGeom>
              <a:avLst/>
              <a:gdLst>
                <a:gd name="T0" fmla="*/ 1 w 135"/>
                <a:gd name="T1" fmla="*/ 86 h 270"/>
                <a:gd name="T2" fmla="*/ 7 w 135"/>
                <a:gd name="T3" fmla="*/ 87 h 270"/>
                <a:gd name="T4" fmla="*/ 15 w 135"/>
                <a:gd name="T5" fmla="*/ 92 h 270"/>
                <a:gd name="T6" fmla="*/ 21 w 135"/>
                <a:gd name="T7" fmla="*/ 98 h 270"/>
                <a:gd name="T8" fmla="*/ 24 w 135"/>
                <a:gd name="T9" fmla="*/ 103 h 270"/>
                <a:gd name="T10" fmla="*/ 26 w 135"/>
                <a:gd name="T11" fmla="*/ 110 h 270"/>
                <a:gd name="T12" fmla="*/ 28 w 135"/>
                <a:gd name="T13" fmla="*/ 116 h 270"/>
                <a:gd name="T14" fmla="*/ 30 w 135"/>
                <a:gd name="T15" fmla="*/ 123 h 270"/>
                <a:gd name="T16" fmla="*/ 31 w 135"/>
                <a:gd name="T17" fmla="*/ 130 h 270"/>
                <a:gd name="T18" fmla="*/ 33 w 135"/>
                <a:gd name="T19" fmla="*/ 134 h 270"/>
                <a:gd name="T20" fmla="*/ 68 w 135"/>
                <a:gd name="T21" fmla="*/ 129 h 270"/>
                <a:gd name="T22" fmla="*/ 68 w 135"/>
                <a:gd name="T23" fmla="*/ 125 h 270"/>
                <a:gd name="T24" fmla="*/ 68 w 135"/>
                <a:gd name="T25" fmla="*/ 117 h 270"/>
                <a:gd name="T26" fmla="*/ 67 w 135"/>
                <a:gd name="T27" fmla="*/ 111 h 270"/>
                <a:gd name="T28" fmla="*/ 67 w 135"/>
                <a:gd name="T29" fmla="*/ 105 h 270"/>
                <a:gd name="T30" fmla="*/ 67 w 135"/>
                <a:gd name="T31" fmla="*/ 99 h 270"/>
                <a:gd name="T32" fmla="*/ 67 w 135"/>
                <a:gd name="T33" fmla="*/ 92 h 270"/>
                <a:gd name="T34" fmla="*/ 67 w 135"/>
                <a:gd name="T35" fmla="*/ 83 h 270"/>
                <a:gd name="T36" fmla="*/ 66 w 135"/>
                <a:gd name="T37" fmla="*/ 77 h 270"/>
                <a:gd name="T38" fmla="*/ 66 w 135"/>
                <a:gd name="T39" fmla="*/ 69 h 270"/>
                <a:gd name="T40" fmla="*/ 66 w 135"/>
                <a:gd name="T41" fmla="*/ 62 h 270"/>
                <a:gd name="T42" fmla="*/ 65 w 135"/>
                <a:gd name="T43" fmla="*/ 55 h 270"/>
                <a:gd name="T44" fmla="*/ 65 w 135"/>
                <a:gd name="T45" fmla="*/ 48 h 270"/>
                <a:gd name="T46" fmla="*/ 64 w 135"/>
                <a:gd name="T47" fmla="*/ 43 h 270"/>
                <a:gd name="T48" fmla="*/ 64 w 135"/>
                <a:gd name="T49" fmla="*/ 38 h 270"/>
                <a:gd name="T50" fmla="*/ 62 w 135"/>
                <a:gd name="T51" fmla="*/ 28 h 270"/>
                <a:gd name="T52" fmla="*/ 61 w 135"/>
                <a:gd name="T53" fmla="*/ 21 h 270"/>
                <a:gd name="T54" fmla="*/ 59 w 135"/>
                <a:gd name="T55" fmla="*/ 14 h 270"/>
                <a:gd name="T56" fmla="*/ 59 w 135"/>
                <a:gd name="T57" fmla="*/ 9 h 270"/>
                <a:gd name="T58" fmla="*/ 59 w 135"/>
                <a:gd name="T59" fmla="*/ 2 h 270"/>
                <a:gd name="T60" fmla="*/ 44 w 135"/>
                <a:gd name="T61" fmla="*/ 0 h 270"/>
                <a:gd name="T62" fmla="*/ 44 w 135"/>
                <a:gd name="T63" fmla="*/ 4 h 270"/>
                <a:gd name="T64" fmla="*/ 44 w 135"/>
                <a:gd name="T65" fmla="*/ 7 h 270"/>
                <a:gd name="T66" fmla="*/ 44 w 135"/>
                <a:gd name="T67" fmla="*/ 13 h 270"/>
                <a:gd name="T68" fmla="*/ 43 w 135"/>
                <a:gd name="T69" fmla="*/ 20 h 270"/>
                <a:gd name="T70" fmla="*/ 43 w 135"/>
                <a:gd name="T71" fmla="*/ 26 h 270"/>
                <a:gd name="T72" fmla="*/ 42 w 135"/>
                <a:gd name="T73" fmla="*/ 34 h 270"/>
                <a:gd name="T74" fmla="*/ 42 w 135"/>
                <a:gd name="T75" fmla="*/ 42 h 270"/>
                <a:gd name="T76" fmla="*/ 40 w 135"/>
                <a:gd name="T77" fmla="*/ 48 h 270"/>
                <a:gd name="T78" fmla="*/ 37 w 135"/>
                <a:gd name="T79" fmla="*/ 54 h 270"/>
                <a:gd name="T80" fmla="*/ 34 w 135"/>
                <a:gd name="T81" fmla="*/ 60 h 270"/>
                <a:gd name="T82" fmla="*/ 32 w 135"/>
                <a:gd name="T83" fmla="*/ 65 h 270"/>
                <a:gd name="T84" fmla="*/ 27 w 135"/>
                <a:gd name="T85" fmla="*/ 70 h 270"/>
                <a:gd name="T86" fmla="*/ 25 w 135"/>
                <a:gd name="T87" fmla="*/ 72 h 270"/>
                <a:gd name="T88" fmla="*/ 0 w 135"/>
                <a:gd name="T89" fmla="*/ 86 h 27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5"/>
                <a:gd name="T136" fmla="*/ 0 h 270"/>
                <a:gd name="T137" fmla="*/ 135 w 135"/>
                <a:gd name="T138" fmla="*/ 270 h 27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5" h="270">
                  <a:moveTo>
                    <a:pt x="0" y="173"/>
                  </a:moveTo>
                  <a:lnTo>
                    <a:pt x="2" y="173"/>
                  </a:lnTo>
                  <a:lnTo>
                    <a:pt x="5" y="173"/>
                  </a:lnTo>
                  <a:lnTo>
                    <a:pt x="13" y="175"/>
                  </a:lnTo>
                  <a:lnTo>
                    <a:pt x="23" y="181"/>
                  </a:lnTo>
                  <a:lnTo>
                    <a:pt x="30" y="184"/>
                  </a:lnTo>
                  <a:lnTo>
                    <a:pt x="38" y="192"/>
                  </a:lnTo>
                  <a:lnTo>
                    <a:pt x="42" y="196"/>
                  </a:lnTo>
                  <a:lnTo>
                    <a:pt x="45" y="202"/>
                  </a:lnTo>
                  <a:lnTo>
                    <a:pt x="47" y="207"/>
                  </a:lnTo>
                  <a:lnTo>
                    <a:pt x="51" y="215"/>
                  </a:lnTo>
                  <a:lnTo>
                    <a:pt x="51" y="221"/>
                  </a:lnTo>
                  <a:lnTo>
                    <a:pt x="53" y="226"/>
                  </a:lnTo>
                  <a:lnTo>
                    <a:pt x="55" y="232"/>
                  </a:lnTo>
                  <a:lnTo>
                    <a:pt x="57" y="240"/>
                  </a:lnTo>
                  <a:lnTo>
                    <a:pt x="59" y="247"/>
                  </a:lnTo>
                  <a:lnTo>
                    <a:pt x="62" y="257"/>
                  </a:lnTo>
                  <a:lnTo>
                    <a:pt x="62" y="260"/>
                  </a:lnTo>
                  <a:lnTo>
                    <a:pt x="64" y="266"/>
                  </a:lnTo>
                  <a:lnTo>
                    <a:pt x="66" y="268"/>
                  </a:lnTo>
                  <a:lnTo>
                    <a:pt x="66" y="270"/>
                  </a:lnTo>
                  <a:lnTo>
                    <a:pt x="135" y="257"/>
                  </a:lnTo>
                  <a:lnTo>
                    <a:pt x="135" y="255"/>
                  </a:lnTo>
                  <a:lnTo>
                    <a:pt x="135" y="251"/>
                  </a:lnTo>
                  <a:lnTo>
                    <a:pt x="135" y="243"/>
                  </a:lnTo>
                  <a:lnTo>
                    <a:pt x="135" y="234"/>
                  </a:lnTo>
                  <a:lnTo>
                    <a:pt x="133" y="228"/>
                  </a:lnTo>
                  <a:lnTo>
                    <a:pt x="133" y="222"/>
                  </a:lnTo>
                  <a:lnTo>
                    <a:pt x="133" y="217"/>
                  </a:lnTo>
                  <a:lnTo>
                    <a:pt x="133" y="211"/>
                  </a:lnTo>
                  <a:lnTo>
                    <a:pt x="133" y="203"/>
                  </a:lnTo>
                  <a:lnTo>
                    <a:pt x="133" y="198"/>
                  </a:lnTo>
                  <a:lnTo>
                    <a:pt x="133" y="190"/>
                  </a:lnTo>
                  <a:lnTo>
                    <a:pt x="133" y="184"/>
                  </a:lnTo>
                  <a:lnTo>
                    <a:pt x="133" y="177"/>
                  </a:lnTo>
                  <a:lnTo>
                    <a:pt x="133" y="167"/>
                  </a:lnTo>
                  <a:lnTo>
                    <a:pt x="131" y="160"/>
                  </a:lnTo>
                  <a:lnTo>
                    <a:pt x="131" y="154"/>
                  </a:lnTo>
                  <a:lnTo>
                    <a:pt x="131" y="145"/>
                  </a:lnTo>
                  <a:lnTo>
                    <a:pt x="131" y="139"/>
                  </a:lnTo>
                  <a:lnTo>
                    <a:pt x="131" y="131"/>
                  </a:lnTo>
                  <a:lnTo>
                    <a:pt x="131" y="124"/>
                  </a:lnTo>
                  <a:lnTo>
                    <a:pt x="129" y="116"/>
                  </a:lnTo>
                  <a:lnTo>
                    <a:pt x="129" y="110"/>
                  </a:lnTo>
                  <a:lnTo>
                    <a:pt x="129" y="103"/>
                  </a:lnTo>
                  <a:lnTo>
                    <a:pt x="129" y="97"/>
                  </a:lnTo>
                  <a:lnTo>
                    <a:pt x="127" y="91"/>
                  </a:lnTo>
                  <a:lnTo>
                    <a:pt x="127" y="86"/>
                  </a:lnTo>
                  <a:lnTo>
                    <a:pt x="127" y="80"/>
                  </a:lnTo>
                  <a:lnTo>
                    <a:pt x="127" y="76"/>
                  </a:lnTo>
                  <a:lnTo>
                    <a:pt x="123" y="67"/>
                  </a:lnTo>
                  <a:lnTo>
                    <a:pt x="123" y="57"/>
                  </a:lnTo>
                  <a:lnTo>
                    <a:pt x="121" y="50"/>
                  </a:lnTo>
                  <a:lnTo>
                    <a:pt x="121" y="42"/>
                  </a:lnTo>
                  <a:lnTo>
                    <a:pt x="119" y="34"/>
                  </a:lnTo>
                  <a:lnTo>
                    <a:pt x="118" y="29"/>
                  </a:lnTo>
                  <a:lnTo>
                    <a:pt x="118" y="23"/>
                  </a:lnTo>
                  <a:lnTo>
                    <a:pt x="118" y="19"/>
                  </a:lnTo>
                  <a:lnTo>
                    <a:pt x="118" y="10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87" y="0"/>
                  </a:lnTo>
                  <a:lnTo>
                    <a:pt x="87" y="2"/>
                  </a:lnTo>
                  <a:lnTo>
                    <a:pt x="87" y="8"/>
                  </a:lnTo>
                  <a:lnTo>
                    <a:pt x="87" y="10"/>
                  </a:lnTo>
                  <a:lnTo>
                    <a:pt x="87" y="15"/>
                  </a:lnTo>
                  <a:lnTo>
                    <a:pt x="87" y="21"/>
                  </a:lnTo>
                  <a:lnTo>
                    <a:pt x="87" y="27"/>
                  </a:lnTo>
                  <a:lnTo>
                    <a:pt x="85" y="32"/>
                  </a:lnTo>
                  <a:lnTo>
                    <a:pt x="85" y="40"/>
                  </a:lnTo>
                  <a:lnTo>
                    <a:pt x="85" y="46"/>
                  </a:lnTo>
                  <a:lnTo>
                    <a:pt x="85" y="53"/>
                  </a:lnTo>
                  <a:lnTo>
                    <a:pt x="85" y="61"/>
                  </a:lnTo>
                  <a:lnTo>
                    <a:pt x="83" y="69"/>
                  </a:lnTo>
                  <a:lnTo>
                    <a:pt x="83" y="74"/>
                  </a:lnTo>
                  <a:lnTo>
                    <a:pt x="83" y="84"/>
                  </a:lnTo>
                  <a:lnTo>
                    <a:pt x="81" y="89"/>
                  </a:lnTo>
                  <a:lnTo>
                    <a:pt x="80" y="97"/>
                  </a:lnTo>
                  <a:lnTo>
                    <a:pt x="76" y="103"/>
                  </a:lnTo>
                  <a:lnTo>
                    <a:pt x="74" y="108"/>
                  </a:lnTo>
                  <a:lnTo>
                    <a:pt x="72" y="114"/>
                  </a:lnTo>
                  <a:lnTo>
                    <a:pt x="68" y="120"/>
                  </a:lnTo>
                  <a:lnTo>
                    <a:pt x="66" y="124"/>
                  </a:lnTo>
                  <a:lnTo>
                    <a:pt x="64" y="129"/>
                  </a:lnTo>
                  <a:lnTo>
                    <a:pt x="57" y="135"/>
                  </a:lnTo>
                  <a:lnTo>
                    <a:pt x="53" y="141"/>
                  </a:lnTo>
                  <a:lnTo>
                    <a:pt x="49" y="143"/>
                  </a:lnTo>
                  <a:lnTo>
                    <a:pt x="49" y="145"/>
                  </a:lnTo>
                  <a:lnTo>
                    <a:pt x="32" y="164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4" name="Freeform 263"/>
            <p:cNvSpPr>
              <a:spLocks/>
            </p:cNvSpPr>
            <p:nvPr/>
          </p:nvSpPr>
          <p:spPr bwMode="auto">
            <a:xfrm>
              <a:off x="3646" y="2376"/>
              <a:ext cx="69" cy="186"/>
            </a:xfrm>
            <a:custGeom>
              <a:avLst/>
              <a:gdLst>
                <a:gd name="T0" fmla="*/ 1 w 139"/>
                <a:gd name="T1" fmla="*/ 0 h 372"/>
                <a:gd name="T2" fmla="*/ 0 w 139"/>
                <a:gd name="T3" fmla="*/ 124 h 372"/>
                <a:gd name="T4" fmla="*/ 0 w 139"/>
                <a:gd name="T5" fmla="*/ 124 h 372"/>
                <a:gd name="T6" fmla="*/ 0 w 139"/>
                <a:gd name="T7" fmla="*/ 127 h 372"/>
                <a:gd name="T8" fmla="*/ 1 w 139"/>
                <a:gd name="T9" fmla="*/ 130 h 372"/>
                <a:gd name="T10" fmla="*/ 4 w 139"/>
                <a:gd name="T11" fmla="*/ 135 h 372"/>
                <a:gd name="T12" fmla="*/ 6 w 139"/>
                <a:gd name="T13" fmla="*/ 138 h 372"/>
                <a:gd name="T14" fmla="*/ 7 w 139"/>
                <a:gd name="T15" fmla="*/ 141 h 372"/>
                <a:gd name="T16" fmla="*/ 9 w 139"/>
                <a:gd name="T17" fmla="*/ 144 h 372"/>
                <a:gd name="T18" fmla="*/ 12 w 139"/>
                <a:gd name="T19" fmla="*/ 147 h 372"/>
                <a:gd name="T20" fmla="*/ 15 w 139"/>
                <a:gd name="T21" fmla="*/ 150 h 372"/>
                <a:gd name="T22" fmla="*/ 19 w 139"/>
                <a:gd name="T23" fmla="*/ 153 h 372"/>
                <a:gd name="T24" fmla="*/ 23 w 139"/>
                <a:gd name="T25" fmla="*/ 156 h 372"/>
                <a:gd name="T26" fmla="*/ 27 w 139"/>
                <a:gd name="T27" fmla="*/ 160 h 372"/>
                <a:gd name="T28" fmla="*/ 31 w 139"/>
                <a:gd name="T29" fmla="*/ 163 h 372"/>
                <a:gd name="T30" fmla="*/ 35 w 139"/>
                <a:gd name="T31" fmla="*/ 165 h 372"/>
                <a:gd name="T32" fmla="*/ 39 w 139"/>
                <a:gd name="T33" fmla="*/ 168 h 372"/>
                <a:gd name="T34" fmla="*/ 44 w 139"/>
                <a:gd name="T35" fmla="*/ 171 h 372"/>
                <a:gd name="T36" fmla="*/ 46 w 139"/>
                <a:gd name="T37" fmla="*/ 173 h 372"/>
                <a:gd name="T38" fmla="*/ 50 w 139"/>
                <a:gd name="T39" fmla="*/ 176 h 372"/>
                <a:gd name="T40" fmla="*/ 53 w 139"/>
                <a:gd name="T41" fmla="*/ 178 h 372"/>
                <a:gd name="T42" fmla="*/ 57 w 139"/>
                <a:gd name="T43" fmla="*/ 180 h 372"/>
                <a:gd name="T44" fmla="*/ 60 w 139"/>
                <a:gd name="T45" fmla="*/ 181 h 372"/>
                <a:gd name="T46" fmla="*/ 62 w 139"/>
                <a:gd name="T47" fmla="*/ 182 h 372"/>
                <a:gd name="T48" fmla="*/ 64 w 139"/>
                <a:gd name="T49" fmla="*/ 183 h 372"/>
                <a:gd name="T50" fmla="*/ 66 w 139"/>
                <a:gd name="T51" fmla="*/ 184 h 372"/>
                <a:gd name="T52" fmla="*/ 68 w 139"/>
                <a:gd name="T53" fmla="*/ 185 h 372"/>
                <a:gd name="T54" fmla="*/ 69 w 139"/>
                <a:gd name="T55" fmla="*/ 186 h 372"/>
                <a:gd name="T56" fmla="*/ 42 w 139"/>
                <a:gd name="T57" fmla="*/ 159 h 372"/>
                <a:gd name="T58" fmla="*/ 41 w 139"/>
                <a:gd name="T59" fmla="*/ 158 h 372"/>
                <a:gd name="T60" fmla="*/ 39 w 139"/>
                <a:gd name="T61" fmla="*/ 157 h 372"/>
                <a:gd name="T62" fmla="*/ 36 w 139"/>
                <a:gd name="T63" fmla="*/ 154 h 372"/>
                <a:gd name="T64" fmla="*/ 33 w 139"/>
                <a:gd name="T65" fmla="*/ 152 h 372"/>
                <a:gd name="T66" fmla="*/ 28 w 139"/>
                <a:gd name="T67" fmla="*/ 149 h 372"/>
                <a:gd name="T68" fmla="*/ 25 w 139"/>
                <a:gd name="T69" fmla="*/ 145 h 372"/>
                <a:gd name="T70" fmla="*/ 21 w 139"/>
                <a:gd name="T71" fmla="*/ 142 h 372"/>
                <a:gd name="T72" fmla="*/ 18 w 139"/>
                <a:gd name="T73" fmla="*/ 139 h 372"/>
                <a:gd name="T74" fmla="*/ 14 w 139"/>
                <a:gd name="T75" fmla="*/ 134 h 372"/>
                <a:gd name="T76" fmla="*/ 12 w 139"/>
                <a:gd name="T77" fmla="*/ 129 h 372"/>
                <a:gd name="T78" fmla="*/ 10 w 139"/>
                <a:gd name="T79" fmla="*/ 124 h 372"/>
                <a:gd name="T80" fmla="*/ 9 w 139"/>
                <a:gd name="T81" fmla="*/ 119 h 372"/>
                <a:gd name="T82" fmla="*/ 7 w 139"/>
                <a:gd name="T83" fmla="*/ 115 h 372"/>
                <a:gd name="T84" fmla="*/ 7 w 139"/>
                <a:gd name="T85" fmla="*/ 111 h 372"/>
                <a:gd name="T86" fmla="*/ 7 w 139"/>
                <a:gd name="T87" fmla="*/ 108 h 372"/>
                <a:gd name="T88" fmla="*/ 7 w 139"/>
                <a:gd name="T89" fmla="*/ 108 h 372"/>
                <a:gd name="T90" fmla="*/ 11 w 139"/>
                <a:gd name="T91" fmla="*/ 6 h 372"/>
                <a:gd name="T92" fmla="*/ 1 w 139"/>
                <a:gd name="T93" fmla="*/ 0 h 372"/>
                <a:gd name="T94" fmla="*/ 1 w 139"/>
                <a:gd name="T95" fmla="*/ 0 h 3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9"/>
                <a:gd name="T145" fmla="*/ 0 h 372"/>
                <a:gd name="T146" fmla="*/ 139 w 139"/>
                <a:gd name="T147" fmla="*/ 372 h 3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9" h="372">
                  <a:moveTo>
                    <a:pt x="2" y="0"/>
                  </a:moveTo>
                  <a:lnTo>
                    <a:pt x="0" y="249"/>
                  </a:lnTo>
                  <a:lnTo>
                    <a:pt x="0" y="254"/>
                  </a:lnTo>
                  <a:lnTo>
                    <a:pt x="2" y="260"/>
                  </a:lnTo>
                  <a:lnTo>
                    <a:pt x="8" y="269"/>
                  </a:lnTo>
                  <a:lnTo>
                    <a:pt x="12" y="275"/>
                  </a:lnTo>
                  <a:lnTo>
                    <a:pt x="15" y="281"/>
                  </a:lnTo>
                  <a:lnTo>
                    <a:pt x="19" y="287"/>
                  </a:lnTo>
                  <a:lnTo>
                    <a:pt x="25" y="294"/>
                  </a:lnTo>
                  <a:lnTo>
                    <a:pt x="31" y="300"/>
                  </a:lnTo>
                  <a:lnTo>
                    <a:pt x="38" y="306"/>
                  </a:lnTo>
                  <a:lnTo>
                    <a:pt x="46" y="311"/>
                  </a:lnTo>
                  <a:lnTo>
                    <a:pt x="55" y="319"/>
                  </a:lnTo>
                  <a:lnTo>
                    <a:pt x="63" y="325"/>
                  </a:lnTo>
                  <a:lnTo>
                    <a:pt x="70" y="330"/>
                  </a:lnTo>
                  <a:lnTo>
                    <a:pt x="78" y="336"/>
                  </a:lnTo>
                  <a:lnTo>
                    <a:pt x="88" y="342"/>
                  </a:lnTo>
                  <a:lnTo>
                    <a:pt x="93" y="345"/>
                  </a:lnTo>
                  <a:lnTo>
                    <a:pt x="101" y="351"/>
                  </a:lnTo>
                  <a:lnTo>
                    <a:pt x="107" y="355"/>
                  </a:lnTo>
                  <a:lnTo>
                    <a:pt x="114" y="359"/>
                  </a:lnTo>
                  <a:lnTo>
                    <a:pt x="120" y="361"/>
                  </a:lnTo>
                  <a:lnTo>
                    <a:pt x="124" y="364"/>
                  </a:lnTo>
                  <a:lnTo>
                    <a:pt x="128" y="366"/>
                  </a:lnTo>
                  <a:lnTo>
                    <a:pt x="133" y="368"/>
                  </a:lnTo>
                  <a:lnTo>
                    <a:pt x="137" y="370"/>
                  </a:lnTo>
                  <a:lnTo>
                    <a:pt x="139" y="372"/>
                  </a:lnTo>
                  <a:lnTo>
                    <a:pt x="84" y="317"/>
                  </a:lnTo>
                  <a:lnTo>
                    <a:pt x="82" y="315"/>
                  </a:lnTo>
                  <a:lnTo>
                    <a:pt x="78" y="313"/>
                  </a:lnTo>
                  <a:lnTo>
                    <a:pt x="72" y="307"/>
                  </a:lnTo>
                  <a:lnTo>
                    <a:pt x="67" y="304"/>
                  </a:lnTo>
                  <a:lnTo>
                    <a:pt x="57" y="298"/>
                  </a:lnTo>
                  <a:lnTo>
                    <a:pt x="50" y="290"/>
                  </a:lnTo>
                  <a:lnTo>
                    <a:pt x="42" y="283"/>
                  </a:lnTo>
                  <a:lnTo>
                    <a:pt x="36" y="277"/>
                  </a:lnTo>
                  <a:lnTo>
                    <a:pt x="29" y="268"/>
                  </a:lnTo>
                  <a:lnTo>
                    <a:pt x="25" y="258"/>
                  </a:lnTo>
                  <a:lnTo>
                    <a:pt x="21" y="249"/>
                  </a:lnTo>
                  <a:lnTo>
                    <a:pt x="19" y="239"/>
                  </a:lnTo>
                  <a:lnTo>
                    <a:pt x="15" y="230"/>
                  </a:lnTo>
                  <a:lnTo>
                    <a:pt x="15" y="222"/>
                  </a:lnTo>
                  <a:lnTo>
                    <a:pt x="15" y="216"/>
                  </a:lnTo>
                  <a:lnTo>
                    <a:pt x="23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5" name="Freeform 264"/>
            <p:cNvSpPr>
              <a:spLocks/>
            </p:cNvSpPr>
            <p:nvPr/>
          </p:nvSpPr>
          <p:spPr bwMode="auto">
            <a:xfrm>
              <a:off x="3797" y="2411"/>
              <a:ext cx="240" cy="198"/>
            </a:xfrm>
            <a:custGeom>
              <a:avLst/>
              <a:gdLst>
                <a:gd name="T0" fmla="*/ 4 w 479"/>
                <a:gd name="T1" fmla="*/ 197 h 395"/>
                <a:gd name="T2" fmla="*/ 14 w 479"/>
                <a:gd name="T3" fmla="*/ 197 h 395"/>
                <a:gd name="T4" fmla="*/ 27 w 479"/>
                <a:gd name="T5" fmla="*/ 197 h 395"/>
                <a:gd name="T6" fmla="*/ 34 w 479"/>
                <a:gd name="T7" fmla="*/ 197 h 395"/>
                <a:gd name="T8" fmla="*/ 42 w 479"/>
                <a:gd name="T9" fmla="*/ 198 h 395"/>
                <a:gd name="T10" fmla="*/ 51 w 479"/>
                <a:gd name="T11" fmla="*/ 198 h 395"/>
                <a:gd name="T12" fmla="*/ 60 w 479"/>
                <a:gd name="T13" fmla="*/ 198 h 395"/>
                <a:gd name="T14" fmla="*/ 69 w 479"/>
                <a:gd name="T15" fmla="*/ 197 h 395"/>
                <a:gd name="T16" fmla="*/ 78 w 479"/>
                <a:gd name="T17" fmla="*/ 196 h 395"/>
                <a:gd name="T18" fmla="*/ 88 w 479"/>
                <a:gd name="T19" fmla="*/ 195 h 395"/>
                <a:gd name="T20" fmla="*/ 98 w 479"/>
                <a:gd name="T21" fmla="*/ 194 h 395"/>
                <a:gd name="T22" fmla="*/ 108 w 479"/>
                <a:gd name="T23" fmla="*/ 193 h 395"/>
                <a:gd name="T24" fmla="*/ 117 w 479"/>
                <a:gd name="T25" fmla="*/ 191 h 395"/>
                <a:gd name="T26" fmla="*/ 126 w 479"/>
                <a:gd name="T27" fmla="*/ 189 h 395"/>
                <a:gd name="T28" fmla="*/ 134 w 479"/>
                <a:gd name="T29" fmla="*/ 187 h 395"/>
                <a:gd name="T30" fmla="*/ 150 w 479"/>
                <a:gd name="T31" fmla="*/ 182 h 395"/>
                <a:gd name="T32" fmla="*/ 162 w 479"/>
                <a:gd name="T33" fmla="*/ 174 h 395"/>
                <a:gd name="T34" fmla="*/ 172 w 479"/>
                <a:gd name="T35" fmla="*/ 166 h 395"/>
                <a:gd name="T36" fmla="*/ 184 w 479"/>
                <a:gd name="T37" fmla="*/ 158 h 395"/>
                <a:gd name="T38" fmla="*/ 193 w 479"/>
                <a:gd name="T39" fmla="*/ 147 h 395"/>
                <a:gd name="T40" fmla="*/ 202 w 479"/>
                <a:gd name="T41" fmla="*/ 138 h 395"/>
                <a:gd name="T42" fmla="*/ 209 w 479"/>
                <a:gd name="T43" fmla="*/ 129 h 395"/>
                <a:gd name="T44" fmla="*/ 217 w 479"/>
                <a:gd name="T45" fmla="*/ 121 h 395"/>
                <a:gd name="T46" fmla="*/ 226 w 479"/>
                <a:gd name="T47" fmla="*/ 109 h 395"/>
                <a:gd name="T48" fmla="*/ 229 w 479"/>
                <a:gd name="T49" fmla="*/ 104 h 395"/>
                <a:gd name="T50" fmla="*/ 229 w 479"/>
                <a:gd name="T51" fmla="*/ 52 h 395"/>
                <a:gd name="T52" fmla="*/ 227 w 479"/>
                <a:gd name="T53" fmla="*/ 60 h 395"/>
                <a:gd name="T54" fmla="*/ 223 w 479"/>
                <a:gd name="T55" fmla="*/ 71 h 395"/>
                <a:gd name="T56" fmla="*/ 220 w 479"/>
                <a:gd name="T57" fmla="*/ 81 h 395"/>
                <a:gd name="T58" fmla="*/ 215 w 479"/>
                <a:gd name="T59" fmla="*/ 90 h 395"/>
                <a:gd name="T60" fmla="*/ 211 w 479"/>
                <a:gd name="T61" fmla="*/ 99 h 395"/>
                <a:gd name="T62" fmla="*/ 207 w 479"/>
                <a:gd name="T63" fmla="*/ 109 h 395"/>
                <a:gd name="T64" fmla="*/ 201 w 479"/>
                <a:gd name="T65" fmla="*/ 118 h 395"/>
                <a:gd name="T66" fmla="*/ 195 w 479"/>
                <a:gd name="T67" fmla="*/ 127 h 395"/>
                <a:gd name="T68" fmla="*/ 186 w 479"/>
                <a:gd name="T69" fmla="*/ 138 h 395"/>
                <a:gd name="T70" fmla="*/ 173 w 479"/>
                <a:gd name="T71" fmla="*/ 151 h 395"/>
                <a:gd name="T72" fmla="*/ 159 w 479"/>
                <a:gd name="T73" fmla="*/ 163 h 395"/>
                <a:gd name="T74" fmla="*/ 151 w 479"/>
                <a:gd name="T75" fmla="*/ 167 h 395"/>
                <a:gd name="T76" fmla="*/ 142 w 479"/>
                <a:gd name="T77" fmla="*/ 171 h 395"/>
                <a:gd name="T78" fmla="*/ 132 w 479"/>
                <a:gd name="T79" fmla="*/ 175 h 395"/>
                <a:gd name="T80" fmla="*/ 121 w 479"/>
                <a:gd name="T81" fmla="*/ 179 h 395"/>
                <a:gd name="T82" fmla="*/ 109 w 479"/>
                <a:gd name="T83" fmla="*/ 182 h 395"/>
                <a:gd name="T84" fmla="*/ 95 w 479"/>
                <a:gd name="T85" fmla="*/ 185 h 395"/>
                <a:gd name="T86" fmla="*/ 82 w 479"/>
                <a:gd name="T87" fmla="*/ 185 h 395"/>
                <a:gd name="T88" fmla="*/ 70 w 479"/>
                <a:gd name="T89" fmla="*/ 186 h 395"/>
                <a:gd name="T90" fmla="*/ 56 w 479"/>
                <a:gd name="T91" fmla="*/ 186 h 395"/>
                <a:gd name="T92" fmla="*/ 44 w 479"/>
                <a:gd name="T93" fmla="*/ 186 h 395"/>
                <a:gd name="T94" fmla="*/ 34 w 479"/>
                <a:gd name="T95" fmla="*/ 186 h 395"/>
                <a:gd name="T96" fmla="*/ 23 w 479"/>
                <a:gd name="T97" fmla="*/ 186 h 395"/>
                <a:gd name="T98" fmla="*/ 16 w 479"/>
                <a:gd name="T99" fmla="*/ 186 h 395"/>
                <a:gd name="T100" fmla="*/ 7 w 479"/>
                <a:gd name="T101" fmla="*/ 185 h 395"/>
                <a:gd name="T102" fmla="*/ 0 w 479"/>
                <a:gd name="T103" fmla="*/ 197 h 39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9"/>
                <a:gd name="T157" fmla="*/ 0 h 395"/>
                <a:gd name="T158" fmla="*/ 479 w 479"/>
                <a:gd name="T159" fmla="*/ 395 h 39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9" h="395">
                  <a:moveTo>
                    <a:pt x="0" y="393"/>
                  </a:moveTo>
                  <a:lnTo>
                    <a:pt x="2" y="393"/>
                  </a:lnTo>
                  <a:lnTo>
                    <a:pt x="8" y="393"/>
                  </a:lnTo>
                  <a:lnTo>
                    <a:pt x="14" y="393"/>
                  </a:lnTo>
                  <a:lnTo>
                    <a:pt x="19" y="393"/>
                  </a:lnTo>
                  <a:lnTo>
                    <a:pt x="27" y="393"/>
                  </a:lnTo>
                  <a:lnTo>
                    <a:pt x="35" y="393"/>
                  </a:lnTo>
                  <a:lnTo>
                    <a:pt x="44" y="393"/>
                  </a:lnTo>
                  <a:lnTo>
                    <a:pt x="54" y="393"/>
                  </a:lnTo>
                  <a:lnTo>
                    <a:pt x="57" y="393"/>
                  </a:lnTo>
                  <a:lnTo>
                    <a:pt x="61" y="393"/>
                  </a:lnTo>
                  <a:lnTo>
                    <a:pt x="67" y="393"/>
                  </a:lnTo>
                  <a:lnTo>
                    <a:pt x="73" y="395"/>
                  </a:lnTo>
                  <a:lnTo>
                    <a:pt x="78" y="395"/>
                  </a:lnTo>
                  <a:lnTo>
                    <a:pt x="84" y="395"/>
                  </a:lnTo>
                  <a:lnTo>
                    <a:pt x="90" y="395"/>
                  </a:lnTo>
                  <a:lnTo>
                    <a:pt x="95" y="395"/>
                  </a:lnTo>
                  <a:lnTo>
                    <a:pt x="101" y="395"/>
                  </a:lnTo>
                  <a:lnTo>
                    <a:pt x="107" y="395"/>
                  </a:lnTo>
                  <a:lnTo>
                    <a:pt x="112" y="395"/>
                  </a:lnTo>
                  <a:lnTo>
                    <a:pt x="120" y="395"/>
                  </a:lnTo>
                  <a:lnTo>
                    <a:pt x="126" y="393"/>
                  </a:lnTo>
                  <a:lnTo>
                    <a:pt x="131" y="393"/>
                  </a:lnTo>
                  <a:lnTo>
                    <a:pt x="137" y="393"/>
                  </a:lnTo>
                  <a:lnTo>
                    <a:pt x="145" y="393"/>
                  </a:lnTo>
                  <a:lnTo>
                    <a:pt x="150" y="391"/>
                  </a:lnTo>
                  <a:lnTo>
                    <a:pt x="156" y="391"/>
                  </a:lnTo>
                  <a:lnTo>
                    <a:pt x="164" y="391"/>
                  </a:lnTo>
                  <a:lnTo>
                    <a:pt x="169" y="391"/>
                  </a:lnTo>
                  <a:lnTo>
                    <a:pt x="175" y="389"/>
                  </a:lnTo>
                  <a:lnTo>
                    <a:pt x="183" y="389"/>
                  </a:lnTo>
                  <a:lnTo>
                    <a:pt x="188" y="388"/>
                  </a:lnTo>
                  <a:lnTo>
                    <a:pt x="196" y="388"/>
                  </a:lnTo>
                  <a:lnTo>
                    <a:pt x="202" y="388"/>
                  </a:lnTo>
                  <a:lnTo>
                    <a:pt x="209" y="386"/>
                  </a:lnTo>
                  <a:lnTo>
                    <a:pt x="215" y="386"/>
                  </a:lnTo>
                  <a:lnTo>
                    <a:pt x="223" y="386"/>
                  </a:lnTo>
                  <a:lnTo>
                    <a:pt x="228" y="384"/>
                  </a:lnTo>
                  <a:lnTo>
                    <a:pt x="234" y="382"/>
                  </a:lnTo>
                  <a:lnTo>
                    <a:pt x="240" y="380"/>
                  </a:lnTo>
                  <a:lnTo>
                    <a:pt x="246" y="380"/>
                  </a:lnTo>
                  <a:lnTo>
                    <a:pt x="251" y="378"/>
                  </a:lnTo>
                  <a:lnTo>
                    <a:pt x="257" y="376"/>
                  </a:lnTo>
                  <a:lnTo>
                    <a:pt x="263" y="376"/>
                  </a:lnTo>
                  <a:lnTo>
                    <a:pt x="268" y="374"/>
                  </a:lnTo>
                  <a:lnTo>
                    <a:pt x="278" y="370"/>
                  </a:lnTo>
                  <a:lnTo>
                    <a:pt x="289" y="367"/>
                  </a:lnTo>
                  <a:lnTo>
                    <a:pt x="299" y="363"/>
                  </a:lnTo>
                  <a:lnTo>
                    <a:pt x="308" y="359"/>
                  </a:lnTo>
                  <a:lnTo>
                    <a:pt x="314" y="353"/>
                  </a:lnTo>
                  <a:lnTo>
                    <a:pt x="323" y="348"/>
                  </a:lnTo>
                  <a:lnTo>
                    <a:pt x="329" y="342"/>
                  </a:lnTo>
                  <a:lnTo>
                    <a:pt x="339" y="338"/>
                  </a:lnTo>
                  <a:lnTo>
                    <a:pt x="344" y="332"/>
                  </a:lnTo>
                  <a:lnTo>
                    <a:pt x="352" y="327"/>
                  </a:lnTo>
                  <a:lnTo>
                    <a:pt x="360" y="321"/>
                  </a:lnTo>
                  <a:lnTo>
                    <a:pt x="367" y="315"/>
                  </a:lnTo>
                  <a:lnTo>
                    <a:pt x="373" y="308"/>
                  </a:lnTo>
                  <a:lnTo>
                    <a:pt x="380" y="302"/>
                  </a:lnTo>
                  <a:lnTo>
                    <a:pt x="386" y="294"/>
                  </a:lnTo>
                  <a:lnTo>
                    <a:pt x="392" y="289"/>
                  </a:lnTo>
                  <a:lnTo>
                    <a:pt x="398" y="281"/>
                  </a:lnTo>
                  <a:lnTo>
                    <a:pt x="403" y="275"/>
                  </a:lnTo>
                  <a:lnTo>
                    <a:pt x="409" y="270"/>
                  </a:lnTo>
                  <a:lnTo>
                    <a:pt x="415" y="264"/>
                  </a:lnTo>
                  <a:lnTo>
                    <a:pt x="418" y="258"/>
                  </a:lnTo>
                  <a:lnTo>
                    <a:pt x="424" y="253"/>
                  </a:lnTo>
                  <a:lnTo>
                    <a:pt x="428" y="247"/>
                  </a:lnTo>
                  <a:lnTo>
                    <a:pt x="434" y="241"/>
                  </a:lnTo>
                  <a:lnTo>
                    <a:pt x="441" y="232"/>
                  </a:lnTo>
                  <a:lnTo>
                    <a:pt x="447" y="224"/>
                  </a:lnTo>
                  <a:lnTo>
                    <a:pt x="451" y="217"/>
                  </a:lnTo>
                  <a:lnTo>
                    <a:pt x="455" y="213"/>
                  </a:lnTo>
                  <a:lnTo>
                    <a:pt x="456" y="207"/>
                  </a:lnTo>
                  <a:lnTo>
                    <a:pt x="458" y="207"/>
                  </a:lnTo>
                  <a:lnTo>
                    <a:pt x="479" y="0"/>
                  </a:lnTo>
                  <a:lnTo>
                    <a:pt x="458" y="103"/>
                  </a:lnTo>
                  <a:lnTo>
                    <a:pt x="456" y="106"/>
                  </a:lnTo>
                  <a:lnTo>
                    <a:pt x="455" y="112"/>
                  </a:lnTo>
                  <a:lnTo>
                    <a:pt x="453" y="120"/>
                  </a:lnTo>
                  <a:lnTo>
                    <a:pt x="451" y="127"/>
                  </a:lnTo>
                  <a:lnTo>
                    <a:pt x="447" y="137"/>
                  </a:lnTo>
                  <a:lnTo>
                    <a:pt x="445" y="142"/>
                  </a:lnTo>
                  <a:lnTo>
                    <a:pt x="443" y="150"/>
                  </a:lnTo>
                  <a:lnTo>
                    <a:pt x="441" y="156"/>
                  </a:lnTo>
                  <a:lnTo>
                    <a:pt x="439" y="161"/>
                  </a:lnTo>
                  <a:lnTo>
                    <a:pt x="437" y="167"/>
                  </a:lnTo>
                  <a:lnTo>
                    <a:pt x="434" y="173"/>
                  </a:lnTo>
                  <a:lnTo>
                    <a:pt x="430" y="179"/>
                  </a:lnTo>
                  <a:lnTo>
                    <a:pt x="428" y="186"/>
                  </a:lnTo>
                  <a:lnTo>
                    <a:pt x="424" y="192"/>
                  </a:lnTo>
                  <a:lnTo>
                    <a:pt x="422" y="198"/>
                  </a:lnTo>
                  <a:lnTo>
                    <a:pt x="418" y="205"/>
                  </a:lnTo>
                  <a:lnTo>
                    <a:pt x="417" y="213"/>
                  </a:lnTo>
                  <a:lnTo>
                    <a:pt x="413" y="217"/>
                  </a:lnTo>
                  <a:lnTo>
                    <a:pt x="409" y="224"/>
                  </a:lnTo>
                  <a:lnTo>
                    <a:pt x="405" y="230"/>
                  </a:lnTo>
                  <a:lnTo>
                    <a:pt x="401" y="236"/>
                  </a:lnTo>
                  <a:lnTo>
                    <a:pt x="398" y="241"/>
                  </a:lnTo>
                  <a:lnTo>
                    <a:pt x="394" y="247"/>
                  </a:lnTo>
                  <a:lnTo>
                    <a:pt x="390" y="253"/>
                  </a:lnTo>
                  <a:lnTo>
                    <a:pt x="388" y="258"/>
                  </a:lnTo>
                  <a:lnTo>
                    <a:pt x="379" y="266"/>
                  </a:lnTo>
                  <a:lnTo>
                    <a:pt x="371" y="275"/>
                  </a:lnTo>
                  <a:lnTo>
                    <a:pt x="363" y="285"/>
                  </a:lnTo>
                  <a:lnTo>
                    <a:pt x="356" y="294"/>
                  </a:lnTo>
                  <a:lnTo>
                    <a:pt x="346" y="302"/>
                  </a:lnTo>
                  <a:lnTo>
                    <a:pt x="337" y="310"/>
                  </a:lnTo>
                  <a:lnTo>
                    <a:pt x="327" y="317"/>
                  </a:lnTo>
                  <a:lnTo>
                    <a:pt x="318" y="325"/>
                  </a:lnTo>
                  <a:lnTo>
                    <a:pt x="312" y="329"/>
                  </a:lnTo>
                  <a:lnTo>
                    <a:pt x="306" y="331"/>
                  </a:lnTo>
                  <a:lnTo>
                    <a:pt x="301" y="334"/>
                  </a:lnTo>
                  <a:lnTo>
                    <a:pt x="295" y="336"/>
                  </a:lnTo>
                  <a:lnTo>
                    <a:pt x="289" y="340"/>
                  </a:lnTo>
                  <a:lnTo>
                    <a:pt x="284" y="342"/>
                  </a:lnTo>
                  <a:lnTo>
                    <a:pt x="278" y="346"/>
                  </a:lnTo>
                  <a:lnTo>
                    <a:pt x="270" y="348"/>
                  </a:lnTo>
                  <a:lnTo>
                    <a:pt x="263" y="350"/>
                  </a:lnTo>
                  <a:lnTo>
                    <a:pt x="255" y="351"/>
                  </a:lnTo>
                  <a:lnTo>
                    <a:pt x="247" y="353"/>
                  </a:lnTo>
                  <a:lnTo>
                    <a:pt x="242" y="357"/>
                  </a:lnTo>
                  <a:lnTo>
                    <a:pt x="234" y="359"/>
                  </a:lnTo>
                  <a:lnTo>
                    <a:pt x="226" y="361"/>
                  </a:lnTo>
                  <a:lnTo>
                    <a:pt x="217" y="363"/>
                  </a:lnTo>
                  <a:lnTo>
                    <a:pt x="209" y="367"/>
                  </a:lnTo>
                  <a:lnTo>
                    <a:pt x="200" y="367"/>
                  </a:lnTo>
                  <a:lnTo>
                    <a:pt x="190" y="369"/>
                  </a:lnTo>
                  <a:lnTo>
                    <a:pt x="181" y="369"/>
                  </a:lnTo>
                  <a:lnTo>
                    <a:pt x="173" y="370"/>
                  </a:lnTo>
                  <a:lnTo>
                    <a:pt x="164" y="370"/>
                  </a:lnTo>
                  <a:lnTo>
                    <a:pt x="156" y="370"/>
                  </a:lnTo>
                  <a:lnTo>
                    <a:pt x="147" y="372"/>
                  </a:lnTo>
                  <a:lnTo>
                    <a:pt x="139" y="372"/>
                  </a:lnTo>
                  <a:lnTo>
                    <a:pt x="130" y="372"/>
                  </a:lnTo>
                  <a:lnTo>
                    <a:pt x="120" y="372"/>
                  </a:lnTo>
                  <a:lnTo>
                    <a:pt x="112" y="372"/>
                  </a:lnTo>
                  <a:lnTo>
                    <a:pt x="105" y="372"/>
                  </a:lnTo>
                  <a:lnTo>
                    <a:pt x="95" y="372"/>
                  </a:lnTo>
                  <a:lnTo>
                    <a:pt x="88" y="372"/>
                  </a:lnTo>
                  <a:lnTo>
                    <a:pt x="80" y="372"/>
                  </a:lnTo>
                  <a:lnTo>
                    <a:pt x="74" y="374"/>
                  </a:lnTo>
                  <a:lnTo>
                    <a:pt x="67" y="372"/>
                  </a:lnTo>
                  <a:lnTo>
                    <a:pt x="59" y="372"/>
                  </a:lnTo>
                  <a:lnTo>
                    <a:pt x="54" y="372"/>
                  </a:lnTo>
                  <a:lnTo>
                    <a:pt x="46" y="372"/>
                  </a:lnTo>
                  <a:lnTo>
                    <a:pt x="42" y="372"/>
                  </a:lnTo>
                  <a:lnTo>
                    <a:pt x="35" y="372"/>
                  </a:lnTo>
                  <a:lnTo>
                    <a:pt x="31" y="372"/>
                  </a:lnTo>
                  <a:lnTo>
                    <a:pt x="27" y="372"/>
                  </a:lnTo>
                  <a:lnTo>
                    <a:pt x="17" y="370"/>
                  </a:lnTo>
                  <a:lnTo>
                    <a:pt x="14" y="370"/>
                  </a:lnTo>
                  <a:lnTo>
                    <a:pt x="10" y="370"/>
                  </a:lnTo>
                  <a:lnTo>
                    <a:pt x="8" y="370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6" name="Freeform 265"/>
            <p:cNvSpPr>
              <a:spLocks/>
            </p:cNvSpPr>
            <p:nvPr/>
          </p:nvSpPr>
          <p:spPr bwMode="auto">
            <a:xfrm>
              <a:off x="3987" y="2199"/>
              <a:ext cx="28" cy="53"/>
            </a:xfrm>
            <a:custGeom>
              <a:avLst/>
              <a:gdLst>
                <a:gd name="T0" fmla="*/ 14 w 56"/>
                <a:gd name="T1" fmla="*/ 0 h 107"/>
                <a:gd name="T2" fmla="*/ 14 w 56"/>
                <a:gd name="T3" fmla="*/ 0 h 107"/>
                <a:gd name="T4" fmla="*/ 18 w 56"/>
                <a:gd name="T5" fmla="*/ 3 h 107"/>
                <a:gd name="T6" fmla="*/ 19 w 56"/>
                <a:gd name="T7" fmla="*/ 5 h 107"/>
                <a:gd name="T8" fmla="*/ 23 w 56"/>
                <a:gd name="T9" fmla="*/ 9 h 107"/>
                <a:gd name="T10" fmla="*/ 24 w 56"/>
                <a:gd name="T11" fmla="*/ 11 h 107"/>
                <a:gd name="T12" fmla="*/ 25 w 56"/>
                <a:gd name="T13" fmla="*/ 13 h 107"/>
                <a:gd name="T14" fmla="*/ 27 w 56"/>
                <a:gd name="T15" fmla="*/ 16 h 107"/>
                <a:gd name="T16" fmla="*/ 28 w 56"/>
                <a:gd name="T17" fmla="*/ 20 h 107"/>
                <a:gd name="T18" fmla="*/ 28 w 56"/>
                <a:gd name="T19" fmla="*/ 23 h 107"/>
                <a:gd name="T20" fmla="*/ 28 w 56"/>
                <a:gd name="T21" fmla="*/ 25 h 107"/>
                <a:gd name="T22" fmla="*/ 27 w 56"/>
                <a:gd name="T23" fmla="*/ 29 h 107"/>
                <a:gd name="T24" fmla="*/ 26 w 56"/>
                <a:gd name="T25" fmla="*/ 33 h 107"/>
                <a:gd name="T26" fmla="*/ 24 w 56"/>
                <a:gd name="T27" fmla="*/ 36 h 107"/>
                <a:gd name="T28" fmla="*/ 22 w 56"/>
                <a:gd name="T29" fmla="*/ 40 h 107"/>
                <a:gd name="T30" fmla="*/ 20 w 56"/>
                <a:gd name="T31" fmla="*/ 42 h 107"/>
                <a:gd name="T32" fmla="*/ 19 w 56"/>
                <a:gd name="T33" fmla="*/ 44 h 107"/>
                <a:gd name="T34" fmla="*/ 14 w 56"/>
                <a:gd name="T35" fmla="*/ 47 h 107"/>
                <a:gd name="T36" fmla="*/ 10 w 56"/>
                <a:gd name="T37" fmla="*/ 50 h 107"/>
                <a:gd name="T38" fmla="*/ 6 w 56"/>
                <a:gd name="T39" fmla="*/ 51 h 107"/>
                <a:gd name="T40" fmla="*/ 3 w 56"/>
                <a:gd name="T41" fmla="*/ 52 h 107"/>
                <a:gd name="T42" fmla="*/ 1 w 56"/>
                <a:gd name="T43" fmla="*/ 52 h 107"/>
                <a:gd name="T44" fmla="*/ 0 w 56"/>
                <a:gd name="T45" fmla="*/ 53 h 107"/>
                <a:gd name="T46" fmla="*/ 4 w 56"/>
                <a:gd name="T47" fmla="*/ 11 h 107"/>
                <a:gd name="T48" fmla="*/ 14 w 56"/>
                <a:gd name="T49" fmla="*/ 0 h 107"/>
                <a:gd name="T50" fmla="*/ 14 w 56"/>
                <a:gd name="T51" fmla="*/ 0 h 10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"/>
                <a:gd name="T79" fmla="*/ 0 h 107"/>
                <a:gd name="T80" fmla="*/ 56 w 56"/>
                <a:gd name="T81" fmla="*/ 107 h 10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" h="107">
                  <a:moveTo>
                    <a:pt x="29" y="0"/>
                  </a:moveTo>
                  <a:lnTo>
                    <a:pt x="29" y="0"/>
                  </a:lnTo>
                  <a:lnTo>
                    <a:pt x="35" y="6"/>
                  </a:lnTo>
                  <a:lnTo>
                    <a:pt x="38" y="10"/>
                  </a:lnTo>
                  <a:lnTo>
                    <a:pt x="46" y="19"/>
                  </a:lnTo>
                  <a:lnTo>
                    <a:pt x="48" y="23"/>
                  </a:lnTo>
                  <a:lnTo>
                    <a:pt x="50" y="27"/>
                  </a:lnTo>
                  <a:lnTo>
                    <a:pt x="54" y="32"/>
                  </a:lnTo>
                  <a:lnTo>
                    <a:pt x="56" y="40"/>
                  </a:lnTo>
                  <a:lnTo>
                    <a:pt x="56" y="46"/>
                  </a:lnTo>
                  <a:lnTo>
                    <a:pt x="56" y="51"/>
                  </a:lnTo>
                  <a:lnTo>
                    <a:pt x="54" y="59"/>
                  </a:lnTo>
                  <a:lnTo>
                    <a:pt x="52" y="67"/>
                  </a:lnTo>
                  <a:lnTo>
                    <a:pt x="48" y="72"/>
                  </a:lnTo>
                  <a:lnTo>
                    <a:pt x="44" y="80"/>
                  </a:lnTo>
                  <a:lnTo>
                    <a:pt x="40" y="84"/>
                  </a:lnTo>
                  <a:lnTo>
                    <a:pt x="37" y="89"/>
                  </a:lnTo>
                  <a:lnTo>
                    <a:pt x="27" y="95"/>
                  </a:lnTo>
                  <a:lnTo>
                    <a:pt x="19" y="101"/>
                  </a:lnTo>
                  <a:lnTo>
                    <a:pt x="12" y="103"/>
                  </a:lnTo>
                  <a:lnTo>
                    <a:pt x="6" y="105"/>
                  </a:lnTo>
                  <a:lnTo>
                    <a:pt x="2" y="105"/>
                  </a:lnTo>
                  <a:lnTo>
                    <a:pt x="0" y="107"/>
                  </a:lnTo>
                  <a:lnTo>
                    <a:pt x="8" y="2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7" name="Freeform 266"/>
            <p:cNvSpPr>
              <a:spLocks/>
            </p:cNvSpPr>
            <p:nvPr/>
          </p:nvSpPr>
          <p:spPr bwMode="auto">
            <a:xfrm>
              <a:off x="3752" y="2361"/>
              <a:ext cx="59" cy="39"/>
            </a:xfrm>
            <a:custGeom>
              <a:avLst/>
              <a:gdLst>
                <a:gd name="T0" fmla="*/ 0 w 120"/>
                <a:gd name="T1" fmla="*/ 16 h 80"/>
                <a:gd name="T2" fmla="*/ 14 w 120"/>
                <a:gd name="T3" fmla="*/ 23 h 80"/>
                <a:gd name="T4" fmla="*/ 30 w 120"/>
                <a:gd name="T5" fmla="*/ 20 h 80"/>
                <a:gd name="T6" fmla="*/ 31 w 120"/>
                <a:gd name="T7" fmla="*/ 20 h 80"/>
                <a:gd name="T8" fmla="*/ 34 w 120"/>
                <a:gd name="T9" fmla="*/ 22 h 80"/>
                <a:gd name="T10" fmla="*/ 36 w 120"/>
                <a:gd name="T11" fmla="*/ 22 h 80"/>
                <a:gd name="T12" fmla="*/ 39 w 120"/>
                <a:gd name="T13" fmla="*/ 23 h 80"/>
                <a:gd name="T14" fmla="*/ 42 w 120"/>
                <a:gd name="T15" fmla="*/ 23 h 80"/>
                <a:gd name="T16" fmla="*/ 45 w 120"/>
                <a:gd name="T17" fmla="*/ 23 h 80"/>
                <a:gd name="T18" fmla="*/ 49 w 120"/>
                <a:gd name="T19" fmla="*/ 20 h 80"/>
                <a:gd name="T20" fmla="*/ 51 w 120"/>
                <a:gd name="T21" fmla="*/ 17 h 80"/>
                <a:gd name="T22" fmla="*/ 52 w 120"/>
                <a:gd name="T23" fmla="*/ 12 h 80"/>
                <a:gd name="T24" fmla="*/ 53 w 120"/>
                <a:gd name="T25" fmla="*/ 11 h 80"/>
                <a:gd name="T26" fmla="*/ 49 w 120"/>
                <a:gd name="T27" fmla="*/ 0 h 80"/>
                <a:gd name="T28" fmla="*/ 51 w 120"/>
                <a:gd name="T29" fmla="*/ 1 h 80"/>
                <a:gd name="T30" fmla="*/ 54 w 120"/>
                <a:gd name="T31" fmla="*/ 5 h 80"/>
                <a:gd name="T32" fmla="*/ 56 w 120"/>
                <a:gd name="T33" fmla="*/ 7 h 80"/>
                <a:gd name="T34" fmla="*/ 58 w 120"/>
                <a:gd name="T35" fmla="*/ 11 h 80"/>
                <a:gd name="T36" fmla="*/ 59 w 120"/>
                <a:gd name="T37" fmla="*/ 16 h 80"/>
                <a:gd name="T38" fmla="*/ 59 w 120"/>
                <a:gd name="T39" fmla="*/ 20 h 80"/>
                <a:gd name="T40" fmla="*/ 57 w 120"/>
                <a:gd name="T41" fmla="*/ 24 h 80"/>
                <a:gd name="T42" fmla="*/ 55 w 120"/>
                <a:gd name="T43" fmla="*/ 28 h 80"/>
                <a:gd name="T44" fmla="*/ 53 w 120"/>
                <a:gd name="T45" fmla="*/ 31 h 80"/>
                <a:gd name="T46" fmla="*/ 51 w 120"/>
                <a:gd name="T47" fmla="*/ 34 h 80"/>
                <a:gd name="T48" fmla="*/ 48 w 120"/>
                <a:gd name="T49" fmla="*/ 34 h 80"/>
                <a:gd name="T50" fmla="*/ 45 w 120"/>
                <a:gd name="T51" fmla="*/ 36 h 80"/>
                <a:gd name="T52" fmla="*/ 43 w 120"/>
                <a:gd name="T53" fmla="*/ 36 h 80"/>
                <a:gd name="T54" fmla="*/ 43 w 120"/>
                <a:gd name="T55" fmla="*/ 37 h 80"/>
                <a:gd name="T56" fmla="*/ 33 w 120"/>
                <a:gd name="T57" fmla="*/ 37 h 80"/>
                <a:gd name="T58" fmla="*/ 32 w 120"/>
                <a:gd name="T59" fmla="*/ 37 h 80"/>
                <a:gd name="T60" fmla="*/ 30 w 120"/>
                <a:gd name="T61" fmla="*/ 38 h 80"/>
                <a:gd name="T62" fmla="*/ 27 w 120"/>
                <a:gd name="T63" fmla="*/ 39 h 80"/>
                <a:gd name="T64" fmla="*/ 25 w 120"/>
                <a:gd name="T65" fmla="*/ 39 h 80"/>
                <a:gd name="T66" fmla="*/ 22 w 120"/>
                <a:gd name="T67" fmla="*/ 39 h 80"/>
                <a:gd name="T68" fmla="*/ 18 w 120"/>
                <a:gd name="T69" fmla="*/ 39 h 80"/>
                <a:gd name="T70" fmla="*/ 15 w 120"/>
                <a:gd name="T71" fmla="*/ 38 h 80"/>
                <a:gd name="T72" fmla="*/ 12 w 120"/>
                <a:gd name="T73" fmla="*/ 37 h 80"/>
                <a:gd name="T74" fmla="*/ 10 w 120"/>
                <a:gd name="T75" fmla="*/ 36 h 80"/>
                <a:gd name="T76" fmla="*/ 8 w 120"/>
                <a:gd name="T77" fmla="*/ 34 h 80"/>
                <a:gd name="T78" fmla="*/ 6 w 120"/>
                <a:gd name="T79" fmla="*/ 31 h 80"/>
                <a:gd name="T80" fmla="*/ 4 w 120"/>
                <a:gd name="T81" fmla="*/ 27 h 80"/>
                <a:gd name="T82" fmla="*/ 2 w 120"/>
                <a:gd name="T83" fmla="*/ 22 h 80"/>
                <a:gd name="T84" fmla="*/ 0 w 120"/>
                <a:gd name="T85" fmla="*/ 20 h 80"/>
                <a:gd name="T86" fmla="*/ 0 w 120"/>
                <a:gd name="T87" fmla="*/ 17 h 80"/>
                <a:gd name="T88" fmla="*/ 0 w 120"/>
                <a:gd name="T89" fmla="*/ 16 h 80"/>
                <a:gd name="T90" fmla="*/ 0 w 120"/>
                <a:gd name="T91" fmla="*/ 16 h 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0"/>
                <a:gd name="T139" fmla="*/ 0 h 80"/>
                <a:gd name="T140" fmla="*/ 120 w 120"/>
                <a:gd name="T141" fmla="*/ 80 h 8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0" h="80">
                  <a:moveTo>
                    <a:pt x="0" y="32"/>
                  </a:moveTo>
                  <a:lnTo>
                    <a:pt x="29" y="48"/>
                  </a:lnTo>
                  <a:lnTo>
                    <a:pt x="61" y="40"/>
                  </a:lnTo>
                  <a:lnTo>
                    <a:pt x="63" y="40"/>
                  </a:lnTo>
                  <a:lnTo>
                    <a:pt x="70" y="46"/>
                  </a:lnTo>
                  <a:lnTo>
                    <a:pt x="74" y="46"/>
                  </a:lnTo>
                  <a:lnTo>
                    <a:pt x="80" y="48"/>
                  </a:lnTo>
                  <a:lnTo>
                    <a:pt x="86" y="48"/>
                  </a:lnTo>
                  <a:lnTo>
                    <a:pt x="91" y="48"/>
                  </a:lnTo>
                  <a:lnTo>
                    <a:pt x="99" y="42"/>
                  </a:lnTo>
                  <a:lnTo>
                    <a:pt x="103" y="34"/>
                  </a:lnTo>
                  <a:lnTo>
                    <a:pt x="105" y="25"/>
                  </a:lnTo>
                  <a:lnTo>
                    <a:pt x="107" y="23"/>
                  </a:lnTo>
                  <a:lnTo>
                    <a:pt x="99" y="0"/>
                  </a:lnTo>
                  <a:lnTo>
                    <a:pt x="103" y="2"/>
                  </a:lnTo>
                  <a:lnTo>
                    <a:pt x="110" y="10"/>
                  </a:lnTo>
                  <a:lnTo>
                    <a:pt x="114" y="15"/>
                  </a:lnTo>
                  <a:lnTo>
                    <a:pt x="118" y="23"/>
                  </a:lnTo>
                  <a:lnTo>
                    <a:pt x="120" y="32"/>
                  </a:lnTo>
                  <a:lnTo>
                    <a:pt x="120" y="42"/>
                  </a:lnTo>
                  <a:lnTo>
                    <a:pt x="116" y="50"/>
                  </a:lnTo>
                  <a:lnTo>
                    <a:pt x="112" y="57"/>
                  </a:lnTo>
                  <a:lnTo>
                    <a:pt x="107" y="63"/>
                  </a:lnTo>
                  <a:lnTo>
                    <a:pt x="103" y="69"/>
                  </a:lnTo>
                  <a:lnTo>
                    <a:pt x="97" y="70"/>
                  </a:lnTo>
                  <a:lnTo>
                    <a:pt x="91" y="74"/>
                  </a:lnTo>
                  <a:lnTo>
                    <a:pt x="88" y="74"/>
                  </a:lnTo>
                  <a:lnTo>
                    <a:pt x="88" y="76"/>
                  </a:lnTo>
                  <a:lnTo>
                    <a:pt x="67" y="76"/>
                  </a:lnTo>
                  <a:lnTo>
                    <a:pt x="65" y="76"/>
                  </a:lnTo>
                  <a:lnTo>
                    <a:pt x="61" y="78"/>
                  </a:lnTo>
                  <a:lnTo>
                    <a:pt x="55" y="80"/>
                  </a:lnTo>
                  <a:lnTo>
                    <a:pt x="50" y="80"/>
                  </a:lnTo>
                  <a:lnTo>
                    <a:pt x="44" y="80"/>
                  </a:lnTo>
                  <a:lnTo>
                    <a:pt x="36" y="80"/>
                  </a:lnTo>
                  <a:lnTo>
                    <a:pt x="31" y="78"/>
                  </a:lnTo>
                  <a:lnTo>
                    <a:pt x="25" y="76"/>
                  </a:lnTo>
                  <a:lnTo>
                    <a:pt x="21" y="74"/>
                  </a:lnTo>
                  <a:lnTo>
                    <a:pt x="17" y="70"/>
                  </a:lnTo>
                  <a:lnTo>
                    <a:pt x="12" y="63"/>
                  </a:lnTo>
                  <a:lnTo>
                    <a:pt x="8" y="55"/>
                  </a:lnTo>
                  <a:lnTo>
                    <a:pt x="4" y="46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8" name="Freeform 267"/>
            <p:cNvSpPr>
              <a:spLocks/>
            </p:cNvSpPr>
            <p:nvPr/>
          </p:nvSpPr>
          <p:spPr bwMode="auto">
            <a:xfrm>
              <a:off x="3521" y="3169"/>
              <a:ext cx="213" cy="59"/>
            </a:xfrm>
            <a:custGeom>
              <a:avLst/>
              <a:gdLst>
                <a:gd name="T0" fmla="*/ 213 w 428"/>
                <a:gd name="T1" fmla="*/ 55 h 118"/>
                <a:gd name="T2" fmla="*/ 14 w 428"/>
                <a:gd name="T3" fmla="*/ 59 h 118"/>
                <a:gd name="T4" fmla="*/ 0 w 428"/>
                <a:gd name="T5" fmla="*/ 8 h 118"/>
                <a:gd name="T6" fmla="*/ 47 w 428"/>
                <a:gd name="T7" fmla="*/ 22 h 118"/>
                <a:gd name="T8" fmla="*/ 54 w 428"/>
                <a:gd name="T9" fmla="*/ 0 h 118"/>
                <a:gd name="T10" fmla="*/ 167 w 428"/>
                <a:gd name="T11" fmla="*/ 0 h 118"/>
                <a:gd name="T12" fmla="*/ 192 w 428"/>
                <a:gd name="T13" fmla="*/ 30 h 118"/>
                <a:gd name="T14" fmla="*/ 213 w 428"/>
                <a:gd name="T15" fmla="*/ 55 h 118"/>
                <a:gd name="T16" fmla="*/ 213 w 428"/>
                <a:gd name="T17" fmla="*/ 55 h 1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8"/>
                <a:gd name="T28" fmla="*/ 0 h 118"/>
                <a:gd name="T29" fmla="*/ 428 w 428"/>
                <a:gd name="T30" fmla="*/ 118 h 1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8" h="118">
                  <a:moveTo>
                    <a:pt x="428" y="109"/>
                  </a:moveTo>
                  <a:lnTo>
                    <a:pt x="29" y="118"/>
                  </a:lnTo>
                  <a:lnTo>
                    <a:pt x="0" y="16"/>
                  </a:lnTo>
                  <a:lnTo>
                    <a:pt x="95" y="44"/>
                  </a:lnTo>
                  <a:lnTo>
                    <a:pt x="109" y="0"/>
                  </a:lnTo>
                  <a:lnTo>
                    <a:pt x="335" y="0"/>
                  </a:lnTo>
                  <a:lnTo>
                    <a:pt x="386" y="59"/>
                  </a:lnTo>
                  <a:lnTo>
                    <a:pt x="428" y="109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9" name="Freeform 268"/>
            <p:cNvSpPr>
              <a:spLocks/>
            </p:cNvSpPr>
            <p:nvPr/>
          </p:nvSpPr>
          <p:spPr bwMode="auto">
            <a:xfrm>
              <a:off x="3753" y="2407"/>
              <a:ext cx="73" cy="22"/>
            </a:xfrm>
            <a:custGeom>
              <a:avLst/>
              <a:gdLst>
                <a:gd name="T0" fmla="*/ 0 w 144"/>
                <a:gd name="T1" fmla="*/ 0 h 44"/>
                <a:gd name="T2" fmla="*/ 17 w 144"/>
                <a:gd name="T3" fmla="*/ 11 h 44"/>
                <a:gd name="T4" fmla="*/ 45 w 144"/>
                <a:gd name="T5" fmla="*/ 7 h 44"/>
                <a:gd name="T6" fmla="*/ 60 w 144"/>
                <a:gd name="T7" fmla="*/ 9 h 44"/>
                <a:gd name="T8" fmla="*/ 72 w 144"/>
                <a:gd name="T9" fmla="*/ 1 h 44"/>
                <a:gd name="T10" fmla="*/ 73 w 144"/>
                <a:gd name="T11" fmla="*/ 13 h 44"/>
                <a:gd name="T12" fmla="*/ 33 w 144"/>
                <a:gd name="T13" fmla="*/ 17 h 44"/>
                <a:gd name="T14" fmla="*/ 16 w 144"/>
                <a:gd name="T15" fmla="*/ 22 h 44"/>
                <a:gd name="T16" fmla="*/ 0 w 144"/>
                <a:gd name="T17" fmla="*/ 0 h 44"/>
                <a:gd name="T18" fmla="*/ 0 w 144"/>
                <a:gd name="T19" fmla="*/ 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4"/>
                <a:gd name="T31" fmla="*/ 0 h 44"/>
                <a:gd name="T32" fmla="*/ 144 w 1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4" h="44">
                  <a:moveTo>
                    <a:pt x="0" y="0"/>
                  </a:moveTo>
                  <a:lnTo>
                    <a:pt x="34" y="21"/>
                  </a:lnTo>
                  <a:lnTo>
                    <a:pt x="89" y="14"/>
                  </a:lnTo>
                  <a:lnTo>
                    <a:pt x="118" y="17"/>
                  </a:lnTo>
                  <a:lnTo>
                    <a:pt x="142" y="2"/>
                  </a:lnTo>
                  <a:lnTo>
                    <a:pt x="144" y="27"/>
                  </a:lnTo>
                  <a:lnTo>
                    <a:pt x="66" y="33"/>
                  </a:lnTo>
                  <a:lnTo>
                    <a:pt x="32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0" name="Freeform 269"/>
            <p:cNvSpPr>
              <a:spLocks/>
            </p:cNvSpPr>
            <p:nvPr/>
          </p:nvSpPr>
          <p:spPr bwMode="auto">
            <a:xfrm>
              <a:off x="3752" y="2423"/>
              <a:ext cx="49" cy="28"/>
            </a:xfrm>
            <a:custGeom>
              <a:avLst/>
              <a:gdLst>
                <a:gd name="T0" fmla="*/ 0 w 99"/>
                <a:gd name="T1" fmla="*/ 0 h 55"/>
                <a:gd name="T2" fmla="*/ 19 w 99"/>
                <a:gd name="T3" fmla="*/ 11 h 55"/>
                <a:gd name="T4" fmla="*/ 46 w 99"/>
                <a:gd name="T5" fmla="*/ 11 h 55"/>
                <a:gd name="T6" fmla="*/ 49 w 99"/>
                <a:gd name="T7" fmla="*/ 28 h 55"/>
                <a:gd name="T8" fmla="*/ 22 w 99"/>
                <a:gd name="T9" fmla="*/ 22 h 55"/>
                <a:gd name="T10" fmla="*/ 6 w 99"/>
                <a:gd name="T11" fmla="*/ 19 h 55"/>
                <a:gd name="T12" fmla="*/ 0 w 99"/>
                <a:gd name="T13" fmla="*/ 0 h 55"/>
                <a:gd name="T14" fmla="*/ 0 w 99"/>
                <a:gd name="T15" fmla="*/ 0 h 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"/>
                <a:gd name="T25" fmla="*/ 0 h 55"/>
                <a:gd name="T26" fmla="*/ 99 w 99"/>
                <a:gd name="T27" fmla="*/ 55 h 5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" h="55">
                  <a:moveTo>
                    <a:pt x="0" y="0"/>
                  </a:moveTo>
                  <a:lnTo>
                    <a:pt x="38" y="21"/>
                  </a:lnTo>
                  <a:lnTo>
                    <a:pt x="93" y="21"/>
                  </a:lnTo>
                  <a:lnTo>
                    <a:pt x="99" y="55"/>
                  </a:lnTo>
                  <a:lnTo>
                    <a:pt x="44" y="43"/>
                  </a:lnTo>
                  <a:lnTo>
                    <a:pt x="13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1" name="Freeform 270"/>
            <p:cNvSpPr>
              <a:spLocks/>
            </p:cNvSpPr>
            <p:nvPr/>
          </p:nvSpPr>
          <p:spPr bwMode="auto">
            <a:xfrm>
              <a:off x="3720" y="2144"/>
              <a:ext cx="138" cy="44"/>
            </a:xfrm>
            <a:custGeom>
              <a:avLst/>
              <a:gdLst>
                <a:gd name="T0" fmla="*/ 2 w 276"/>
                <a:gd name="T1" fmla="*/ 14 h 87"/>
                <a:gd name="T2" fmla="*/ 69 w 276"/>
                <a:gd name="T3" fmla="*/ 35 h 87"/>
                <a:gd name="T4" fmla="*/ 119 w 276"/>
                <a:gd name="T5" fmla="*/ 44 h 87"/>
                <a:gd name="T6" fmla="*/ 138 w 276"/>
                <a:gd name="T7" fmla="*/ 36 h 87"/>
                <a:gd name="T8" fmla="*/ 81 w 276"/>
                <a:gd name="T9" fmla="*/ 28 h 87"/>
                <a:gd name="T10" fmla="*/ 27 w 276"/>
                <a:gd name="T11" fmla="*/ 12 h 87"/>
                <a:gd name="T12" fmla="*/ 0 w 276"/>
                <a:gd name="T13" fmla="*/ 0 h 87"/>
                <a:gd name="T14" fmla="*/ 2 w 276"/>
                <a:gd name="T15" fmla="*/ 14 h 87"/>
                <a:gd name="T16" fmla="*/ 2 w 276"/>
                <a:gd name="T17" fmla="*/ 14 h 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6"/>
                <a:gd name="T28" fmla="*/ 0 h 87"/>
                <a:gd name="T29" fmla="*/ 276 w 276"/>
                <a:gd name="T30" fmla="*/ 87 h 8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6" h="87">
                  <a:moveTo>
                    <a:pt x="4" y="28"/>
                  </a:moveTo>
                  <a:lnTo>
                    <a:pt x="137" y="70"/>
                  </a:lnTo>
                  <a:lnTo>
                    <a:pt x="238" y="87"/>
                  </a:lnTo>
                  <a:lnTo>
                    <a:pt x="276" y="72"/>
                  </a:lnTo>
                  <a:lnTo>
                    <a:pt x="162" y="55"/>
                  </a:lnTo>
                  <a:lnTo>
                    <a:pt x="54" y="23"/>
                  </a:lnTo>
                  <a:lnTo>
                    <a:pt x="0" y="0"/>
                  </a:lnTo>
                  <a:lnTo>
                    <a:pt x="4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2" name="Freeform 271"/>
            <p:cNvSpPr>
              <a:spLocks/>
            </p:cNvSpPr>
            <p:nvPr/>
          </p:nvSpPr>
          <p:spPr bwMode="auto">
            <a:xfrm>
              <a:off x="4004" y="2143"/>
              <a:ext cx="37" cy="55"/>
            </a:xfrm>
            <a:custGeom>
              <a:avLst/>
              <a:gdLst>
                <a:gd name="T0" fmla="*/ 12 w 74"/>
                <a:gd name="T1" fmla="*/ 0 h 110"/>
                <a:gd name="T2" fmla="*/ 37 w 74"/>
                <a:gd name="T3" fmla="*/ 16 h 110"/>
                <a:gd name="T4" fmla="*/ 32 w 74"/>
                <a:gd name="T5" fmla="*/ 55 h 110"/>
                <a:gd name="T6" fmla="*/ 0 w 74"/>
                <a:gd name="T7" fmla="*/ 39 h 110"/>
                <a:gd name="T8" fmla="*/ 5 w 74"/>
                <a:gd name="T9" fmla="*/ 16 h 110"/>
                <a:gd name="T10" fmla="*/ 12 w 74"/>
                <a:gd name="T11" fmla="*/ 0 h 110"/>
                <a:gd name="T12" fmla="*/ 12 w 74"/>
                <a:gd name="T13" fmla="*/ 0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4"/>
                <a:gd name="T22" fmla="*/ 0 h 110"/>
                <a:gd name="T23" fmla="*/ 74 w 74"/>
                <a:gd name="T24" fmla="*/ 110 h 1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4" h="110">
                  <a:moveTo>
                    <a:pt x="24" y="0"/>
                  </a:moveTo>
                  <a:lnTo>
                    <a:pt x="74" y="32"/>
                  </a:lnTo>
                  <a:lnTo>
                    <a:pt x="64" y="110"/>
                  </a:lnTo>
                  <a:lnTo>
                    <a:pt x="0" y="78"/>
                  </a:lnTo>
                  <a:lnTo>
                    <a:pt x="11" y="3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3" name="Freeform 272"/>
            <p:cNvSpPr>
              <a:spLocks/>
            </p:cNvSpPr>
            <p:nvPr/>
          </p:nvSpPr>
          <p:spPr bwMode="auto">
            <a:xfrm>
              <a:off x="3317" y="2384"/>
              <a:ext cx="332" cy="366"/>
            </a:xfrm>
            <a:custGeom>
              <a:avLst/>
              <a:gdLst>
                <a:gd name="T0" fmla="*/ 316 w 663"/>
                <a:gd name="T1" fmla="*/ 17 h 731"/>
                <a:gd name="T2" fmla="*/ 300 w 663"/>
                <a:gd name="T3" fmla="*/ 24 h 731"/>
                <a:gd name="T4" fmla="*/ 290 w 663"/>
                <a:gd name="T5" fmla="*/ 29 h 731"/>
                <a:gd name="T6" fmla="*/ 278 w 663"/>
                <a:gd name="T7" fmla="*/ 34 h 731"/>
                <a:gd name="T8" fmla="*/ 267 w 663"/>
                <a:gd name="T9" fmla="*/ 40 h 731"/>
                <a:gd name="T10" fmla="*/ 255 w 663"/>
                <a:gd name="T11" fmla="*/ 48 h 731"/>
                <a:gd name="T12" fmla="*/ 242 w 663"/>
                <a:gd name="T13" fmla="*/ 56 h 731"/>
                <a:gd name="T14" fmla="*/ 227 w 663"/>
                <a:gd name="T15" fmla="*/ 72 h 731"/>
                <a:gd name="T16" fmla="*/ 210 w 663"/>
                <a:gd name="T17" fmla="*/ 89 h 731"/>
                <a:gd name="T18" fmla="*/ 201 w 663"/>
                <a:gd name="T19" fmla="*/ 102 h 731"/>
                <a:gd name="T20" fmla="*/ 189 w 663"/>
                <a:gd name="T21" fmla="*/ 113 h 731"/>
                <a:gd name="T22" fmla="*/ 179 w 663"/>
                <a:gd name="T23" fmla="*/ 126 h 731"/>
                <a:gd name="T24" fmla="*/ 167 w 663"/>
                <a:gd name="T25" fmla="*/ 137 h 731"/>
                <a:gd name="T26" fmla="*/ 157 w 663"/>
                <a:gd name="T27" fmla="*/ 148 h 731"/>
                <a:gd name="T28" fmla="*/ 146 w 663"/>
                <a:gd name="T29" fmla="*/ 160 h 731"/>
                <a:gd name="T30" fmla="*/ 137 w 663"/>
                <a:gd name="T31" fmla="*/ 173 h 731"/>
                <a:gd name="T32" fmla="*/ 124 w 663"/>
                <a:gd name="T33" fmla="*/ 189 h 731"/>
                <a:gd name="T34" fmla="*/ 119 w 663"/>
                <a:gd name="T35" fmla="*/ 199 h 731"/>
                <a:gd name="T36" fmla="*/ 111 w 663"/>
                <a:gd name="T37" fmla="*/ 210 h 731"/>
                <a:gd name="T38" fmla="*/ 103 w 663"/>
                <a:gd name="T39" fmla="*/ 227 h 731"/>
                <a:gd name="T40" fmla="*/ 92 w 663"/>
                <a:gd name="T41" fmla="*/ 246 h 731"/>
                <a:gd name="T42" fmla="*/ 86 w 663"/>
                <a:gd name="T43" fmla="*/ 259 h 731"/>
                <a:gd name="T44" fmla="*/ 76 w 663"/>
                <a:gd name="T45" fmla="*/ 276 h 731"/>
                <a:gd name="T46" fmla="*/ 67 w 663"/>
                <a:gd name="T47" fmla="*/ 293 h 731"/>
                <a:gd name="T48" fmla="*/ 60 w 663"/>
                <a:gd name="T49" fmla="*/ 305 h 731"/>
                <a:gd name="T50" fmla="*/ 87 w 663"/>
                <a:gd name="T51" fmla="*/ 345 h 731"/>
                <a:gd name="T52" fmla="*/ 0 w 663"/>
                <a:gd name="T53" fmla="*/ 308 h 731"/>
                <a:gd name="T54" fmla="*/ 9 w 663"/>
                <a:gd name="T55" fmla="*/ 296 h 731"/>
                <a:gd name="T56" fmla="*/ 19 w 663"/>
                <a:gd name="T57" fmla="*/ 281 h 731"/>
                <a:gd name="T58" fmla="*/ 28 w 663"/>
                <a:gd name="T59" fmla="*/ 270 h 731"/>
                <a:gd name="T60" fmla="*/ 37 w 663"/>
                <a:gd name="T61" fmla="*/ 258 h 731"/>
                <a:gd name="T62" fmla="*/ 49 w 663"/>
                <a:gd name="T63" fmla="*/ 244 h 731"/>
                <a:gd name="T64" fmla="*/ 60 w 663"/>
                <a:gd name="T65" fmla="*/ 230 h 731"/>
                <a:gd name="T66" fmla="*/ 72 w 663"/>
                <a:gd name="T67" fmla="*/ 215 h 731"/>
                <a:gd name="T68" fmla="*/ 84 w 663"/>
                <a:gd name="T69" fmla="*/ 200 h 731"/>
                <a:gd name="T70" fmla="*/ 96 w 663"/>
                <a:gd name="T71" fmla="*/ 185 h 731"/>
                <a:gd name="T72" fmla="*/ 108 w 663"/>
                <a:gd name="T73" fmla="*/ 170 h 731"/>
                <a:gd name="T74" fmla="*/ 121 w 663"/>
                <a:gd name="T75" fmla="*/ 157 h 731"/>
                <a:gd name="T76" fmla="*/ 132 w 663"/>
                <a:gd name="T77" fmla="*/ 145 h 731"/>
                <a:gd name="T78" fmla="*/ 143 w 663"/>
                <a:gd name="T79" fmla="*/ 133 h 731"/>
                <a:gd name="T80" fmla="*/ 158 w 663"/>
                <a:gd name="T81" fmla="*/ 118 h 731"/>
                <a:gd name="T82" fmla="*/ 176 w 663"/>
                <a:gd name="T83" fmla="*/ 101 h 731"/>
                <a:gd name="T84" fmla="*/ 192 w 663"/>
                <a:gd name="T85" fmla="*/ 85 h 731"/>
                <a:gd name="T86" fmla="*/ 208 w 663"/>
                <a:gd name="T87" fmla="*/ 71 h 731"/>
                <a:gd name="T88" fmla="*/ 221 w 663"/>
                <a:gd name="T89" fmla="*/ 59 h 731"/>
                <a:gd name="T90" fmla="*/ 235 w 663"/>
                <a:gd name="T91" fmla="*/ 49 h 731"/>
                <a:gd name="T92" fmla="*/ 247 w 663"/>
                <a:gd name="T93" fmla="*/ 40 h 731"/>
                <a:gd name="T94" fmla="*/ 258 w 663"/>
                <a:gd name="T95" fmla="*/ 32 h 731"/>
                <a:gd name="T96" fmla="*/ 268 w 663"/>
                <a:gd name="T97" fmla="*/ 28 h 731"/>
                <a:gd name="T98" fmla="*/ 279 w 663"/>
                <a:gd name="T99" fmla="*/ 21 h 731"/>
                <a:gd name="T100" fmla="*/ 290 w 663"/>
                <a:gd name="T101" fmla="*/ 16 h 731"/>
                <a:gd name="T102" fmla="*/ 301 w 663"/>
                <a:gd name="T103" fmla="*/ 11 h 731"/>
                <a:gd name="T104" fmla="*/ 316 w 663"/>
                <a:gd name="T105" fmla="*/ 5 h 731"/>
                <a:gd name="T106" fmla="*/ 330 w 663"/>
                <a:gd name="T107" fmla="*/ 1 h 731"/>
                <a:gd name="T108" fmla="*/ 321 w 663"/>
                <a:gd name="T109" fmla="*/ 16 h 73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63"/>
                <a:gd name="T166" fmla="*/ 0 h 731"/>
                <a:gd name="T167" fmla="*/ 663 w 663"/>
                <a:gd name="T168" fmla="*/ 731 h 73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63" h="731">
                  <a:moveTo>
                    <a:pt x="642" y="32"/>
                  </a:moveTo>
                  <a:lnTo>
                    <a:pt x="640" y="32"/>
                  </a:lnTo>
                  <a:lnTo>
                    <a:pt x="636" y="32"/>
                  </a:lnTo>
                  <a:lnTo>
                    <a:pt x="631" y="34"/>
                  </a:lnTo>
                  <a:lnTo>
                    <a:pt x="625" y="38"/>
                  </a:lnTo>
                  <a:lnTo>
                    <a:pt x="615" y="40"/>
                  </a:lnTo>
                  <a:lnTo>
                    <a:pt x="606" y="45"/>
                  </a:lnTo>
                  <a:lnTo>
                    <a:pt x="600" y="47"/>
                  </a:lnTo>
                  <a:lnTo>
                    <a:pt x="594" y="49"/>
                  </a:lnTo>
                  <a:lnTo>
                    <a:pt x="591" y="53"/>
                  </a:lnTo>
                  <a:lnTo>
                    <a:pt x="585" y="55"/>
                  </a:lnTo>
                  <a:lnTo>
                    <a:pt x="579" y="57"/>
                  </a:lnTo>
                  <a:lnTo>
                    <a:pt x="574" y="59"/>
                  </a:lnTo>
                  <a:lnTo>
                    <a:pt x="568" y="62"/>
                  </a:lnTo>
                  <a:lnTo>
                    <a:pt x="562" y="66"/>
                  </a:lnTo>
                  <a:lnTo>
                    <a:pt x="556" y="68"/>
                  </a:lnTo>
                  <a:lnTo>
                    <a:pt x="551" y="72"/>
                  </a:lnTo>
                  <a:lnTo>
                    <a:pt x="545" y="74"/>
                  </a:lnTo>
                  <a:lnTo>
                    <a:pt x="539" y="78"/>
                  </a:lnTo>
                  <a:lnTo>
                    <a:pt x="534" y="80"/>
                  </a:lnTo>
                  <a:lnTo>
                    <a:pt x="528" y="83"/>
                  </a:lnTo>
                  <a:lnTo>
                    <a:pt x="522" y="85"/>
                  </a:lnTo>
                  <a:lnTo>
                    <a:pt x="518" y="89"/>
                  </a:lnTo>
                  <a:lnTo>
                    <a:pt x="509" y="95"/>
                  </a:lnTo>
                  <a:lnTo>
                    <a:pt x="501" y="100"/>
                  </a:lnTo>
                  <a:lnTo>
                    <a:pt x="496" y="102"/>
                  </a:lnTo>
                  <a:lnTo>
                    <a:pt x="492" y="108"/>
                  </a:lnTo>
                  <a:lnTo>
                    <a:pt x="484" y="112"/>
                  </a:lnTo>
                  <a:lnTo>
                    <a:pt x="479" y="119"/>
                  </a:lnTo>
                  <a:lnTo>
                    <a:pt x="471" y="127"/>
                  </a:lnTo>
                  <a:lnTo>
                    <a:pt x="463" y="135"/>
                  </a:lnTo>
                  <a:lnTo>
                    <a:pt x="454" y="144"/>
                  </a:lnTo>
                  <a:lnTo>
                    <a:pt x="446" y="154"/>
                  </a:lnTo>
                  <a:lnTo>
                    <a:pt x="435" y="163"/>
                  </a:lnTo>
                  <a:lnTo>
                    <a:pt x="425" y="173"/>
                  </a:lnTo>
                  <a:lnTo>
                    <a:pt x="420" y="178"/>
                  </a:lnTo>
                  <a:lnTo>
                    <a:pt x="416" y="184"/>
                  </a:lnTo>
                  <a:lnTo>
                    <a:pt x="410" y="190"/>
                  </a:lnTo>
                  <a:lnTo>
                    <a:pt x="406" y="195"/>
                  </a:lnTo>
                  <a:lnTo>
                    <a:pt x="401" y="203"/>
                  </a:lnTo>
                  <a:lnTo>
                    <a:pt x="395" y="209"/>
                  </a:lnTo>
                  <a:lnTo>
                    <a:pt x="389" y="214"/>
                  </a:lnTo>
                  <a:lnTo>
                    <a:pt x="384" y="220"/>
                  </a:lnTo>
                  <a:lnTo>
                    <a:pt x="378" y="226"/>
                  </a:lnTo>
                  <a:lnTo>
                    <a:pt x="374" y="232"/>
                  </a:lnTo>
                  <a:lnTo>
                    <a:pt x="366" y="237"/>
                  </a:lnTo>
                  <a:lnTo>
                    <a:pt x="363" y="245"/>
                  </a:lnTo>
                  <a:lnTo>
                    <a:pt x="357" y="251"/>
                  </a:lnTo>
                  <a:lnTo>
                    <a:pt x="351" y="256"/>
                  </a:lnTo>
                  <a:lnTo>
                    <a:pt x="345" y="262"/>
                  </a:lnTo>
                  <a:lnTo>
                    <a:pt x="340" y="268"/>
                  </a:lnTo>
                  <a:lnTo>
                    <a:pt x="334" y="273"/>
                  </a:lnTo>
                  <a:lnTo>
                    <a:pt x="328" y="279"/>
                  </a:lnTo>
                  <a:lnTo>
                    <a:pt x="325" y="285"/>
                  </a:lnTo>
                  <a:lnTo>
                    <a:pt x="319" y="292"/>
                  </a:lnTo>
                  <a:lnTo>
                    <a:pt x="313" y="296"/>
                  </a:lnTo>
                  <a:lnTo>
                    <a:pt x="307" y="302"/>
                  </a:lnTo>
                  <a:lnTo>
                    <a:pt x="304" y="308"/>
                  </a:lnTo>
                  <a:lnTo>
                    <a:pt x="300" y="313"/>
                  </a:lnTo>
                  <a:lnTo>
                    <a:pt x="292" y="319"/>
                  </a:lnTo>
                  <a:lnTo>
                    <a:pt x="288" y="325"/>
                  </a:lnTo>
                  <a:lnTo>
                    <a:pt x="285" y="330"/>
                  </a:lnTo>
                  <a:lnTo>
                    <a:pt x="281" y="336"/>
                  </a:lnTo>
                  <a:lnTo>
                    <a:pt x="273" y="346"/>
                  </a:lnTo>
                  <a:lnTo>
                    <a:pt x="266" y="355"/>
                  </a:lnTo>
                  <a:lnTo>
                    <a:pt x="258" y="363"/>
                  </a:lnTo>
                  <a:lnTo>
                    <a:pt x="252" y="370"/>
                  </a:lnTo>
                  <a:lnTo>
                    <a:pt x="247" y="378"/>
                  </a:lnTo>
                  <a:lnTo>
                    <a:pt x="245" y="384"/>
                  </a:lnTo>
                  <a:lnTo>
                    <a:pt x="241" y="389"/>
                  </a:lnTo>
                  <a:lnTo>
                    <a:pt x="239" y="393"/>
                  </a:lnTo>
                  <a:lnTo>
                    <a:pt x="237" y="397"/>
                  </a:lnTo>
                  <a:lnTo>
                    <a:pt x="233" y="401"/>
                  </a:lnTo>
                  <a:lnTo>
                    <a:pt x="230" y="406"/>
                  </a:lnTo>
                  <a:lnTo>
                    <a:pt x="228" y="414"/>
                  </a:lnTo>
                  <a:lnTo>
                    <a:pt x="222" y="420"/>
                  </a:lnTo>
                  <a:lnTo>
                    <a:pt x="218" y="427"/>
                  </a:lnTo>
                  <a:lnTo>
                    <a:pt x="214" y="437"/>
                  </a:lnTo>
                  <a:lnTo>
                    <a:pt x="211" y="444"/>
                  </a:lnTo>
                  <a:lnTo>
                    <a:pt x="205" y="454"/>
                  </a:lnTo>
                  <a:lnTo>
                    <a:pt x="199" y="461"/>
                  </a:lnTo>
                  <a:lnTo>
                    <a:pt x="193" y="471"/>
                  </a:lnTo>
                  <a:lnTo>
                    <a:pt x="190" y="482"/>
                  </a:lnTo>
                  <a:lnTo>
                    <a:pt x="184" y="492"/>
                  </a:lnTo>
                  <a:lnTo>
                    <a:pt x="178" y="501"/>
                  </a:lnTo>
                  <a:lnTo>
                    <a:pt x="176" y="507"/>
                  </a:lnTo>
                  <a:lnTo>
                    <a:pt x="173" y="513"/>
                  </a:lnTo>
                  <a:lnTo>
                    <a:pt x="171" y="517"/>
                  </a:lnTo>
                  <a:lnTo>
                    <a:pt x="169" y="522"/>
                  </a:lnTo>
                  <a:lnTo>
                    <a:pt x="163" y="532"/>
                  </a:lnTo>
                  <a:lnTo>
                    <a:pt x="157" y="541"/>
                  </a:lnTo>
                  <a:lnTo>
                    <a:pt x="152" y="551"/>
                  </a:lnTo>
                  <a:lnTo>
                    <a:pt x="146" y="560"/>
                  </a:lnTo>
                  <a:lnTo>
                    <a:pt x="142" y="570"/>
                  </a:lnTo>
                  <a:lnTo>
                    <a:pt x="136" y="577"/>
                  </a:lnTo>
                  <a:lnTo>
                    <a:pt x="133" y="585"/>
                  </a:lnTo>
                  <a:lnTo>
                    <a:pt x="129" y="593"/>
                  </a:lnTo>
                  <a:lnTo>
                    <a:pt x="125" y="598"/>
                  </a:lnTo>
                  <a:lnTo>
                    <a:pt x="121" y="606"/>
                  </a:lnTo>
                  <a:lnTo>
                    <a:pt x="119" y="610"/>
                  </a:lnTo>
                  <a:lnTo>
                    <a:pt x="117" y="615"/>
                  </a:lnTo>
                  <a:lnTo>
                    <a:pt x="114" y="623"/>
                  </a:lnTo>
                  <a:lnTo>
                    <a:pt x="114" y="625"/>
                  </a:lnTo>
                  <a:lnTo>
                    <a:pt x="173" y="690"/>
                  </a:lnTo>
                  <a:lnTo>
                    <a:pt x="47" y="640"/>
                  </a:lnTo>
                  <a:lnTo>
                    <a:pt x="62" y="731"/>
                  </a:lnTo>
                  <a:lnTo>
                    <a:pt x="30" y="720"/>
                  </a:lnTo>
                  <a:lnTo>
                    <a:pt x="0" y="615"/>
                  </a:lnTo>
                  <a:lnTo>
                    <a:pt x="2" y="612"/>
                  </a:lnTo>
                  <a:lnTo>
                    <a:pt x="7" y="604"/>
                  </a:lnTo>
                  <a:lnTo>
                    <a:pt x="11" y="596"/>
                  </a:lnTo>
                  <a:lnTo>
                    <a:pt x="17" y="591"/>
                  </a:lnTo>
                  <a:lnTo>
                    <a:pt x="22" y="581"/>
                  </a:lnTo>
                  <a:lnTo>
                    <a:pt x="30" y="574"/>
                  </a:lnTo>
                  <a:lnTo>
                    <a:pt x="34" y="568"/>
                  </a:lnTo>
                  <a:lnTo>
                    <a:pt x="38" y="562"/>
                  </a:lnTo>
                  <a:lnTo>
                    <a:pt x="41" y="557"/>
                  </a:lnTo>
                  <a:lnTo>
                    <a:pt x="45" y="553"/>
                  </a:lnTo>
                  <a:lnTo>
                    <a:pt x="49" y="545"/>
                  </a:lnTo>
                  <a:lnTo>
                    <a:pt x="55" y="539"/>
                  </a:lnTo>
                  <a:lnTo>
                    <a:pt x="59" y="534"/>
                  </a:lnTo>
                  <a:lnTo>
                    <a:pt x="66" y="528"/>
                  </a:lnTo>
                  <a:lnTo>
                    <a:pt x="70" y="522"/>
                  </a:lnTo>
                  <a:lnTo>
                    <a:pt x="74" y="515"/>
                  </a:lnTo>
                  <a:lnTo>
                    <a:pt x="79" y="509"/>
                  </a:lnTo>
                  <a:lnTo>
                    <a:pt x="85" y="503"/>
                  </a:lnTo>
                  <a:lnTo>
                    <a:pt x="91" y="496"/>
                  </a:lnTo>
                  <a:lnTo>
                    <a:pt x="97" y="488"/>
                  </a:lnTo>
                  <a:lnTo>
                    <a:pt x="102" y="482"/>
                  </a:lnTo>
                  <a:lnTo>
                    <a:pt x="108" y="475"/>
                  </a:lnTo>
                  <a:lnTo>
                    <a:pt x="114" y="467"/>
                  </a:lnTo>
                  <a:lnTo>
                    <a:pt x="119" y="460"/>
                  </a:lnTo>
                  <a:lnTo>
                    <a:pt x="125" y="452"/>
                  </a:lnTo>
                  <a:lnTo>
                    <a:pt x="131" y="444"/>
                  </a:lnTo>
                  <a:lnTo>
                    <a:pt x="136" y="437"/>
                  </a:lnTo>
                  <a:lnTo>
                    <a:pt x="144" y="429"/>
                  </a:lnTo>
                  <a:lnTo>
                    <a:pt x="150" y="422"/>
                  </a:lnTo>
                  <a:lnTo>
                    <a:pt x="155" y="416"/>
                  </a:lnTo>
                  <a:lnTo>
                    <a:pt x="161" y="406"/>
                  </a:lnTo>
                  <a:lnTo>
                    <a:pt x="167" y="399"/>
                  </a:lnTo>
                  <a:lnTo>
                    <a:pt x="174" y="391"/>
                  </a:lnTo>
                  <a:lnTo>
                    <a:pt x="180" y="384"/>
                  </a:lnTo>
                  <a:lnTo>
                    <a:pt x="186" y="376"/>
                  </a:lnTo>
                  <a:lnTo>
                    <a:pt x="192" y="370"/>
                  </a:lnTo>
                  <a:lnTo>
                    <a:pt x="199" y="363"/>
                  </a:lnTo>
                  <a:lnTo>
                    <a:pt x="205" y="355"/>
                  </a:lnTo>
                  <a:lnTo>
                    <a:pt x="211" y="347"/>
                  </a:lnTo>
                  <a:lnTo>
                    <a:pt x="216" y="340"/>
                  </a:lnTo>
                  <a:lnTo>
                    <a:pt x="222" y="334"/>
                  </a:lnTo>
                  <a:lnTo>
                    <a:pt x="230" y="327"/>
                  </a:lnTo>
                  <a:lnTo>
                    <a:pt x="235" y="319"/>
                  </a:lnTo>
                  <a:lnTo>
                    <a:pt x="241" y="313"/>
                  </a:lnTo>
                  <a:lnTo>
                    <a:pt x="247" y="306"/>
                  </a:lnTo>
                  <a:lnTo>
                    <a:pt x="252" y="300"/>
                  </a:lnTo>
                  <a:lnTo>
                    <a:pt x="258" y="294"/>
                  </a:lnTo>
                  <a:lnTo>
                    <a:pt x="264" y="289"/>
                  </a:lnTo>
                  <a:lnTo>
                    <a:pt x="269" y="283"/>
                  </a:lnTo>
                  <a:lnTo>
                    <a:pt x="275" y="277"/>
                  </a:lnTo>
                  <a:lnTo>
                    <a:pt x="279" y="270"/>
                  </a:lnTo>
                  <a:lnTo>
                    <a:pt x="285" y="266"/>
                  </a:lnTo>
                  <a:lnTo>
                    <a:pt x="290" y="260"/>
                  </a:lnTo>
                  <a:lnTo>
                    <a:pt x="296" y="256"/>
                  </a:lnTo>
                  <a:lnTo>
                    <a:pt x="306" y="245"/>
                  </a:lnTo>
                  <a:lnTo>
                    <a:pt x="315" y="235"/>
                  </a:lnTo>
                  <a:lnTo>
                    <a:pt x="325" y="228"/>
                  </a:lnTo>
                  <a:lnTo>
                    <a:pt x="334" y="218"/>
                  </a:lnTo>
                  <a:lnTo>
                    <a:pt x="342" y="211"/>
                  </a:lnTo>
                  <a:lnTo>
                    <a:pt x="351" y="201"/>
                  </a:lnTo>
                  <a:lnTo>
                    <a:pt x="359" y="194"/>
                  </a:lnTo>
                  <a:lnTo>
                    <a:pt x="368" y="186"/>
                  </a:lnTo>
                  <a:lnTo>
                    <a:pt x="376" y="176"/>
                  </a:lnTo>
                  <a:lnTo>
                    <a:pt x="384" y="169"/>
                  </a:lnTo>
                  <a:lnTo>
                    <a:pt x="391" y="161"/>
                  </a:lnTo>
                  <a:lnTo>
                    <a:pt x="401" y="156"/>
                  </a:lnTo>
                  <a:lnTo>
                    <a:pt x="408" y="148"/>
                  </a:lnTo>
                  <a:lnTo>
                    <a:pt x="416" y="142"/>
                  </a:lnTo>
                  <a:lnTo>
                    <a:pt x="423" y="137"/>
                  </a:lnTo>
                  <a:lnTo>
                    <a:pt x="431" y="129"/>
                  </a:lnTo>
                  <a:lnTo>
                    <a:pt x="437" y="123"/>
                  </a:lnTo>
                  <a:lnTo>
                    <a:pt x="442" y="118"/>
                  </a:lnTo>
                  <a:lnTo>
                    <a:pt x="450" y="112"/>
                  </a:lnTo>
                  <a:lnTo>
                    <a:pt x="456" y="106"/>
                  </a:lnTo>
                  <a:lnTo>
                    <a:pt x="463" y="100"/>
                  </a:lnTo>
                  <a:lnTo>
                    <a:pt x="469" y="97"/>
                  </a:lnTo>
                  <a:lnTo>
                    <a:pt x="477" y="91"/>
                  </a:lnTo>
                  <a:lnTo>
                    <a:pt x="482" y="87"/>
                  </a:lnTo>
                  <a:lnTo>
                    <a:pt x="488" y="83"/>
                  </a:lnTo>
                  <a:lnTo>
                    <a:pt x="494" y="80"/>
                  </a:lnTo>
                  <a:lnTo>
                    <a:pt x="499" y="74"/>
                  </a:lnTo>
                  <a:lnTo>
                    <a:pt x="505" y="72"/>
                  </a:lnTo>
                  <a:lnTo>
                    <a:pt x="509" y="68"/>
                  </a:lnTo>
                  <a:lnTo>
                    <a:pt x="515" y="64"/>
                  </a:lnTo>
                  <a:lnTo>
                    <a:pt x="520" y="62"/>
                  </a:lnTo>
                  <a:lnTo>
                    <a:pt x="526" y="59"/>
                  </a:lnTo>
                  <a:lnTo>
                    <a:pt x="530" y="57"/>
                  </a:lnTo>
                  <a:lnTo>
                    <a:pt x="536" y="55"/>
                  </a:lnTo>
                  <a:lnTo>
                    <a:pt x="541" y="51"/>
                  </a:lnTo>
                  <a:lnTo>
                    <a:pt x="547" y="47"/>
                  </a:lnTo>
                  <a:lnTo>
                    <a:pt x="553" y="45"/>
                  </a:lnTo>
                  <a:lnTo>
                    <a:pt x="558" y="41"/>
                  </a:lnTo>
                  <a:lnTo>
                    <a:pt x="564" y="40"/>
                  </a:lnTo>
                  <a:lnTo>
                    <a:pt x="570" y="38"/>
                  </a:lnTo>
                  <a:lnTo>
                    <a:pt x="574" y="34"/>
                  </a:lnTo>
                  <a:lnTo>
                    <a:pt x="579" y="32"/>
                  </a:lnTo>
                  <a:lnTo>
                    <a:pt x="585" y="28"/>
                  </a:lnTo>
                  <a:lnTo>
                    <a:pt x="591" y="26"/>
                  </a:lnTo>
                  <a:lnTo>
                    <a:pt x="596" y="24"/>
                  </a:lnTo>
                  <a:lnTo>
                    <a:pt x="602" y="22"/>
                  </a:lnTo>
                  <a:lnTo>
                    <a:pt x="608" y="21"/>
                  </a:lnTo>
                  <a:lnTo>
                    <a:pt x="613" y="19"/>
                  </a:lnTo>
                  <a:lnTo>
                    <a:pt x="623" y="13"/>
                  </a:lnTo>
                  <a:lnTo>
                    <a:pt x="632" y="9"/>
                  </a:lnTo>
                  <a:lnTo>
                    <a:pt x="642" y="7"/>
                  </a:lnTo>
                  <a:lnTo>
                    <a:pt x="650" y="5"/>
                  </a:lnTo>
                  <a:lnTo>
                    <a:pt x="653" y="2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3" y="0"/>
                  </a:lnTo>
                  <a:lnTo>
                    <a:pt x="642" y="3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4" name="Freeform 273"/>
            <p:cNvSpPr>
              <a:spLocks/>
            </p:cNvSpPr>
            <p:nvPr/>
          </p:nvSpPr>
          <p:spPr bwMode="auto">
            <a:xfrm>
              <a:off x="3421" y="2728"/>
              <a:ext cx="90" cy="167"/>
            </a:xfrm>
            <a:custGeom>
              <a:avLst/>
              <a:gdLst>
                <a:gd name="T0" fmla="*/ 90 w 180"/>
                <a:gd name="T1" fmla="*/ 0 h 332"/>
                <a:gd name="T2" fmla="*/ 84 w 180"/>
                <a:gd name="T3" fmla="*/ 167 h 332"/>
                <a:gd name="T4" fmla="*/ 7 w 180"/>
                <a:gd name="T5" fmla="*/ 98 h 332"/>
                <a:gd name="T6" fmla="*/ 0 w 180"/>
                <a:gd name="T7" fmla="*/ 69 h 332"/>
                <a:gd name="T8" fmla="*/ 71 w 180"/>
                <a:gd name="T9" fmla="*/ 73 h 332"/>
                <a:gd name="T10" fmla="*/ 68 w 180"/>
                <a:gd name="T11" fmla="*/ 34 h 332"/>
                <a:gd name="T12" fmla="*/ 90 w 180"/>
                <a:gd name="T13" fmla="*/ 0 h 332"/>
                <a:gd name="T14" fmla="*/ 90 w 180"/>
                <a:gd name="T15" fmla="*/ 0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0"/>
                <a:gd name="T25" fmla="*/ 0 h 332"/>
                <a:gd name="T26" fmla="*/ 180 w 180"/>
                <a:gd name="T27" fmla="*/ 332 h 3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0" h="332">
                  <a:moveTo>
                    <a:pt x="180" y="0"/>
                  </a:moveTo>
                  <a:lnTo>
                    <a:pt x="167" y="332"/>
                  </a:lnTo>
                  <a:lnTo>
                    <a:pt x="15" y="195"/>
                  </a:lnTo>
                  <a:lnTo>
                    <a:pt x="0" y="138"/>
                  </a:lnTo>
                  <a:lnTo>
                    <a:pt x="142" y="146"/>
                  </a:lnTo>
                  <a:lnTo>
                    <a:pt x="135" y="68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5" name="Freeform 274"/>
            <p:cNvSpPr>
              <a:spLocks/>
            </p:cNvSpPr>
            <p:nvPr/>
          </p:nvSpPr>
          <p:spPr bwMode="auto">
            <a:xfrm>
              <a:off x="3438" y="2887"/>
              <a:ext cx="50" cy="154"/>
            </a:xfrm>
            <a:custGeom>
              <a:avLst/>
              <a:gdLst>
                <a:gd name="T0" fmla="*/ 50 w 101"/>
                <a:gd name="T1" fmla="*/ 0 h 308"/>
                <a:gd name="T2" fmla="*/ 49 w 101"/>
                <a:gd name="T3" fmla="*/ 51 h 308"/>
                <a:gd name="T4" fmla="*/ 0 w 101"/>
                <a:gd name="T5" fmla="*/ 154 h 308"/>
                <a:gd name="T6" fmla="*/ 10 w 101"/>
                <a:gd name="T7" fmla="*/ 54 h 308"/>
                <a:gd name="T8" fmla="*/ 10 w 101"/>
                <a:gd name="T9" fmla="*/ 55 h 308"/>
                <a:gd name="T10" fmla="*/ 13 w 101"/>
                <a:gd name="T11" fmla="*/ 56 h 308"/>
                <a:gd name="T12" fmla="*/ 15 w 101"/>
                <a:gd name="T13" fmla="*/ 56 h 308"/>
                <a:gd name="T14" fmla="*/ 18 w 101"/>
                <a:gd name="T15" fmla="*/ 55 h 308"/>
                <a:gd name="T16" fmla="*/ 21 w 101"/>
                <a:gd name="T17" fmla="*/ 54 h 308"/>
                <a:gd name="T18" fmla="*/ 24 w 101"/>
                <a:gd name="T19" fmla="*/ 51 h 308"/>
                <a:gd name="T20" fmla="*/ 26 w 101"/>
                <a:gd name="T21" fmla="*/ 48 h 308"/>
                <a:gd name="T22" fmla="*/ 28 w 101"/>
                <a:gd name="T23" fmla="*/ 45 h 308"/>
                <a:gd name="T24" fmla="*/ 30 w 101"/>
                <a:gd name="T25" fmla="*/ 42 h 308"/>
                <a:gd name="T26" fmla="*/ 32 w 101"/>
                <a:gd name="T27" fmla="*/ 39 h 308"/>
                <a:gd name="T28" fmla="*/ 34 w 101"/>
                <a:gd name="T29" fmla="*/ 34 h 308"/>
                <a:gd name="T30" fmla="*/ 37 w 101"/>
                <a:gd name="T31" fmla="*/ 30 h 308"/>
                <a:gd name="T32" fmla="*/ 39 w 101"/>
                <a:gd name="T33" fmla="*/ 25 h 308"/>
                <a:gd name="T34" fmla="*/ 41 w 101"/>
                <a:gd name="T35" fmla="*/ 22 h 308"/>
                <a:gd name="T36" fmla="*/ 42 w 101"/>
                <a:gd name="T37" fmla="*/ 17 h 308"/>
                <a:gd name="T38" fmla="*/ 43 w 101"/>
                <a:gd name="T39" fmla="*/ 13 h 308"/>
                <a:gd name="T40" fmla="*/ 45 w 101"/>
                <a:gd name="T41" fmla="*/ 10 h 308"/>
                <a:gd name="T42" fmla="*/ 47 w 101"/>
                <a:gd name="T43" fmla="*/ 6 h 308"/>
                <a:gd name="T44" fmla="*/ 48 w 101"/>
                <a:gd name="T45" fmla="*/ 3 h 308"/>
                <a:gd name="T46" fmla="*/ 49 w 101"/>
                <a:gd name="T47" fmla="*/ 1 h 308"/>
                <a:gd name="T48" fmla="*/ 49 w 101"/>
                <a:gd name="T49" fmla="*/ 0 h 308"/>
                <a:gd name="T50" fmla="*/ 50 w 101"/>
                <a:gd name="T51" fmla="*/ 0 h 308"/>
                <a:gd name="T52" fmla="*/ 50 w 101"/>
                <a:gd name="T53" fmla="*/ 0 h 30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1"/>
                <a:gd name="T82" fmla="*/ 0 h 308"/>
                <a:gd name="T83" fmla="*/ 101 w 101"/>
                <a:gd name="T84" fmla="*/ 308 h 30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1" h="308">
                  <a:moveTo>
                    <a:pt x="101" y="0"/>
                  </a:moveTo>
                  <a:lnTo>
                    <a:pt x="99" y="103"/>
                  </a:lnTo>
                  <a:lnTo>
                    <a:pt x="0" y="3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7" y="112"/>
                  </a:lnTo>
                  <a:lnTo>
                    <a:pt x="30" y="112"/>
                  </a:lnTo>
                  <a:lnTo>
                    <a:pt x="36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3" y="97"/>
                  </a:lnTo>
                  <a:lnTo>
                    <a:pt x="57" y="91"/>
                  </a:lnTo>
                  <a:lnTo>
                    <a:pt x="61" y="84"/>
                  </a:lnTo>
                  <a:lnTo>
                    <a:pt x="65" y="78"/>
                  </a:lnTo>
                  <a:lnTo>
                    <a:pt x="68" y="68"/>
                  </a:lnTo>
                  <a:lnTo>
                    <a:pt x="74" y="61"/>
                  </a:lnTo>
                  <a:lnTo>
                    <a:pt x="78" y="51"/>
                  </a:lnTo>
                  <a:lnTo>
                    <a:pt x="82" y="44"/>
                  </a:lnTo>
                  <a:lnTo>
                    <a:pt x="85" y="34"/>
                  </a:lnTo>
                  <a:lnTo>
                    <a:pt x="87" y="27"/>
                  </a:lnTo>
                  <a:lnTo>
                    <a:pt x="91" y="19"/>
                  </a:lnTo>
                  <a:lnTo>
                    <a:pt x="95" y="13"/>
                  </a:lnTo>
                  <a:lnTo>
                    <a:pt x="97" y="6"/>
                  </a:lnTo>
                  <a:lnTo>
                    <a:pt x="99" y="2"/>
                  </a:lnTo>
                  <a:lnTo>
                    <a:pt x="99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6" name="Freeform 275"/>
            <p:cNvSpPr>
              <a:spLocks/>
            </p:cNvSpPr>
            <p:nvPr/>
          </p:nvSpPr>
          <p:spPr bwMode="auto">
            <a:xfrm>
              <a:off x="3348" y="2837"/>
              <a:ext cx="121" cy="46"/>
            </a:xfrm>
            <a:custGeom>
              <a:avLst/>
              <a:gdLst>
                <a:gd name="T0" fmla="*/ 9 w 244"/>
                <a:gd name="T1" fmla="*/ 5 h 93"/>
                <a:gd name="T2" fmla="*/ 16 w 244"/>
                <a:gd name="T3" fmla="*/ 3 h 93"/>
                <a:gd name="T4" fmla="*/ 24 w 244"/>
                <a:gd name="T5" fmla="*/ 2 h 93"/>
                <a:gd name="T6" fmla="*/ 32 w 244"/>
                <a:gd name="T7" fmla="*/ 1 h 93"/>
                <a:gd name="T8" fmla="*/ 40 w 244"/>
                <a:gd name="T9" fmla="*/ 0 h 93"/>
                <a:gd name="T10" fmla="*/ 46 w 244"/>
                <a:gd name="T11" fmla="*/ 0 h 93"/>
                <a:gd name="T12" fmla="*/ 50 w 244"/>
                <a:gd name="T13" fmla="*/ 0 h 93"/>
                <a:gd name="T14" fmla="*/ 56 w 244"/>
                <a:gd name="T15" fmla="*/ 0 h 93"/>
                <a:gd name="T16" fmla="*/ 61 w 244"/>
                <a:gd name="T17" fmla="*/ 1 h 93"/>
                <a:gd name="T18" fmla="*/ 66 w 244"/>
                <a:gd name="T19" fmla="*/ 2 h 93"/>
                <a:gd name="T20" fmla="*/ 74 w 244"/>
                <a:gd name="T21" fmla="*/ 4 h 93"/>
                <a:gd name="T22" fmla="*/ 84 w 244"/>
                <a:gd name="T23" fmla="*/ 8 h 93"/>
                <a:gd name="T24" fmla="*/ 93 w 244"/>
                <a:gd name="T25" fmla="*/ 15 h 93"/>
                <a:gd name="T26" fmla="*/ 101 w 244"/>
                <a:gd name="T27" fmla="*/ 23 h 93"/>
                <a:gd name="T28" fmla="*/ 108 w 244"/>
                <a:gd name="T29" fmla="*/ 30 h 93"/>
                <a:gd name="T30" fmla="*/ 113 w 244"/>
                <a:gd name="T31" fmla="*/ 37 h 93"/>
                <a:gd name="T32" fmla="*/ 117 w 244"/>
                <a:gd name="T33" fmla="*/ 43 h 93"/>
                <a:gd name="T34" fmla="*/ 120 w 244"/>
                <a:gd name="T35" fmla="*/ 46 h 93"/>
                <a:gd name="T36" fmla="*/ 120 w 244"/>
                <a:gd name="T37" fmla="*/ 46 h 93"/>
                <a:gd name="T38" fmla="*/ 114 w 244"/>
                <a:gd name="T39" fmla="*/ 41 h 93"/>
                <a:gd name="T40" fmla="*/ 110 w 244"/>
                <a:gd name="T41" fmla="*/ 37 h 93"/>
                <a:gd name="T42" fmla="*/ 104 w 244"/>
                <a:gd name="T43" fmla="*/ 32 h 93"/>
                <a:gd name="T44" fmla="*/ 95 w 244"/>
                <a:gd name="T45" fmla="*/ 27 h 93"/>
                <a:gd name="T46" fmla="*/ 88 w 244"/>
                <a:gd name="T47" fmla="*/ 25 h 93"/>
                <a:gd name="T48" fmla="*/ 82 w 244"/>
                <a:gd name="T49" fmla="*/ 23 h 93"/>
                <a:gd name="T50" fmla="*/ 75 w 244"/>
                <a:gd name="T51" fmla="*/ 21 h 93"/>
                <a:gd name="T52" fmla="*/ 70 w 244"/>
                <a:gd name="T53" fmla="*/ 20 h 93"/>
                <a:gd name="T54" fmla="*/ 63 w 244"/>
                <a:gd name="T55" fmla="*/ 19 h 93"/>
                <a:gd name="T56" fmla="*/ 57 w 244"/>
                <a:gd name="T57" fmla="*/ 18 h 93"/>
                <a:gd name="T58" fmla="*/ 50 w 244"/>
                <a:gd name="T59" fmla="*/ 18 h 93"/>
                <a:gd name="T60" fmla="*/ 45 w 244"/>
                <a:gd name="T61" fmla="*/ 17 h 93"/>
                <a:gd name="T62" fmla="*/ 38 w 244"/>
                <a:gd name="T63" fmla="*/ 16 h 93"/>
                <a:gd name="T64" fmla="*/ 32 w 244"/>
                <a:gd name="T65" fmla="*/ 16 h 93"/>
                <a:gd name="T66" fmla="*/ 27 w 244"/>
                <a:gd name="T67" fmla="*/ 15 h 93"/>
                <a:gd name="T68" fmla="*/ 22 w 244"/>
                <a:gd name="T69" fmla="*/ 15 h 93"/>
                <a:gd name="T70" fmla="*/ 15 w 244"/>
                <a:gd name="T71" fmla="*/ 15 h 93"/>
                <a:gd name="T72" fmla="*/ 8 w 244"/>
                <a:gd name="T73" fmla="*/ 14 h 93"/>
                <a:gd name="T74" fmla="*/ 1 w 244"/>
                <a:gd name="T75" fmla="*/ 14 h 93"/>
                <a:gd name="T76" fmla="*/ 9 w 244"/>
                <a:gd name="T77" fmla="*/ 6 h 9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4"/>
                <a:gd name="T118" fmla="*/ 0 h 93"/>
                <a:gd name="T119" fmla="*/ 244 w 244"/>
                <a:gd name="T120" fmla="*/ 93 h 9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4" h="93">
                  <a:moveTo>
                    <a:pt x="18" y="12"/>
                  </a:moveTo>
                  <a:lnTo>
                    <a:pt x="19" y="10"/>
                  </a:lnTo>
                  <a:lnTo>
                    <a:pt x="27" y="8"/>
                  </a:lnTo>
                  <a:lnTo>
                    <a:pt x="33" y="6"/>
                  </a:lnTo>
                  <a:lnTo>
                    <a:pt x="40" y="4"/>
                  </a:lnTo>
                  <a:lnTo>
                    <a:pt x="48" y="4"/>
                  </a:lnTo>
                  <a:lnTo>
                    <a:pt x="57" y="4"/>
                  </a:lnTo>
                  <a:lnTo>
                    <a:pt x="65" y="2"/>
                  </a:lnTo>
                  <a:lnTo>
                    <a:pt x="75" y="0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3" y="0"/>
                  </a:lnTo>
                  <a:lnTo>
                    <a:pt x="118" y="2"/>
                  </a:lnTo>
                  <a:lnTo>
                    <a:pt x="122" y="2"/>
                  </a:lnTo>
                  <a:lnTo>
                    <a:pt x="128" y="4"/>
                  </a:lnTo>
                  <a:lnTo>
                    <a:pt x="133" y="4"/>
                  </a:lnTo>
                  <a:lnTo>
                    <a:pt x="139" y="6"/>
                  </a:lnTo>
                  <a:lnTo>
                    <a:pt x="149" y="8"/>
                  </a:lnTo>
                  <a:lnTo>
                    <a:pt x="158" y="14"/>
                  </a:lnTo>
                  <a:lnTo>
                    <a:pt x="170" y="17"/>
                  </a:lnTo>
                  <a:lnTo>
                    <a:pt x="179" y="25"/>
                  </a:lnTo>
                  <a:lnTo>
                    <a:pt x="187" y="31"/>
                  </a:lnTo>
                  <a:lnTo>
                    <a:pt x="196" y="38"/>
                  </a:lnTo>
                  <a:lnTo>
                    <a:pt x="204" y="46"/>
                  </a:lnTo>
                  <a:lnTo>
                    <a:pt x="211" y="54"/>
                  </a:lnTo>
                  <a:lnTo>
                    <a:pt x="217" y="61"/>
                  </a:lnTo>
                  <a:lnTo>
                    <a:pt x="223" y="67"/>
                  </a:lnTo>
                  <a:lnTo>
                    <a:pt x="228" y="74"/>
                  </a:lnTo>
                  <a:lnTo>
                    <a:pt x="234" y="82"/>
                  </a:lnTo>
                  <a:lnTo>
                    <a:pt x="236" y="86"/>
                  </a:lnTo>
                  <a:lnTo>
                    <a:pt x="240" y="90"/>
                  </a:lnTo>
                  <a:lnTo>
                    <a:pt x="242" y="92"/>
                  </a:lnTo>
                  <a:lnTo>
                    <a:pt x="244" y="93"/>
                  </a:lnTo>
                  <a:lnTo>
                    <a:pt x="242" y="92"/>
                  </a:lnTo>
                  <a:lnTo>
                    <a:pt x="236" y="86"/>
                  </a:lnTo>
                  <a:lnTo>
                    <a:pt x="230" y="82"/>
                  </a:lnTo>
                  <a:lnTo>
                    <a:pt x="227" y="78"/>
                  </a:lnTo>
                  <a:lnTo>
                    <a:pt x="221" y="74"/>
                  </a:lnTo>
                  <a:lnTo>
                    <a:pt x="217" y="71"/>
                  </a:lnTo>
                  <a:lnTo>
                    <a:pt x="209" y="65"/>
                  </a:lnTo>
                  <a:lnTo>
                    <a:pt x="202" y="61"/>
                  </a:lnTo>
                  <a:lnTo>
                    <a:pt x="192" y="55"/>
                  </a:lnTo>
                  <a:lnTo>
                    <a:pt x="183" y="52"/>
                  </a:lnTo>
                  <a:lnTo>
                    <a:pt x="177" y="50"/>
                  </a:lnTo>
                  <a:lnTo>
                    <a:pt x="171" y="48"/>
                  </a:lnTo>
                  <a:lnTo>
                    <a:pt x="166" y="46"/>
                  </a:lnTo>
                  <a:lnTo>
                    <a:pt x="160" y="44"/>
                  </a:lnTo>
                  <a:lnTo>
                    <a:pt x="152" y="42"/>
                  </a:lnTo>
                  <a:lnTo>
                    <a:pt x="147" y="42"/>
                  </a:lnTo>
                  <a:lnTo>
                    <a:pt x="141" y="40"/>
                  </a:lnTo>
                  <a:lnTo>
                    <a:pt x="135" y="40"/>
                  </a:lnTo>
                  <a:lnTo>
                    <a:pt x="128" y="38"/>
                  </a:lnTo>
                  <a:lnTo>
                    <a:pt x="120" y="38"/>
                  </a:lnTo>
                  <a:lnTo>
                    <a:pt x="114" y="36"/>
                  </a:lnTo>
                  <a:lnTo>
                    <a:pt x="107" y="36"/>
                  </a:lnTo>
                  <a:lnTo>
                    <a:pt x="101" y="36"/>
                  </a:lnTo>
                  <a:lnTo>
                    <a:pt x="95" y="35"/>
                  </a:lnTo>
                  <a:lnTo>
                    <a:pt x="90" y="35"/>
                  </a:lnTo>
                  <a:lnTo>
                    <a:pt x="84" y="35"/>
                  </a:lnTo>
                  <a:lnTo>
                    <a:pt x="76" y="33"/>
                  </a:lnTo>
                  <a:lnTo>
                    <a:pt x="71" y="33"/>
                  </a:lnTo>
                  <a:lnTo>
                    <a:pt x="65" y="33"/>
                  </a:lnTo>
                  <a:lnTo>
                    <a:pt x="59" y="33"/>
                  </a:lnTo>
                  <a:lnTo>
                    <a:pt x="54" y="31"/>
                  </a:lnTo>
                  <a:lnTo>
                    <a:pt x="48" y="31"/>
                  </a:lnTo>
                  <a:lnTo>
                    <a:pt x="44" y="31"/>
                  </a:lnTo>
                  <a:lnTo>
                    <a:pt x="40" y="31"/>
                  </a:lnTo>
                  <a:lnTo>
                    <a:pt x="31" y="31"/>
                  </a:lnTo>
                  <a:lnTo>
                    <a:pt x="23" y="29"/>
                  </a:lnTo>
                  <a:lnTo>
                    <a:pt x="16" y="29"/>
                  </a:lnTo>
                  <a:lnTo>
                    <a:pt x="12" y="29"/>
                  </a:lnTo>
                  <a:lnTo>
                    <a:pt x="2" y="29"/>
                  </a:lnTo>
                  <a:lnTo>
                    <a:pt x="0" y="29"/>
                  </a:lnTo>
                  <a:lnTo>
                    <a:pt x="18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7" name="Freeform 276"/>
            <p:cNvSpPr>
              <a:spLocks/>
            </p:cNvSpPr>
            <p:nvPr/>
          </p:nvSpPr>
          <p:spPr bwMode="auto">
            <a:xfrm>
              <a:off x="3310" y="2757"/>
              <a:ext cx="98" cy="29"/>
            </a:xfrm>
            <a:custGeom>
              <a:avLst/>
              <a:gdLst>
                <a:gd name="T0" fmla="*/ 1 w 196"/>
                <a:gd name="T1" fmla="*/ 10 h 59"/>
                <a:gd name="T2" fmla="*/ 6 w 196"/>
                <a:gd name="T3" fmla="*/ 7 h 59"/>
                <a:gd name="T4" fmla="*/ 11 w 196"/>
                <a:gd name="T5" fmla="*/ 5 h 59"/>
                <a:gd name="T6" fmla="*/ 17 w 196"/>
                <a:gd name="T7" fmla="*/ 3 h 59"/>
                <a:gd name="T8" fmla="*/ 22 w 196"/>
                <a:gd name="T9" fmla="*/ 1 h 59"/>
                <a:gd name="T10" fmla="*/ 28 w 196"/>
                <a:gd name="T11" fmla="*/ 1 h 59"/>
                <a:gd name="T12" fmla="*/ 34 w 196"/>
                <a:gd name="T13" fmla="*/ 0 h 59"/>
                <a:gd name="T14" fmla="*/ 38 w 196"/>
                <a:gd name="T15" fmla="*/ 0 h 59"/>
                <a:gd name="T16" fmla="*/ 47 w 196"/>
                <a:gd name="T17" fmla="*/ 1 h 59"/>
                <a:gd name="T18" fmla="*/ 56 w 196"/>
                <a:gd name="T19" fmla="*/ 6 h 59"/>
                <a:gd name="T20" fmla="*/ 64 w 196"/>
                <a:gd name="T21" fmla="*/ 10 h 59"/>
                <a:gd name="T22" fmla="*/ 69 w 196"/>
                <a:gd name="T23" fmla="*/ 13 h 59"/>
                <a:gd name="T24" fmla="*/ 76 w 196"/>
                <a:gd name="T25" fmla="*/ 17 h 59"/>
                <a:gd name="T26" fmla="*/ 86 w 196"/>
                <a:gd name="T27" fmla="*/ 21 h 59"/>
                <a:gd name="T28" fmla="*/ 93 w 196"/>
                <a:gd name="T29" fmla="*/ 25 h 59"/>
                <a:gd name="T30" fmla="*/ 97 w 196"/>
                <a:gd name="T31" fmla="*/ 28 h 59"/>
                <a:gd name="T32" fmla="*/ 97 w 196"/>
                <a:gd name="T33" fmla="*/ 28 h 59"/>
                <a:gd name="T34" fmla="*/ 94 w 196"/>
                <a:gd name="T35" fmla="*/ 27 h 59"/>
                <a:gd name="T36" fmla="*/ 88 w 196"/>
                <a:gd name="T37" fmla="*/ 26 h 59"/>
                <a:gd name="T38" fmla="*/ 79 w 196"/>
                <a:gd name="T39" fmla="*/ 24 h 59"/>
                <a:gd name="T40" fmla="*/ 70 w 196"/>
                <a:gd name="T41" fmla="*/ 22 h 59"/>
                <a:gd name="T42" fmla="*/ 60 w 196"/>
                <a:gd name="T43" fmla="*/ 20 h 59"/>
                <a:gd name="T44" fmla="*/ 51 w 196"/>
                <a:gd name="T45" fmla="*/ 20 h 59"/>
                <a:gd name="T46" fmla="*/ 44 w 196"/>
                <a:gd name="T47" fmla="*/ 19 h 59"/>
                <a:gd name="T48" fmla="*/ 38 w 196"/>
                <a:gd name="T49" fmla="*/ 18 h 59"/>
                <a:gd name="T50" fmla="*/ 31 w 196"/>
                <a:gd name="T51" fmla="*/ 17 h 59"/>
                <a:gd name="T52" fmla="*/ 25 w 196"/>
                <a:gd name="T53" fmla="*/ 15 h 59"/>
                <a:gd name="T54" fmla="*/ 19 w 196"/>
                <a:gd name="T55" fmla="*/ 14 h 59"/>
                <a:gd name="T56" fmla="*/ 12 w 196"/>
                <a:gd name="T57" fmla="*/ 13 h 59"/>
                <a:gd name="T58" fmla="*/ 7 w 196"/>
                <a:gd name="T59" fmla="*/ 12 h 59"/>
                <a:gd name="T60" fmla="*/ 1 w 196"/>
                <a:gd name="T61" fmla="*/ 11 h 59"/>
                <a:gd name="T62" fmla="*/ 0 w 196"/>
                <a:gd name="T63" fmla="*/ 11 h 5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96"/>
                <a:gd name="T97" fmla="*/ 0 h 59"/>
                <a:gd name="T98" fmla="*/ 196 w 196"/>
                <a:gd name="T99" fmla="*/ 59 h 5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96" h="59">
                  <a:moveTo>
                    <a:pt x="0" y="22"/>
                  </a:moveTo>
                  <a:lnTo>
                    <a:pt x="2" y="21"/>
                  </a:lnTo>
                  <a:lnTo>
                    <a:pt x="8" y="19"/>
                  </a:lnTo>
                  <a:lnTo>
                    <a:pt x="12" y="15"/>
                  </a:lnTo>
                  <a:lnTo>
                    <a:pt x="16" y="13"/>
                  </a:lnTo>
                  <a:lnTo>
                    <a:pt x="21" y="11"/>
                  </a:lnTo>
                  <a:lnTo>
                    <a:pt x="27" y="11"/>
                  </a:lnTo>
                  <a:lnTo>
                    <a:pt x="33" y="7"/>
                  </a:lnTo>
                  <a:lnTo>
                    <a:pt x="38" y="5"/>
                  </a:lnTo>
                  <a:lnTo>
                    <a:pt x="44" y="3"/>
                  </a:lnTo>
                  <a:lnTo>
                    <a:pt x="50" y="3"/>
                  </a:lnTo>
                  <a:lnTo>
                    <a:pt x="56" y="2"/>
                  </a:lnTo>
                  <a:lnTo>
                    <a:pt x="61" y="0"/>
                  </a:lnTo>
                  <a:lnTo>
                    <a:pt x="67" y="0"/>
                  </a:lnTo>
                  <a:lnTo>
                    <a:pt x="73" y="0"/>
                  </a:lnTo>
                  <a:lnTo>
                    <a:pt x="76" y="0"/>
                  </a:lnTo>
                  <a:lnTo>
                    <a:pt x="86" y="2"/>
                  </a:lnTo>
                  <a:lnTo>
                    <a:pt x="94" y="3"/>
                  </a:lnTo>
                  <a:lnTo>
                    <a:pt x="103" y="9"/>
                  </a:lnTo>
                  <a:lnTo>
                    <a:pt x="113" y="13"/>
                  </a:lnTo>
                  <a:lnTo>
                    <a:pt x="122" y="19"/>
                  </a:lnTo>
                  <a:lnTo>
                    <a:pt x="128" y="21"/>
                  </a:lnTo>
                  <a:lnTo>
                    <a:pt x="133" y="24"/>
                  </a:lnTo>
                  <a:lnTo>
                    <a:pt x="137" y="26"/>
                  </a:lnTo>
                  <a:lnTo>
                    <a:pt x="143" y="30"/>
                  </a:lnTo>
                  <a:lnTo>
                    <a:pt x="152" y="34"/>
                  </a:lnTo>
                  <a:lnTo>
                    <a:pt x="162" y="40"/>
                  </a:lnTo>
                  <a:lnTo>
                    <a:pt x="171" y="43"/>
                  </a:lnTo>
                  <a:lnTo>
                    <a:pt x="179" y="49"/>
                  </a:lnTo>
                  <a:lnTo>
                    <a:pt x="185" y="51"/>
                  </a:lnTo>
                  <a:lnTo>
                    <a:pt x="190" y="55"/>
                  </a:lnTo>
                  <a:lnTo>
                    <a:pt x="194" y="57"/>
                  </a:lnTo>
                  <a:lnTo>
                    <a:pt x="196" y="59"/>
                  </a:lnTo>
                  <a:lnTo>
                    <a:pt x="194" y="57"/>
                  </a:lnTo>
                  <a:lnTo>
                    <a:pt x="190" y="57"/>
                  </a:lnTo>
                  <a:lnTo>
                    <a:pt x="187" y="55"/>
                  </a:lnTo>
                  <a:lnTo>
                    <a:pt x="181" y="55"/>
                  </a:lnTo>
                  <a:lnTo>
                    <a:pt x="175" y="53"/>
                  </a:lnTo>
                  <a:lnTo>
                    <a:pt x="168" y="51"/>
                  </a:lnTo>
                  <a:lnTo>
                    <a:pt x="158" y="49"/>
                  </a:lnTo>
                  <a:lnTo>
                    <a:pt x="149" y="49"/>
                  </a:lnTo>
                  <a:lnTo>
                    <a:pt x="139" y="45"/>
                  </a:lnTo>
                  <a:lnTo>
                    <a:pt x="130" y="43"/>
                  </a:lnTo>
                  <a:lnTo>
                    <a:pt x="120" y="41"/>
                  </a:lnTo>
                  <a:lnTo>
                    <a:pt x="113" y="41"/>
                  </a:lnTo>
                  <a:lnTo>
                    <a:pt x="103" y="40"/>
                  </a:lnTo>
                  <a:lnTo>
                    <a:pt x="95" y="38"/>
                  </a:lnTo>
                  <a:lnTo>
                    <a:pt x="88" y="38"/>
                  </a:lnTo>
                  <a:lnTo>
                    <a:pt x="84" y="38"/>
                  </a:lnTo>
                  <a:lnTo>
                    <a:pt x="76" y="36"/>
                  </a:lnTo>
                  <a:lnTo>
                    <a:pt x="71" y="34"/>
                  </a:lnTo>
                  <a:lnTo>
                    <a:pt x="63" y="34"/>
                  </a:lnTo>
                  <a:lnTo>
                    <a:pt x="57" y="32"/>
                  </a:lnTo>
                  <a:lnTo>
                    <a:pt x="50" y="30"/>
                  </a:lnTo>
                  <a:lnTo>
                    <a:pt x="44" y="30"/>
                  </a:lnTo>
                  <a:lnTo>
                    <a:pt x="37" y="28"/>
                  </a:lnTo>
                  <a:lnTo>
                    <a:pt x="31" y="28"/>
                  </a:lnTo>
                  <a:lnTo>
                    <a:pt x="25" y="26"/>
                  </a:lnTo>
                  <a:lnTo>
                    <a:pt x="19" y="24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2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8" name="Freeform 277"/>
            <p:cNvSpPr>
              <a:spLocks/>
            </p:cNvSpPr>
            <p:nvPr/>
          </p:nvSpPr>
          <p:spPr bwMode="auto">
            <a:xfrm>
              <a:off x="3283" y="2764"/>
              <a:ext cx="65" cy="147"/>
            </a:xfrm>
            <a:custGeom>
              <a:avLst/>
              <a:gdLst>
                <a:gd name="T0" fmla="*/ 21 w 129"/>
                <a:gd name="T1" fmla="*/ 0 h 293"/>
                <a:gd name="T2" fmla="*/ 21 w 129"/>
                <a:gd name="T3" fmla="*/ 4 h 293"/>
                <a:gd name="T4" fmla="*/ 21 w 129"/>
                <a:gd name="T5" fmla="*/ 10 h 293"/>
                <a:gd name="T6" fmla="*/ 24 w 129"/>
                <a:gd name="T7" fmla="*/ 15 h 293"/>
                <a:gd name="T8" fmla="*/ 29 w 129"/>
                <a:gd name="T9" fmla="*/ 20 h 293"/>
                <a:gd name="T10" fmla="*/ 36 w 129"/>
                <a:gd name="T11" fmla="*/ 20 h 293"/>
                <a:gd name="T12" fmla="*/ 43 w 129"/>
                <a:gd name="T13" fmla="*/ 20 h 293"/>
                <a:gd name="T14" fmla="*/ 50 w 129"/>
                <a:gd name="T15" fmla="*/ 20 h 293"/>
                <a:gd name="T16" fmla="*/ 56 w 129"/>
                <a:gd name="T17" fmla="*/ 19 h 293"/>
                <a:gd name="T18" fmla="*/ 63 w 129"/>
                <a:gd name="T19" fmla="*/ 18 h 293"/>
                <a:gd name="T20" fmla="*/ 24 w 129"/>
                <a:gd name="T21" fmla="*/ 57 h 293"/>
                <a:gd name="T22" fmla="*/ 4 w 129"/>
                <a:gd name="T23" fmla="*/ 147 h 293"/>
                <a:gd name="T24" fmla="*/ 4 w 129"/>
                <a:gd name="T25" fmla="*/ 142 h 293"/>
                <a:gd name="T26" fmla="*/ 3 w 129"/>
                <a:gd name="T27" fmla="*/ 136 h 293"/>
                <a:gd name="T28" fmla="*/ 3 w 129"/>
                <a:gd name="T29" fmla="*/ 130 h 293"/>
                <a:gd name="T30" fmla="*/ 3 w 129"/>
                <a:gd name="T31" fmla="*/ 122 h 293"/>
                <a:gd name="T32" fmla="*/ 2 w 129"/>
                <a:gd name="T33" fmla="*/ 113 h 293"/>
                <a:gd name="T34" fmla="*/ 2 w 129"/>
                <a:gd name="T35" fmla="*/ 104 h 293"/>
                <a:gd name="T36" fmla="*/ 2 w 129"/>
                <a:gd name="T37" fmla="*/ 94 h 293"/>
                <a:gd name="T38" fmla="*/ 1 w 129"/>
                <a:gd name="T39" fmla="*/ 89 h 293"/>
                <a:gd name="T40" fmla="*/ 1 w 129"/>
                <a:gd name="T41" fmla="*/ 84 h 293"/>
                <a:gd name="T42" fmla="*/ 1 w 129"/>
                <a:gd name="T43" fmla="*/ 73 h 293"/>
                <a:gd name="T44" fmla="*/ 0 w 129"/>
                <a:gd name="T45" fmla="*/ 63 h 293"/>
                <a:gd name="T46" fmla="*/ 0 w 129"/>
                <a:gd name="T47" fmla="*/ 54 h 293"/>
                <a:gd name="T48" fmla="*/ 0 w 129"/>
                <a:gd name="T49" fmla="*/ 46 h 293"/>
                <a:gd name="T50" fmla="*/ 0 w 129"/>
                <a:gd name="T51" fmla="*/ 39 h 293"/>
                <a:gd name="T52" fmla="*/ 0 w 129"/>
                <a:gd name="T53" fmla="*/ 32 h 293"/>
                <a:gd name="T54" fmla="*/ 1 w 129"/>
                <a:gd name="T55" fmla="*/ 30 h 293"/>
                <a:gd name="T56" fmla="*/ 2 w 129"/>
                <a:gd name="T57" fmla="*/ 23 h 293"/>
                <a:gd name="T58" fmla="*/ 5 w 129"/>
                <a:gd name="T59" fmla="*/ 18 h 293"/>
                <a:gd name="T60" fmla="*/ 12 w 129"/>
                <a:gd name="T61" fmla="*/ 9 h 293"/>
                <a:gd name="T62" fmla="*/ 18 w 129"/>
                <a:gd name="T63" fmla="*/ 2 h 293"/>
                <a:gd name="T64" fmla="*/ 21 w 129"/>
                <a:gd name="T65" fmla="*/ 0 h 2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9"/>
                <a:gd name="T100" fmla="*/ 0 h 293"/>
                <a:gd name="T101" fmla="*/ 129 w 129"/>
                <a:gd name="T102" fmla="*/ 293 h 2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9" h="293">
                  <a:moveTo>
                    <a:pt x="42" y="0"/>
                  </a:moveTo>
                  <a:lnTo>
                    <a:pt x="42" y="0"/>
                  </a:lnTo>
                  <a:lnTo>
                    <a:pt x="42" y="4"/>
                  </a:lnTo>
                  <a:lnTo>
                    <a:pt x="42" y="7"/>
                  </a:lnTo>
                  <a:lnTo>
                    <a:pt x="42" y="13"/>
                  </a:lnTo>
                  <a:lnTo>
                    <a:pt x="42" y="19"/>
                  </a:lnTo>
                  <a:lnTo>
                    <a:pt x="46" y="25"/>
                  </a:lnTo>
                  <a:lnTo>
                    <a:pt x="48" y="30"/>
                  </a:lnTo>
                  <a:lnTo>
                    <a:pt x="52" y="36"/>
                  </a:lnTo>
                  <a:lnTo>
                    <a:pt x="57" y="40"/>
                  </a:lnTo>
                  <a:lnTo>
                    <a:pt x="67" y="42"/>
                  </a:lnTo>
                  <a:lnTo>
                    <a:pt x="72" y="40"/>
                  </a:lnTo>
                  <a:lnTo>
                    <a:pt x="80" y="40"/>
                  </a:lnTo>
                  <a:lnTo>
                    <a:pt x="86" y="40"/>
                  </a:lnTo>
                  <a:lnTo>
                    <a:pt x="93" y="40"/>
                  </a:lnTo>
                  <a:lnTo>
                    <a:pt x="99" y="40"/>
                  </a:lnTo>
                  <a:lnTo>
                    <a:pt x="107" y="38"/>
                  </a:lnTo>
                  <a:lnTo>
                    <a:pt x="112" y="38"/>
                  </a:lnTo>
                  <a:lnTo>
                    <a:pt x="118" y="38"/>
                  </a:lnTo>
                  <a:lnTo>
                    <a:pt x="126" y="36"/>
                  </a:lnTo>
                  <a:lnTo>
                    <a:pt x="129" y="36"/>
                  </a:lnTo>
                  <a:lnTo>
                    <a:pt x="48" y="114"/>
                  </a:lnTo>
                  <a:lnTo>
                    <a:pt x="59" y="256"/>
                  </a:lnTo>
                  <a:lnTo>
                    <a:pt x="8" y="293"/>
                  </a:lnTo>
                  <a:lnTo>
                    <a:pt x="8" y="289"/>
                  </a:lnTo>
                  <a:lnTo>
                    <a:pt x="8" y="283"/>
                  </a:lnTo>
                  <a:lnTo>
                    <a:pt x="6" y="277"/>
                  </a:lnTo>
                  <a:lnTo>
                    <a:pt x="6" y="272"/>
                  </a:lnTo>
                  <a:lnTo>
                    <a:pt x="6" y="266"/>
                  </a:lnTo>
                  <a:lnTo>
                    <a:pt x="6" y="260"/>
                  </a:lnTo>
                  <a:lnTo>
                    <a:pt x="6" y="251"/>
                  </a:lnTo>
                  <a:lnTo>
                    <a:pt x="6" y="243"/>
                  </a:lnTo>
                  <a:lnTo>
                    <a:pt x="4" y="236"/>
                  </a:lnTo>
                  <a:lnTo>
                    <a:pt x="4" y="226"/>
                  </a:lnTo>
                  <a:lnTo>
                    <a:pt x="4" y="217"/>
                  </a:lnTo>
                  <a:lnTo>
                    <a:pt x="4" y="207"/>
                  </a:lnTo>
                  <a:lnTo>
                    <a:pt x="4" y="198"/>
                  </a:lnTo>
                  <a:lnTo>
                    <a:pt x="4" y="188"/>
                  </a:lnTo>
                  <a:lnTo>
                    <a:pt x="2" y="182"/>
                  </a:lnTo>
                  <a:lnTo>
                    <a:pt x="2" y="177"/>
                  </a:lnTo>
                  <a:lnTo>
                    <a:pt x="2" y="171"/>
                  </a:lnTo>
                  <a:lnTo>
                    <a:pt x="2" y="167"/>
                  </a:lnTo>
                  <a:lnTo>
                    <a:pt x="2" y="156"/>
                  </a:lnTo>
                  <a:lnTo>
                    <a:pt x="2" y="146"/>
                  </a:lnTo>
                  <a:lnTo>
                    <a:pt x="0" y="135"/>
                  </a:lnTo>
                  <a:lnTo>
                    <a:pt x="0" y="125"/>
                  </a:lnTo>
                  <a:lnTo>
                    <a:pt x="0" y="118"/>
                  </a:lnTo>
                  <a:lnTo>
                    <a:pt x="0" y="108"/>
                  </a:lnTo>
                  <a:lnTo>
                    <a:pt x="0" y="99"/>
                  </a:lnTo>
                  <a:lnTo>
                    <a:pt x="0" y="91"/>
                  </a:lnTo>
                  <a:lnTo>
                    <a:pt x="0" y="83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0" y="64"/>
                  </a:lnTo>
                  <a:lnTo>
                    <a:pt x="0" y="61"/>
                  </a:lnTo>
                  <a:lnTo>
                    <a:pt x="2" y="59"/>
                  </a:lnTo>
                  <a:lnTo>
                    <a:pt x="2" y="51"/>
                  </a:lnTo>
                  <a:lnTo>
                    <a:pt x="4" y="45"/>
                  </a:lnTo>
                  <a:lnTo>
                    <a:pt x="6" y="40"/>
                  </a:lnTo>
                  <a:lnTo>
                    <a:pt x="10" y="36"/>
                  </a:lnTo>
                  <a:lnTo>
                    <a:pt x="15" y="25"/>
                  </a:lnTo>
                  <a:lnTo>
                    <a:pt x="23" y="17"/>
                  </a:lnTo>
                  <a:lnTo>
                    <a:pt x="31" y="9"/>
                  </a:lnTo>
                  <a:lnTo>
                    <a:pt x="36" y="4"/>
                  </a:lnTo>
                  <a:lnTo>
                    <a:pt x="4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9" name="Freeform 278"/>
            <p:cNvSpPr>
              <a:spLocks/>
            </p:cNvSpPr>
            <p:nvPr/>
          </p:nvSpPr>
          <p:spPr bwMode="auto">
            <a:xfrm>
              <a:off x="3274" y="2915"/>
              <a:ext cx="50" cy="129"/>
            </a:xfrm>
            <a:custGeom>
              <a:avLst/>
              <a:gdLst>
                <a:gd name="T0" fmla="*/ 50 w 101"/>
                <a:gd name="T1" fmla="*/ 0 h 259"/>
                <a:gd name="T2" fmla="*/ 0 w 101"/>
                <a:gd name="T3" fmla="*/ 42 h 259"/>
                <a:gd name="T4" fmla="*/ 24 w 101"/>
                <a:gd name="T5" fmla="*/ 108 h 259"/>
                <a:gd name="T6" fmla="*/ 5 w 101"/>
                <a:gd name="T7" fmla="*/ 113 h 259"/>
                <a:gd name="T8" fmla="*/ 6 w 101"/>
                <a:gd name="T9" fmla="*/ 113 h 259"/>
                <a:gd name="T10" fmla="*/ 7 w 101"/>
                <a:gd name="T11" fmla="*/ 114 h 259"/>
                <a:gd name="T12" fmla="*/ 10 w 101"/>
                <a:gd name="T13" fmla="*/ 116 h 259"/>
                <a:gd name="T14" fmla="*/ 13 w 101"/>
                <a:gd name="T15" fmla="*/ 117 h 259"/>
                <a:gd name="T16" fmla="*/ 17 w 101"/>
                <a:gd name="T17" fmla="*/ 119 h 259"/>
                <a:gd name="T18" fmla="*/ 21 w 101"/>
                <a:gd name="T19" fmla="*/ 120 h 259"/>
                <a:gd name="T20" fmla="*/ 25 w 101"/>
                <a:gd name="T21" fmla="*/ 122 h 259"/>
                <a:gd name="T22" fmla="*/ 28 w 101"/>
                <a:gd name="T23" fmla="*/ 124 h 259"/>
                <a:gd name="T24" fmla="*/ 31 w 101"/>
                <a:gd name="T25" fmla="*/ 125 h 259"/>
                <a:gd name="T26" fmla="*/ 35 w 101"/>
                <a:gd name="T27" fmla="*/ 127 h 259"/>
                <a:gd name="T28" fmla="*/ 38 w 101"/>
                <a:gd name="T29" fmla="*/ 128 h 259"/>
                <a:gd name="T30" fmla="*/ 43 w 101"/>
                <a:gd name="T31" fmla="*/ 129 h 259"/>
                <a:gd name="T32" fmla="*/ 44 w 101"/>
                <a:gd name="T33" fmla="*/ 128 h 259"/>
                <a:gd name="T34" fmla="*/ 43 w 101"/>
                <a:gd name="T35" fmla="*/ 126 h 259"/>
                <a:gd name="T36" fmla="*/ 42 w 101"/>
                <a:gd name="T37" fmla="*/ 123 h 259"/>
                <a:gd name="T38" fmla="*/ 41 w 101"/>
                <a:gd name="T39" fmla="*/ 120 h 259"/>
                <a:gd name="T40" fmla="*/ 41 w 101"/>
                <a:gd name="T41" fmla="*/ 115 h 259"/>
                <a:gd name="T42" fmla="*/ 40 w 101"/>
                <a:gd name="T43" fmla="*/ 112 h 259"/>
                <a:gd name="T44" fmla="*/ 40 w 101"/>
                <a:gd name="T45" fmla="*/ 109 h 259"/>
                <a:gd name="T46" fmla="*/ 40 w 101"/>
                <a:gd name="T47" fmla="*/ 106 h 259"/>
                <a:gd name="T48" fmla="*/ 40 w 101"/>
                <a:gd name="T49" fmla="*/ 103 h 259"/>
                <a:gd name="T50" fmla="*/ 39 w 101"/>
                <a:gd name="T51" fmla="*/ 100 h 259"/>
                <a:gd name="T52" fmla="*/ 38 w 101"/>
                <a:gd name="T53" fmla="*/ 97 h 259"/>
                <a:gd name="T54" fmla="*/ 38 w 101"/>
                <a:gd name="T55" fmla="*/ 94 h 259"/>
                <a:gd name="T56" fmla="*/ 38 w 101"/>
                <a:gd name="T57" fmla="*/ 91 h 259"/>
                <a:gd name="T58" fmla="*/ 38 w 101"/>
                <a:gd name="T59" fmla="*/ 87 h 259"/>
                <a:gd name="T60" fmla="*/ 37 w 101"/>
                <a:gd name="T61" fmla="*/ 84 h 259"/>
                <a:gd name="T62" fmla="*/ 37 w 101"/>
                <a:gd name="T63" fmla="*/ 81 h 259"/>
                <a:gd name="T64" fmla="*/ 37 w 101"/>
                <a:gd name="T65" fmla="*/ 78 h 259"/>
                <a:gd name="T66" fmla="*/ 36 w 101"/>
                <a:gd name="T67" fmla="*/ 75 h 259"/>
                <a:gd name="T68" fmla="*/ 36 w 101"/>
                <a:gd name="T69" fmla="*/ 72 h 259"/>
                <a:gd name="T70" fmla="*/ 36 w 101"/>
                <a:gd name="T71" fmla="*/ 70 h 259"/>
                <a:gd name="T72" fmla="*/ 36 w 101"/>
                <a:gd name="T73" fmla="*/ 68 h 259"/>
                <a:gd name="T74" fmla="*/ 36 w 101"/>
                <a:gd name="T75" fmla="*/ 63 h 259"/>
                <a:gd name="T76" fmla="*/ 36 w 101"/>
                <a:gd name="T77" fmla="*/ 60 h 259"/>
                <a:gd name="T78" fmla="*/ 36 w 101"/>
                <a:gd name="T79" fmla="*/ 58 h 259"/>
                <a:gd name="T80" fmla="*/ 36 w 101"/>
                <a:gd name="T81" fmla="*/ 58 h 259"/>
                <a:gd name="T82" fmla="*/ 50 w 101"/>
                <a:gd name="T83" fmla="*/ 0 h 259"/>
                <a:gd name="T84" fmla="*/ 50 w 101"/>
                <a:gd name="T85" fmla="*/ 0 h 2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1"/>
                <a:gd name="T130" fmla="*/ 0 h 259"/>
                <a:gd name="T131" fmla="*/ 101 w 101"/>
                <a:gd name="T132" fmla="*/ 259 h 2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1" h="259">
                  <a:moveTo>
                    <a:pt x="101" y="0"/>
                  </a:moveTo>
                  <a:lnTo>
                    <a:pt x="0" y="84"/>
                  </a:lnTo>
                  <a:lnTo>
                    <a:pt x="48" y="217"/>
                  </a:lnTo>
                  <a:lnTo>
                    <a:pt x="10" y="226"/>
                  </a:lnTo>
                  <a:lnTo>
                    <a:pt x="12" y="226"/>
                  </a:lnTo>
                  <a:lnTo>
                    <a:pt x="15" y="228"/>
                  </a:lnTo>
                  <a:lnTo>
                    <a:pt x="21" y="232"/>
                  </a:lnTo>
                  <a:lnTo>
                    <a:pt x="27" y="234"/>
                  </a:lnTo>
                  <a:lnTo>
                    <a:pt x="34" y="238"/>
                  </a:lnTo>
                  <a:lnTo>
                    <a:pt x="42" y="241"/>
                  </a:lnTo>
                  <a:lnTo>
                    <a:pt x="50" y="245"/>
                  </a:lnTo>
                  <a:lnTo>
                    <a:pt x="57" y="249"/>
                  </a:lnTo>
                  <a:lnTo>
                    <a:pt x="63" y="251"/>
                  </a:lnTo>
                  <a:lnTo>
                    <a:pt x="71" y="255"/>
                  </a:lnTo>
                  <a:lnTo>
                    <a:pt x="76" y="257"/>
                  </a:lnTo>
                  <a:lnTo>
                    <a:pt x="86" y="259"/>
                  </a:lnTo>
                  <a:lnTo>
                    <a:pt x="88" y="257"/>
                  </a:lnTo>
                  <a:lnTo>
                    <a:pt x="86" y="253"/>
                  </a:lnTo>
                  <a:lnTo>
                    <a:pt x="84" y="247"/>
                  </a:lnTo>
                  <a:lnTo>
                    <a:pt x="82" y="240"/>
                  </a:lnTo>
                  <a:lnTo>
                    <a:pt x="82" y="230"/>
                  </a:lnTo>
                  <a:lnTo>
                    <a:pt x="80" y="224"/>
                  </a:lnTo>
                  <a:lnTo>
                    <a:pt x="80" y="219"/>
                  </a:lnTo>
                  <a:lnTo>
                    <a:pt x="80" y="213"/>
                  </a:lnTo>
                  <a:lnTo>
                    <a:pt x="80" y="207"/>
                  </a:lnTo>
                  <a:lnTo>
                    <a:pt x="78" y="200"/>
                  </a:lnTo>
                  <a:lnTo>
                    <a:pt x="76" y="194"/>
                  </a:lnTo>
                  <a:lnTo>
                    <a:pt x="76" y="188"/>
                  </a:lnTo>
                  <a:lnTo>
                    <a:pt x="76" y="183"/>
                  </a:lnTo>
                  <a:lnTo>
                    <a:pt x="76" y="175"/>
                  </a:lnTo>
                  <a:lnTo>
                    <a:pt x="74" y="169"/>
                  </a:lnTo>
                  <a:lnTo>
                    <a:pt x="74" y="162"/>
                  </a:lnTo>
                  <a:lnTo>
                    <a:pt x="74" y="156"/>
                  </a:lnTo>
                  <a:lnTo>
                    <a:pt x="72" y="150"/>
                  </a:lnTo>
                  <a:lnTo>
                    <a:pt x="72" y="145"/>
                  </a:lnTo>
                  <a:lnTo>
                    <a:pt x="72" y="141"/>
                  </a:lnTo>
                  <a:lnTo>
                    <a:pt x="72" y="137"/>
                  </a:lnTo>
                  <a:lnTo>
                    <a:pt x="72" y="126"/>
                  </a:lnTo>
                  <a:lnTo>
                    <a:pt x="72" y="120"/>
                  </a:lnTo>
                  <a:lnTo>
                    <a:pt x="72" y="116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0" name="Freeform 279"/>
            <p:cNvSpPr>
              <a:spLocks/>
            </p:cNvSpPr>
            <p:nvPr/>
          </p:nvSpPr>
          <p:spPr bwMode="auto">
            <a:xfrm>
              <a:off x="3235" y="2855"/>
              <a:ext cx="79" cy="180"/>
            </a:xfrm>
            <a:custGeom>
              <a:avLst/>
              <a:gdLst>
                <a:gd name="T0" fmla="*/ 65 w 158"/>
                <a:gd name="T1" fmla="*/ 44 h 361"/>
                <a:gd name="T2" fmla="*/ 61 w 158"/>
                <a:gd name="T3" fmla="*/ 47 h 361"/>
                <a:gd name="T4" fmla="*/ 55 w 158"/>
                <a:gd name="T5" fmla="*/ 54 h 361"/>
                <a:gd name="T6" fmla="*/ 49 w 158"/>
                <a:gd name="T7" fmla="*/ 61 h 361"/>
                <a:gd name="T8" fmla="*/ 45 w 158"/>
                <a:gd name="T9" fmla="*/ 66 h 361"/>
                <a:gd name="T10" fmla="*/ 40 w 158"/>
                <a:gd name="T11" fmla="*/ 74 h 361"/>
                <a:gd name="T12" fmla="*/ 33 w 158"/>
                <a:gd name="T13" fmla="*/ 84 h 361"/>
                <a:gd name="T14" fmla="*/ 26 w 158"/>
                <a:gd name="T15" fmla="*/ 94 h 361"/>
                <a:gd name="T16" fmla="*/ 22 w 158"/>
                <a:gd name="T17" fmla="*/ 102 h 361"/>
                <a:gd name="T18" fmla="*/ 21 w 158"/>
                <a:gd name="T19" fmla="*/ 107 h 361"/>
                <a:gd name="T20" fmla="*/ 23 w 158"/>
                <a:gd name="T21" fmla="*/ 114 h 361"/>
                <a:gd name="T22" fmla="*/ 26 w 158"/>
                <a:gd name="T23" fmla="*/ 123 h 361"/>
                <a:gd name="T24" fmla="*/ 30 w 158"/>
                <a:gd name="T25" fmla="*/ 132 h 361"/>
                <a:gd name="T26" fmla="*/ 36 w 158"/>
                <a:gd name="T27" fmla="*/ 142 h 361"/>
                <a:gd name="T28" fmla="*/ 40 w 158"/>
                <a:gd name="T29" fmla="*/ 149 h 361"/>
                <a:gd name="T30" fmla="*/ 45 w 158"/>
                <a:gd name="T31" fmla="*/ 155 h 361"/>
                <a:gd name="T32" fmla="*/ 46 w 158"/>
                <a:gd name="T33" fmla="*/ 159 h 361"/>
                <a:gd name="T34" fmla="*/ 79 w 158"/>
                <a:gd name="T35" fmla="*/ 180 h 361"/>
                <a:gd name="T36" fmla="*/ 36 w 158"/>
                <a:gd name="T37" fmla="*/ 174 h 361"/>
                <a:gd name="T38" fmla="*/ 33 w 158"/>
                <a:gd name="T39" fmla="*/ 171 h 361"/>
                <a:gd name="T40" fmla="*/ 27 w 158"/>
                <a:gd name="T41" fmla="*/ 165 h 361"/>
                <a:gd name="T42" fmla="*/ 23 w 158"/>
                <a:gd name="T43" fmla="*/ 159 h 361"/>
                <a:gd name="T44" fmla="*/ 17 w 158"/>
                <a:gd name="T45" fmla="*/ 151 h 361"/>
                <a:gd name="T46" fmla="*/ 10 w 158"/>
                <a:gd name="T47" fmla="*/ 142 h 361"/>
                <a:gd name="T48" fmla="*/ 5 w 158"/>
                <a:gd name="T49" fmla="*/ 135 h 361"/>
                <a:gd name="T50" fmla="*/ 2 w 158"/>
                <a:gd name="T51" fmla="*/ 129 h 361"/>
                <a:gd name="T52" fmla="*/ 1 w 158"/>
                <a:gd name="T53" fmla="*/ 123 h 361"/>
                <a:gd name="T54" fmla="*/ 0 w 158"/>
                <a:gd name="T55" fmla="*/ 118 h 361"/>
                <a:gd name="T56" fmla="*/ 1 w 158"/>
                <a:gd name="T57" fmla="*/ 111 h 361"/>
                <a:gd name="T58" fmla="*/ 2 w 158"/>
                <a:gd name="T59" fmla="*/ 104 h 361"/>
                <a:gd name="T60" fmla="*/ 3 w 158"/>
                <a:gd name="T61" fmla="*/ 98 h 361"/>
                <a:gd name="T62" fmla="*/ 5 w 158"/>
                <a:gd name="T63" fmla="*/ 92 h 361"/>
                <a:gd name="T64" fmla="*/ 6 w 158"/>
                <a:gd name="T65" fmla="*/ 86 h 361"/>
                <a:gd name="T66" fmla="*/ 49 w 158"/>
                <a:gd name="T67" fmla="*/ 0 h 361"/>
                <a:gd name="T68" fmla="*/ 66 w 158"/>
                <a:gd name="T69" fmla="*/ 44 h 36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58"/>
                <a:gd name="T106" fmla="*/ 0 h 361"/>
                <a:gd name="T107" fmla="*/ 158 w 158"/>
                <a:gd name="T108" fmla="*/ 361 h 36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58" h="361">
                  <a:moveTo>
                    <a:pt x="131" y="88"/>
                  </a:moveTo>
                  <a:lnTo>
                    <a:pt x="130" y="88"/>
                  </a:lnTo>
                  <a:lnTo>
                    <a:pt x="128" y="92"/>
                  </a:lnTo>
                  <a:lnTo>
                    <a:pt x="122" y="95"/>
                  </a:lnTo>
                  <a:lnTo>
                    <a:pt x="118" y="101"/>
                  </a:lnTo>
                  <a:lnTo>
                    <a:pt x="111" y="109"/>
                  </a:lnTo>
                  <a:lnTo>
                    <a:pt x="105" y="118"/>
                  </a:lnTo>
                  <a:lnTo>
                    <a:pt x="99" y="122"/>
                  </a:lnTo>
                  <a:lnTo>
                    <a:pt x="97" y="128"/>
                  </a:lnTo>
                  <a:lnTo>
                    <a:pt x="91" y="133"/>
                  </a:lnTo>
                  <a:lnTo>
                    <a:pt x="90" y="139"/>
                  </a:lnTo>
                  <a:lnTo>
                    <a:pt x="80" y="149"/>
                  </a:lnTo>
                  <a:lnTo>
                    <a:pt x="72" y="158"/>
                  </a:lnTo>
                  <a:lnTo>
                    <a:pt x="65" y="168"/>
                  </a:lnTo>
                  <a:lnTo>
                    <a:pt x="59" y="179"/>
                  </a:lnTo>
                  <a:lnTo>
                    <a:pt x="52" y="189"/>
                  </a:lnTo>
                  <a:lnTo>
                    <a:pt x="48" y="196"/>
                  </a:lnTo>
                  <a:lnTo>
                    <a:pt x="44" y="204"/>
                  </a:lnTo>
                  <a:lnTo>
                    <a:pt x="44" y="211"/>
                  </a:lnTo>
                  <a:lnTo>
                    <a:pt x="42" y="215"/>
                  </a:lnTo>
                  <a:lnTo>
                    <a:pt x="44" y="221"/>
                  </a:lnTo>
                  <a:lnTo>
                    <a:pt x="46" y="228"/>
                  </a:lnTo>
                  <a:lnTo>
                    <a:pt x="50" y="238"/>
                  </a:lnTo>
                  <a:lnTo>
                    <a:pt x="53" y="246"/>
                  </a:lnTo>
                  <a:lnTo>
                    <a:pt x="57" y="255"/>
                  </a:lnTo>
                  <a:lnTo>
                    <a:pt x="61" y="265"/>
                  </a:lnTo>
                  <a:lnTo>
                    <a:pt x="67" y="274"/>
                  </a:lnTo>
                  <a:lnTo>
                    <a:pt x="72" y="284"/>
                  </a:lnTo>
                  <a:lnTo>
                    <a:pt x="76" y="291"/>
                  </a:lnTo>
                  <a:lnTo>
                    <a:pt x="80" y="299"/>
                  </a:lnTo>
                  <a:lnTo>
                    <a:pt x="86" y="306"/>
                  </a:lnTo>
                  <a:lnTo>
                    <a:pt x="90" y="310"/>
                  </a:lnTo>
                  <a:lnTo>
                    <a:pt x="91" y="316"/>
                  </a:lnTo>
                  <a:lnTo>
                    <a:pt x="93" y="318"/>
                  </a:lnTo>
                  <a:lnTo>
                    <a:pt x="95" y="320"/>
                  </a:lnTo>
                  <a:lnTo>
                    <a:pt x="158" y="361"/>
                  </a:lnTo>
                  <a:lnTo>
                    <a:pt x="74" y="350"/>
                  </a:lnTo>
                  <a:lnTo>
                    <a:pt x="71" y="348"/>
                  </a:lnTo>
                  <a:lnTo>
                    <a:pt x="69" y="346"/>
                  </a:lnTo>
                  <a:lnTo>
                    <a:pt x="65" y="342"/>
                  </a:lnTo>
                  <a:lnTo>
                    <a:pt x="61" y="339"/>
                  </a:lnTo>
                  <a:lnTo>
                    <a:pt x="55" y="331"/>
                  </a:lnTo>
                  <a:lnTo>
                    <a:pt x="52" y="325"/>
                  </a:lnTo>
                  <a:lnTo>
                    <a:pt x="46" y="318"/>
                  </a:lnTo>
                  <a:lnTo>
                    <a:pt x="40" y="310"/>
                  </a:lnTo>
                  <a:lnTo>
                    <a:pt x="33" y="303"/>
                  </a:lnTo>
                  <a:lnTo>
                    <a:pt x="27" y="295"/>
                  </a:lnTo>
                  <a:lnTo>
                    <a:pt x="21" y="285"/>
                  </a:lnTo>
                  <a:lnTo>
                    <a:pt x="15" y="278"/>
                  </a:lnTo>
                  <a:lnTo>
                    <a:pt x="10" y="270"/>
                  </a:lnTo>
                  <a:lnTo>
                    <a:pt x="8" y="265"/>
                  </a:lnTo>
                  <a:lnTo>
                    <a:pt x="4" y="259"/>
                  </a:lnTo>
                  <a:lnTo>
                    <a:pt x="4" y="255"/>
                  </a:lnTo>
                  <a:lnTo>
                    <a:pt x="2" y="247"/>
                  </a:lnTo>
                  <a:lnTo>
                    <a:pt x="0" y="244"/>
                  </a:lnTo>
                  <a:lnTo>
                    <a:pt x="0" y="236"/>
                  </a:lnTo>
                  <a:lnTo>
                    <a:pt x="2" y="230"/>
                  </a:lnTo>
                  <a:lnTo>
                    <a:pt x="2" y="223"/>
                  </a:lnTo>
                  <a:lnTo>
                    <a:pt x="2" y="217"/>
                  </a:lnTo>
                  <a:lnTo>
                    <a:pt x="4" y="209"/>
                  </a:lnTo>
                  <a:lnTo>
                    <a:pt x="6" y="204"/>
                  </a:lnTo>
                  <a:lnTo>
                    <a:pt x="6" y="196"/>
                  </a:lnTo>
                  <a:lnTo>
                    <a:pt x="8" y="190"/>
                  </a:lnTo>
                  <a:lnTo>
                    <a:pt x="10" y="185"/>
                  </a:lnTo>
                  <a:lnTo>
                    <a:pt x="12" y="179"/>
                  </a:lnTo>
                  <a:lnTo>
                    <a:pt x="12" y="173"/>
                  </a:lnTo>
                  <a:lnTo>
                    <a:pt x="14" y="171"/>
                  </a:lnTo>
                  <a:lnTo>
                    <a:pt x="99" y="0"/>
                  </a:lnTo>
                  <a:lnTo>
                    <a:pt x="131" y="8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1" name="Freeform 280"/>
            <p:cNvSpPr>
              <a:spLocks/>
            </p:cNvSpPr>
            <p:nvPr/>
          </p:nvSpPr>
          <p:spPr bwMode="auto">
            <a:xfrm>
              <a:off x="3500" y="2516"/>
              <a:ext cx="61" cy="302"/>
            </a:xfrm>
            <a:custGeom>
              <a:avLst/>
              <a:gdLst>
                <a:gd name="T0" fmla="*/ 58 w 121"/>
                <a:gd name="T1" fmla="*/ 10 h 602"/>
                <a:gd name="T2" fmla="*/ 55 w 121"/>
                <a:gd name="T3" fmla="*/ 19 h 602"/>
                <a:gd name="T4" fmla="*/ 53 w 121"/>
                <a:gd name="T5" fmla="*/ 28 h 602"/>
                <a:gd name="T6" fmla="*/ 51 w 121"/>
                <a:gd name="T7" fmla="*/ 37 h 602"/>
                <a:gd name="T8" fmla="*/ 48 w 121"/>
                <a:gd name="T9" fmla="*/ 48 h 602"/>
                <a:gd name="T10" fmla="*/ 46 w 121"/>
                <a:gd name="T11" fmla="*/ 59 h 602"/>
                <a:gd name="T12" fmla="*/ 44 w 121"/>
                <a:gd name="T13" fmla="*/ 71 h 602"/>
                <a:gd name="T14" fmla="*/ 41 w 121"/>
                <a:gd name="T15" fmla="*/ 85 h 602"/>
                <a:gd name="T16" fmla="*/ 38 w 121"/>
                <a:gd name="T17" fmla="*/ 98 h 602"/>
                <a:gd name="T18" fmla="*/ 35 w 121"/>
                <a:gd name="T19" fmla="*/ 111 h 602"/>
                <a:gd name="T20" fmla="*/ 31 w 121"/>
                <a:gd name="T21" fmla="*/ 126 h 602"/>
                <a:gd name="T22" fmla="*/ 29 w 121"/>
                <a:gd name="T23" fmla="*/ 139 h 602"/>
                <a:gd name="T24" fmla="*/ 27 w 121"/>
                <a:gd name="T25" fmla="*/ 154 h 602"/>
                <a:gd name="T26" fmla="*/ 25 w 121"/>
                <a:gd name="T27" fmla="*/ 167 h 602"/>
                <a:gd name="T28" fmla="*/ 22 w 121"/>
                <a:gd name="T29" fmla="*/ 179 h 602"/>
                <a:gd name="T30" fmla="*/ 20 w 121"/>
                <a:gd name="T31" fmla="*/ 193 h 602"/>
                <a:gd name="T32" fmla="*/ 18 w 121"/>
                <a:gd name="T33" fmla="*/ 203 h 602"/>
                <a:gd name="T34" fmla="*/ 16 w 121"/>
                <a:gd name="T35" fmla="*/ 214 h 602"/>
                <a:gd name="T36" fmla="*/ 15 w 121"/>
                <a:gd name="T37" fmla="*/ 224 h 602"/>
                <a:gd name="T38" fmla="*/ 14 w 121"/>
                <a:gd name="T39" fmla="*/ 233 h 602"/>
                <a:gd name="T40" fmla="*/ 12 w 121"/>
                <a:gd name="T41" fmla="*/ 240 h 602"/>
                <a:gd name="T42" fmla="*/ 11 w 121"/>
                <a:gd name="T43" fmla="*/ 252 h 602"/>
                <a:gd name="T44" fmla="*/ 9 w 121"/>
                <a:gd name="T45" fmla="*/ 265 h 602"/>
                <a:gd name="T46" fmla="*/ 7 w 121"/>
                <a:gd name="T47" fmla="*/ 275 h 602"/>
                <a:gd name="T48" fmla="*/ 5 w 121"/>
                <a:gd name="T49" fmla="*/ 283 h 602"/>
                <a:gd name="T50" fmla="*/ 2 w 121"/>
                <a:gd name="T51" fmla="*/ 293 h 602"/>
                <a:gd name="T52" fmla="*/ 0 w 121"/>
                <a:gd name="T53" fmla="*/ 301 h 602"/>
                <a:gd name="T54" fmla="*/ 0 w 121"/>
                <a:gd name="T55" fmla="*/ 297 h 602"/>
                <a:gd name="T56" fmla="*/ 0 w 121"/>
                <a:gd name="T57" fmla="*/ 287 h 602"/>
                <a:gd name="T58" fmla="*/ 0 w 121"/>
                <a:gd name="T59" fmla="*/ 272 h 602"/>
                <a:gd name="T60" fmla="*/ 0 w 121"/>
                <a:gd name="T61" fmla="*/ 264 h 602"/>
                <a:gd name="T62" fmla="*/ 0 w 121"/>
                <a:gd name="T63" fmla="*/ 255 h 602"/>
                <a:gd name="T64" fmla="*/ 0 w 121"/>
                <a:gd name="T65" fmla="*/ 246 h 602"/>
                <a:gd name="T66" fmla="*/ 1 w 121"/>
                <a:gd name="T67" fmla="*/ 236 h 602"/>
                <a:gd name="T68" fmla="*/ 1 w 121"/>
                <a:gd name="T69" fmla="*/ 225 h 602"/>
                <a:gd name="T70" fmla="*/ 2 w 121"/>
                <a:gd name="T71" fmla="*/ 214 h 602"/>
                <a:gd name="T72" fmla="*/ 3 w 121"/>
                <a:gd name="T73" fmla="*/ 203 h 602"/>
                <a:gd name="T74" fmla="*/ 4 w 121"/>
                <a:gd name="T75" fmla="*/ 193 h 602"/>
                <a:gd name="T76" fmla="*/ 5 w 121"/>
                <a:gd name="T77" fmla="*/ 181 h 602"/>
                <a:gd name="T78" fmla="*/ 6 w 121"/>
                <a:gd name="T79" fmla="*/ 171 h 602"/>
                <a:gd name="T80" fmla="*/ 7 w 121"/>
                <a:gd name="T81" fmla="*/ 159 h 602"/>
                <a:gd name="T82" fmla="*/ 9 w 121"/>
                <a:gd name="T83" fmla="*/ 149 h 602"/>
                <a:gd name="T84" fmla="*/ 10 w 121"/>
                <a:gd name="T85" fmla="*/ 139 h 602"/>
                <a:gd name="T86" fmla="*/ 12 w 121"/>
                <a:gd name="T87" fmla="*/ 129 h 602"/>
                <a:gd name="T88" fmla="*/ 14 w 121"/>
                <a:gd name="T89" fmla="*/ 122 h 602"/>
                <a:gd name="T90" fmla="*/ 16 w 121"/>
                <a:gd name="T91" fmla="*/ 113 h 602"/>
                <a:gd name="T92" fmla="*/ 18 w 121"/>
                <a:gd name="T93" fmla="*/ 104 h 602"/>
                <a:gd name="T94" fmla="*/ 21 w 121"/>
                <a:gd name="T95" fmla="*/ 96 h 602"/>
                <a:gd name="T96" fmla="*/ 23 w 121"/>
                <a:gd name="T97" fmla="*/ 88 h 602"/>
                <a:gd name="T98" fmla="*/ 27 w 121"/>
                <a:gd name="T99" fmla="*/ 80 h 602"/>
                <a:gd name="T100" fmla="*/ 29 w 121"/>
                <a:gd name="T101" fmla="*/ 70 h 602"/>
                <a:gd name="T102" fmla="*/ 33 w 121"/>
                <a:gd name="T103" fmla="*/ 58 h 602"/>
                <a:gd name="T104" fmla="*/ 39 w 121"/>
                <a:gd name="T105" fmla="*/ 44 h 602"/>
                <a:gd name="T106" fmla="*/ 45 w 121"/>
                <a:gd name="T107" fmla="*/ 31 h 602"/>
                <a:gd name="T108" fmla="*/ 50 w 121"/>
                <a:gd name="T109" fmla="*/ 19 h 602"/>
                <a:gd name="T110" fmla="*/ 55 w 121"/>
                <a:gd name="T111" fmla="*/ 11 h 602"/>
                <a:gd name="T112" fmla="*/ 58 w 121"/>
                <a:gd name="T113" fmla="*/ 3 h 6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1"/>
                <a:gd name="T172" fmla="*/ 0 h 602"/>
                <a:gd name="T173" fmla="*/ 121 w 121"/>
                <a:gd name="T174" fmla="*/ 602 h 6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1" h="602">
                  <a:moveTo>
                    <a:pt x="121" y="0"/>
                  </a:moveTo>
                  <a:lnTo>
                    <a:pt x="117" y="13"/>
                  </a:lnTo>
                  <a:lnTo>
                    <a:pt x="115" y="19"/>
                  </a:lnTo>
                  <a:lnTo>
                    <a:pt x="114" y="28"/>
                  </a:lnTo>
                  <a:lnTo>
                    <a:pt x="112" y="32"/>
                  </a:lnTo>
                  <a:lnTo>
                    <a:pt x="110" y="38"/>
                  </a:lnTo>
                  <a:lnTo>
                    <a:pt x="110" y="44"/>
                  </a:lnTo>
                  <a:lnTo>
                    <a:pt x="108" y="49"/>
                  </a:lnTo>
                  <a:lnTo>
                    <a:pt x="106" y="55"/>
                  </a:lnTo>
                  <a:lnTo>
                    <a:pt x="104" y="61"/>
                  </a:lnTo>
                  <a:lnTo>
                    <a:pt x="102" y="66"/>
                  </a:lnTo>
                  <a:lnTo>
                    <a:pt x="102" y="74"/>
                  </a:lnTo>
                  <a:lnTo>
                    <a:pt x="100" y="80"/>
                  </a:lnTo>
                  <a:lnTo>
                    <a:pt x="98" y="87"/>
                  </a:lnTo>
                  <a:lnTo>
                    <a:pt x="96" y="95"/>
                  </a:lnTo>
                  <a:lnTo>
                    <a:pt x="96" y="102"/>
                  </a:lnTo>
                  <a:lnTo>
                    <a:pt x="95" y="110"/>
                  </a:lnTo>
                  <a:lnTo>
                    <a:pt x="91" y="118"/>
                  </a:lnTo>
                  <a:lnTo>
                    <a:pt x="89" y="125"/>
                  </a:lnTo>
                  <a:lnTo>
                    <a:pt x="89" y="135"/>
                  </a:lnTo>
                  <a:lnTo>
                    <a:pt x="87" y="142"/>
                  </a:lnTo>
                  <a:lnTo>
                    <a:pt x="85" y="152"/>
                  </a:lnTo>
                  <a:lnTo>
                    <a:pt x="83" y="159"/>
                  </a:lnTo>
                  <a:lnTo>
                    <a:pt x="81" y="169"/>
                  </a:lnTo>
                  <a:lnTo>
                    <a:pt x="79" y="178"/>
                  </a:lnTo>
                  <a:lnTo>
                    <a:pt x="77" y="186"/>
                  </a:lnTo>
                  <a:lnTo>
                    <a:pt x="76" y="196"/>
                  </a:lnTo>
                  <a:lnTo>
                    <a:pt x="74" y="205"/>
                  </a:lnTo>
                  <a:lnTo>
                    <a:pt x="70" y="213"/>
                  </a:lnTo>
                  <a:lnTo>
                    <a:pt x="70" y="222"/>
                  </a:lnTo>
                  <a:lnTo>
                    <a:pt x="66" y="232"/>
                  </a:lnTo>
                  <a:lnTo>
                    <a:pt x="66" y="241"/>
                  </a:lnTo>
                  <a:lnTo>
                    <a:pt x="62" y="251"/>
                  </a:lnTo>
                  <a:lnTo>
                    <a:pt x="62" y="260"/>
                  </a:lnTo>
                  <a:lnTo>
                    <a:pt x="58" y="268"/>
                  </a:lnTo>
                  <a:lnTo>
                    <a:pt x="58" y="277"/>
                  </a:lnTo>
                  <a:lnTo>
                    <a:pt x="57" y="287"/>
                  </a:lnTo>
                  <a:lnTo>
                    <a:pt x="55" y="296"/>
                  </a:lnTo>
                  <a:lnTo>
                    <a:pt x="53" y="306"/>
                  </a:lnTo>
                  <a:lnTo>
                    <a:pt x="53" y="315"/>
                  </a:lnTo>
                  <a:lnTo>
                    <a:pt x="49" y="323"/>
                  </a:lnTo>
                  <a:lnTo>
                    <a:pt x="49" y="332"/>
                  </a:lnTo>
                  <a:lnTo>
                    <a:pt x="45" y="340"/>
                  </a:lnTo>
                  <a:lnTo>
                    <a:pt x="45" y="350"/>
                  </a:lnTo>
                  <a:lnTo>
                    <a:pt x="43" y="357"/>
                  </a:lnTo>
                  <a:lnTo>
                    <a:pt x="41" y="367"/>
                  </a:lnTo>
                  <a:lnTo>
                    <a:pt x="39" y="374"/>
                  </a:lnTo>
                  <a:lnTo>
                    <a:pt x="39" y="384"/>
                  </a:lnTo>
                  <a:lnTo>
                    <a:pt x="38" y="389"/>
                  </a:lnTo>
                  <a:lnTo>
                    <a:pt x="36" y="397"/>
                  </a:lnTo>
                  <a:lnTo>
                    <a:pt x="36" y="405"/>
                  </a:lnTo>
                  <a:lnTo>
                    <a:pt x="34" y="412"/>
                  </a:lnTo>
                  <a:lnTo>
                    <a:pt x="34" y="420"/>
                  </a:lnTo>
                  <a:lnTo>
                    <a:pt x="32" y="426"/>
                  </a:lnTo>
                  <a:lnTo>
                    <a:pt x="32" y="433"/>
                  </a:lnTo>
                  <a:lnTo>
                    <a:pt x="32" y="441"/>
                  </a:lnTo>
                  <a:lnTo>
                    <a:pt x="30" y="446"/>
                  </a:lnTo>
                  <a:lnTo>
                    <a:pt x="30" y="452"/>
                  </a:lnTo>
                  <a:lnTo>
                    <a:pt x="28" y="458"/>
                  </a:lnTo>
                  <a:lnTo>
                    <a:pt x="28" y="464"/>
                  </a:lnTo>
                  <a:lnTo>
                    <a:pt x="26" y="469"/>
                  </a:lnTo>
                  <a:lnTo>
                    <a:pt x="26" y="475"/>
                  </a:lnTo>
                  <a:lnTo>
                    <a:pt x="24" y="479"/>
                  </a:lnTo>
                  <a:lnTo>
                    <a:pt x="24" y="484"/>
                  </a:lnTo>
                  <a:lnTo>
                    <a:pt x="22" y="494"/>
                  </a:lnTo>
                  <a:lnTo>
                    <a:pt x="22" y="503"/>
                  </a:lnTo>
                  <a:lnTo>
                    <a:pt x="20" y="513"/>
                  </a:lnTo>
                  <a:lnTo>
                    <a:pt x="19" y="521"/>
                  </a:lnTo>
                  <a:lnTo>
                    <a:pt x="17" y="528"/>
                  </a:lnTo>
                  <a:lnTo>
                    <a:pt x="15" y="536"/>
                  </a:lnTo>
                  <a:lnTo>
                    <a:pt x="13" y="541"/>
                  </a:lnTo>
                  <a:lnTo>
                    <a:pt x="13" y="549"/>
                  </a:lnTo>
                  <a:lnTo>
                    <a:pt x="11" y="555"/>
                  </a:lnTo>
                  <a:lnTo>
                    <a:pt x="11" y="560"/>
                  </a:lnTo>
                  <a:lnTo>
                    <a:pt x="9" y="564"/>
                  </a:lnTo>
                  <a:lnTo>
                    <a:pt x="9" y="572"/>
                  </a:lnTo>
                  <a:lnTo>
                    <a:pt x="5" y="579"/>
                  </a:lnTo>
                  <a:lnTo>
                    <a:pt x="3" y="585"/>
                  </a:lnTo>
                  <a:lnTo>
                    <a:pt x="1" y="591"/>
                  </a:lnTo>
                  <a:lnTo>
                    <a:pt x="1" y="595"/>
                  </a:lnTo>
                  <a:lnTo>
                    <a:pt x="0" y="600"/>
                  </a:lnTo>
                  <a:lnTo>
                    <a:pt x="0" y="602"/>
                  </a:lnTo>
                  <a:lnTo>
                    <a:pt x="0" y="600"/>
                  </a:lnTo>
                  <a:lnTo>
                    <a:pt x="0" y="593"/>
                  </a:lnTo>
                  <a:lnTo>
                    <a:pt x="0" y="585"/>
                  </a:lnTo>
                  <a:lnTo>
                    <a:pt x="0" y="579"/>
                  </a:lnTo>
                  <a:lnTo>
                    <a:pt x="0" y="572"/>
                  </a:lnTo>
                  <a:lnTo>
                    <a:pt x="0" y="564"/>
                  </a:lnTo>
                  <a:lnTo>
                    <a:pt x="0" y="553"/>
                  </a:lnTo>
                  <a:lnTo>
                    <a:pt x="0" y="543"/>
                  </a:lnTo>
                  <a:lnTo>
                    <a:pt x="0" y="538"/>
                  </a:lnTo>
                  <a:lnTo>
                    <a:pt x="0" y="532"/>
                  </a:lnTo>
                  <a:lnTo>
                    <a:pt x="0" y="526"/>
                  </a:lnTo>
                  <a:lnTo>
                    <a:pt x="0" y="522"/>
                  </a:lnTo>
                  <a:lnTo>
                    <a:pt x="0" y="515"/>
                  </a:lnTo>
                  <a:lnTo>
                    <a:pt x="0" y="509"/>
                  </a:lnTo>
                  <a:lnTo>
                    <a:pt x="0" y="503"/>
                  </a:lnTo>
                  <a:lnTo>
                    <a:pt x="0" y="496"/>
                  </a:lnTo>
                  <a:lnTo>
                    <a:pt x="0" y="490"/>
                  </a:lnTo>
                  <a:lnTo>
                    <a:pt x="1" y="483"/>
                  </a:lnTo>
                  <a:lnTo>
                    <a:pt x="1" y="477"/>
                  </a:lnTo>
                  <a:lnTo>
                    <a:pt x="1" y="471"/>
                  </a:lnTo>
                  <a:lnTo>
                    <a:pt x="1" y="464"/>
                  </a:lnTo>
                  <a:lnTo>
                    <a:pt x="1" y="456"/>
                  </a:lnTo>
                  <a:lnTo>
                    <a:pt x="1" y="448"/>
                  </a:lnTo>
                  <a:lnTo>
                    <a:pt x="3" y="443"/>
                  </a:lnTo>
                  <a:lnTo>
                    <a:pt x="3" y="435"/>
                  </a:lnTo>
                  <a:lnTo>
                    <a:pt x="3" y="427"/>
                  </a:lnTo>
                  <a:lnTo>
                    <a:pt x="3" y="420"/>
                  </a:lnTo>
                  <a:lnTo>
                    <a:pt x="5" y="412"/>
                  </a:lnTo>
                  <a:lnTo>
                    <a:pt x="5" y="405"/>
                  </a:lnTo>
                  <a:lnTo>
                    <a:pt x="5" y="397"/>
                  </a:lnTo>
                  <a:lnTo>
                    <a:pt x="5" y="389"/>
                  </a:lnTo>
                  <a:lnTo>
                    <a:pt x="7" y="384"/>
                  </a:lnTo>
                  <a:lnTo>
                    <a:pt x="7" y="376"/>
                  </a:lnTo>
                  <a:lnTo>
                    <a:pt x="9" y="369"/>
                  </a:lnTo>
                  <a:lnTo>
                    <a:pt x="9" y="361"/>
                  </a:lnTo>
                  <a:lnTo>
                    <a:pt x="11" y="353"/>
                  </a:lnTo>
                  <a:lnTo>
                    <a:pt x="11" y="346"/>
                  </a:lnTo>
                  <a:lnTo>
                    <a:pt x="11" y="340"/>
                  </a:lnTo>
                  <a:lnTo>
                    <a:pt x="11" y="332"/>
                  </a:lnTo>
                  <a:lnTo>
                    <a:pt x="13" y="325"/>
                  </a:lnTo>
                  <a:lnTo>
                    <a:pt x="13" y="317"/>
                  </a:lnTo>
                  <a:lnTo>
                    <a:pt x="15" y="312"/>
                  </a:lnTo>
                  <a:lnTo>
                    <a:pt x="15" y="304"/>
                  </a:lnTo>
                  <a:lnTo>
                    <a:pt x="17" y="298"/>
                  </a:lnTo>
                  <a:lnTo>
                    <a:pt x="17" y="291"/>
                  </a:lnTo>
                  <a:lnTo>
                    <a:pt x="19" y="283"/>
                  </a:lnTo>
                  <a:lnTo>
                    <a:pt x="20" y="277"/>
                  </a:lnTo>
                  <a:lnTo>
                    <a:pt x="22" y="272"/>
                  </a:lnTo>
                  <a:lnTo>
                    <a:pt x="22" y="264"/>
                  </a:lnTo>
                  <a:lnTo>
                    <a:pt x="24" y="258"/>
                  </a:lnTo>
                  <a:lnTo>
                    <a:pt x="26" y="253"/>
                  </a:lnTo>
                  <a:lnTo>
                    <a:pt x="28" y="249"/>
                  </a:lnTo>
                  <a:lnTo>
                    <a:pt x="28" y="243"/>
                  </a:lnTo>
                  <a:lnTo>
                    <a:pt x="30" y="237"/>
                  </a:lnTo>
                  <a:lnTo>
                    <a:pt x="30" y="232"/>
                  </a:lnTo>
                  <a:lnTo>
                    <a:pt x="32" y="226"/>
                  </a:lnTo>
                  <a:lnTo>
                    <a:pt x="32" y="220"/>
                  </a:lnTo>
                  <a:lnTo>
                    <a:pt x="34" y="213"/>
                  </a:lnTo>
                  <a:lnTo>
                    <a:pt x="36" y="207"/>
                  </a:lnTo>
                  <a:lnTo>
                    <a:pt x="38" y="203"/>
                  </a:lnTo>
                  <a:lnTo>
                    <a:pt x="39" y="197"/>
                  </a:lnTo>
                  <a:lnTo>
                    <a:pt x="41" y="192"/>
                  </a:lnTo>
                  <a:lnTo>
                    <a:pt x="41" y="186"/>
                  </a:lnTo>
                  <a:lnTo>
                    <a:pt x="43" y="180"/>
                  </a:lnTo>
                  <a:lnTo>
                    <a:pt x="45" y="175"/>
                  </a:lnTo>
                  <a:lnTo>
                    <a:pt x="47" y="169"/>
                  </a:lnTo>
                  <a:lnTo>
                    <a:pt x="49" y="163"/>
                  </a:lnTo>
                  <a:lnTo>
                    <a:pt x="53" y="159"/>
                  </a:lnTo>
                  <a:lnTo>
                    <a:pt x="53" y="154"/>
                  </a:lnTo>
                  <a:lnTo>
                    <a:pt x="55" y="146"/>
                  </a:lnTo>
                  <a:lnTo>
                    <a:pt x="57" y="140"/>
                  </a:lnTo>
                  <a:lnTo>
                    <a:pt x="58" y="137"/>
                  </a:lnTo>
                  <a:lnTo>
                    <a:pt x="62" y="125"/>
                  </a:lnTo>
                  <a:lnTo>
                    <a:pt x="66" y="116"/>
                  </a:lnTo>
                  <a:lnTo>
                    <a:pt x="70" y="106"/>
                  </a:lnTo>
                  <a:lnTo>
                    <a:pt x="74" y="97"/>
                  </a:lnTo>
                  <a:lnTo>
                    <a:pt x="77" y="87"/>
                  </a:lnTo>
                  <a:lnTo>
                    <a:pt x="83" y="80"/>
                  </a:lnTo>
                  <a:lnTo>
                    <a:pt x="85" y="70"/>
                  </a:lnTo>
                  <a:lnTo>
                    <a:pt x="89" y="61"/>
                  </a:lnTo>
                  <a:lnTo>
                    <a:pt x="93" y="53"/>
                  </a:lnTo>
                  <a:lnTo>
                    <a:pt x="96" y="45"/>
                  </a:lnTo>
                  <a:lnTo>
                    <a:pt x="100" y="38"/>
                  </a:lnTo>
                  <a:lnTo>
                    <a:pt x="102" y="32"/>
                  </a:lnTo>
                  <a:lnTo>
                    <a:pt x="106" y="26"/>
                  </a:lnTo>
                  <a:lnTo>
                    <a:pt x="110" y="21"/>
                  </a:lnTo>
                  <a:lnTo>
                    <a:pt x="112" y="15"/>
                  </a:lnTo>
                  <a:lnTo>
                    <a:pt x="114" y="11"/>
                  </a:lnTo>
                  <a:lnTo>
                    <a:pt x="115" y="6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2" name="Freeform 281"/>
            <p:cNvSpPr>
              <a:spLocks/>
            </p:cNvSpPr>
            <p:nvPr/>
          </p:nvSpPr>
          <p:spPr bwMode="auto">
            <a:xfrm>
              <a:off x="3499" y="2828"/>
              <a:ext cx="45" cy="315"/>
            </a:xfrm>
            <a:custGeom>
              <a:avLst/>
              <a:gdLst>
                <a:gd name="T0" fmla="*/ 0 w 91"/>
                <a:gd name="T1" fmla="*/ 297 h 629"/>
                <a:gd name="T2" fmla="*/ 44 w 91"/>
                <a:gd name="T3" fmla="*/ 314 h 629"/>
                <a:gd name="T4" fmla="*/ 43 w 91"/>
                <a:gd name="T5" fmla="*/ 308 h 629"/>
                <a:gd name="T6" fmla="*/ 42 w 91"/>
                <a:gd name="T7" fmla="*/ 303 h 629"/>
                <a:gd name="T8" fmla="*/ 40 w 91"/>
                <a:gd name="T9" fmla="*/ 295 h 629"/>
                <a:gd name="T10" fmla="*/ 39 w 91"/>
                <a:gd name="T11" fmla="*/ 286 h 629"/>
                <a:gd name="T12" fmla="*/ 37 w 91"/>
                <a:gd name="T13" fmla="*/ 279 h 629"/>
                <a:gd name="T14" fmla="*/ 36 w 91"/>
                <a:gd name="T15" fmla="*/ 274 h 629"/>
                <a:gd name="T16" fmla="*/ 35 w 91"/>
                <a:gd name="T17" fmla="*/ 268 h 629"/>
                <a:gd name="T18" fmla="*/ 34 w 91"/>
                <a:gd name="T19" fmla="*/ 263 h 629"/>
                <a:gd name="T20" fmla="*/ 33 w 91"/>
                <a:gd name="T21" fmla="*/ 257 h 629"/>
                <a:gd name="T22" fmla="*/ 32 w 91"/>
                <a:gd name="T23" fmla="*/ 250 h 629"/>
                <a:gd name="T24" fmla="*/ 31 w 91"/>
                <a:gd name="T25" fmla="*/ 245 h 629"/>
                <a:gd name="T26" fmla="*/ 29 w 91"/>
                <a:gd name="T27" fmla="*/ 238 h 629"/>
                <a:gd name="T28" fmla="*/ 28 w 91"/>
                <a:gd name="T29" fmla="*/ 231 h 629"/>
                <a:gd name="T30" fmla="*/ 27 w 91"/>
                <a:gd name="T31" fmla="*/ 225 h 629"/>
                <a:gd name="T32" fmla="*/ 26 w 91"/>
                <a:gd name="T33" fmla="*/ 218 h 629"/>
                <a:gd name="T34" fmla="*/ 25 w 91"/>
                <a:gd name="T35" fmla="*/ 211 h 629"/>
                <a:gd name="T36" fmla="*/ 24 w 91"/>
                <a:gd name="T37" fmla="*/ 205 h 629"/>
                <a:gd name="T38" fmla="*/ 23 w 91"/>
                <a:gd name="T39" fmla="*/ 198 h 629"/>
                <a:gd name="T40" fmla="*/ 22 w 91"/>
                <a:gd name="T41" fmla="*/ 191 h 629"/>
                <a:gd name="T42" fmla="*/ 21 w 91"/>
                <a:gd name="T43" fmla="*/ 185 h 629"/>
                <a:gd name="T44" fmla="*/ 20 w 91"/>
                <a:gd name="T45" fmla="*/ 178 h 629"/>
                <a:gd name="T46" fmla="*/ 20 w 91"/>
                <a:gd name="T47" fmla="*/ 171 h 629"/>
                <a:gd name="T48" fmla="*/ 20 w 91"/>
                <a:gd name="T49" fmla="*/ 165 h 629"/>
                <a:gd name="T50" fmla="*/ 19 w 91"/>
                <a:gd name="T51" fmla="*/ 159 h 629"/>
                <a:gd name="T52" fmla="*/ 19 w 91"/>
                <a:gd name="T53" fmla="*/ 153 h 629"/>
                <a:gd name="T54" fmla="*/ 18 w 91"/>
                <a:gd name="T55" fmla="*/ 146 h 629"/>
                <a:gd name="T56" fmla="*/ 17 w 91"/>
                <a:gd name="T57" fmla="*/ 140 h 629"/>
                <a:gd name="T58" fmla="*/ 16 w 91"/>
                <a:gd name="T59" fmla="*/ 133 h 629"/>
                <a:gd name="T60" fmla="*/ 16 w 91"/>
                <a:gd name="T61" fmla="*/ 127 h 629"/>
                <a:gd name="T62" fmla="*/ 15 w 91"/>
                <a:gd name="T63" fmla="*/ 120 h 629"/>
                <a:gd name="T64" fmla="*/ 15 w 91"/>
                <a:gd name="T65" fmla="*/ 113 h 629"/>
                <a:gd name="T66" fmla="*/ 15 w 91"/>
                <a:gd name="T67" fmla="*/ 107 h 629"/>
                <a:gd name="T68" fmla="*/ 14 w 91"/>
                <a:gd name="T69" fmla="*/ 100 h 629"/>
                <a:gd name="T70" fmla="*/ 14 w 91"/>
                <a:gd name="T71" fmla="*/ 93 h 629"/>
                <a:gd name="T72" fmla="*/ 13 w 91"/>
                <a:gd name="T73" fmla="*/ 87 h 629"/>
                <a:gd name="T74" fmla="*/ 13 w 91"/>
                <a:gd name="T75" fmla="*/ 80 h 629"/>
                <a:gd name="T76" fmla="*/ 13 w 91"/>
                <a:gd name="T77" fmla="*/ 74 h 629"/>
                <a:gd name="T78" fmla="*/ 12 w 91"/>
                <a:gd name="T79" fmla="*/ 68 h 629"/>
                <a:gd name="T80" fmla="*/ 12 w 91"/>
                <a:gd name="T81" fmla="*/ 62 h 629"/>
                <a:gd name="T82" fmla="*/ 12 w 91"/>
                <a:gd name="T83" fmla="*/ 56 h 629"/>
                <a:gd name="T84" fmla="*/ 12 w 91"/>
                <a:gd name="T85" fmla="*/ 51 h 629"/>
                <a:gd name="T86" fmla="*/ 12 w 91"/>
                <a:gd name="T87" fmla="*/ 45 h 629"/>
                <a:gd name="T88" fmla="*/ 11 w 91"/>
                <a:gd name="T89" fmla="*/ 36 h 629"/>
                <a:gd name="T90" fmla="*/ 11 w 91"/>
                <a:gd name="T91" fmla="*/ 27 h 629"/>
                <a:gd name="T92" fmla="*/ 11 w 91"/>
                <a:gd name="T93" fmla="*/ 18 h 629"/>
                <a:gd name="T94" fmla="*/ 11 w 91"/>
                <a:gd name="T95" fmla="*/ 11 h 629"/>
                <a:gd name="T96" fmla="*/ 11 w 91"/>
                <a:gd name="T97" fmla="*/ 6 h 629"/>
                <a:gd name="T98" fmla="*/ 11 w 91"/>
                <a:gd name="T99" fmla="*/ 1 h 629"/>
                <a:gd name="T100" fmla="*/ 1 w 91"/>
                <a:gd name="T101" fmla="*/ 62 h 62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1"/>
                <a:gd name="T154" fmla="*/ 0 h 629"/>
                <a:gd name="T155" fmla="*/ 91 w 91"/>
                <a:gd name="T156" fmla="*/ 629 h 62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1" h="629">
                  <a:moveTo>
                    <a:pt x="2" y="124"/>
                  </a:moveTo>
                  <a:lnTo>
                    <a:pt x="0" y="593"/>
                  </a:lnTo>
                  <a:lnTo>
                    <a:pt x="91" y="629"/>
                  </a:lnTo>
                  <a:lnTo>
                    <a:pt x="89" y="627"/>
                  </a:lnTo>
                  <a:lnTo>
                    <a:pt x="89" y="622"/>
                  </a:lnTo>
                  <a:lnTo>
                    <a:pt x="87" y="616"/>
                  </a:lnTo>
                  <a:lnTo>
                    <a:pt x="85" y="610"/>
                  </a:lnTo>
                  <a:lnTo>
                    <a:pt x="85" y="605"/>
                  </a:lnTo>
                  <a:lnTo>
                    <a:pt x="83" y="599"/>
                  </a:lnTo>
                  <a:lnTo>
                    <a:pt x="81" y="589"/>
                  </a:lnTo>
                  <a:lnTo>
                    <a:pt x="79" y="582"/>
                  </a:lnTo>
                  <a:lnTo>
                    <a:pt x="78" y="572"/>
                  </a:lnTo>
                  <a:lnTo>
                    <a:pt x="76" y="563"/>
                  </a:lnTo>
                  <a:lnTo>
                    <a:pt x="74" y="557"/>
                  </a:lnTo>
                  <a:lnTo>
                    <a:pt x="74" y="553"/>
                  </a:lnTo>
                  <a:lnTo>
                    <a:pt x="72" y="548"/>
                  </a:lnTo>
                  <a:lnTo>
                    <a:pt x="72" y="542"/>
                  </a:lnTo>
                  <a:lnTo>
                    <a:pt x="70" y="536"/>
                  </a:lnTo>
                  <a:lnTo>
                    <a:pt x="70" y="530"/>
                  </a:lnTo>
                  <a:lnTo>
                    <a:pt x="68" y="525"/>
                  </a:lnTo>
                  <a:lnTo>
                    <a:pt x="68" y="521"/>
                  </a:lnTo>
                  <a:lnTo>
                    <a:pt x="66" y="513"/>
                  </a:lnTo>
                  <a:lnTo>
                    <a:pt x="66" y="508"/>
                  </a:lnTo>
                  <a:lnTo>
                    <a:pt x="64" y="500"/>
                  </a:lnTo>
                  <a:lnTo>
                    <a:pt x="64" y="494"/>
                  </a:lnTo>
                  <a:lnTo>
                    <a:pt x="62" y="489"/>
                  </a:lnTo>
                  <a:lnTo>
                    <a:pt x="60" y="483"/>
                  </a:lnTo>
                  <a:lnTo>
                    <a:pt x="59" y="475"/>
                  </a:lnTo>
                  <a:lnTo>
                    <a:pt x="59" y="470"/>
                  </a:lnTo>
                  <a:lnTo>
                    <a:pt x="57" y="462"/>
                  </a:lnTo>
                  <a:lnTo>
                    <a:pt x="57" y="456"/>
                  </a:lnTo>
                  <a:lnTo>
                    <a:pt x="55" y="449"/>
                  </a:lnTo>
                  <a:lnTo>
                    <a:pt x="55" y="443"/>
                  </a:lnTo>
                  <a:lnTo>
                    <a:pt x="53" y="435"/>
                  </a:lnTo>
                  <a:lnTo>
                    <a:pt x="53" y="430"/>
                  </a:lnTo>
                  <a:lnTo>
                    <a:pt x="51" y="422"/>
                  </a:lnTo>
                  <a:lnTo>
                    <a:pt x="51" y="416"/>
                  </a:lnTo>
                  <a:lnTo>
                    <a:pt x="49" y="409"/>
                  </a:lnTo>
                  <a:lnTo>
                    <a:pt x="49" y="403"/>
                  </a:lnTo>
                  <a:lnTo>
                    <a:pt x="47" y="395"/>
                  </a:lnTo>
                  <a:lnTo>
                    <a:pt x="47" y="390"/>
                  </a:lnTo>
                  <a:lnTo>
                    <a:pt x="45" y="382"/>
                  </a:lnTo>
                  <a:lnTo>
                    <a:pt x="45" y="376"/>
                  </a:lnTo>
                  <a:lnTo>
                    <a:pt x="43" y="369"/>
                  </a:lnTo>
                  <a:lnTo>
                    <a:pt x="43" y="363"/>
                  </a:lnTo>
                  <a:lnTo>
                    <a:pt x="41" y="356"/>
                  </a:lnTo>
                  <a:lnTo>
                    <a:pt x="41" y="348"/>
                  </a:lnTo>
                  <a:lnTo>
                    <a:pt x="40" y="342"/>
                  </a:lnTo>
                  <a:lnTo>
                    <a:pt x="40" y="337"/>
                  </a:lnTo>
                  <a:lnTo>
                    <a:pt x="40" y="329"/>
                  </a:lnTo>
                  <a:lnTo>
                    <a:pt x="38" y="323"/>
                  </a:lnTo>
                  <a:lnTo>
                    <a:pt x="38" y="318"/>
                  </a:lnTo>
                  <a:lnTo>
                    <a:pt x="38" y="312"/>
                  </a:lnTo>
                  <a:lnTo>
                    <a:pt x="38" y="306"/>
                  </a:lnTo>
                  <a:lnTo>
                    <a:pt x="36" y="299"/>
                  </a:lnTo>
                  <a:lnTo>
                    <a:pt x="36" y="291"/>
                  </a:lnTo>
                  <a:lnTo>
                    <a:pt x="36" y="285"/>
                  </a:lnTo>
                  <a:lnTo>
                    <a:pt x="34" y="280"/>
                  </a:lnTo>
                  <a:lnTo>
                    <a:pt x="34" y="272"/>
                  </a:lnTo>
                  <a:lnTo>
                    <a:pt x="32" y="266"/>
                  </a:lnTo>
                  <a:lnTo>
                    <a:pt x="32" y="261"/>
                  </a:lnTo>
                  <a:lnTo>
                    <a:pt x="32" y="253"/>
                  </a:lnTo>
                  <a:lnTo>
                    <a:pt x="32" y="247"/>
                  </a:lnTo>
                  <a:lnTo>
                    <a:pt x="30" y="240"/>
                  </a:lnTo>
                  <a:lnTo>
                    <a:pt x="30" y="232"/>
                  </a:lnTo>
                  <a:lnTo>
                    <a:pt x="30" y="226"/>
                  </a:lnTo>
                  <a:lnTo>
                    <a:pt x="30" y="219"/>
                  </a:lnTo>
                  <a:lnTo>
                    <a:pt x="30" y="213"/>
                  </a:lnTo>
                  <a:lnTo>
                    <a:pt x="30" y="207"/>
                  </a:lnTo>
                  <a:lnTo>
                    <a:pt x="28" y="200"/>
                  </a:lnTo>
                  <a:lnTo>
                    <a:pt x="28" y="192"/>
                  </a:lnTo>
                  <a:lnTo>
                    <a:pt x="28" y="186"/>
                  </a:lnTo>
                  <a:lnTo>
                    <a:pt x="28" y="181"/>
                  </a:lnTo>
                  <a:lnTo>
                    <a:pt x="26" y="173"/>
                  </a:lnTo>
                  <a:lnTo>
                    <a:pt x="26" y="167"/>
                  </a:lnTo>
                  <a:lnTo>
                    <a:pt x="26" y="160"/>
                  </a:lnTo>
                  <a:lnTo>
                    <a:pt x="26" y="154"/>
                  </a:lnTo>
                  <a:lnTo>
                    <a:pt x="26" y="147"/>
                  </a:lnTo>
                  <a:lnTo>
                    <a:pt x="26" y="141"/>
                  </a:lnTo>
                  <a:lnTo>
                    <a:pt x="24" y="135"/>
                  </a:lnTo>
                  <a:lnTo>
                    <a:pt x="24" y="129"/>
                  </a:lnTo>
                  <a:lnTo>
                    <a:pt x="24" y="124"/>
                  </a:lnTo>
                  <a:lnTo>
                    <a:pt x="24" y="118"/>
                  </a:lnTo>
                  <a:lnTo>
                    <a:pt x="24" y="112"/>
                  </a:lnTo>
                  <a:lnTo>
                    <a:pt x="24" y="107"/>
                  </a:lnTo>
                  <a:lnTo>
                    <a:pt x="24" y="101"/>
                  </a:lnTo>
                  <a:lnTo>
                    <a:pt x="24" y="95"/>
                  </a:lnTo>
                  <a:lnTo>
                    <a:pt x="24" y="90"/>
                  </a:lnTo>
                  <a:lnTo>
                    <a:pt x="24" y="82"/>
                  </a:lnTo>
                  <a:lnTo>
                    <a:pt x="22" y="72"/>
                  </a:lnTo>
                  <a:lnTo>
                    <a:pt x="22" y="63"/>
                  </a:lnTo>
                  <a:lnTo>
                    <a:pt x="22" y="53"/>
                  </a:lnTo>
                  <a:lnTo>
                    <a:pt x="22" y="46"/>
                  </a:lnTo>
                  <a:lnTo>
                    <a:pt x="22" y="36"/>
                  </a:lnTo>
                  <a:lnTo>
                    <a:pt x="22" y="31"/>
                  </a:lnTo>
                  <a:lnTo>
                    <a:pt x="22" y="21"/>
                  </a:lnTo>
                  <a:lnTo>
                    <a:pt x="22" y="17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2"/>
                  </a:lnTo>
                  <a:lnTo>
                    <a:pt x="22" y="0"/>
                  </a:lnTo>
                  <a:lnTo>
                    <a:pt x="2" y="1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3" name="Freeform 282"/>
            <p:cNvSpPr>
              <a:spLocks/>
            </p:cNvSpPr>
            <p:nvPr/>
          </p:nvSpPr>
          <p:spPr bwMode="auto">
            <a:xfrm>
              <a:off x="4057" y="2387"/>
              <a:ext cx="328" cy="547"/>
            </a:xfrm>
            <a:custGeom>
              <a:avLst/>
              <a:gdLst>
                <a:gd name="T0" fmla="*/ 25 w 658"/>
                <a:gd name="T1" fmla="*/ 74 h 1093"/>
                <a:gd name="T2" fmla="*/ 37 w 658"/>
                <a:gd name="T3" fmla="*/ 80 h 1093"/>
                <a:gd name="T4" fmla="*/ 55 w 658"/>
                <a:gd name="T5" fmla="*/ 91 h 1093"/>
                <a:gd name="T6" fmla="*/ 65 w 658"/>
                <a:gd name="T7" fmla="*/ 96 h 1093"/>
                <a:gd name="T8" fmla="*/ 78 w 658"/>
                <a:gd name="T9" fmla="*/ 105 h 1093"/>
                <a:gd name="T10" fmla="*/ 89 w 658"/>
                <a:gd name="T11" fmla="*/ 112 h 1093"/>
                <a:gd name="T12" fmla="*/ 102 w 658"/>
                <a:gd name="T13" fmla="*/ 120 h 1093"/>
                <a:gd name="T14" fmla="*/ 113 w 658"/>
                <a:gd name="T15" fmla="*/ 130 h 1093"/>
                <a:gd name="T16" fmla="*/ 125 w 658"/>
                <a:gd name="T17" fmla="*/ 139 h 1093"/>
                <a:gd name="T18" fmla="*/ 137 w 658"/>
                <a:gd name="T19" fmla="*/ 148 h 1093"/>
                <a:gd name="T20" fmla="*/ 147 w 658"/>
                <a:gd name="T21" fmla="*/ 158 h 1093"/>
                <a:gd name="T22" fmla="*/ 165 w 658"/>
                <a:gd name="T23" fmla="*/ 178 h 1093"/>
                <a:gd name="T24" fmla="*/ 177 w 658"/>
                <a:gd name="T25" fmla="*/ 197 h 1093"/>
                <a:gd name="T26" fmla="*/ 187 w 658"/>
                <a:gd name="T27" fmla="*/ 216 h 1093"/>
                <a:gd name="T28" fmla="*/ 196 w 658"/>
                <a:gd name="T29" fmla="*/ 234 h 1093"/>
                <a:gd name="T30" fmla="*/ 202 w 658"/>
                <a:gd name="T31" fmla="*/ 253 h 1093"/>
                <a:gd name="T32" fmla="*/ 206 w 658"/>
                <a:gd name="T33" fmla="*/ 268 h 1093"/>
                <a:gd name="T34" fmla="*/ 207 w 658"/>
                <a:gd name="T35" fmla="*/ 284 h 1093"/>
                <a:gd name="T36" fmla="*/ 208 w 658"/>
                <a:gd name="T37" fmla="*/ 297 h 1093"/>
                <a:gd name="T38" fmla="*/ 207 w 658"/>
                <a:gd name="T39" fmla="*/ 307 h 1093"/>
                <a:gd name="T40" fmla="*/ 205 w 658"/>
                <a:gd name="T41" fmla="*/ 324 h 1093"/>
                <a:gd name="T42" fmla="*/ 202 w 658"/>
                <a:gd name="T43" fmla="*/ 338 h 1093"/>
                <a:gd name="T44" fmla="*/ 199 w 658"/>
                <a:gd name="T45" fmla="*/ 349 h 1093"/>
                <a:gd name="T46" fmla="*/ 327 w 658"/>
                <a:gd name="T47" fmla="*/ 546 h 1093"/>
                <a:gd name="T48" fmla="*/ 324 w 658"/>
                <a:gd name="T49" fmla="*/ 537 h 1093"/>
                <a:gd name="T50" fmla="*/ 321 w 658"/>
                <a:gd name="T51" fmla="*/ 524 h 1093"/>
                <a:gd name="T52" fmla="*/ 316 w 658"/>
                <a:gd name="T53" fmla="*/ 507 h 1093"/>
                <a:gd name="T54" fmla="*/ 309 w 658"/>
                <a:gd name="T55" fmla="*/ 486 h 1093"/>
                <a:gd name="T56" fmla="*/ 302 w 658"/>
                <a:gd name="T57" fmla="*/ 462 h 1093"/>
                <a:gd name="T58" fmla="*/ 293 w 658"/>
                <a:gd name="T59" fmla="*/ 436 h 1093"/>
                <a:gd name="T60" fmla="*/ 284 w 658"/>
                <a:gd name="T61" fmla="*/ 407 h 1093"/>
                <a:gd name="T62" fmla="*/ 275 w 658"/>
                <a:gd name="T63" fmla="*/ 379 h 1093"/>
                <a:gd name="T64" fmla="*/ 264 w 658"/>
                <a:gd name="T65" fmla="*/ 349 h 1093"/>
                <a:gd name="T66" fmla="*/ 255 w 658"/>
                <a:gd name="T67" fmla="*/ 321 h 1093"/>
                <a:gd name="T68" fmla="*/ 244 w 658"/>
                <a:gd name="T69" fmla="*/ 293 h 1093"/>
                <a:gd name="T70" fmla="*/ 234 w 658"/>
                <a:gd name="T71" fmla="*/ 267 h 1093"/>
                <a:gd name="T72" fmla="*/ 224 w 658"/>
                <a:gd name="T73" fmla="*/ 244 h 1093"/>
                <a:gd name="T74" fmla="*/ 214 w 658"/>
                <a:gd name="T75" fmla="*/ 225 h 1093"/>
                <a:gd name="T76" fmla="*/ 206 w 658"/>
                <a:gd name="T77" fmla="*/ 209 h 1093"/>
                <a:gd name="T78" fmla="*/ 196 w 658"/>
                <a:gd name="T79" fmla="*/ 195 h 1093"/>
                <a:gd name="T80" fmla="*/ 185 w 658"/>
                <a:gd name="T81" fmla="*/ 183 h 1093"/>
                <a:gd name="T82" fmla="*/ 172 w 658"/>
                <a:gd name="T83" fmla="*/ 170 h 1093"/>
                <a:gd name="T84" fmla="*/ 159 w 658"/>
                <a:gd name="T85" fmla="*/ 157 h 1093"/>
                <a:gd name="T86" fmla="*/ 145 w 658"/>
                <a:gd name="T87" fmla="*/ 144 h 1093"/>
                <a:gd name="T88" fmla="*/ 131 w 658"/>
                <a:gd name="T89" fmla="*/ 132 h 1093"/>
                <a:gd name="T90" fmla="*/ 117 w 658"/>
                <a:gd name="T91" fmla="*/ 120 h 1093"/>
                <a:gd name="T92" fmla="*/ 102 w 658"/>
                <a:gd name="T93" fmla="*/ 109 h 1093"/>
                <a:gd name="T94" fmla="*/ 88 w 658"/>
                <a:gd name="T95" fmla="*/ 97 h 1093"/>
                <a:gd name="T96" fmla="*/ 76 w 658"/>
                <a:gd name="T97" fmla="*/ 87 h 1093"/>
                <a:gd name="T98" fmla="*/ 63 w 658"/>
                <a:gd name="T99" fmla="*/ 78 h 1093"/>
                <a:gd name="T100" fmla="*/ 52 w 658"/>
                <a:gd name="T101" fmla="*/ 72 h 1093"/>
                <a:gd name="T102" fmla="*/ 38 w 658"/>
                <a:gd name="T103" fmla="*/ 61 h 1093"/>
                <a:gd name="T104" fmla="*/ 7 w 658"/>
                <a:gd name="T105" fmla="*/ 0 h 10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58"/>
                <a:gd name="T160" fmla="*/ 0 h 1093"/>
                <a:gd name="T161" fmla="*/ 658 w 658"/>
                <a:gd name="T162" fmla="*/ 1093 h 10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58" h="1093">
                  <a:moveTo>
                    <a:pt x="0" y="4"/>
                  </a:moveTo>
                  <a:lnTo>
                    <a:pt x="40" y="141"/>
                  </a:lnTo>
                  <a:lnTo>
                    <a:pt x="42" y="143"/>
                  </a:lnTo>
                  <a:lnTo>
                    <a:pt x="50" y="147"/>
                  </a:lnTo>
                  <a:lnTo>
                    <a:pt x="53" y="149"/>
                  </a:lnTo>
                  <a:lnTo>
                    <a:pt x="59" y="151"/>
                  </a:lnTo>
                  <a:lnTo>
                    <a:pt x="65" y="154"/>
                  </a:lnTo>
                  <a:lnTo>
                    <a:pt x="74" y="160"/>
                  </a:lnTo>
                  <a:lnTo>
                    <a:pt x="82" y="164"/>
                  </a:lnTo>
                  <a:lnTo>
                    <a:pt x="91" y="168"/>
                  </a:lnTo>
                  <a:lnTo>
                    <a:pt x="101" y="173"/>
                  </a:lnTo>
                  <a:lnTo>
                    <a:pt x="110" y="181"/>
                  </a:lnTo>
                  <a:lnTo>
                    <a:pt x="116" y="183"/>
                  </a:lnTo>
                  <a:lnTo>
                    <a:pt x="120" y="187"/>
                  </a:lnTo>
                  <a:lnTo>
                    <a:pt x="126" y="190"/>
                  </a:lnTo>
                  <a:lnTo>
                    <a:pt x="131" y="192"/>
                  </a:lnTo>
                  <a:lnTo>
                    <a:pt x="137" y="196"/>
                  </a:lnTo>
                  <a:lnTo>
                    <a:pt x="143" y="200"/>
                  </a:lnTo>
                  <a:lnTo>
                    <a:pt x="150" y="204"/>
                  </a:lnTo>
                  <a:lnTo>
                    <a:pt x="156" y="209"/>
                  </a:lnTo>
                  <a:lnTo>
                    <a:pt x="162" y="211"/>
                  </a:lnTo>
                  <a:lnTo>
                    <a:pt x="167" y="215"/>
                  </a:lnTo>
                  <a:lnTo>
                    <a:pt x="173" y="219"/>
                  </a:lnTo>
                  <a:lnTo>
                    <a:pt x="179" y="223"/>
                  </a:lnTo>
                  <a:lnTo>
                    <a:pt x="185" y="227"/>
                  </a:lnTo>
                  <a:lnTo>
                    <a:pt x="190" y="232"/>
                  </a:lnTo>
                  <a:lnTo>
                    <a:pt x="196" y="236"/>
                  </a:lnTo>
                  <a:lnTo>
                    <a:pt x="204" y="240"/>
                  </a:lnTo>
                  <a:lnTo>
                    <a:pt x="209" y="244"/>
                  </a:lnTo>
                  <a:lnTo>
                    <a:pt x="215" y="249"/>
                  </a:lnTo>
                  <a:lnTo>
                    <a:pt x="221" y="253"/>
                  </a:lnTo>
                  <a:lnTo>
                    <a:pt x="226" y="259"/>
                  </a:lnTo>
                  <a:lnTo>
                    <a:pt x="234" y="261"/>
                  </a:lnTo>
                  <a:lnTo>
                    <a:pt x="240" y="268"/>
                  </a:lnTo>
                  <a:lnTo>
                    <a:pt x="245" y="272"/>
                  </a:lnTo>
                  <a:lnTo>
                    <a:pt x="251" y="278"/>
                  </a:lnTo>
                  <a:lnTo>
                    <a:pt x="257" y="282"/>
                  </a:lnTo>
                  <a:lnTo>
                    <a:pt x="262" y="285"/>
                  </a:lnTo>
                  <a:lnTo>
                    <a:pt x="268" y="291"/>
                  </a:lnTo>
                  <a:lnTo>
                    <a:pt x="274" y="295"/>
                  </a:lnTo>
                  <a:lnTo>
                    <a:pt x="278" y="301"/>
                  </a:lnTo>
                  <a:lnTo>
                    <a:pt x="283" y="304"/>
                  </a:lnTo>
                  <a:lnTo>
                    <a:pt x="289" y="310"/>
                  </a:lnTo>
                  <a:lnTo>
                    <a:pt x="295" y="316"/>
                  </a:lnTo>
                  <a:lnTo>
                    <a:pt x="302" y="325"/>
                  </a:lnTo>
                  <a:lnTo>
                    <a:pt x="314" y="335"/>
                  </a:lnTo>
                  <a:lnTo>
                    <a:pt x="321" y="346"/>
                  </a:lnTo>
                  <a:lnTo>
                    <a:pt x="331" y="356"/>
                  </a:lnTo>
                  <a:lnTo>
                    <a:pt x="337" y="365"/>
                  </a:lnTo>
                  <a:lnTo>
                    <a:pt x="344" y="375"/>
                  </a:lnTo>
                  <a:lnTo>
                    <a:pt x="350" y="384"/>
                  </a:lnTo>
                  <a:lnTo>
                    <a:pt x="356" y="394"/>
                  </a:lnTo>
                  <a:lnTo>
                    <a:pt x="361" y="401"/>
                  </a:lnTo>
                  <a:lnTo>
                    <a:pt x="367" y="413"/>
                  </a:lnTo>
                  <a:lnTo>
                    <a:pt x="371" y="422"/>
                  </a:lnTo>
                  <a:lnTo>
                    <a:pt x="376" y="432"/>
                  </a:lnTo>
                  <a:lnTo>
                    <a:pt x="382" y="441"/>
                  </a:lnTo>
                  <a:lnTo>
                    <a:pt x="386" y="451"/>
                  </a:lnTo>
                  <a:lnTo>
                    <a:pt x="390" y="458"/>
                  </a:lnTo>
                  <a:lnTo>
                    <a:pt x="394" y="468"/>
                  </a:lnTo>
                  <a:lnTo>
                    <a:pt x="395" y="477"/>
                  </a:lnTo>
                  <a:lnTo>
                    <a:pt x="399" y="487"/>
                  </a:lnTo>
                  <a:lnTo>
                    <a:pt x="401" y="496"/>
                  </a:lnTo>
                  <a:lnTo>
                    <a:pt x="405" y="506"/>
                  </a:lnTo>
                  <a:lnTo>
                    <a:pt x="407" y="514"/>
                  </a:lnTo>
                  <a:lnTo>
                    <a:pt x="409" y="521"/>
                  </a:lnTo>
                  <a:lnTo>
                    <a:pt x="411" y="529"/>
                  </a:lnTo>
                  <a:lnTo>
                    <a:pt x="413" y="536"/>
                  </a:lnTo>
                  <a:lnTo>
                    <a:pt x="413" y="544"/>
                  </a:lnTo>
                  <a:lnTo>
                    <a:pt x="414" y="552"/>
                  </a:lnTo>
                  <a:lnTo>
                    <a:pt x="414" y="559"/>
                  </a:lnTo>
                  <a:lnTo>
                    <a:pt x="416" y="567"/>
                  </a:lnTo>
                  <a:lnTo>
                    <a:pt x="416" y="574"/>
                  </a:lnTo>
                  <a:lnTo>
                    <a:pt x="416" y="580"/>
                  </a:lnTo>
                  <a:lnTo>
                    <a:pt x="416" y="586"/>
                  </a:lnTo>
                  <a:lnTo>
                    <a:pt x="418" y="593"/>
                  </a:lnTo>
                  <a:lnTo>
                    <a:pt x="416" y="599"/>
                  </a:lnTo>
                  <a:lnTo>
                    <a:pt x="416" y="605"/>
                  </a:lnTo>
                  <a:lnTo>
                    <a:pt x="416" y="609"/>
                  </a:lnTo>
                  <a:lnTo>
                    <a:pt x="416" y="614"/>
                  </a:lnTo>
                  <a:lnTo>
                    <a:pt x="414" y="624"/>
                  </a:lnTo>
                  <a:lnTo>
                    <a:pt x="413" y="633"/>
                  </a:lnTo>
                  <a:lnTo>
                    <a:pt x="411" y="641"/>
                  </a:lnTo>
                  <a:lnTo>
                    <a:pt x="411" y="648"/>
                  </a:lnTo>
                  <a:lnTo>
                    <a:pt x="409" y="656"/>
                  </a:lnTo>
                  <a:lnTo>
                    <a:pt x="407" y="664"/>
                  </a:lnTo>
                  <a:lnTo>
                    <a:pt x="405" y="669"/>
                  </a:lnTo>
                  <a:lnTo>
                    <a:pt x="405" y="675"/>
                  </a:lnTo>
                  <a:lnTo>
                    <a:pt x="401" y="683"/>
                  </a:lnTo>
                  <a:lnTo>
                    <a:pt x="399" y="692"/>
                  </a:lnTo>
                  <a:lnTo>
                    <a:pt x="399" y="696"/>
                  </a:lnTo>
                  <a:lnTo>
                    <a:pt x="399" y="698"/>
                  </a:lnTo>
                  <a:lnTo>
                    <a:pt x="454" y="631"/>
                  </a:lnTo>
                  <a:lnTo>
                    <a:pt x="570" y="953"/>
                  </a:lnTo>
                  <a:lnTo>
                    <a:pt x="658" y="1093"/>
                  </a:lnTo>
                  <a:lnTo>
                    <a:pt x="656" y="1091"/>
                  </a:lnTo>
                  <a:lnTo>
                    <a:pt x="654" y="1086"/>
                  </a:lnTo>
                  <a:lnTo>
                    <a:pt x="652" y="1082"/>
                  </a:lnTo>
                  <a:lnTo>
                    <a:pt x="652" y="1078"/>
                  </a:lnTo>
                  <a:lnTo>
                    <a:pt x="650" y="1074"/>
                  </a:lnTo>
                  <a:lnTo>
                    <a:pt x="650" y="1068"/>
                  </a:lnTo>
                  <a:lnTo>
                    <a:pt x="646" y="1063"/>
                  </a:lnTo>
                  <a:lnTo>
                    <a:pt x="644" y="1055"/>
                  </a:lnTo>
                  <a:lnTo>
                    <a:pt x="643" y="1048"/>
                  </a:lnTo>
                  <a:lnTo>
                    <a:pt x="641" y="1040"/>
                  </a:lnTo>
                  <a:lnTo>
                    <a:pt x="639" y="1030"/>
                  </a:lnTo>
                  <a:lnTo>
                    <a:pt x="635" y="1023"/>
                  </a:lnTo>
                  <a:lnTo>
                    <a:pt x="633" y="1013"/>
                  </a:lnTo>
                  <a:lnTo>
                    <a:pt x="631" y="1004"/>
                  </a:lnTo>
                  <a:lnTo>
                    <a:pt x="627" y="992"/>
                  </a:lnTo>
                  <a:lnTo>
                    <a:pt x="624" y="983"/>
                  </a:lnTo>
                  <a:lnTo>
                    <a:pt x="620" y="972"/>
                  </a:lnTo>
                  <a:lnTo>
                    <a:pt x="618" y="960"/>
                  </a:lnTo>
                  <a:lnTo>
                    <a:pt x="614" y="947"/>
                  </a:lnTo>
                  <a:lnTo>
                    <a:pt x="608" y="935"/>
                  </a:lnTo>
                  <a:lnTo>
                    <a:pt x="605" y="924"/>
                  </a:lnTo>
                  <a:lnTo>
                    <a:pt x="601" y="911"/>
                  </a:lnTo>
                  <a:lnTo>
                    <a:pt x="597" y="897"/>
                  </a:lnTo>
                  <a:lnTo>
                    <a:pt x="593" y="884"/>
                  </a:lnTo>
                  <a:lnTo>
                    <a:pt x="587" y="871"/>
                  </a:lnTo>
                  <a:lnTo>
                    <a:pt x="584" y="857"/>
                  </a:lnTo>
                  <a:lnTo>
                    <a:pt x="580" y="842"/>
                  </a:lnTo>
                  <a:lnTo>
                    <a:pt x="576" y="829"/>
                  </a:lnTo>
                  <a:lnTo>
                    <a:pt x="570" y="814"/>
                  </a:lnTo>
                  <a:lnTo>
                    <a:pt x="567" y="800"/>
                  </a:lnTo>
                  <a:lnTo>
                    <a:pt x="561" y="785"/>
                  </a:lnTo>
                  <a:lnTo>
                    <a:pt x="557" y="772"/>
                  </a:lnTo>
                  <a:lnTo>
                    <a:pt x="551" y="757"/>
                  </a:lnTo>
                  <a:lnTo>
                    <a:pt x="547" y="742"/>
                  </a:lnTo>
                  <a:lnTo>
                    <a:pt x="542" y="726"/>
                  </a:lnTo>
                  <a:lnTo>
                    <a:pt x="536" y="713"/>
                  </a:lnTo>
                  <a:lnTo>
                    <a:pt x="530" y="698"/>
                  </a:lnTo>
                  <a:lnTo>
                    <a:pt x="527" y="683"/>
                  </a:lnTo>
                  <a:lnTo>
                    <a:pt x="521" y="669"/>
                  </a:lnTo>
                  <a:lnTo>
                    <a:pt x="515" y="654"/>
                  </a:lnTo>
                  <a:lnTo>
                    <a:pt x="511" y="641"/>
                  </a:lnTo>
                  <a:lnTo>
                    <a:pt x="506" y="628"/>
                  </a:lnTo>
                  <a:lnTo>
                    <a:pt x="500" y="612"/>
                  </a:lnTo>
                  <a:lnTo>
                    <a:pt x="496" y="599"/>
                  </a:lnTo>
                  <a:lnTo>
                    <a:pt x="490" y="586"/>
                  </a:lnTo>
                  <a:lnTo>
                    <a:pt x="487" y="572"/>
                  </a:lnTo>
                  <a:lnTo>
                    <a:pt x="481" y="559"/>
                  </a:lnTo>
                  <a:lnTo>
                    <a:pt x="475" y="548"/>
                  </a:lnTo>
                  <a:lnTo>
                    <a:pt x="470" y="533"/>
                  </a:lnTo>
                  <a:lnTo>
                    <a:pt x="466" y="521"/>
                  </a:lnTo>
                  <a:lnTo>
                    <a:pt x="458" y="510"/>
                  </a:lnTo>
                  <a:lnTo>
                    <a:pt x="454" y="498"/>
                  </a:lnTo>
                  <a:lnTo>
                    <a:pt x="449" y="487"/>
                  </a:lnTo>
                  <a:lnTo>
                    <a:pt x="445" y="477"/>
                  </a:lnTo>
                  <a:lnTo>
                    <a:pt x="439" y="466"/>
                  </a:lnTo>
                  <a:lnTo>
                    <a:pt x="435" y="456"/>
                  </a:lnTo>
                  <a:lnTo>
                    <a:pt x="430" y="449"/>
                  </a:lnTo>
                  <a:lnTo>
                    <a:pt x="426" y="439"/>
                  </a:lnTo>
                  <a:lnTo>
                    <a:pt x="420" y="432"/>
                  </a:lnTo>
                  <a:lnTo>
                    <a:pt x="416" y="424"/>
                  </a:lnTo>
                  <a:lnTo>
                    <a:pt x="413" y="417"/>
                  </a:lnTo>
                  <a:lnTo>
                    <a:pt x="409" y="411"/>
                  </a:lnTo>
                  <a:lnTo>
                    <a:pt x="403" y="403"/>
                  </a:lnTo>
                  <a:lnTo>
                    <a:pt x="397" y="398"/>
                  </a:lnTo>
                  <a:lnTo>
                    <a:pt x="394" y="390"/>
                  </a:lnTo>
                  <a:lnTo>
                    <a:pt x="388" y="384"/>
                  </a:lnTo>
                  <a:lnTo>
                    <a:pt x="382" y="379"/>
                  </a:lnTo>
                  <a:lnTo>
                    <a:pt x="376" y="371"/>
                  </a:lnTo>
                  <a:lnTo>
                    <a:pt x="371" y="365"/>
                  </a:lnTo>
                  <a:lnTo>
                    <a:pt x="365" y="360"/>
                  </a:lnTo>
                  <a:lnTo>
                    <a:pt x="357" y="352"/>
                  </a:lnTo>
                  <a:lnTo>
                    <a:pt x="352" y="346"/>
                  </a:lnTo>
                  <a:lnTo>
                    <a:pt x="346" y="339"/>
                  </a:lnTo>
                  <a:lnTo>
                    <a:pt x="340" y="333"/>
                  </a:lnTo>
                  <a:lnTo>
                    <a:pt x="333" y="325"/>
                  </a:lnTo>
                  <a:lnTo>
                    <a:pt x="327" y="320"/>
                  </a:lnTo>
                  <a:lnTo>
                    <a:pt x="319" y="314"/>
                  </a:lnTo>
                  <a:lnTo>
                    <a:pt x="314" y="308"/>
                  </a:lnTo>
                  <a:lnTo>
                    <a:pt x="306" y="301"/>
                  </a:lnTo>
                  <a:lnTo>
                    <a:pt x="299" y="295"/>
                  </a:lnTo>
                  <a:lnTo>
                    <a:pt x="291" y="287"/>
                  </a:lnTo>
                  <a:lnTo>
                    <a:pt x="285" y="282"/>
                  </a:lnTo>
                  <a:lnTo>
                    <a:pt x="278" y="276"/>
                  </a:lnTo>
                  <a:lnTo>
                    <a:pt x="270" y="268"/>
                  </a:lnTo>
                  <a:lnTo>
                    <a:pt x="262" y="263"/>
                  </a:lnTo>
                  <a:lnTo>
                    <a:pt x="257" y="257"/>
                  </a:lnTo>
                  <a:lnTo>
                    <a:pt x="249" y="251"/>
                  </a:lnTo>
                  <a:lnTo>
                    <a:pt x="242" y="246"/>
                  </a:lnTo>
                  <a:lnTo>
                    <a:pt x="234" y="240"/>
                  </a:lnTo>
                  <a:lnTo>
                    <a:pt x="226" y="234"/>
                  </a:lnTo>
                  <a:lnTo>
                    <a:pt x="219" y="228"/>
                  </a:lnTo>
                  <a:lnTo>
                    <a:pt x="213" y="223"/>
                  </a:lnTo>
                  <a:lnTo>
                    <a:pt x="205" y="217"/>
                  </a:lnTo>
                  <a:lnTo>
                    <a:pt x="200" y="211"/>
                  </a:lnTo>
                  <a:lnTo>
                    <a:pt x="192" y="206"/>
                  </a:lnTo>
                  <a:lnTo>
                    <a:pt x="185" y="200"/>
                  </a:lnTo>
                  <a:lnTo>
                    <a:pt x="177" y="194"/>
                  </a:lnTo>
                  <a:lnTo>
                    <a:pt x="171" y="190"/>
                  </a:lnTo>
                  <a:lnTo>
                    <a:pt x="164" y="183"/>
                  </a:lnTo>
                  <a:lnTo>
                    <a:pt x="158" y="179"/>
                  </a:lnTo>
                  <a:lnTo>
                    <a:pt x="152" y="173"/>
                  </a:lnTo>
                  <a:lnTo>
                    <a:pt x="147" y="170"/>
                  </a:lnTo>
                  <a:lnTo>
                    <a:pt x="139" y="166"/>
                  </a:lnTo>
                  <a:lnTo>
                    <a:pt x="133" y="162"/>
                  </a:lnTo>
                  <a:lnTo>
                    <a:pt x="127" y="156"/>
                  </a:lnTo>
                  <a:lnTo>
                    <a:pt x="122" y="152"/>
                  </a:lnTo>
                  <a:lnTo>
                    <a:pt x="116" y="149"/>
                  </a:lnTo>
                  <a:lnTo>
                    <a:pt x="110" y="145"/>
                  </a:lnTo>
                  <a:lnTo>
                    <a:pt x="105" y="143"/>
                  </a:lnTo>
                  <a:lnTo>
                    <a:pt x="101" y="139"/>
                  </a:lnTo>
                  <a:lnTo>
                    <a:pt x="91" y="132"/>
                  </a:lnTo>
                  <a:lnTo>
                    <a:pt x="84" y="128"/>
                  </a:lnTo>
                  <a:lnTo>
                    <a:pt x="76" y="122"/>
                  </a:lnTo>
                  <a:lnTo>
                    <a:pt x="72" y="118"/>
                  </a:lnTo>
                  <a:lnTo>
                    <a:pt x="63" y="113"/>
                  </a:lnTo>
                  <a:lnTo>
                    <a:pt x="61" y="111"/>
                  </a:lnTo>
                  <a:lnTo>
                    <a:pt x="1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4" name="Freeform 283"/>
            <p:cNvSpPr>
              <a:spLocks/>
            </p:cNvSpPr>
            <p:nvPr/>
          </p:nvSpPr>
          <p:spPr bwMode="auto">
            <a:xfrm>
              <a:off x="3944" y="2734"/>
              <a:ext cx="341" cy="343"/>
            </a:xfrm>
            <a:custGeom>
              <a:avLst/>
              <a:gdLst>
                <a:gd name="T0" fmla="*/ 176 w 680"/>
                <a:gd name="T1" fmla="*/ 78 h 686"/>
                <a:gd name="T2" fmla="*/ 171 w 680"/>
                <a:gd name="T3" fmla="*/ 92 h 686"/>
                <a:gd name="T4" fmla="*/ 166 w 680"/>
                <a:gd name="T5" fmla="*/ 111 h 686"/>
                <a:gd name="T6" fmla="*/ 163 w 680"/>
                <a:gd name="T7" fmla="*/ 130 h 686"/>
                <a:gd name="T8" fmla="*/ 161 w 680"/>
                <a:gd name="T9" fmla="*/ 149 h 686"/>
                <a:gd name="T10" fmla="*/ 162 w 680"/>
                <a:gd name="T11" fmla="*/ 165 h 686"/>
                <a:gd name="T12" fmla="*/ 171 w 680"/>
                <a:gd name="T13" fmla="*/ 182 h 686"/>
                <a:gd name="T14" fmla="*/ 190 w 680"/>
                <a:gd name="T15" fmla="*/ 201 h 686"/>
                <a:gd name="T16" fmla="*/ 204 w 680"/>
                <a:gd name="T17" fmla="*/ 213 h 686"/>
                <a:gd name="T18" fmla="*/ 211 w 680"/>
                <a:gd name="T19" fmla="*/ 212 h 686"/>
                <a:gd name="T20" fmla="*/ 224 w 680"/>
                <a:gd name="T21" fmla="*/ 204 h 686"/>
                <a:gd name="T22" fmla="*/ 243 w 680"/>
                <a:gd name="T23" fmla="*/ 196 h 686"/>
                <a:gd name="T24" fmla="*/ 263 w 680"/>
                <a:gd name="T25" fmla="*/ 186 h 686"/>
                <a:gd name="T26" fmla="*/ 282 w 680"/>
                <a:gd name="T27" fmla="*/ 177 h 686"/>
                <a:gd name="T28" fmla="*/ 296 w 680"/>
                <a:gd name="T29" fmla="*/ 171 h 686"/>
                <a:gd name="T30" fmla="*/ 310 w 680"/>
                <a:gd name="T31" fmla="*/ 163 h 686"/>
                <a:gd name="T32" fmla="*/ 327 w 680"/>
                <a:gd name="T33" fmla="*/ 149 h 686"/>
                <a:gd name="T34" fmla="*/ 340 w 680"/>
                <a:gd name="T35" fmla="*/ 135 h 686"/>
                <a:gd name="T36" fmla="*/ 341 w 680"/>
                <a:gd name="T37" fmla="*/ 144 h 686"/>
                <a:gd name="T38" fmla="*/ 335 w 680"/>
                <a:gd name="T39" fmla="*/ 161 h 686"/>
                <a:gd name="T40" fmla="*/ 321 w 680"/>
                <a:gd name="T41" fmla="*/ 181 h 686"/>
                <a:gd name="T42" fmla="*/ 308 w 680"/>
                <a:gd name="T43" fmla="*/ 189 h 686"/>
                <a:gd name="T44" fmla="*/ 293 w 680"/>
                <a:gd name="T45" fmla="*/ 196 h 686"/>
                <a:gd name="T46" fmla="*/ 278 w 680"/>
                <a:gd name="T47" fmla="*/ 202 h 686"/>
                <a:gd name="T48" fmla="*/ 264 w 680"/>
                <a:gd name="T49" fmla="*/ 206 h 686"/>
                <a:gd name="T50" fmla="*/ 248 w 680"/>
                <a:gd name="T51" fmla="*/ 212 h 686"/>
                <a:gd name="T52" fmla="*/ 253 w 680"/>
                <a:gd name="T53" fmla="*/ 221 h 686"/>
                <a:gd name="T54" fmla="*/ 253 w 680"/>
                <a:gd name="T55" fmla="*/ 233 h 686"/>
                <a:gd name="T56" fmla="*/ 241 w 680"/>
                <a:gd name="T57" fmla="*/ 247 h 686"/>
                <a:gd name="T58" fmla="*/ 219 w 680"/>
                <a:gd name="T59" fmla="*/ 261 h 686"/>
                <a:gd name="T60" fmla="*/ 196 w 680"/>
                <a:gd name="T61" fmla="*/ 276 h 686"/>
                <a:gd name="T62" fmla="*/ 174 w 680"/>
                <a:gd name="T63" fmla="*/ 298 h 686"/>
                <a:gd name="T64" fmla="*/ 159 w 680"/>
                <a:gd name="T65" fmla="*/ 312 h 686"/>
                <a:gd name="T66" fmla="*/ 144 w 680"/>
                <a:gd name="T67" fmla="*/ 322 h 686"/>
                <a:gd name="T68" fmla="*/ 130 w 680"/>
                <a:gd name="T69" fmla="*/ 331 h 686"/>
                <a:gd name="T70" fmla="*/ 113 w 680"/>
                <a:gd name="T71" fmla="*/ 340 h 686"/>
                <a:gd name="T72" fmla="*/ 110 w 680"/>
                <a:gd name="T73" fmla="*/ 340 h 686"/>
                <a:gd name="T74" fmla="*/ 124 w 680"/>
                <a:gd name="T75" fmla="*/ 324 h 686"/>
                <a:gd name="T76" fmla="*/ 138 w 680"/>
                <a:gd name="T77" fmla="*/ 308 h 686"/>
                <a:gd name="T78" fmla="*/ 151 w 680"/>
                <a:gd name="T79" fmla="*/ 288 h 686"/>
                <a:gd name="T80" fmla="*/ 163 w 680"/>
                <a:gd name="T81" fmla="*/ 267 h 686"/>
                <a:gd name="T82" fmla="*/ 168 w 680"/>
                <a:gd name="T83" fmla="*/ 250 h 686"/>
                <a:gd name="T84" fmla="*/ 167 w 680"/>
                <a:gd name="T85" fmla="*/ 231 h 686"/>
                <a:gd name="T86" fmla="*/ 163 w 680"/>
                <a:gd name="T87" fmla="*/ 209 h 686"/>
                <a:gd name="T88" fmla="*/ 158 w 680"/>
                <a:gd name="T89" fmla="*/ 192 h 686"/>
                <a:gd name="T90" fmla="*/ 153 w 680"/>
                <a:gd name="T91" fmla="*/ 176 h 686"/>
                <a:gd name="T92" fmla="*/ 145 w 680"/>
                <a:gd name="T93" fmla="*/ 152 h 686"/>
                <a:gd name="T94" fmla="*/ 138 w 680"/>
                <a:gd name="T95" fmla="*/ 132 h 686"/>
                <a:gd name="T96" fmla="*/ 134 w 680"/>
                <a:gd name="T97" fmla="*/ 121 h 686"/>
                <a:gd name="T98" fmla="*/ 103 w 680"/>
                <a:gd name="T99" fmla="*/ 5 h 686"/>
                <a:gd name="T100" fmla="*/ 109 w 680"/>
                <a:gd name="T101" fmla="*/ 22 h 686"/>
                <a:gd name="T102" fmla="*/ 114 w 680"/>
                <a:gd name="T103" fmla="*/ 38 h 686"/>
                <a:gd name="T104" fmla="*/ 122 w 680"/>
                <a:gd name="T105" fmla="*/ 55 h 686"/>
                <a:gd name="T106" fmla="*/ 128 w 680"/>
                <a:gd name="T107" fmla="*/ 71 h 686"/>
                <a:gd name="T108" fmla="*/ 141 w 680"/>
                <a:gd name="T109" fmla="*/ 81 h 686"/>
                <a:gd name="T110" fmla="*/ 159 w 680"/>
                <a:gd name="T111" fmla="*/ 78 h 686"/>
                <a:gd name="T112" fmla="*/ 174 w 680"/>
                <a:gd name="T113" fmla="*/ 71 h 68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80"/>
                <a:gd name="T172" fmla="*/ 0 h 686"/>
                <a:gd name="T173" fmla="*/ 680 w 680"/>
                <a:gd name="T174" fmla="*/ 686 h 68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80" h="686">
                  <a:moveTo>
                    <a:pt x="355" y="137"/>
                  </a:moveTo>
                  <a:lnTo>
                    <a:pt x="355" y="137"/>
                  </a:lnTo>
                  <a:lnTo>
                    <a:pt x="353" y="141"/>
                  </a:lnTo>
                  <a:lnTo>
                    <a:pt x="351" y="146"/>
                  </a:lnTo>
                  <a:lnTo>
                    <a:pt x="350" y="156"/>
                  </a:lnTo>
                  <a:lnTo>
                    <a:pt x="348" y="162"/>
                  </a:lnTo>
                  <a:lnTo>
                    <a:pt x="346" y="167"/>
                  </a:lnTo>
                  <a:lnTo>
                    <a:pt x="344" y="173"/>
                  </a:lnTo>
                  <a:lnTo>
                    <a:pt x="342" y="179"/>
                  </a:lnTo>
                  <a:lnTo>
                    <a:pt x="340" y="184"/>
                  </a:lnTo>
                  <a:lnTo>
                    <a:pt x="338" y="192"/>
                  </a:lnTo>
                  <a:lnTo>
                    <a:pt x="336" y="200"/>
                  </a:lnTo>
                  <a:lnTo>
                    <a:pt x="336" y="209"/>
                  </a:lnTo>
                  <a:lnTo>
                    <a:pt x="332" y="215"/>
                  </a:lnTo>
                  <a:lnTo>
                    <a:pt x="332" y="222"/>
                  </a:lnTo>
                  <a:lnTo>
                    <a:pt x="331" y="230"/>
                  </a:lnTo>
                  <a:lnTo>
                    <a:pt x="329" y="238"/>
                  </a:lnTo>
                  <a:lnTo>
                    <a:pt x="327" y="245"/>
                  </a:lnTo>
                  <a:lnTo>
                    <a:pt x="327" y="253"/>
                  </a:lnTo>
                  <a:lnTo>
                    <a:pt x="325" y="260"/>
                  </a:lnTo>
                  <a:lnTo>
                    <a:pt x="325" y="270"/>
                  </a:lnTo>
                  <a:lnTo>
                    <a:pt x="323" y="278"/>
                  </a:lnTo>
                  <a:lnTo>
                    <a:pt x="321" y="285"/>
                  </a:lnTo>
                  <a:lnTo>
                    <a:pt x="321" y="291"/>
                  </a:lnTo>
                  <a:lnTo>
                    <a:pt x="321" y="298"/>
                  </a:lnTo>
                  <a:lnTo>
                    <a:pt x="321" y="304"/>
                  </a:lnTo>
                  <a:lnTo>
                    <a:pt x="321" y="312"/>
                  </a:lnTo>
                  <a:lnTo>
                    <a:pt x="321" y="317"/>
                  </a:lnTo>
                  <a:lnTo>
                    <a:pt x="323" y="323"/>
                  </a:lnTo>
                  <a:lnTo>
                    <a:pt x="323" y="329"/>
                  </a:lnTo>
                  <a:lnTo>
                    <a:pt x="325" y="335"/>
                  </a:lnTo>
                  <a:lnTo>
                    <a:pt x="327" y="338"/>
                  </a:lnTo>
                  <a:lnTo>
                    <a:pt x="329" y="346"/>
                  </a:lnTo>
                  <a:lnTo>
                    <a:pt x="334" y="355"/>
                  </a:lnTo>
                  <a:lnTo>
                    <a:pt x="340" y="365"/>
                  </a:lnTo>
                  <a:lnTo>
                    <a:pt x="346" y="374"/>
                  </a:lnTo>
                  <a:lnTo>
                    <a:pt x="353" y="382"/>
                  </a:lnTo>
                  <a:lnTo>
                    <a:pt x="361" y="390"/>
                  </a:lnTo>
                  <a:lnTo>
                    <a:pt x="371" y="397"/>
                  </a:lnTo>
                  <a:lnTo>
                    <a:pt x="378" y="403"/>
                  </a:lnTo>
                  <a:lnTo>
                    <a:pt x="386" y="411"/>
                  </a:lnTo>
                  <a:lnTo>
                    <a:pt x="391" y="414"/>
                  </a:lnTo>
                  <a:lnTo>
                    <a:pt x="397" y="420"/>
                  </a:lnTo>
                  <a:lnTo>
                    <a:pt x="403" y="424"/>
                  </a:lnTo>
                  <a:lnTo>
                    <a:pt x="407" y="426"/>
                  </a:lnTo>
                  <a:lnTo>
                    <a:pt x="409" y="428"/>
                  </a:lnTo>
                  <a:lnTo>
                    <a:pt x="410" y="430"/>
                  </a:lnTo>
                  <a:lnTo>
                    <a:pt x="412" y="428"/>
                  </a:lnTo>
                  <a:lnTo>
                    <a:pt x="416" y="426"/>
                  </a:lnTo>
                  <a:lnTo>
                    <a:pt x="420" y="424"/>
                  </a:lnTo>
                  <a:lnTo>
                    <a:pt x="424" y="420"/>
                  </a:lnTo>
                  <a:lnTo>
                    <a:pt x="429" y="418"/>
                  </a:lnTo>
                  <a:lnTo>
                    <a:pt x="435" y="416"/>
                  </a:lnTo>
                  <a:lnTo>
                    <a:pt x="441" y="412"/>
                  </a:lnTo>
                  <a:lnTo>
                    <a:pt x="447" y="409"/>
                  </a:lnTo>
                  <a:lnTo>
                    <a:pt x="452" y="407"/>
                  </a:lnTo>
                  <a:lnTo>
                    <a:pt x="462" y="403"/>
                  </a:lnTo>
                  <a:lnTo>
                    <a:pt x="467" y="399"/>
                  </a:lnTo>
                  <a:lnTo>
                    <a:pt x="475" y="395"/>
                  </a:lnTo>
                  <a:lnTo>
                    <a:pt x="485" y="392"/>
                  </a:lnTo>
                  <a:lnTo>
                    <a:pt x="492" y="390"/>
                  </a:lnTo>
                  <a:lnTo>
                    <a:pt x="500" y="384"/>
                  </a:lnTo>
                  <a:lnTo>
                    <a:pt x="507" y="380"/>
                  </a:lnTo>
                  <a:lnTo>
                    <a:pt x="515" y="376"/>
                  </a:lnTo>
                  <a:lnTo>
                    <a:pt x="524" y="373"/>
                  </a:lnTo>
                  <a:lnTo>
                    <a:pt x="532" y="369"/>
                  </a:lnTo>
                  <a:lnTo>
                    <a:pt x="540" y="365"/>
                  </a:lnTo>
                  <a:lnTo>
                    <a:pt x="547" y="363"/>
                  </a:lnTo>
                  <a:lnTo>
                    <a:pt x="555" y="359"/>
                  </a:lnTo>
                  <a:lnTo>
                    <a:pt x="562" y="355"/>
                  </a:lnTo>
                  <a:lnTo>
                    <a:pt x="568" y="352"/>
                  </a:lnTo>
                  <a:lnTo>
                    <a:pt x="576" y="348"/>
                  </a:lnTo>
                  <a:lnTo>
                    <a:pt x="581" y="346"/>
                  </a:lnTo>
                  <a:lnTo>
                    <a:pt x="587" y="344"/>
                  </a:lnTo>
                  <a:lnTo>
                    <a:pt x="591" y="342"/>
                  </a:lnTo>
                  <a:lnTo>
                    <a:pt x="595" y="340"/>
                  </a:lnTo>
                  <a:lnTo>
                    <a:pt x="600" y="338"/>
                  </a:lnTo>
                  <a:lnTo>
                    <a:pt x="606" y="335"/>
                  </a:lnTo>
                  <a:lnTo>
                    <a:pt x="612" y="331"/>
                  </a:lnTo>
                  <a:lnTo>
                    <a:pt x="619" y="325"/>
                  </a:lnTo>
                  <a:lnTo>
                    <a:pt x="625" y="321"/>
                  </a:lnTo>
                  <a:lnTo>
                    <a:pt x="631" y="316"/>
                  </a:lnTo>
                  <a:lnTo>
                    <a:pt x="638" y="310"/>
                  </a:lnTo>
                  <a:lnTo>
                    <a:pt x="644" y="304"/>
                  </a:lnTo>
                  <a:lnTo>
                    <a:pt x="652" y="298"/>
                  </a:lnTo>
                  <a:lnTo>
                    <a:pt x="656" y="293"/>
                  </a:lnTo>
                  <a:lnTo>
                    <a:pt x="661" y="287"/>
                  </a:lnTo>
                  <a:lnTo>
                    <a:pt x="667" y="279"/>
                  </a:lnTo>
                  <a:lnTo>
                    <a:pt x="671" y="278"/>
                  </a:lnTo>
                  <a:lnTo>
                    <a:pt x="678" y="270"/>
                  </a:lnTo>
                  <a:lnTo>
                    <a:pt x="680" y="268"/>
                  </a:lnTo>
                  <a:lnTo>
                    <a:pt x="680" y="270"/>
                  </a:lnTo>
                  <a:lnTo>
                    <a:pt x="680" y="278"/>
                  </a:lnTo>
                  <a:lnTo>
                    <a:pt x="680" y="281"/>
                  </a:lnTo>
                  <a:lnTo>
                    <a:pt x="680" y="287"/>
                  </a:lnTo>
                  <a:lnTo>
                    <a:pt x="678" y="293"/>
                  </a:lnTo>
                  <a:lnTo>
                    <a:pt x="678" y="300"/>
                  </a:lnTo>
                  <a:lnTo>
                    <a:pt x="675" y="306"/>
                  </a:lnTo>
                  <a:lnTo>
                    <a:pt x="673" y="314"/>
                  </a:lnTo>
                  <a:lnTo>
                    <a:pt x="669" y="321"/>
                  </a:lnTo>
                  <a:lnTo>
                    <a:pt x="667" y="331"/>
                  </a:lnTo>
                  <a:lnTo>
                    <a:pt x="661" y="338"/>
                  </a:lnTo>
                  <a:lnTo>
                    <a:pt x="656" y="346"/>
                  </a:lnTo>
                  <a:lnTo>
                    <a:pt x="648" y="354"/>
                  </a:lnTo>
                  <a:lnTo>
                    <a:pt x="640" y="363"/>
                  </a:lnTo>
                  <a:lnTo>
                    <a:pt x="635" y="365"/>
                  </a:lnTo>
                  <a:lnTo>
                    <a:pt x="631" y="369"/>
                  </a:lnTo>
                  <a:lnTo>
                    <a:pt x="625" y="373"/>
                  </a:lnTo>
                  <a:lnTo>
                    <a:pt x="619" y="376"/>
                  </a:lnTo>
                  <a:lnTo>
                    <a:pt x="614" y="378"/>
                  </a:lnTo>
                  <a:lnTo>
                    <a:pt x="608" y="382"/>
                  </a:lnTo>
                  <a:lnTo>
                    <a:pt x="602" y="384"/>
                  </a:lnTo>
                  <a:lnTo>
                    <a:pt x="597" y="388"/>
                  </a:lnTo>
                  <a:lnTo>
                    <a:pt x="591" y="390"/>
                  </a:lnTo>
                  <a:lnTo>
                    <a:pt x="585" y="392"/>
                  </a:lnTo>
                  <a:lnTo>
                    <a:pt x="578" y="395"/>
                  </a:lnTo>
                  <a:lnTo>
                    <a:pt x="572" y="397"/>
                  </a:lnTo>
                  <a:lnTo>
                    <a:pt x="566" y="399"/>
                  </a:lnTo>
                  <a:lnTo>
                    <a:pt x="561" y="403"/>
                  </a:lnTo>
                  <a:lnTo>
                    <a:pt x="555" y="405"/>
                  </a:lnTo>
                  <a:lnTo>
                    <a:pt x="549" y="407"/>
                  </a:lnTo>
                  <a:lnTo>
                    <a:pt x="543" y="409"/>
                  </a:lnTo>
                  <a:lnTo>
                    <a:pt x="538" y="411"/>
                  </a:lnTo>
                  <a:lnTo>
                    <a:pt x="532" y="411"/>
                  </a:lnTo>
                  <a:lnTo>
                    <a:pt x="526" y="412"/>
                  </a:lnTo>
                  <a:lnTo>
                    <a:pt x="517" y="416"/>
                  </a:lnTo>
                  <a:lnTo>
                    <a:pt x="509" y="418"/>
                  </a:lnTo>
                  <a:lnTo>
                    <a:pt x="504" y="420"/>
                  </a:lnTo>
                  <a:lnTo>
                    <a:pt x="498" y="422"/>
                  </a:lnTo>
                  <a:lnTo>
                    <a:pt x="494" y="424"/>
                  </a:lnTo>
                  <a:lnTo>
                    <a:pt x="494" y="426"/>
                  </a:lnTo>
                  <a:lnTo>
                    <a:pt x="498" y="430"/>
                  </a:lnTo>
                  <a:lnTo>
                    <a:pt x="502" y="433"/>
                  </a:lnTo>
                  <a:lnTo>
                    <a:pt x="505" y="443"/>
                  </a:lnTo>
                  <a:lnTo>
                    <a:pt x="505" y="447"/>
                  </a:lnTo>
                  <a:lnTo>
                    <a:pt x="507" y="450"/>
                  </a:lnTo>
                  <a:lnTo>
                    <a:pt x="505" y="456"/>
                  </a:lnTo>
                  <a:lnTo>
                    <a:pt x="505" y="462"/>
                  </a:lnTo>
                  <a:lnTo>
                    <a:pt x="504" y="466"/>
                  </a:lnTo>
                  <a:lnTo>
                    <a:pt x="502" y="471"/>
                  </a:lnTo>
                  <a:lnTo>
                    <a:pt x="498" y="477"/>
                  </a:lnTo>
                  <a:lnTo>
                    <a:pt x="494" y="483"/>
                  </a:lnTo>
                  <a:lnTo>
                    <a:pt x="488" y="488"/>
                  </a:lnTo>
                  <a:lnTo>
                    <a:pt x="481" y="494"/>
                  </a:lnTo>
                  <a:lnTo>
                    <a:pt x="473" y="498"/>
                  </a:lnTo>
                  <a:lnTo>
                    <a:pt x="466" y="504"/>
                  </a:lnTo>
                  <a:lnTo>
                    <a:pt x="456" y="509"/>
                  </a:lnTo>
                  <a:lnTo>
                    <a:pt x="448" y="515"/>
                  </a:lnTo>
                  <a:lnTo>
                    <a:pt x="437" y="521"/>
                  </a:lnTo>
                  <a:lnTo>
                    <a:pt x="428" y="526"/>
                  </a:lnTo>
                  <a:lnTo>
                    <a:pt x="418" y="532"/>
                  </a:lnTo>
                  <a:lnTo>
                    <a:pt x="409" y="538"/>
                  </a:lnTo>
                  <a:lnTo>
                    <a:pt x="397" y="544"/>
                  </a:lnTo>
                  <a:lnTo>
                    <a:pt x="390" y="551"/>
                  </a:lnTo>
                  <a:lnTo>
                    <a:pt x="380" y="559"/>
                  </a:lnTo>
                  <a:lnTo>
                    <a:pt x="372" y="568"/>
                  </a:lnTo>
                  <a:lnTo>
                    <a:pt x="363" y="576"/>
                  </a:lnTo>
                  <a:lnTo>
                    <a:pt x="355" y="587"/>
                  </a:lnTo>
                  <a:lnTo>
                    <a:pt x="346" y="595"/>
                  </a:lnTo>
                  <a:lnTo>
                    <a:pt x="338" y="604"/>
                  </a:lnTo>
                  <a:lnTo>
                    <a:pt x="332" y="608"/>
                  </a:lnTo>
                  <a:lnTo>
                    <a:pt x="327" y="614"/>
                  </a:lnTo>
                  <a:lnTo>
                    <a:pt x="321" y="618"/>
                  </a:lnTo>
                  <a:lnTo>
                    <a:pt x="317" y="623"/>
                  </a:lnTo>
                  <a:lnTo>
                    <a:pt x="312" y="627"/>
                  </a:lnTo>
                  <a:lnTo>
                    <a:pt x="306" y="631"/>
                  </a:lnTo>
                  <a:lnTo>
                    <a:pt x="300" y="637"/>
                  </a:lnTo>
                  <a:lnTo>
                    <a:pt x="293" y="640"/>
                  </a:lnTo>
                  <a:lnTo>
                    <a:pt x="287" y="644"/>
                  </a:lnTo>
                  <a:lnTo>
                    <a:pt x="281" y="648"/>
                  </a:lnTo>
                  <a:lnTo>
                    <a:pt x="275" y="652"/>
                  </a:lnTo>
                  <a:lnTo>
                    <a:pt x="272" y="656"/>
                  </a:lnTo>
                  <a:lnTo>
                    <a:pt x="266" y="660"/>
                  </a:lnTo>
                  <a:lnTo>
                    <a:pt x="260" y="661"/>
                  </a:lnTo>
                  <a:lnTo>
                    <a:pt x="255" y="665"/>
                  </a:lnTo>
                  <a:lnTo>
                    <a:pt x="249" y="667"/>
                  </a:lnTo>
                  <a:lnTo>
                    <a:pt x="239" y="673"/>
                  </a:lnTo>
                  <a:lnTo>
                    <a:pt x="232" y="679"/>
                  </a:lnTo>
                  <a:lnTo>
                    <a:pt x="226" y="680"/>
                  </a:lnTo>
                  <a:lnTo>
                    <a:pt x="220" y="684"/>
                  </a:lnTo>
                  <a:lnTo>
                    <a:pt x="217" y="686"/>
                  </a:lnTo>
                  <a:lnTo>
                    <a:pt x="217" y="684"/>
                  </a:lnTo>
                  <a:lnTo>
                    <a:pt x="220" y="680"/>
                  </a:lnTo>
                  <a:lnTo>
                    <a:pt x="226" y="673"/>
                  </a:lnTo>
                  <a:lnTo>
                    <a:pt x="234" y="665"/>
                  </a:lnTo>
                  <a:lnTo>
                    <a:pt x="237" y="660"/>
                  </a:lnTo>
                  <a:lnTo>
                    <a:pt x="243" y="654"/>
                  </a:lnTo>
                  <a:lnTo>
                    <a:pt x="247" y="648"/>
                  </a:lnTo>
                  <a:lnTo>
                    <a:pt x="253" y="642"/>
                  </a:lnTo>
                  <a:lnTo>
                    <a:pt x="258" y="637"/>
                  </a:lnTo>
                  <a:lnTo>
                    <a:pt x="264" y="629"/>
                  </a:lnTo>
                  <a:lnTo>
                    <a:pt x="270" y="621"/>
                  </a:lnTo>
                  <a:lnTo>
                    <a:pt x="275" y="616"/>
                  </a:lnTo>
                  <a:lnTo>
                    <a:pt x="279" y="606"/>
                  </a:lnTo>
                  <a:lnTo>
                    <a:pt x="285" y="599"/>
                  </a:lnTo>
                  <a:lnTo>
                    <a:pt x="291" y="591"/>
                  </a:lnTo>
                  <a:lnTo>
                    <a:pt x="296" y="583"/>
                  </a:lnTo>
                  <a:lnTo>
                    <a:pt x="302" y="576"/>
                  </a:lnTo>
                  <a:lnTo>
                    <a:pt x="308" y="568"/>
                  </a:lnTo>
                  <a:lnTo>
                    <a:pt x="312" y="559"/>
                  </a:lnTo>
                  <a:lnTo>
                    <a:pt x="317" y="551"/>
                  </a:lnTo>
                  <a:lnTo>
                    <a:pt x="321" y="542"/>
                  </a:lnTo>
                  <a:lnTo>
                    <a:pt x="325" y="534"/>
                  </a:lnTo>
                  <a:lnTo>
                    <a:pt x="327" y="526"/>
                  </a:lnTo>
                  <a:lnTo>
                    <a:pt x="331" y="521"/>
                  </a:lnTo>
                  <a:lnTo>
                    <a:pt x="332" y="513"/>
                  </a:lnTo>
                  <a:lnTo>
                    <a:pt x="334" y="506"/>
                  </a:lnTo>
                  <a:lnTo>
                    <a:pt x="336" y="500"/>
                  </a:lnTo>
                  <a:lnTo>
                    <a:pt x="338" y="494"/>
                  </a:lnTo>
                  <a:lnTo>
                    <a:pt x="336" y="485"/>
                  </a:lnTo>
                  <a:lnTo>
                    <a:pt x="336" y="479"/>
                  </a:lnTo>
                  <a:lnTo>
                    <a:pt x="336" y="469"/>
                  </a:lnTo>
                  <a:lnTo>
                    <a:pt x="334" y="462"/>
                  </a:lnTo>
                  <a:lnTo>
                    <a:pt x="332" y="452"/>
                  </a:lnTo>
                  <a:lnTo>
                    <a:pt x="331" y="443"/>
                  </a:lnTo>
                  <a:lnTo>
                    <a:pt x="329" y="433"/>
                  </a:lnTo>
                  <a:lnTo>
                    <a:pt x="327" y="426"/>
                  </a:lnTo>
                  <a:lnTo>
                    <a:pt x="325" y="418"/>
                  </a:lnTo>
                  <a:lnTo>
                    <a:pt x="325" y="414"/>
                  </a:lnTo>
                  <a:lnTo>
                    <a:pt x="323" y="409"/>
                  </a:lnTo>
                  <a:lnTo>
                    <a:pt x="321" y="403"/>
                  </a:lnTo>
                  <a:lnTo>
                    <a:pt x="319" y="393"/>
                  </a:lnTo>
                  <a:lnTo>
                    <a:pt x="315" y="384"/>
                  </a:lnTo>
                  <a:lnTo>
                    <a:pt x="313" y="378"/>
                  </a:lnTo>
                  <a:lnTo>
                    <a:pt x="312" y="373"/>
                  </a:lnTo>
                  <a:lnTo>
                    <a:pt x="310" y="367"/>
                  </a:lnTo>
                  <a:lnTo>
                    <a:pt x="310" y="363"/>
                  </a:lnTo>
                  <a:lnTo>
                    <a:pt x="306" y="352"/>
                  </a:lnTo>
                  <a:lnTo>
                    <a:pt x="304" y="342"/>
                  </a:lnTo>
                  <a:lnTo>
                    <a:pt x="300" y="331"/>
                  </a:lnTo>
                  <a:lnTo>
                    <a:pt x="296" y="321"/>
                  </a:lnTo>
                  <a:lnTo>
                    <a:pt x="293" y="312"/>
                  </a:lnTo>
                  <a:lnTo>
                    <a:pt x="289" y="304"/>
                  </a:lnTo>
                  <a:lnTo>
                    <a:pt x="287" y="295"/>
                  </a:lnTo>
                  <a:lnTo>
                    <a:pt x="283" y="287"/>
                  </a:lnTo>
                  <a:lnTo>
                    <a:pt x="281" y="278"/>
                  </a:lnTo>
                  <a:lnTo>
                    <a:pt x="279" y="272"/>
                  </a:lnTo>
                  <a:lnTo>
                    <a:pt x="275" y="264"/>
                  </a:lnTo>
                  <a:lnTo>
                    <a:pt x="274" y="260"/>
                  </a:lnTo>
                  <a:lnTo>
                    <a:pt x="272" y="255"/>
                  </a:lnTo>
                  <a:lnTo>
                    <a:pt x="270" y="251"/>
                  </a:lnTo>
                  <a:lnTo>
                    <a:pt x="268" y="245"/>
                  </a:lnTo>
                  <a:lnTo>
                    <a:pt x="268" y="243"/>
                  </a:lnTo>
                  <a:lnTo>
                    <a:pt x="0" y="336"/>
                  </a:lnTo>
                  <a:lnTo>
                    <a:pt x="201" y="0"/>
                  </a:lnTo>
                  <a:lnTo>
                    <a:pt x="203" y="6"/>
                  </a:lnTo>
                  <a:lnTo>
                    <a:pt x="205" y="11"/>
                  </a:lnTo>
                  <a:lnTo>
                    <a:pt x="207" y="21"/>
                  </a:lnTo>
                  <a:lnTo>
                    <a:pt x="209" y="25"/>
                  </a:lnTo>
                  <a:lnTo>
                    <a:pt x="211" y="30"/>
                  </a:lnTo>
                  <a:lnTo>
                    <a:pt x="213" y="36"/>
                  </a:lnTo>
                  <a:lnTo>
                    <a:pt x="217" y="44"/>
                  </a:lnTo>
                  <a:lnTo>
                    <a:pt x="217" y="49"/>
                  </a:lnTo>
                  <a:lnTo>
                    <a:pt x="220" y="55"/>
                  </a:lnTo>
                  <a:lnTo>
                    <a:pt x="224" y="63"/>
                  </a:lnTo>
                  <a:lnTo>
                    <a:pt x="226" y="70"/>
                  </a:lnTo>
                  <a:lnTo>
                    <a:pt x="228" y="76"/>
                  </a:lnTo>
                  <a:lnTo>
                    <a:pt x="232" y="84"/>
                  </a:lnTo>
                  <a:lnTo>
                    <a:pt x="234" y="89"/>
                  </a:lnTo>
                  <a:lnTo>
                    <a:pt x="237" y="97"/>
                  </a:lnTo>
                  <a:lnTo>
                    <a:pt x="239" y="105"/>
                  </a:lnTo>
                  <a:lnTo>
                    <a:pt x="243" y="110"/>
                  </a:lnTo>
                  <a:lnTo>
                    <a:pt x="245" y="118"/>
                  </a:lnTo>
                  <a:lnTo>
                    <a:pt x="249" y="124"/>
                  </a:lnTo>
                  <a:lnTo>
                    <a:pt x="251" y="129"/>
                  </a:lnTo>
                  <a:lnTo>
                    <a:pt x="255" y="135"/>
                  </a:lnTo>
                  <a:lnTo>
                    <a:pt x="256" y="141"/>
                  </a:lnTo>
                  <a:lnTo>
                    <a:pt x="260" y="146"/>
                  </a:lnTo>
                  <a:lnTo>
                    <a:pt x="266" y="154"/>
                  </a:lnTo>
                  <a:lnTo>
                    <a:pt x="272" y="160"/>
                  </a:lnTo>
                  <a:lnTo>
                    <a:pt x="275" y="162"/>
                  </a:lnTo>
                  <a:lnTo>
                    <a:pt x="281" y="162"/>
                  </a:lnTo>
                  <a:lnTo>
                    <a:pt x="289" y="162"/>
                  </a:lnTo>
                  <a:lnTo>
                    <a:pt x="296" y="162"/>
                  </a:lnTo>
                  <a:lnTo>
                    <a:pt x="304" y="160"/>
                  </a:lnTo>
                  <a:lnTo>
                    <a:pt x="310" y="160"/>
                  </a:lnTo>
                  <a:lnTo>
                    <a:pt x="317" y="156"/>
                  </a:lnTo>
                  <a:lnTo>
                    <a:pt x="325" y="154"/>
                  </a:lnTo>
                  <a:lnTo>
                    <a:pt x="331" y="150"/>
                  </a:lnTo>
                  <a:lnTo>
                    <a:pt x="336" y="146"/>
                  </a:lnTo>
                  <a:lnTo>
                    <a:pt x="340" y="144"/>
                  </a:lnTo>
                  <a:lnTo>
                    <a:pt x="346" y="141"/>
                  </a:lnTo>
                  <a:lnTo>
                    <a:pt x="353" y="137"/>
                  </a:lnTo>
                  <a:lnTo>
                    <a:pt x="355" y="13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5" name="Freeform 284"/>
            <p:cNvSpPr>
              <a:spLocks/>
            </p:cNvSpPr>
            <p:nvPr/>
          </p:nvSpPr>
          <p:spPr bwMode="auto">
            <a:xfrm>
              <a:off x="4122" y="2578"/>
              <a:ext cx="81" cy="275"/>
            </a:xfrm>
            <a:custGeom>
              <a:avLst/>
              <a:gdLst>
                <a:gd name="T0" fmla="*/ 77 w 162"/>
                <a:gd name="T1" fmla="*/ 9 h 550"/>
                <a:gd name="T2" fmla="*/ 74 w 162"/>
                <a:gd name="T3" fmla="*/ 17 h 550"/>
                <a:gd name="T4" fmla="*/ 70 w 162"/>
                <a:gd name="T5" fmla="*/ 27 h 550"/>
                <a:gd name="T6" fmla="*/ 66 w 162"/>
                <a:gd name="T7" fmla="*/ 39 h 550"/>
                <a:gd name="T8" fmla="*/ 61 w 162"/>
                <a:gd name="T9" fmla="*/ 51 h 550"/>
                <a:gd name="T10" fmla="*/ 57 w 162"/>
                <a:gd name="T11" fmla="*/ 63 h 550"/>
                <a:gd name="T12" fmla="*/ 53 w 162"/>
                <a:gd name="T13" fmla="*/ 74 h 550"/>
                <a:gd name="T14" fmla="*/ 50 w 162"/>
                <a:gd name="T15" fmla="*/ 85 h 550"/>
                <a:gd name="T16" fmla="*/ 49 w 162"/>
                <a:gd name="T17" fmla="*/ 94 h 550"/>
                <a:gd name="T18" fmla="*/ 48 w 162"/>
                <a:gd name="T19" fmla="*/ 102 h 550"/>
                <a:gd name="T20" fmla="*/ 46 w 162"/>
                <a:gd name="T21" fmla="*/ 110 h 550"/>
                <a:gd name="T22" fmla="*/ 46 w 162"/>
                <a:gd name="T23" fmla="*/ 121 h 550"/>
                <a:gd name="T24" fmla="*/ 43 w 162"/>
                <a:gd name="T25" fmla="*/ 132 h 550"/>
                <a:gd name="T26" fmla="*/ 40 w 162"/>
                <a:gd name="T27" fmla="*/ 142 h 550"/>
                <a:gd name="T28" fmla="*/ 37 w 162"/>
                <a:gd name="T29" fmla="*/ 154 h 550"/>
                <a:gd name="T30" fmla="*/ 35 w 162"/>
                <a:gd name="T31" fmla="*/ 164 h 550"/>
                <a:gd name="T32" fmla="*/ 31 w 162"/>
                <a:gd name="T33" fmla="*/ 174 h 550"/>
                <a:gd name="T34" fmla="*/ 28 w 162"/>
                <a:gd name="T35" fmla="*/ 182 h 550"/>
                <a:gd name="T36" fmla="*/ 25 w 162"/>
                <a:gd name="T37" fmla="*/ 192 h 550"/>
                <a:gd name="T38" fmla="*/ 19 w 162"/>
                <a:gd name="T39" fmla="*/ 204 h 550"/>
                <a:gd name="T40" fmla="*/ 17 w 162"/>
                <a:gd name="T41" fmla="*/ 212 h 550"/>
                <a:gd name="T42" fmla="*/ 13 w 162"/>
                <a:gd name="T43" fmla="*/ 220 h 550"/>
                <a:gd name="T44" fmla="*/ 10 w 162"/>
                <a:gd name="T45" fmla="*/ 231 h 550"/>
                <a:gd name="T46" fmla="*/ 9 w 162"/>
                <a:gd name="T47" fmla="*/ 241 h 550"/>
                <a:gd name="T48" fmla="*/ 5 w 162"/>
                <a:gd name="T49" fmla="*/ 250 h 550"/>
                <a:gd name="T50" fmla="*/ 3 w 162"/>
                <a:gd name="T51" fmla="*/ 260 h 550"/>
                <a:gd name="T52" fmla="*/ 1 w 162"/>
                <a:gd name="T53" fmla="*/ 268 h 550"/>
                <a:gd name="T54" fmla="*/ 0 w 162"/>
                <a:gd name="T55" fmla="*/ 275 h 550"/>
                <a:gd name="T56" fmla="*/ 9 w 162"/>
                <a:gd name="T57" fmla="*/ 266 h 550"/>
                <a:gd name="T58" fmla="*/ 19 w 162"/>
                <a:gd name="T59" fmla="*/ 255 h 550"/>
                <a:gd name="T60" fmla="*/ 25 w 162"/>
                <a:gd name="T61" fmla="*/ 247 h 550"/>
                <a:gd name="T62" fmla="*/ 30 w 162"/>
                <a:gd name="T63" fmla="*/ 238 h 550"/>
                <a:gd name="T64" fmla="*/ 37 w 162"/>
                <a:gd name="T65" fmla="*/ 230 h 550"/>
                <a:gd name="T66" fmla="*/ 41 w 162"/>
                <a:gd name="T67" fmla="*/ 219 h 550"/>
                <a:gd name="T68" fmla="*/ 46 w 162"/>
                <a:gd name="T69" fmla="*/ 208 h 550"/>
                <a:gd name="T70" fmla="*/ 48 w 162"/>
                <a:gd name="T71" fmla="*/ 196 h 550"/>
                <a:gd name="T72" fmla="*/ 51 w 162"/>
                <a:gd name="T73" fmla="*/ 182 h 550"/>
                <a:gd name="T74" fmla="*/ 54 w 162"/>
                <a:gd name="T75" fmla="*/ 168 h 550"/>
                <a:gd name="T76" fmla="*/ 55 w 162"/>
                <a:gd name="T77" fmla="*/ 154 h 550"/>
                <a:gd name="T78" fmla="*/ 57 w 162"/>
                <a:gd name="T79" fmla="*/ 139 h 550"/>
                <a:gd name="T80" fmla="*/ 58 w 162"/>
                <a:gd name="T81" fmla="*/ 125 h 550"/>
                <a:gd name="T82" fmla="*/ 59 w 162"/>
                <a:gd name="T83" fmla="*/ 111 h 550"/>
                <a:gd name="T84" fmla="*/ 60 w 162"/>
                <a:gd name="T85" fmla="*/ 99 h 550"/>
                <a:gd name="T86" fmla="*/ 61 w 162"/>
                <a:gd name="T87" fmla="*/ 88 h 550"/>
                <a:gd name="T88" fmla="*/ 61 w 162"/>
                <a:gd name="T89" fmla="*/ 80 h 550"/>
                <a:gd name="T90" fmla="*/ 62 w 162"/>
                <a:gd name="T91" fmla="*/ 74 h 550"/>
                <a:gd name="T92" fmla="*/ 64 w 162"/>
                <a:gd name="T93" fmla="*/ 63 h 550"/>
                <a:gd name="T94" fmla="*/ 66 w 162"/>
                <a:gd name="T95" fmla="*/ 55 h 550"/>
                <a:gd name="T96" fmla="*/ 68 w 162"/>
                <a:gd name="T97" fmla="*/ 45 h 550"/>
                <a:gd name="T98" fmla="*/ 71 w 162"/>
                <a:gd name="T99" fmla="*/ 36 h 550"/>
                <a:gd name="T100" fmla="*/ 73 w 162"/>
                <a:gd name="T101" fmla="*/ 27 h 550"/>
                <a:gd name="T102" fmla="*/ 75 w 162"/>
                <a:gd name="T103" fmla="*/ 18 h 550"/>
                <a:gd name="T104" fmla="*/ 81 w 162"/>
                <a:gd name="T105" fmla="*/ 0 h 5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62"/>
                <a:gd name="T160" fmla="*/ 0 h 550"/>
                <a:gd name="T161" fmla="*/ 162 w 162"/>
                <a:gd name="T162" fmla="*/ 550 h 5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62" h="550">
                  <a:moveTo>
                    <a:pt x="162" y="0"/>
                  </a:moveTo>
                  <a:lnTo>
                    <a:pt x="156" y="12"/>
                  </a:lnTo>
                  <a:lnTo>
                    <a:pt x="154" y="17"/>
                  </a:lnTo>
                  <a:lnTo>
                    <a:pt x="152" y="23"/>
                  </a:lnTo>
                  <a:lnTo>
                    <a:pt x="149" y="29"/>
                  </a:lnTo>
                  <a:lnTo>
                    <a:pt x="147" y="35"/>
                  </a:lnTo>
                  <a:lnTo>
                    <a:pt x="143" y="40"/>
                  </a:lnTo>
                  <a:lnTo>
                    <a:pt x="141" y="48"/>
                  </a:lnTo>
                  <a:lnTo>
                    <a:pt x="139" y="55"/>
                  </a:lnTo>
                  <a:lnTo>
                    <a:pt x="135" y="63"/>
                  </a:lnTo>
                  <a:lnTo>
                    <a:pt x="133" y="71"/>
                  </a:lnTo>
                  <a:lnTo>
                    <a:pt x="131" y="78"/>
                  </a:lnTo>
                  <a:lnTo>
                    <a:pt x="128" y="86"/>
                  </a:lnTo>
                  <a:lnTo>
                    <a:pt x="126" y="95"/>
                  </a:lnTo>
                  <a:lnTo>
                    <a:pt x="122" y="103"/>
                  </a:lnTo>
                  <a:lnTo>
                    <a:pt x="120" y="111"/>
                  </a:lnTo>
                  <a:lnTo>
                    <a:pt x="116" y="118"/>
                  </a:lnTo>
                  <a:lnTo>
                    <a:pt x="114" y="126"/>
                  </a:lnTo>
                  <a:lnTo>
                    <a:pt x="111" y="133"/>
                  </a:lnTo>
                  <a:lnTo>
                    <a:pt x="109" y="143"/>
                  </a:lnTo>
                  <a:lnTo>
                    <a:pt x="107" y="149"/>
                  </a:lnTo>
                  <a:lnTo>
                    <a:pt x="105" y="156"/>
                  </a:lnTo>
                  <a:lnTo>
                    <a:pt x="103" y="162"/>
                  </a:lnTo>
                  <a:lnTo>
                    <a:pt x="101" y="171"/>
                  </a:lnTo>
                  <a:lnTo>
                    <a:pt x="101" y="177"/>
                  </a:lnTo>
                  <a:lnTo>
                    <a:pt x="99" y="183"/>
                  </a:lnTo>
                  <a:lnTo>
                    <a:pt x="99" y="189"/>
                  </a:lnTo>
                  <a:lnTo>
                    <a:pt x="99" y="194"/>
                  </a:lnTo>
                  <a:lnTo>
                    <a:pt x="97" y="198"/>
                  </a:lnTo>
                  <a:lnTo>
                    <a:pt x="97" y="204"/>
                  </a:lnTo>
                  <a:lnTo>
                    <a:pt x="95" y="209"/>
                  </a:lnTo>
                  <a:lnTo>
                    <a:pt x="95" y="215"/>
                  </a:lnTo>
                  <a:lnTo>
                    <a:pt x="93" y="221"/>
                  </a:lnTo>
                  <a:lnTo>
                    <a:pt x="93" y="227"/>
                  </a:lnTo>
                  <a:lnTo>
                    <a:pt x="92" y="232"/>
                  </a:lnTo>
                  <a:lnTo>
                    <a:pt x="92" y="242"/>
                  </a:lnTo>
                  <a:lnTo>
                    <a:pt x="90" y="247"/>
                  </a:lnTo>
                  <a:lnTo>
                    <a:pt x="88" y="255"/>
                  </a:lnTo>
                  <a:lnTo>
                    <a:pt x="86" y="263"/>
                  </a:lnTo>
                  <a:lnTo>
                    <a:pt x="84" y="270"/>
                  </a:lnTo>
                  <a:lnTo>
                    <a:pt x="82" y="276"/>
                  </a:lnTo>
                  <a:lnTo>
                    <a:pt x="80" y="285"/>
                  </a:lnTo>
                  <a:lnTo>
                    <a:pt x="78" y="291"/>
                  </a:lnTo>
                  <a:lnTo>
                    <a:pt x="78" y="301"/>
                  </a:lnTo>
                  <a:lnTo>
                    <a:pt x="74" y="308"/>
                  </a:lnTo>
                  <a:lnTo>
                    <a:pt x="73" y="314"/>
                  </a:lnTo>
                  <a:lnTo>
                    <a:pt x="71" y="322"/>
                  </a:lnTo>
                  <a:lnTo>
                    <a:pt x="69" y="329"/>
                  </a:lnTo>
                  <a:lnTo>
                    <a:pt x="67" y="335"/>
                  </a:lnTo>
                  <a:lnTo>
                    <a:pt x="65" y="342"/>
                  </a:lnTo>
                  <a:lnTo>
                    <a:pt x="63" y="348"/>
                  </a:lnTo>
                  <a:lnTo>
                    <a:pt x="61" y="356"/>
                  </a:lnTo>
                  <a:lnTo>
                    <a:pt x="59" y="360"/>
                  </a:lnTo>
                  <a:lnTo>
                    <a:pt x="57" y="365"/>
                  </a:lnTo>
                  <a:lnTo>
                    <a:pt x="55" y="371"/>
                  </a:lnTo>
                  <a:lnTo>
                    <a:pt x="54" y="377"/>
                  </a:lnTo>
                  <a:lnTo>
                    <a:pt x="50" y="384"/>
                  </a:lnTo>
                  <a:lnTo>
                    <a:pt x="46" y="394"/>
                  </a:lnTo>
                  <a:lnTo>
                    <a:pt x="42" y="399"/>
                  </a:lnTo>
                  <a:lnTo>
                    <a:pt x="38" y="409"/>
                  </a:lnTo>
                  <a:lnTo>
                    <a:pt x="36" y="413"/>
                  </a:lnTo>
                  <a:lnTo>
                    <a:pt x="35" y="418"/>
                  </a:lnTo>
                  <a:lnTo>
                    <a:pt x="33" y="424"/>
                  </a:lnTo>
                  <a:lnTo>
                    <a:pt x="31" y="430"/>
                  </a:lnTo>
                  <a:lnTo>
                    <a:pt x="29" y="436"/>
                  </a:lnTo>
                  <a:lnTo>
                    <a:pt x="27" y="441"/>
                  </a:lnTo>
                  <a:lnTo>
                    <a:pt x="25" y="449"/>
                  </a:lnTo>
                  <a:lnTo>
                    <a:pt x="23" y="456"/>
                  </a:lnTo>
                  <a:lnTo>
                    <a:pt x="21" y="462"/>
                  </a:lnTo>
                  <a:lnTo>
                    <a:pt x="19" y="470"/>
                  </a:lnTo>
                  <a:lnTo>
                    <a:pt x="17" y="475"/>
                  </a:lnTo>
                  <a:lnTo>
                    <a:pt x="17" y="483"/>
                  </a:lnTo>
                  <a:lnTo>
                    <a:pt x="14" y="489"/>
                  </a:lnTo>
                  <a:lnTo>
                    <a:pt x="12" y="494"/>
                  </a:lnTo>
                  <a:lnTo>
                    <a:pt x="10" y="500"/>
                  </a:lnTo>
                  <a:lnTo>
                    <a:pt x="10" y="506"/>
                  </a:lnTo>
                  <a:lnTo>
                    <a:pt x="8" y="512"/>
                  </a:lnTo>
                  <a:lnTo>
                    <a:pt x="6" y="519"/>
                  </a:lnTo>
                  <a:lnTo>
                    <a:pt x="4" y="523"/>
                  </a:lnTo>
                  <a:lnTo>
                    <a:pt x="4" y="529"/>
                  </a:lnTo>
                  <a:lnTo>
                    <a:pt x="2" y="536"/>
                  </a:lnTo>
                  <a:lnTo>
                    <a:pt x="0" y="544"/>
                  </a:lnTo>
                  <a:lnTo>
                    <a:pt x="0" y="548"/>
                  </a:lnTo>
                  <a:lnTo>
                    <a:pt x="0" y="550"/>
                  </a:lnTo>
                  <a:lnTo>
                    <a:pt x="2" y="546"/>
                  </a:lnTo>
                  <a:lnTo>
                    <a:pt x="12" y="538"/>
                  </a:lnTo>
                  <a:lnTo>
                    <a:pt x="17" y="532"/>
                  </a:lnTo>
                  <a:lnTo>
                    <a:pt x="23" y="527"/>
                  </a:lnTo>
                  <a:lnTo>
                    <a:pt x="31" y="519"/>
                  </a:lnTo>
                  <a:lnTo>
                    <a:pt x="38" y="510"/>
                  </a:lnTo>
                  <a:lnTo>
                    <a:pt x="42" y="504"/>
                  </a:lnTo>
                  <a:lnTo>
                    <a:pt x="46" y="500"/>
                  </a:lnTo>
                  <a:lnTo>
                    <a:pt x="50" y="494"/>
                  </a:lnTo>
                  <a:lnTo>
                    <a:pt x="54" y="489"/>
                  </a:lnTo>
                  <a:lnTo>
                    <a:pt x="57" y="483"/>
                  </a:lnTo>
                  <a:lnTo>
                    <a:pt x="61" y="477"/>
                  </a:lnTo>
                  <a:lnTo>
                    <a:pt x="65" y="472"/>
                  </a:lnTo>
                  <a:lnTo>
                    <a:pt x="69" y="466"/>
                  </a:lnTo>
                  <a:lnTo>
                    <a:pt x="73" y="460"/>
                  </a:lnTo>
                  <a:lnTo>
                    <a:pt x="76" y="453"/>
                  </a:lnTo>
                  <a:lnTo>
                    <a:pt x="78" y="447"/>
                  </a:lnTo>
                  <a:lnTo>
                    <a:pt x="82" y="439"/>
                  </a:lnTo>
                  <a:lnTo>
                    <a:pt x="86" y="432"/>
                  </a:lnTo>
                  <a:lnTo>
                    <a:pt x="88" y="424"/>
                  </a:lnTo>
                  <a:lnTo>
                    <a:pt x="92" y="417"/>
                  </a:lnTo>
                  <a:lnTo>
                    <a:pt x="93" y="409"/>
                  </a:lnTo>
                  <a:lnTo>
                    <a:pt x="95" y="401"/>
                  </a:lnTo>
                  <a:lnTo>
                    <a:pt x="97" y="392"/>
                  </a:lnTo>
                  <a:lnTo>
                    <a:pt x="99" y="384"/>
                  </a:lnTo>
                  <a:lnTo>
                    <a:pt x="101" y="375"/>
                  </a:lnTo>
                  <a:lnTo>
                    <a:pt x="103" y="365"/>
                  </a:lnTo>
                  <a:lnTo>
                    <a:pt x="105" y="356"/>
                  </a:lnTo>
                  <a:lnTo>
                    <a:pt x="107" y="346"/>
                  </a:lnTo>
                  <a:lnTo>
                    <a:pt x="109" y="337"/>
                  </a:lnTo>
                  <a:lnTo>
                    <a:pt x="109" y="327"/>
                  </a:lnTo>
                  <a:lnTo>
                    <a:pt x="111" y="318"/>
                  </a:lnTo>
                  <a:lnTo>
                    <a:pt x="111" y="308"/>
                  </a:lnTo>
                  <a:lnTo>
                    <a:pt x="112" y="297"/>
                  </a:lnTo>
                  <a:lnTo>
                    <a:pt x="112" y="287"/>
                  </a:lnTo>
                  <a:lnTo>
                    <a:pt x="114" y="278"/>
                  </a:lnTo>
                  <a:lnTo>
                    <a:pt x="114" y="268"/>
                  </a:lnTo>
                  <a:lnTo>
                    <a:pt x="116" y="261"/>
                  </a:lnTo>
                  <a:lnTo>
                    <a:pt x="116" y="251"/>
                  </a:lnTo>
                  <a:lnTo>
                    <a:pt x="118" y="242"/>
                  </a:lnTo>
                  <a:lnTo>
                    <a:pt x="118" y="232"/>
                  </a:lnTo>
                  <a:lnTo>
                    <a:pt x="118" y="223"/>
                  </a:lnTo>
                  <a:lnTo>
                    <a:pt x="118" y="215"/>
                  </a:lnTo>
                  <a:lnTo>
                    <a:pt x="120" y="206"/>
                  </a:lnTo>
                  <a:lnTo>
                    <a:pt x="120" y="198"/>
                  </a:lnTo>
                  <a:lnTo>
                    <a:pt x="120" y="192"/>
                  </a:lnTo>
                  <a:lnTo>
                    <a:pt x="120" y="185"/>
                  </a:lnTo>
                  <a:lnTo>
                    <a:pt x="122" y="177"/>
                  </a:lnTo>
                  <a:lnTo>
                    <a:pt x="122" y="171"/>
                  </a:lnTo>
                  <a:lnTo>
                    <a:pt x="122" y="166"/>
                  </a:lnTo>
                  <a:lnTo>
                    <a:pt x="122" y="160"/>
                  </a:lnTo>
                  <a:lnTo>
                    <a:pt x="124" y="154"/>
                  </a:lnTo>
                  <a:lnTo>
                    <a:pt x="124" y="151"/>
                  </a:lnTo>
                  <a:lnTo>
                    <a:pt x="124" y="149"/>
                  </a:lnTo>
                  <a:lnTo>
                    <a:pt x="124" y="139"/>
                  </a:lnTo>
                  <a:lnTo>
                    <a:pt x="126" y="132"/>
                  </a:lnTo>
                  <a:lnTo>
                    <a:pt x="128" y="126"/>
                  </a:lnTo>
                  <a:lnTo>
                    <a:pt x="128" y="120"/>
                  </a:lnTo>
                  <a:lnTo>
                    <a:pt x="130" y="114"/>
                  </a:lnTo>
                  <a:lnTo>
                    <a:pt x="131" y="111"/>
                  </a:lnTo>
                  <a:lnTo>
                    <a:pt x="131" y="103"/>
                  </a:lnTo>
                  <a:lnTo>
                    <a:pt x="133" y="97"/>
                  </a:lnTo>
                  <a:lnTo>
                    <a:pt x="135" y="90"/>
                  </a:lnTo>
                  <a:lnTo>
                    <a:pt x="137" y="84"/>
                  </a:lnTo>
                  <a:lnTo>
                    <a:pt x="137" y="78"/>
                  </a:lnTo>
                  <a:lnTo>
                    <a:pt x="141" y="73"/>
                  </a:lnTo>
                  <a:lnTo>
                    <a:pt x="141" y="67"/>
                  </a:lnTo>
                  <a:lnTo>
                    <a:pt x="145" y="61"/>
                  </a:lnTo>
                  <a:lnTo>
                    <a:pt x="145" y="54"/>
                  </a:lnTo>
                  <a:lnTo>
                    <a:pt x="147" y="48"/>
                  </a:lnTo>
                  <a:lnTo>
                    <a:pt x="149" y="42"/>
                  </a:lnTo>
                  <a:lnTo>
                    <a:pt x="150" y="36"/>
                  </a:lnTo>
                  <a:lnTo>
                    <a:pt x="152" y="27"/>
                  </a:lnTo>
                  <a:lnTo>
                    <a:pt x="156" y="17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6" name="Freeform 285"/>
            <p:cNvSpPr>
              <a:spLocks/>
            </p:cNvSpPr>
            <p:nvPr/>
          </p:nvSpPr>
          <p:spPr bwMode="auto">
            <a:xfrm>
              <a:off x="3925" y="2995"/>
              <a:ext cx="178" cy="169"/>
            </a:xfrm>
            <a:custGeom>
              <a:avLst/>
              <a:gdLst>
                <a:gd name="T0" fmla="*/ 162 w 357"/>
                <a:gd name="T1" fmla="*/ 23 h 336"/>
                <a:gd name="T2" fmla="*/ 161 w 357"/>
                <a:gd name="T3" fmla="*/ 23 h 336"/>
                <a:gd name="T4" fmla="*/ 159 w 357"/>
                <a:gd name="T5" fmla="*/ 24 h 336"/>
                <a:gd name="T6" fmla="*/ 157 w 357"/>
                <a:gd name="T7" fmla="*/ 25 h 336"/>
                <a:gd name="T8" fmla="*/ 155 w 357"/>
                <a:gd name="T9" fmla="*/ 27 h 336"/>
                <a:gd name="T10" fmla="*/ 151 w 357"/>
                <a:gd name="T11" fmla="*/ 29 h 336"/>
                <a:gd name="T12" fmla="*/ 147 w 357"/>
                <a:gd name="T13" fmla="*/ 31 h 336"/>
                <a:gd name="T14" fmla="*/ 142 w 357"/>
                <a:gd name="T15" fmla="*/ 34 h 336"/>
                <a:gd name="T16" fmla="*/ 138 w 357"/>
                <a:gd name="T17" fmla="*/ 38 h 336"/>
                <a:gd name="T18" fmla="*/ 133 w 357"/>
                <a:gd name="T19" fmla="*/ 41 h 336"/>
                <a:gd name="T20" fmla="*/ 128 w 357"/>
                <a:gd name="T21" fmla="*/ 45 h 336"/>
                <a:gd name="T22" fmla="*/ 122 w 357"/>
                <a:gd name="T23" fmla="*/ 49 h 336"/>
                <a:gd name="T24" fmla="*/ 119 w 357"/>
                <a:gd name="T25" fmla="*/ 53 h 336"/>
                <a:gd name="T26" fmla="*/ 114 w 357"/>
                <a:gd name="T27" fmla="*/ 58 h 336"/>
                <a:gd name="T28" fmla="*/ 110 w 357"/>
                <a:gd name="T29" fmla="*/ 62 h 336"/>
                <a:gd name="T30" fmla="*/ 107 w 357"/>
                <a:gd name="T31" fmla="*/ 67 h 336"/>
                <a:gd name="T32" fmla="*/ 105 w 357"/>
                <a:gd name="T33" fmla="*/ 71 h 336"/>
                <a:gd name="T34" fmla="*/ 102 w 357"/>
                <a:gd name="T35" fmla="*/ 75 h 336"/>
                <a:gd name="T36" fmla="*/ 100 w 357"/>
                <a:gd name="T37" fmla="*/ 79 h 336"/>
                <a:gd name="T38" fmla="*/ 100 w 357"/>
                <a:gd name="T39" fmla="*/ 83 h 336"/>
                <a:gd name="T40" fmla="*/ 99 w 357"/>
                <a:gd name="T41" fmla="*/ 87 h 336"/>
                <a:gd name="T42" fmla="*/ 97 w 357"/>
                <a:gd name="T43" fmla="*/ 91 h 336"/>
                <a:gd name="T44" fmla="*/ 97 w 357"/>
                <a:gd name="T45" fmla="*/ 95 h 336"/>
                <a:gd name="T46" fmla="*/ 96 w 357"/>
                <a:gd name="T47" fmla="*/ 98 h 336"/>
                <a:gd name="T48" fmla="*/ 96 w 357"/>
                <a:gd name="T49" fmla="*/ 102 h 336"/>
                <a:gd name="T50" fmla="*/ 96 w 357"/>
                <a:gd name="T51" fmla="*/ 104 h 336"/>
                <a:gd name="T52" fmla="*/ 96 w 357"/>
                <a:gd name="T53" fmla="*/ 107 h 336"/>
                <a:gd name="T54" fmla="*/ 96 w 357"/>
                <a:gd name="T55" fmla="*/ 109 h 336"/>
                <a:gd name="T56" fmla="*/ 96 w 357"/>
                <a:gd name="T57" fmla="*/ 112 h 336"/>
                <a:gd name="T58" fmla="*/ 96 w 357"/>
                <a:gd name="T59" fmla="*/ 115 h 336"/>
                <a:gd name="T60" fmla="*/ 96 w 357"/>
                <a:gd name="T61" fmla="*/ 116 h 336"/>
                <a:gd name="T62" fmla="*/ 5 w 357"/>
                <a:gd name="T63" fmla="*/ 169 h 336"/>
                <a:gd name="T64" fmla="*/ 0 w 357"/>
                <a:gd name="T65" fmla="*/ 87 h 336"/>
                <a:gd name="T66" fmla="*/ 82 w 357"/>
                <a:gd name="T67" fmla="*/ 8 h 336"/>
                <a:gd name="T68" fmla="*/ 141 w 357"/>
                <a:gd name="T69" fmla="*/ 8 h 336"/>
                <a:gd name="T70" fmla="*/ 178 w 357"/>
                <a:gd name="T71" fmla="*/ 0 h 336"/>
                <a:gd name="T72" fmla="*/ 162 w 357"/>
                <a:gd name="T73" fmla="*/ 23 h 336"/>
                <a:gd name="T74" fmla="*/ 162 w 357"/>
                <a:gd name="T75" fmla="*/ 23 h 3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57"/>
                <a:gd name="T115" fmla="*/ 0 h 336"/>
                <a:gd name="T116" fmla="*/ 357 w 357"/>
                <a:gd name="T117" fmla="*/ 336 h 3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57" h="336">
                  <a:moveTo>
                    <a:pt x="325" y="45"/>
                  </a:moveTo>
                  <a:lnTo>
                    <a:pt x="323" y="45"/>
                  </a:lnTo>
                  <a:lnTo>
                    <a:pt x="319" y="47"/>
                  </a:lnTo>
                  <a:lnTo>
                    <a:pt x="315" y="49"/>
                  </a:lnTo>
                  <a:lnTo>
                    <a:pt x="310" y="53"/>
                  </a:lnTo>
                  <a:lnTo>
                    <a:pt x="302" y="57"/>
                  </a:lnTo>
                  <a:lnTo>
                    <a:pt x="295" y="62"/>
                  </a:lnTo>
                  <a:lnTo>
                    <a:pt x="285" y="68"/>
                  </a:lnTo>
                  <a:lnTo>
                    <a:pt x="276" y="76"/>
                  </a:lnTo>
                  <a:lnTo>
                    <a:pt x="266" y="81"/>
                  </a:lnTo>
                  <a:lnTo>
                    <a:pt x="257" y="89"/>
                  </a:lnTo>
                  <a:lnTo>
                    <a:pt x="245" y="98"/>
                  </a:lnTo>
                  <a:lnTo>
                    <a:pt x="238" y="106"/>
                  </a:lnTo>
                  <a:lnTo>
                    <a:pt x="228" y="116"/>
                  </a:lnTo>
                  <a:lnTo>
                    <a:pt x="220" y="123"/>
                  </a:lnTo>
                  <a:lnTo>
                    <a:pt x="215" y="133"/>
                  </a:lnTo>
                  <a:lnTo>
                    <a:pt x="211" y="142"/>
                  </a:lnTo>
                  <a:lnTo>
                    <a:pt x="205" y="150"/>
                  </a:lnTo>
                  <a:lnTo>
                    <a:pt x="201" y="157"/>
                  </a:lnTo>
                  <a:lnTo>
                    <a:pt x="200" y="165"/>
                  </a:lnTo>
                  <a:lnTo>
                    <a:pt x="198" y="173"/>
                  </a:lnTo>
                  <a:lnTo>
                    <a:pt x="194" y="180"/>
                  </a:lnTo>
                  <a:lnTo>
                    <a:pt x="194" y="188"/>
                  </a:lnTo>
                  <a:lnTo>
                    <a:pt x="192" y="195"/>
                  </a:lnTo>
                  <a:lnTo>
                    <a:pt x="192" y="203"/>
                  </a:lnTo>
                  <a:lnTo>
                    <a:pt x="192" y="207"/>
                  </a:lnTo>
                  <a:lnTo>
                    <a:pt x="192" y="213"/>
                  </a:lnTo>
                  <a:lnTo>
                    <a:pt x="192" y="216"/>
                  </a:lnTo>
                  <a:lnTo>
                    <a:pt x="192" y="222"/>
                  </a:lnTo>
                  <a:lnTo>
                    <a:pt x="192" y="228"/>
                  </a:lnTo>
                  <a:lnTo>
                    <a:pt x="192" y="230"/>
                  </a:lnTo>
                  <a:lnTo>
                    <a:pt x="10" y="336"/>
                  </a:lnTo>
                  <a:lnTo>
                    <a:pt x="0" y="173"/>
                  </a:lnTo>
                  <a:lnTo>
                    <a:pt x="165" y="15"/>
                  </a:lnTo>
                  <a:lnTo>
                    <a:pt x="283" y="15"/>
                  </a:lnTo>
                  <a:lnTo>
                    <a:pt x="357" y="0"/>
                  </a:lnTo>
                  <a:lnTo>
                    <a:pt x="325" y="4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7" name="Freeform 286"/>
            <p:cNvSpPr>
              <a:spLocks/>
            </p:cNvSpPr>
            <p:nvPr/>
          </p:nvSpPr>
          <p:spPr bwMode="auto">
            <a:xfrm>
              <a:off x="4071" y="3074"/>
              <a:ext cx="245" cy="164"/>
            </a:xfrm>
            <a:custGeom>
              <a:avLst/>
              <a:gdLst>
                <a:gd name="T0" fmla="*/ 0 w 490"/>
                <a:gd name="T1" fmla="*/ 13 h 327"/>
                <a:gd name="T2" fmla="*/ 3 w 490"/>
                <a:gd name="T3" fmla="*/ 17 h 327"/>
                <a:gd name="T4" fmla="*/ 6 w 490"/>
                <a:gd name="T5" fmla="*/ 21 h 327"/>
                <a:gd name="T6" fmla="*/ 10 w 490"/>
                <a:gd name="T7" fmla="*/ 26 h 327"/>
                <a:gd name="T8" fmla="*/ 13 w 490"/>
                <a:gd name="T9" fmla="*/ 33 h 327"/>
                <a:gd name="T10" fmla="*/ 18 w 490"/>
                <a:gd name="T11" fmla="*/ 40 h 327"/>
                <a:gd name="T12" fmla="*/ 24 w 490"/>
                <a:gd name="T13" fmla="*/ 49 h 327"/>
                <a:gd name="T14" fmla="*/ 30 w 490"/>
                <a:gd name="T15" fmla="*/ 57 h 327"/>
                <a:gd name="T16" fmla="*/ 34 w 490"/>
                <a:gd name="T17" fmla="*/ 65 h 327"/>
                <a:gd name="T18" fmla="*/ 39 w 490"/>
                <a:gd name="T19" fmla="*/ 74 h 327"/>
                <a:gd name="T20" fmla="*/ 44 w 490"/>
                <a:gd name="T21" fmla="*/ 83 h 327"/>
                <a:gd name="T22" fmla="*/ 48 w 490"/>
                <a:gd name="T23" fmla="*/ 91 h 327"/>
                <a:gd name="T24" fmla="*/ 51 w 490"/>
                <a:gd name="T25" fmla="*/ 98 h 327"/>
                <a:gd name="T26" fmla="*/ 54 w 490"/>
                <a:gd name="T27" fmla="*/ 105 h 327"/>
                <a:gd name="T28" fmla="*/ 57 w 490"/>
                <a:gd name="T29" fmla="*/ 112 h 327"/>
                <a:gd name="T30" fmla="*/ 60 w 490"/>
                <a:gd name="T31" fmla="*/ 119 h 327"/>
                <a:gd name="T32" fmla="*/ 61 w 490"/>
                <a:gd name="T33" fmla="*/ 129 h 327"/>
                <a:gd name="T34" fmla="*/ 65 w 490"/>
                <a:gd name="T35" fmla="*/ 136 h 327"/>
                <a:gd name="T36" fmla="*/ 68 w 490"/>
                <a:gd name="T37" fmla="*/ 144 h 327"/>
                <a:gd name="T38" fmla="*/ 69 w 490"/>
                <a:gd name="T39" fmla="*/ 150 h 327"/>
                <a:gd name="T40" fmla="*/ 71 w 490"/>
                <a:gd name="T41" fmla="*/ 154 h 327"/>
                <a:gd name="T42" fmla="*/ 73 w 490"/>
                <a:gd name="T43" fmla="*/ 158 h 327"/>
                <a:gd name="T44" fmla="*/ 75 w 490"/>
                <a:gd name="T45" fmla="*/ 159 h 327"/>
                <a:gd name="T46" fmla="*/ 81 w 490"/>
                <a:gd name="T47" fmla="*/ 161 h 327"/>
                <a:gd name="T48" fmla="*/ 87 w 490"/>
                <a:gd name="T49" fmla="*/ 163 h 327"/>
                <a:gd name="T50" fmla="*/ 92 w 490"/>
                <a:gd name="T51" fmla="*/ 164 h 327"/>
                <a:gd name="T52" fmla="*/ 99 w 490"/>
                <a:gd name="T53" fmla="*/ 164 h 327"/>
                <a:gd name="T54" fmla="*/ 107 w 490"/>
                <a:gd name="T55" fmla="*/ 163 h 327"/>
                <a:gd name="T56" fmla="*/ 112 w 490"/>
                <a:gd name="T57" fmla="*/ 161 h 327"/>
                <a:gd name="T58" fmla="*/ 120 w 490"/>
                <a:gd name="T59" fmla="*/ 155 h 327"/>
                <a:gd name="T60" fmla="*/ 128 w 490"/>
                <a:gd name="T61" fmla="*/ 146 h 327"/>
                <a:gd name="T62" fmla="*/ 135 w 490"/>
                <a:gd name="T63" fmla="*/ 139 h 327"/>
                <a:gd name="T64" fmla="*/ 140 w 490"/>
                <a:gd name="T65" fmla="*/ 135 h 327"/>
                <a:gd name="T66" fmla="*/ 207 w 490"/>
                <a:gd name="T67" fmla="*/ 129 h 327"/>
                <a:gd name="T68" fmla="*/ 187 w 490"/>
                <a:gd name="T69" fmla="*/ 104 h 327"/>
                <a:gd name="T70" fmla="*/ 218 w 490"/>
                <a:gd name="T71" fmla="*/ 26 h 327"/>
                <a:gd name="T72" fmla="*/ 118 w 490"/>
                <a:gd name="T73" fmla="*/ 97 h 327"/>
                <a:gd name="T74" fmla="*/ 89 w 490"/>
                <a:gd name="T75" fmla="*/ 128 h 327"/>
                <a:gd name="T76" fmla="*/ 0 w 490"/>
                <a:gd name="T77" fmla="*/ 12 h 3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90"/>
                <a:gd name="T118" fmla="*/ 0 h 327"/>
                <a:gd name="T119" fmla="*/ 490 w 490"/>
                <a:gd name="T120" fmla="*/ 327 h 32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90" h="327">
                  <a:moveTo>
                    <a:pt x="0" y="23"/>
                  </a:moveTo>
                  <a:lnTo>
                    <a:pt x="0" y="25"/>
                  </a:lnTo>
                  <a:lnTo>
                    <a:pt x="3" y="29"/>
                  </a:lnTo>
                  <a:lnTo>
                    <a:pt x="5" y="33"/>
                  </a:lnTo>
                  <a:lnTo>
                    <a:pt x="9" y="37"/>
                  </a:lnTo>
                  <a:lnTo>
                    <a:pt x="11" y="42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2" y="59"/>
                  </a:lnTo>
                  <a:lnTo>
                    <a:pt x="26" y="65"/>
                  </a:lnTo>
                  <a:lnTo>
                    <a:pt x="32" y="73"/>
                  </a:lnTo>
                  <a:lnTo>
                    <a:pt x="36" y="80"/>
                  </a:lnTo>
                  <a:lnTo>
                    <a:pt x="41" y="88"/>
                  </a:lnTo>
                  <a:lnTo>
                    <a:pt x="47" y="97"/>
                  </a:lnTo>
                  <a:lnTo>
                    <a:pt x="53" y="105"/>
                  </a:lnTo>
                  <a:lnTo>
                    <a:pt x="59" y="113"/>
                  </a:lnTo>
                  <a:lnTo>
                    <a:pt x="62" y="122"/>
                  </a:lnTo>
                  <a:lnTo>
                    <a:pt x="68" y="130"/>
                  </a:lnTo>
                  <a:lnTo>
                    <a:pt x="72" y="139"/>
                  </a:lnTo>
                  <a:lnTo>
                    <a:pt x="78" y="147"/>
                  </a:lnTo>
                  <a:lnTo>
                    <a:pt x="81" y="156"/>
                  </a:lnTo>
                  <a:lnTo>
                    <a:pt x="87" y="166"/>
                  </a:lnTo>
                  <a:lnTo>
                    <a:pt x="91" y="173"/>
                  </a:lnTo>
                  <a:lnTo>
                    <a:pt x="95" y="181"/>
                  </a:lnTo>
                  <a:lnTo>
                    <a:pt x="98" y="189"/>
                  </a:lnTo>
                  <a:lnTo>
                    <a:pt x="102" y="196"/>
                  </a:lnTo>
                  <a:lnTo>
                    <a:pt x="106" y="204"/>
                  </a:lnTo>
                  <a:lnTo>
                    <a:pt x="108" y="209"/>
                  </a:lnTo>
                  <a:lnTo>
                    <a:pt x="112" y="217"/>
                  </a:lnTo>
                  <a:lnTo>
                    <a:pt x="114" y="223"/>
                  </a:lnTo>
                  <a:lnTo>
                    <a:pt x="118" y="228"/>
                  </a:lnTo>
                  <a:lnTo>
                    <a:pt x="119" y="238"/>
                  </a:lnTo>
                  <a:lnTo>
                    <a:pt x="121" y="247"/>
                  </a:lnTo>
                  <a:lnTo>
                    <a:pt x="123" y="257"/>
                  </a:lnTo>
                  <a:lnTo>
                    <a:pt x="127" y="266"/>
                  </a:lnTo>
                  <a:lnTo>
                    <a:pt x="129" y="272"/>
                  </a:lnTo>
                  <a:lnTo>
                    <a:pt x="131" y="280"/>
                  </a:lnTo>
                  <a:lnTo>
                    <a:pt x="135" y="287"/>
                  </a:lnTo>
                  <a:lnTo>
                    <a:pt x="137" y="293"/>
                  </a:lnTo>
                  <a:lnTo>
                    <a:pt x="138" y="299"/>
                  </a:lnTo>
                  <a:lnTo>
                    <a:pt x="140" y="304"/>
                  </a:lnTo>
                  <a:lnTo>
                    <a:pt x="142" y="308"/>
                  </a:lnTo>
                  <a:lnTo>
                    <a:pt x="144" y="310"/>
                  </a:lnTo>
                  <a:lnTo>
                    <a:pt x="146" y="316"/>
                  </a:lnTo>
                  <a:lnTo>
                    <a:pt x="148" y="318"/>
                  </a:lnTo>
                  <a:lnTo>
                    <a:pt x="150" y="318"/>
                  </a:lnTo>
                  <a:lnTo>
                    <a:pt x="157" y="322"/>
                  </a:lnTo>
                  <a:lnTo>
                    <a:pt x="161" y="322"/>
                  </a:lnTo>
                  <a:lnTo>
                    <a:pt x="167" y="323"/>
                  </a:lnTo>
                  <a:lnTo>
                    <a:pt x="173" y="325"/>
                  </a:lnTo>
                  <a:lnTo>
                    <a:pt x="178" y="327"/>
                  </a:lnTo>
                  <a:lnTo>
                    <a:pt x="184" y="327"/>
                  </a:lnTo>
                  <a:lnTo>
                    <a:pt x="192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3" y="325"/>
                  </a:lnTo>
                  <a:lnTo>
                    <a:pt x="218" y="323"/>
                  </a:lnTo>
                  <a:lnTo>
                    <a:pt x="224" y="322"/>
                  </a:lnTo>
                  <a:lnTo>
                    <a:pt x="232" y="318"/>
                  </a:lnTo>
                  <a:lnTo>
                    <a:pt x="239" y="310"/>
                  </a:lnTo>
                  <a:lnTo>
                    <a:pt x="249" y="301"/>
                  </a:lnTo>
                  <a:lnTo>
                    <a:pt x="256" y="291"/>
                  </a:lnTo>
                  <a:lnTo>
                    <a:pt x="264" y="285"/>
                  </a:lnTo>
                  <a:lnTo>
                    <a:pt x="270" y="278"/>
                  </a:lnTo>
                  <a:lnTo>
                    <a:pt x="277" y="274"/>
                  </a:lnTo>
                  <a:lnTo>
                    <a:pt x="279" y="270"/>
                  </a:lnTo>
                  <a:lnTo>
                    <a:pt x="281" y="270"/>
                  </a:lnTo>
                  <a:lnTo>
                    <a:pt x="414" y="257"/>
                  </a:lnTo>
                  <a:lnTo>
                    <a:pt x="458" y="194"/>
                  </a:lnTo>
                  <a:lnTo>
                    <a:pt x="374" y="208"/>
                  </a:lnTo>
                  <a:lnTo>
                    <a:pt x="490" y="44"/>
                  </a:lnTo>
                  <a:lnTo>
                    <a:pt x="435" y="52"/>
                  </a:lnTo>
                  <a:lnTo>
                    <a:pt x="351" y="0"/>
                  </a:lnTo>
                  <a:lnTo>
                    <a:pt x="235" y="194"/>
                  </a:lnTo>
                  <a:lnTo>
                    <a:pt x="262" y="261"/>
                  </a:lnTo>
                  <a:lnTo>
                    <a:pt x="178" y="255"/>
                  </a:lnTo>
                  <a:lnTo>
                    <a:pt x="74" y="95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8" name="Freeform 287"/>
            <p:cNvSpPr>
              <a:spLocks/>
            </p:cNvSpPr>
            <p:nvPr/>
          </p:nvSpPr>
          <p:spPr bwMode="auto">
            <a:xfrm>
              <a:off x="3912" y="3216"/>
              <a:ext cx="221" cy="166"/>
            </a:xfrm>
            <a:custGeom>
              <a:avLst/>
              <a:gdLst>
                <a:gd name="T0" fmla="*/ 218 w 441"/>
                <a:gd name="T1" fmla="*/ 20 h 332"/>
                <a:gd name="T2" fmla="*/ 206 w 441"/>
                <a:gd name="T3" fmla="*/ 0 h 332"/>
                <a:gd name="T4" fmla="*/ 70 w 441"/>
                <a:gd name="T5" fmla="*/ 50 h 332"/>
                <a:gd name="T6" fmla="*/ 71 w 441"/>
                <a:gd name="T7" fmla="*/ 51 h 332"/>
                <a:gd name="T8" fmla="*/ 74 w 441"/>
                <a:gd name="T9" fmla="*/ 53 h 332"/>
                <a:gd name="T10" fmla="*/ 77 w 441"/>
                <a:gd name="T11" fmla="*/ 56 h 332"/>
                <a:gd name="T12" fmla="*/ 82 w 441"/>
                <a:gd name="T13" fmla="*/ 60 h 332"/>
                <a:gd name="T14" fmla="*/ 84 w 441"/>
                <a:gd name="T15" fmla="*/ 62 h 332"/>
                <a:gd name="T16" fmla="*/ 86 w 441"/>
                <a:gd name="T17" fmla="*/ 65 h 332"/>
                <a:gd name="T18" fmla="*/ 88 w 441"/>
                <a:gd name="T19" fmla="*/ 68 h 332"/>
                <a:gd name="T20" fmla="*/ 91 w 441"/>
                <a:gd name="T21" fmla="*/ 70 h 332"/>
                <a:gd name="T22" fmla="*/ 92 w 441"/>
                <a:gd name="T23" fmla="*/ 73 h 332"/>
                <a:gd name="T24" fmla="*/ 93 w 441"/>
                <a:gd name="T25" fmla="*/ 76 h 332"/>
                <a:gd name="T26" fmla="*/ 94 w 441"/>
                <a:gd name="T27" fmla="*/ 79 h 332"/>
                <a:gd name="T28" fmla="*/ 94 w 441"/>
                <a:gd name="T29" fmla="*/ 83 h 332"/>
                <a:gd name="T30" fmla="*/ 93 w 441"/>
                <a:gd name="T31" fmla="*/ 85 h 332"/>
                <a:gd name="T32" fmla="*/ 93 w 441"/>
                <a:gd name="T33" fmla="*/ 87 h 332"/>
                <a:gd name="T34" fmla="*/ 92 w 441"/>
                <a:gd name="T35" fmla="*/ 88 h 332"/>
                <a:gd name="T36" fmla="*/ 91 w 441"/>
                <a:gd name="T37" fmla="*/ 90 h 332"/>
                <a:gd name="T38" fmla="*/ 88 w 441"/>
                <a:gd name="T39" fmla="*/ 91 h 332"/>
                <a:gd name="T40" fmla="*/ 85 w 441"/>
                <a:gd name="T41" fmla="*/ 92 h 332"/>
                <a:gd name="T42" fmla="*/ 82 w 441"/>
                <a:gd name="T43" fmla="*/ 91 h 332"/>
                <a:gd name="T44" fmla="*/ 80 w 441"/>
                <a:gd name="T45" fmla="*/ 90 h 332"/>
                <a:gd name="T46" fmla="*/ 78 w 441"/>
                <a:gd name="T47" fmla="*/ 89 h 332"/>
                <a:gd name="T48" fmla="*/ 77 w 441"/>
                <a:gd name="T49" fmla="*/ 89 h 332"/>
                <a:gd name="T50" fmla="*/ 76 w 441"/>
                <a:gd name="T51" fmla="*/ 91 h 332"/>
                <a:gd name="T52" fmla="*/ 75 w 441"/>
                <a:gd name="T53" fmla="*/ 94 h 332"/>
                <a:gd name="T54" fmla="*/ 73 w 441"/>
                <a:gd name="T55" fmla="*/ 97 h 332"/>
                <a:gd name="T56" fmla="*/ 70 w 441"/>
                <a:gd name="T57" fmla="*/ 101 h 332"/>
                <a:gd name="T58" fmla="*/ 68 w 441"/>
                <a:gd name="T59" fmla="*/ 106 h 332"/>
                <a:gd name="T60" fmla="*/ 66 w 441"/>
                <a:gd name="T61" fmla="*/ 109 h 332"/>
                <a:gd name="T62" fmla="*/ 64 w 441"/>
                <a:gd name="T63" fmla="*/ 111 h 332"/>
                <a:gd name="T64" fmla="*/ 62 w 441"/>
                <a:gd name="T65" fmla="*/ 114 h 332"/>
                <a:gd name="T66" fmla="*/ 61 w 441"/>
                <a:gd name="T67" fmla="*/ 116 h 332"/>
                <a:gd name="T68" fmla="*/ 59 w 441"/>
                <a:gd name="T69" fmla="*/ 119 h 332"/>
                <a:gd name="T70" fmla="*/ 57 w 441"/>
                <a:gd name="T71" fmla="*/ 122 h 332"/>
                <a:gd name="T72" fmla="*/ 56 w 441"/>
                <a:gd name="T73" fmla="*/ 125 h 332"/>
                <a:gd name="T74" fmla="*/ 54 w 441"/>
                <a:gd name="T75" fmla="*/ 128 h 332"/>
                <a:gd name="T76" fmla="*/ 50 w 441"/>
                <a:gd name="T77" fmla="*/ 133 h 332"/>
                <a:gd name="T78" fmla="*/ 47 w 441"/>
                <a:gd name="T79" fmla="*/ 138 h 332"/>
                <a:gd name="T80" fmla="*/ 43 w 441"/>
                <a:gd name="T81" fmla="*/ 142 h 332"/>
                <a:gd name="T82" fmla="*/ 40 w 441"/>
                <a:gd name="T83" fmla="*/ 144 h 332"/>
                <a:gd name="T84" fmla="*/ 37 w 441"/>
                <a:gd name="T85" fmla="*/ 147 h 332"/>
                <a:gd name="T86" fmla="*/ 36 w 441"/>
                <a:gd name="T87" fmla="*/ 149 h 332"/>
                <a:gd name="T88" fmla="*/ 33 w 441"/>
                <a:gd name="T89" fmla="*/ 149 h 332"/>
                <a:gd name="T90" fmla="*/ 31 w 441"/>
                <a:gd name="T91" fmla="*/ 151 h 332"/>
                <a:gd name="T92" fmla="*/ 28 w 441"/>
                <a:gd name="T93" fmla="*/ 152 h 332"/>
                <a:gd name="T94" fmla="*/ 25 w 441"/>
                <a:gd name="T95" fmla="*/ 153 h 332"/>
                <a:gd name="T96" fmla="*/ 22 w 441"/>
                <a:gd name="T97" fmla="*/ 155 h 332"/>
                <a:gd name="T98" fmla="*/ 18 w 441"/>
                <a:gd name="T99" fmla="*/ 157 h 332"/>
                <a:gd name="T100" fmla="*/ 16 w 441"/>
                <a:gd name="T101" fmla="*/ 158 h 332"/>
                <a:gd name="T102" fmla="*/ 14 w 441"/>
                <a:gd name="T103" fmla="*/ 160 h 332"/>
                <a:gd name="T104" fmla="*/ 11 w 441"/>
                <a:gd name="T105" fmla="*/ 161 h 332"/>
                <a:gd name="T106" fmla="*/ 8 w 441"/>
                <a:gd name="T107" fmla="*/ 162 h 332"/>
                <a:gd name="T108" fmla="*/ 5 w 441"/>
                <a:gd name="T109" fmla="*/ 163 h 332"/>
                <a:gd name="T110" fmla="*/ 4 w 441"/>
                <a:gd name="T111" fmla="*/ 164 h 332"/>
                <a:gd name="T112" fmla="*/ 1 w 441"/>
                <a:gd name="T113" fmla="*/ 165 h 332"/>
                <a:gd name="T114" fmla="*/ 0 w 441"/>
                <a:gd name="T115" fmla="*/ 166 h 332"/>
                <a:gd name="T116" fmla="*/ 63 w 441"/>
                <a:gd name="T117" fmla="*/ 154 h 332"/>
                <a:gd name="T118" fmla="*/ 113 w 441"/>
                <a:gd name="T119" fmla="*/ 100 h 332"/>
                <a:gd name="T120" fmla="*/ 221 w 441"/>
                <a:gd name="T121" fmla="*/ 28 h 332"/>
                <a:gd name="T122" fmla="*/ 218 w 441"/>
                <a:gd name="T123" fmla="*/ 20 h 332"/>
                <a:gd name="T124" fmla="*/ 218 w 441"/>
                <a:gd name="T125" fmla="*/ 20 h 3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41"/>
                <a:gd name="T190" fmla="*/ 0 h 332"/>
                <a:gd name="T191" fmla="*/ 441 w 441"/>
                <a:gd name="T192" fmla="*/ 332 h 33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41" h="332">
                  <a:moveTo>
                    <a:pt x="436" y="39"/>
                  </a:moveTo>
                  <a:lnTo>
                    <a:pt x="411" y="0"/>
                  </a:lnTo>
                  <a:lnTo>
                    <a:pt x="139" y="100"/>
                  </a:lnTo>
                  <a:lnTo>
                    <a:pt x="141" y="102"/>
                  </a:lnTo>
                  <a:lnTo>
                    <a:pt x="147" y="106"/>
                  </a:lnTo>
                  <a:lnTo>
                    <a:pt x="154" y="112"/>
                  </a:lnTo>
                  <a:lnTo>
                    <a:pt x="164" y="121"/>
                  </a:lnTo>
                  <a:lnTo>
                    <a:pt x="168" y="125"/>
                  </a:lnTo>
                  <a:lnTo>
                    <a:pt x="171" y="129"/>
                  </a:lnTo>
                  <a:lnTo>
                    <a:pt x="175" y="135"/>
                  </a:lnTo>
                  <a:lnTo>
                    <a:pt x="181" y="140"/>
                  </a:lnTo>
                  <a:lnTo>
                    <a:pt x="183" y="146"/>
                  </a:lnTo>
                  <a:lnTo>
                    <a:pt x="185" y="152"/>
                  </a:lnTo>
                  <a:lnTo>
                    <a:pt x="187" y="157"/>
                  </a:lnTo>
                  <a:lnTo>
                    <a:pt x="187" y="165"/>
                  </a:lnTo>
                  <a:lnTo>
                    <a:pt x="185" y="171"/>
                  </a:lnTo>
                  <a:lnTo>
                    <a:pt x="185" y="174"/>
                  </a:lnTo>
                  <a:lnTo>
                    <a:pt x="183" y="176"/>
                  </a:lnTo>
                  <a:lnTo>
                    <a:pt x="181" y="180"/>
                  </a:lnTo>
                  <a:lnTo>
                    <a:pt x="175" y="182"/>
                  </a:lnTo>
                  <a:lnTo>
                    <a:pt x="169" y="184"/>
                  </a:lnTo>
                  <a:lnTo>
                    <a:pt x="164" y="182"/>
                  </a:lnTo>
                  <a:lnTo>
                    <a:pt x="160" y="180"/>
                  </a:lnTo>
                  <a:lnTo>
                    <a:pt x="156" y="178"/>
                  </a:lnTo>
                  <a:lnTo>
                    <a:pt x="154" y="178"/>
                  </a:lnTo>
                  <a:lnTo>
                    <a:pt x="152" y="182"/>
                  </a:lnTo>
                  <a:lnTo>
                    <a:pt x="149" y="188"/>
                  </a:lnTo>
                  <a:lnTo>
                    <a:pt x="145" y="195"/>
                  </a:lnTo>
                  <a:lnTo>
                    <a:pt x="139" y="203"/>
                  </a:lnTo>
                  <a:lnTo>
                    <a:pt x="135" y="212"/>
                  </a:lnTo>
                  <a:lnTo>
                    <a:pt x="131" y="218"/>
                  </a:lnTo>
                  <a:lnTo>
                    <a:pt x="128" y="222"/>
                  </a:lnTo>
                  <a:lnTo>
                    <a:pt x="124" y="228"/>
                  </a:lnTo>
                  <a:lnTo>
                    <a:pt x="122" y="233"/>
                  </a:lnTo>
                  <a:lnTo>
                    <a:pt x="118" y="239"/>
                  </a:lnTo>
                  <a:lnTo>
                    <a:pt x="114" y="245"/>
                  </a:lnTo>
                  <a:lnTo>
                    <a:pt x="111" y="250"/>
                  </a:lnTo>
                  <a:lnTo>
                    <a:pt x="107" y="256"/>
                  </a:lnTo>
                  <a:lnTo>
                    <a:pt x="99" y="266"/>
                  </a:lnTo>
                  <a:lnTo>
                    <a:pt x="93" y="275"/>
                  </a:lnTo>
                  <a:lnTo>
                    <a:pt x="86" y="283"/>
                  </a:lnTo>
                  <a:lnTo>
                    <a:pt x="80" y="288"/>
                  </a:lnTo>
                  <a:lnTo>
                    <a:pt x="74" y="294"/>
                  </a:lnTo>
                  <a:lnTo>
                    <a:pt x="71" y="298"/>
                  </a:lnTo>
                  <a:lnTo>
                    <a:pt x="65" y="298"/>
                  </a:lnTo>
                  <a:lnTo>
                    <a:pt x="61" y="302"/>
                  </a:lnTo>
                  <a:lnTo>
                    <a:pt x="55" y="304"/>
                  </a:lnTo>
                  <a:lnTo>
                    <a:pt x="50" y="306"/>
                  </a:lnTo>
                  <a:lnTo>
                    <a:pt x="44" y="309"/>
                  </a:lnTo>
                  <a:lnTo>
                    <a:pt x="36" y="313"/>
                  </a:lnTo>
                  <a:lnTo>
                    <a:pt x="31" y="315"/>
                  </a:lnTo>
                  <a:lnTo>
                    <a:pt x="27" y="319"/>
                  </a:lnTo>
                  <a:lnTo>
                    <a:pt x="21" y="321"/>
                  </a:lnTo>
                  <a:lnTo>
                    <a:pt x="16" y="323"/>
                  </a:lnTo>
                  <a:lnTo>
                    <a:pt x="10" y="325"/>
                  </a:lnTo>
                  <a:lnTo>
                    <a:pt x="8" y="328"/>
                  </a:lnTo>
                  <a:lnTo>
                    <a:pt x="2" y="330"/>
                  </a:lnTo>
                  <a:lnTo>
                    <a:pt x="0" y="332"/>
                  </a:lnTo>
                  <a:lnTo>
                    <a:pt x="126" y="307"/>
                  </a:lnTo>
                  <a:lnTo>
                    <a:pt x="225" y="201"/>
                  </a:lnTo>
                  <a:lnTo>
                    <a:pt x="441" y="57"/>
                  </a:lnTo>
                  <a:lnTo>
                    <a:pt x="436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9" name="Freeform 288"/>
            <p:cNvSpPr>
              <a:spLocks/>
            </p:cNvSpPr>
            <p:nvPr/>
          </p:nvSpPr>
          <p:spPr bwMode="auto">
            <a:xfrm>
              <a:off x="3692" y="3272"/>
              <a:ext cx="322" cy="224"/>
            </a:xfrm>
            <a:custGeom>
              <a:avLst/>
              <a:gdLst>
                <a:gd name="T0" fmla="*/ 86 w 645"/>
                <a:gd name="T1" fmla="*/ 84 h 448"/>
                <a:gd name="T2" fmla="*/ 147 w 645"/>
                <a:gd name="T3" fmla="*/ 59 h 448"/>
                <a:gd name="T4" fmla="*/ 176 w 645"/>
                <a:gd name="T5" fmla="*/ 90 h 448"/>
                <a:gd name="T6" fmla="*/ 248 w 645"/>
                <a:gd name="T7" fmla="*/ 100 h 448"/>
                <a:gd name="T8" fmla="*/ 320 w 645"/>
                <a:gd name="T9" fmla="*/ 141 h 448"/>
                <a:gd name="T10" fmla="*/ 309 w 645"/>
                <a:gd name="T11" fmla="*/ 138 h 448"/>
                <a:gd name="T12" fmla="*/ 298 w 645"/>
                <a:gd name="T13" fmla="*/ 136 h 448"/>
                <a:gd name="T14" fmla="*/ 290 w 645"/>
                <a:gd name="T15" fmla="*/ 135 h 448"/>
                <a:gd name="T16" fmla="*/ 280 w 645"/>
                <a:gd name="T17" fmla="*/ 132 h 448"/>
                <a:gd name="T18" fmla="*/ 271 w 645"/>
                <a:gd name="T19" fmla="*/ 131 h 448"/>
                <a:gd name="T20" fmla="*/ 260 w 645"/>
                <a:gd name="T21" fmla="*/ 130 h 448"/>
                <a:gd name="T22" fmla="*/ 251 w 645"/>
                <a:gd name="T23" fmla="*/ 129 h 448"/>
                <a:gd name="T24" fmla="*/ 238 w 645"/>
                <a:gd name="T25" fmla="*/ 128 h 448"/>
                <a:gd name="T26" fmla="*/ 227 w 645"/>
                <a:gd name="T27" fmla="*/ 127 h 448"/>
                <a:gd name="T28" fmla="*/ 216 w 645"/>
                <a:gd name="T29" fmla="*/ 127 h 448"/>
                <a:gd name="T30" fmla="*/ 204 w 645"/>
                <a:gd name="T31" fmla="*/ 127 h 448"/>
                <a:gd name="T32" fmla="*/ 193 w 645"/>
                <a:gd name="T33" fmla="*/ 127 h 448"/>
                <a:gd name="T34" fmla="*/ 181 w 645"/>
                <a:gd name="T35" fmla="*/ 128 h 448"/>
                <a:gd name="T36" fmla="*/ 171 w 645"/>
                <a:gd name="T37" fmla="*/ 129 h 448"/>
                <a:gd name="T38" fmla="*/ 161 w 645"/>
                <a:gd name="T39" fmla="*/ 132 h 448"/>
                <a:gd name="T40" fmla="*/ 151 w 645"/>
                <a:gd name="T41" fmla="*/ 134 h 448"/>
                <a:gd name="T42" fmla="*/ 142 w 645"/>
                <a:gd name="T43" fmla="*/ 138 h 448"/>
                <a:gd name="T44" fmla="*/ 134 w 645"/>
                <a:gd name="T45" fmla="*/ 142 h 448"/>
                <a:gd name="T46" fmla="*/ 126 w 645"/>
                <a:gd name="T47" fmla="*/ 146 h 448"/>
                <a:gd name="T48" fmla="*/ 118 w 645"/>
                <a:gd name="T49" fmla="*/ 150 h 448"/>
                <a:gd name="T50" fmla="*/ 110 w 645"/>
                <a:gd name="T51" fmla="*/ 155 h 448"/>
                <a:gd name="T52" fmla="*/ 102 w 645"/>
                <a:gd name="T53" fmla="*/ 160 h 448"/>
                <a:gd name="T54" fmla="*/ 94 w 645"/>
                <a:gd name="T55" fmla="*/ 165 h 448"/>
                <a:gd name="T56" fmla="*/ 85 w 645"/>
                <a:gd name="T57" fmla="*/ 170 h 448"/>
                <a:gd name="T58" fmla="*/ 73 w 645"/>
                <a:gd name="T59" fmla="*/ 179 h 448"/>
                <a:gd name="T60" fmla="*/ 58 w 645"/>
                <a:gd name="T61" fmla="*/ 189 h 448"/>
                <a:gd name="T62" fmla="*/ 45 w 645"/>
                <a:gd name="T63" fmla="*/ 199 h 448"/>
                <a:gd name="T64" fmla="*/ 32 w 645"/>
                <a:gd name="T65" fmla="*/ 207 h 448"/>
                <a:gd name="T66" fmla="*/ 24 w 645"/>
                <a:gd name="T67" fmla="*/ 215 h 448"/>
                <a:gd name="T68" fmla="*/ 17 w 645"/>
                <a:gd name="T69" fmla="*/ 221 h 448"/>
                <a:gd name="T70" fmla="*/ 12 w 645"/>
                <a:gd name="T71" fmla="*/ 224 h 448"/>
                <a:gd name="T72" fmla="*/ 73 w 645"/>
                <a:gd name="T73" fmla="*/ 72 h 448"/>
                <a:gd name="T74" fmla="*/ 79 w 645"/>
                <a:gd name="T75" fmla="*/ 67 h 448"/>
                <a:gd name="T76" fmla="*/ 90 w 645"/>
                <a:gd name="T77" fmla="*/ 54 h 448"/>
                <a:gd name="T78" fmla="*/ 94 w 645"/>
                <a:gd name="T79" fmla="*/ 44 h 448"/>
                <a:gd name="T80" fmla="*/ 95 w 645"/>
                <a:gd name="T81" fmla="*/ 34 h 448"/>
                <a:gd name="T82" fmla="*/ 97 w 645"/>
                <a:gd name="T83" fmla="*/ 23 h 448"/>
                <a:gd name="T84" fmla="*/ 100 w 645"/>
                <a:gd name="T85" fmla="*/ 12 h 448"/>
                <a:gd name="T86" fmla="*/ 103 w 645"/>
                <a:gd name="T87" fmla="*/ 3 h 448"/>
                <a:gd name="T88" fmla="*/ 104 w 645"/>
                <a:gd name="T89" fmla="*/ 0 h 448"/>
                <a:gd name="T90" fmla="*/ 129 w 645"/>
                <a:gd name="T91" fmla="*/ 11 h 44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45"/>
                <a:gd name="T139" fmla="*/ 0 h 448"/>
                <a:gd name="T140" fmla="*/ 645 w 645"/>
                <a:gd name="T141" fmla="*/ 448 h 44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45" h="448">
                  <a:moveTo>
                    <a:pt x="259" y="21"/>
                  </a:moveTo>
                  <a:lnTo>
                    <a:pt x="202" y="152"/>
                  </a:lnTo>
                  <a:lnTo>
                    <a:pt x="173" y="167"/>
                  </a:lnTo>
                  <a:lnTo>
                    <a:pt x="219" y="195"/>
                  </a:lnTo>
                  <a:lnTo>
                    <a:pt x="268" y="192"/>
                  </a:lnTo>
                  <a:lnTo>
                    <a:pt x="295" y="119"/>
                  </a:lnTo>
                  <a:lnTo>
                    <a:pt x="318" y="135"/>
                  </a:lnTo>
                  <a:lnTo>
                    <a:pt x="310" y="176"/>
                  </a:lnTo>
                  <a:lnTo>
                    <a:pt x="352" y="180"/>
                  </a:lnTo>
                  <a:lnTo>
                    <a:pt x="390" y="167"/>
                  </a:lnTo>
                  <a:lnTo>
                    <a:pt x="415" y="190"/>
                  </a:lnTo>
                  <a:lnTo>
                    <a:pt x="496" y="199"/>
                  </a:lnTo>
                  <a:lnTo>
                    <a:pt x="571" y="213"/>
                  </a:lnTo>
                  <a:lnTo>
                    <a:pt x="645" y="281"/>
                  </a:lnTo>
                  <a:lnTo>
                    <a:pt x="641" y="281"/>
                  </a:lnTo>
                  <a:lnTo>
                    <a:pt x="633" y="279"/>
                  </a:lnTo>
                  <a:lnTo>
                    <a:pt x="626" y="277"/>
                  </a:lnTo>
                  <a:lnTo>
                    <a:pt x="618" y="275"/>
                  </a:lnTo>
                  <a:lnTo>
                    <a:pt x="610" y="273"/>
                  </a:lnTo>
                  <a:lnTo>
                    <a:pt x="603" y="273"/>
                  </a:lnTo>
                  <a:lnTo>
                    <a:pt x="597" y="271"/>
                  </a:lnTo>
                  <a:lnTo>
                    <a:pt x="591" y="270"/>
                  </a:lnTo>
                  <a:lnTo>
                    <a:pt x="586" y="270"/>
                  </a:lnTo>
                  <a:lnTo>
                    <a:pt x="580" y="270"/>
                  </a:lnTo>
                  <a:lnTo>
                    <a:pt x="574" y="266"/>
                  </a:lnTo>
                  <a:lnTo>
                    <a:pt x="569" y="266"/>
                  </a:lnTo>
                  <a:lnTo>
                    <a:pt x="561" y="264"/>
                  </a:lnTo>
                  <a:lnTo>
                    <a:pt x="555" y="264"/>
                  </a:lnTo>
                  <a:lnTo>
                    <a:pt x="550" y="264"/>
                  </a:lnTo>
                  <a:lnTo>
                    <a:pt x="542" y="262"/>
                  </a:lnTo>
                  <a:lnTo>
                    <a:pt x="536" y="262"/>
                  </a:lnTo>
                  <a:lnTo>
                    <a:pt x="529" y="262"/>
                  </a:lnTo>
                  <a:lnTo>
                    <a:pt x="521" y="260"/>
                  </a:lnTo>
                  <a:lnTo>
                    <a:pt x="515" y="260"/>
                  </a:lnTo>
                  <a:lnTo>
                    <a:pt x="508" y="258"/>
                  </a:lnTo>
                  <a:lnTo>
                    <a:pt x="502" y="258"/>
                  </a:lnTo>
                  <a:lnTo>
                    <a:pt x="493" y="258"/>
                  </a:lnTo>
                  <a:lnTo>
                    <a:pt x="487" y="256"/>
                  </a:lnTo>
                  <a:lnTo>
                    <a:pt x="477" y="256"/>
                  </a:lnTo>
                  <a:lnTo>
                    <a:pt x="470" y="256"/>
                  </a:lnTo>
                  <a:lnTo>
                    <a:pt x="462" y="254"/>
                  </a:lnTo>
                  <a:lnTo>
                    <a:pt x="455" y="254"/>
                  </a:lnTo>
                  <a:lnTo>
                    <a:pt x="447" y="254"/>
                  </a:lnTo>
                  <a:lnTo>
                    <a:pt x="439" y="254"/>
                  </a:lnTo>
                  <a:lnTo>
                    <a:pt x="432" y="254"/>
                  </a:lnTo>
                  <a:lnTo>
                    <a:pt x="424" y="254"/>
                  </a:lnTo>
                  <a:lnTo>
                    <a:pt x="417" y="254"/>
                  </a:lnTo>
                  <a:lnTo>
                    <a:pt x="409" y="254"/>
                  </a:lnTo>
                  <a:lnTo>
                    <a:pt x="399" y="254"/>
                  </a:lnTo>
                  <a:lnTo>
                    <a:pt x="394" y="254"/>
                  </a:lnTo>
                  <a:lnTo>
                    <a:pt x="386" y="254"/>
                  </a:lnTo>
                  <a:lnTo>
                    <a:pt x="379" y="256"/>
                  </a:lnTo>
                  <a:lnTo>
                    <a:pt x="371" y="256"/>
                  </a:lnTo>
                  <a:lnTo>
                    <a:pt x="363" y="256"/>
                  </a:lnTo>
                  <a:lnTo>
                    <a:pt x="356" y="256"/>
                  </a:lnTo>
                  <a:lnTo>
                    <a:pt x="350" y="258"/>
                  </a:lnTo>
                  <a:lnTo>
                    <a:pt x="342" y="258"/>
                  </a:lnTo>
                  <a:lnTo>
                    <a:pt x="335" y="260"/>
                  </a:lnTo>
                  <a:lnTo>
                    <a:pt x="327" y="262"/>
                  </a:lnTo>
                  <a:lnTo>
                    <a:pt x="322" y="264"/>
                  </a:lnTo>
                  <a:lnTo>
                    <a:pt x="314" y="264"/>
                  </a:lnTo>
                  <a:lnTo>
                    <a:pt x="308" y="266"/>
                  </a:lnTo>
                  <a:lnTo>
                    <a:pt x="303" y="268"/>
                  </a:lnTo>
                  <a:lnTo>
                    <a:pt x="297" y="271"/>
                  </a:lnTo>
                  <a:lnTo>
                    <a:pt x="289" y="273"/>
                  </a:lnTo>
                  <a:lnTo>
                    <a:pt x="284" y="275"/>
                  </a:lnTo>
                  <a:lnTo>
                    <a:pt x="280" y="279"/>
                  </a:lnTo>
                  <a:lnTo>
                    <a:pt x="274" y="281"/>
                  </a:lnTo>
                  <a:lnTo>
                    <a:pt x="268" y="283"/>
                  </a:lnTo>
                  <a:lnTo>
                    <a:pt x="263" y="287"/>
                  </a:lnTo>
                  <a:lnTo>
                    <a:pt x="257" y="289"/>
                  </a:lnTo>
                  <a:lnTo>
                    <a:pt x="253" y="292"/>
                  </a:lnTo>
                  <a:lnTo>
                    <a:pt x="246" y="294"/>
                  </a:lnTo>
                  <a:lnTo>
                    <a:pt x="242" y="298"/>
                  </a:lnTo>
                  <a:lnTo>
                    <a:pt x="236" y="300"/>
                  </a:lnTo>
                  <a:lnTo>
                    <a:pt x="230" y="304"/>
                  </a:lnTo>
                  <a:lnTo>
                    <a:pt x="225" y="306"/>
                  </a:lnTo>
                  <a:lnTo>
                    <a:pt x="221" y="309"/>
                  </a:lnTo>
                  <a:lnTo>
                    <a:pt x="215" y="311"/>
                  </a:lnTo>
                  <a:lnTo>
                    <a:pt x="209" y="315"/>
                  </a:lnTo>
                  <a:lnTo>
                    <a:pt x="204" y="319"/>
                  </a:lnTo>
                  <a:lnTo>
                    <a:pt x="200" y="323"/>
                  </a:lnTo>
                  <a:lnTo>
                    <a:pt x="194" y="327"/>
                  </a:lnTo>
                  <a:lnTo>
                    <a:pt x="189" y="330"/>
                  </a:lnTo>
                  <a:lnTo>
                    <a:pt x="183" y="332"/>
                  </a:lnTo>
                  <a:lnTo>
                    <a:pt x="177" y="336"/>
                  </a:lnTo>
                  <a:lnTo>
                    <a:pt x="171" y="340"/>
                  </a:lnTo>
                  <a:lnTo>
                    <a:pt x="166" y="344"/>
                  </a:lnTo>
                  <a:lnTo>
                    <a:pt x="156" y="349"/>
                  </a:lnTo>
                  <a:lnTo>
                    <a:pt x="147" y="357"/>
                  </a:lnTo>
                  <a:lnTo>
                    <a:pt x="135" y="365"/>
                  </a:lnTo>
                  <a:lnTo>
                    <a:pt x="126" y="370"/>
                  </a:lnTo>
                  <a:lnTo>
                    <a:pt x="116" y="378"/>
                  </a:lnTo>
                  <a:lnTo>
                    <a:pt x="109" y="385"/>
                  </a:lnTo>
                  <a:lnTo>
                    <a:pt x="97" y="391"/>
                  </a:lnTo>
                  <a:lnTo>
                    <a:pt x="90" y="397"/>
                  </a:lnTo>
                  <a:lnTo>
                    <a:pt x="80" y="403"/>
                  </a:lnTo>
                  <a:lnTo>
                    <a:pt x="75" y="410"/>
                  </a:lnTo>
                  <a:lnTo>
                    <a:pt x="65" y="414"/>
                  </a:lnTo>
                  <a:lnTo>
                    <a:pt x="59" y="420"/>
                  </a:lnTo>
                  <a:lnTo>
                    <a:pt x="54" y="425"/>
                  </a:lnTo>
                  <a:lnTo>
                    <a:pt x="48" y="429"/>
                  </a:lnTo>
                  <a:lnTo>
                    <a:pt x="42" y="433"/>
                  </a:lnTo>
                  <a:lnTo>
                    <a:pt x="38" y="437"/>
                  </a:lnTo>
                  <a:lnTo>
                    <a:pt x="35" y="441"/>
                  </a:lnTo>
                  <a:lnTo>
                    <a:pt x="31" y="443"/>
                  </a:lnTo>
                  <a:lnTo>
                    <a:pt x="27" y="446"/>
                  </a:lnTo>
                  <a:lnTo>
                    <a:pt x="25" y="448"/>
                  </a:lnTo>
                  <a:lnTo>
                    <a:pt x="0" y="176"/>
                  </a:lnTo>
                  <a:lnTo>
                    <a:pt x="50" y="180"/>
                  </a:lnTo>
                  <a:lnTo>
                    <a:pt x="147" y="144"/>
                  </a:lnTo>
                  <a:lnTo>
                    <a:pt x="147" y="142"/>
                  </a:lnTo>
                  <a:lnTo>
                    <a:pt x="152" y="138"/>
                  </a:lnTo>
                  <a:lnTo>
                    <a:pt x="158" y="133"/>
                  </a:lnTo>
                  <a:lnTo>
                    <a:pt x="166" y="125"/>
                  </a:lnTo>
                  <a:lnTo>
                    <a:pt x="173" y="116"/>
                  </a:lnTo>
                  <a:lnTo>
                    <a:pt x="181" y="108"/>
                  </a:lnTo>
                  <a:lnTo>
                    <a:pt x="187" y="99"/>
                  </a:lnTo>
                  <a:lnTo>
                    <a:pt x="189" y="91"/>
                  </a:lnTo>
                  <a:lnTo>
                    <a:pt x="189" y="87"/>
                  </a:lnTo>
                  <a:lnTo>
                    <a:pt x="189" y="81"/>
                  </a:lnTo>
                  <a:lnTo>
                    <a:pt x="189" y="74"/>
                  </a:lnTo>
                  <a:lnTo>
                    <a:pt x="190" y="68"/>
                  </a:lnTo>
                  <a:lnTo>
                    <a:pt x="192" y="61"/>
                  </a:lnTo>
                  <a:lnTo>
                    <a:pt x="194" y="53"/>
                  </a:lnTo>
                  <a:lnTo>
                    <a:pt x="194" y="45"/>
                  </a:lnTo>
                  <a:lnTo>
                    <a:pt x="198" y="38"/>
                  </a:lnTo>
                  <a:lnTo>
                    <a:pt x="198" y="30"/>
                  </a:lnTo>
                  <a:lnTo>
                    <a:pt x="200" y="23"/>
                  </a:lnTo>
                  <a:lnTo>
                    <a:pt x="202" y="17"/>
                  </a:lnTo>
                  <a:lnTo>
                    <a:pt x="204" y="11"/>
                  </a:lnTo>
                  <a:lnTo>
                    <a:pt x="206" y="5"/>
                  </a:lnTo>
                  <a:lnTo>
                    <a:pt x="206" y="3"/>
                  </a:lnTo>
                  <a:lnTo>
                    <a:pt x="208" y="0"/>
                  </a:lnTo>
                  <a:lnTo>
                    <a:pt x="247" y="0"/>
                  </a:lnTo>
                  <a:lnTo>
                    <a:pt x="259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0" name="Freeform 289"/>
            <p:cNvSpPr>
              <a:spLocks/>
            </p:cNvSpPr>
            <p:nvPr/>
          </p:nvSpPr>
          <p:spPr bwMode="auto">
            <a:xfrm>
              <a:off x="3719" y="3273"/>
              <a:ext cx="52" cy="51"/>
            </a:xfrm>
            <a:custGeom>
              <a:avLst/>
              <a:gdLst>
                <a:gd name="T0" fmla="*/ 52 w 102"/>
                <a:gd name="T1" fmla="*/ 3 h 102"/>
                <a:gd name="T2" fmla="*/ 50 w 102"/>
                <a:gd name="T3" fmla="*/ 2 h 102"/>
                <a:gd name="T4" fmla="*/ 47 w 102"/>
                <a:gd name="T5" fmla="*/ 2 h 102"/>
                <a:gd name="T6" fmla="*/ 44 w 102"/>
                <a:gd name="T7" fmla="*/ 1 h 102"/>
                <a:gd name="T8" fmla="*/ 41 w 102"/>
                <a:gd name="T9" fmla="*/ 1 h 102"/>
                <a:gd name="T10" fmla="*/ 39 w 102"/>
                <a:gd name="T11" fmla="*/ 1 h 102"/>
                <a:gd name="T12" fmla="*/ 37 w 102"/>
                <a:gd name="T13" fmla="*/ 1 h 102"/>
                <a:gd name="T14" fmla="*/ 33 w 102"/>
                <a:gd name="T15" fmla="*/ 0 h 102"/>
                <a:gd name="T16" fmla="*/ 30 w 102"/>
                <a:gd name="T17" fmla="*/ 0 h 102"/>
                <a:gd name="T18" fmla="*/ 26 w 102"/>
                <a:gd name="T19" fmla="*/ 0 h 102"/>
                <a:gd name="T20" fmla="*/ 22 w 102"/>
                <a:gd name="T21" fmla="*/ 1 h 102"/>
                <a:gd name="T22" fmla="*/ 19 w 102"/>
                <a:gd name="T23" fmla="*/ 1 h 102"/>
                <a:gd name="T24" fmla="*/ 16 w 102"/>
                <a:gd name="T25" fmla="*/ 2 h 102"/>
                <a:gd name="T26" fmla="*/ 13 w 102"/>
                <a:gd name="T27" fmla="*/ 3 h 102"/>
                <a:gd name="T28" fmla="*/ 11 w 102"/>
                <a:gd name="T29" fmla="*/ 5 h 102"/>
                <a:gd name="T30" fmla="*/ 9 w 102"/>
                <a:gd name="T31" fmla="*/ 6 h 102"/>
                <a:gd name="T32" fmla="*/ 7 w 102"/>
                <a:gd name="T33" fmla="*/ 9 h 102"/>
                <a:gd name="T34" fmla="*/ 5 w 102"/>
                <a:gd name="T35" fmla="*/ 11 h 102"/>
                <a:gd name="T36" fmla="*/ 4 w 102"/>
                <a:gd name="T37" fmla="*/ 15 h 102"/>
                <a:gd name="T38" fmla="*/ 2 w 102"/>
                <a:gd name="T39" fmla="*/ 18 h 102"/>
                <a:gd name="T40" fmla="*/ 1 w 102"/>
                <a:gd name="T41" fmla="*/ 22 h 102"/>
                <a:gd name="T42" fmla="*/ 1 w 102"/>
                <a:gd name="T43" fmla="*/ 26 h 102"/>
                <a:gd name="T44" fmla="*/ 1 w 102"/>
                <a:gd name="T45" fmla="*/ 29 h 102"/>
                <a:gd name="T46" fmla="*/ 0 w 102"/>
                <a:gd name="T47" fmla="*/ 33 h 102"/>
                <a:gd name="T48" fmla="*/ 0 w 102"/>
                <a:gd name="T49" fmla="*/ 36 h 102"/>
                <a:gd name="T50" fmla="*/ 0 w 102"/>
                <a:gd name="T51" fmla="*/ 39 h 102"/>
                <a:gd name="T52" fmla="*/ 1 w 102"/>
                <a:gd name="T53" fmla="*/ 43 h 102"/>
                <a:gd name="T54" fmla="*/ 1 w 102"/>
                <a:gd name="T55" fmla="*/ 47 h 102"/>
                <a:gd name="T56" fmla="*/ 1 w 102"/>
                <a:gd name="T57" fmla="*/ 49 h 102"/>
                <a:gd name="T58" fmla="*/ 51 w 102"/>
                <a:gd name="T59" fmla="*/ 51 h 102"/>
                <a:gd name="T60" fmla="*/ 52 w 102"/>
                <a:gd name="T61" fmla="*/ 3 h 102"/>
                <a:gd name="T62" fmla="*/ 52 w 102"/>
                <a:gd name="T63" fmla="*/ 3 h 10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2"/>
                <a:gd name="T97" fmla="*/ 0 h 102"/>
                <a:gd name="T98" fmla="*/ 102 w 102"/>
                <a:gd name="T99" fmla="*/ 102 h 10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2" h="102">
                  <a:moveTo>
                    <a:pt x="102" y="5"/>
                  </a:moveTo>
                  <a:lnTo>
                    <a:pt x="98" y="3"/>
                  </a:lnTo>
                  <a:lnTo>
                    <a:pt x="93" y="3"/>
                  </a:lnTo>
                  <a:lnTo>
                    <a:pt x="87" y="1"/>
                  </a:lnTo>
                  <a:lnTo>
                    <a:pt x="81" y="1"/>
                  </a:lnTo>
                  <a:lnTo>
                    <a:pt x="76" y="1"/>
                  </a:lnTo>
                  <a:lnTo>
                    <a:pt x="72" y="1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1" y="0"/>
                  </a:lnTo>
                  <a:lnTo>
                    <a:pt x="43" y="1"/>
                  </a:lnTo>
                  <a:lnTo>
                    <a:pt x="38" y="1"/>
                  </a:lnTo>
                  <a:lnTo>
                    <a:pt x="32" y="3"/>
                  </a:lnTo>
                  <a:lnTo>
                    <a:pt x="26" y="5"/>
                  </a:lnTo>
                  <a:lnTo>
                    <a:pt x="22" y="9"/>
                  </a:lnTo>
                  <a:lnTo>
                    <a:pt x="17" y="13"/>
                  </a:lnTo>
                  <a:lnTo>
                    <a:pt x="13" y="17"/>
                  </a:lnTo>
                  <a:lnTo>
                    <a:pt x="9" y="22"/>
                  </a:lnTo>
                  <a:lnTo>
                    <a:pt x="7" y="30"/>
                  </a:lnTo>
                  <a:lnTo>
                    <a:pt x="3" y="36"/>
                  </a:lnTo>
                  <a:lnTo>
                    <a:pt x="1" y="43"/>
                  </a:lnTo>
                  <a:lnTo>
                    <a:pt x="1" y="51"/>
                  </a:lnTo>
                  <a:lnTo>
                    <a:pt x="1" y="59"/>
                  </a:lnTo>
                  <a:lnTo>
                    <a:pt x="0" y="66"/>
                  </a:lnTo>
                  <a:lnTo>
                    <a:pt x="0" y="72"/>
                  </a:lnTo>
                  <a:lnTo>
                    <a:pt x="0" y="78"/>
                  </a:lnTo>
                  <a:lnTo>
                    <a:pt x="1" y="85"/>
                  </a:lnTo>
                  <a:lnTo>
                    <a:pt x="1" y="93"/>
                  </a:lnTo>
                  <a:lnTo>
                    <a:pt x="1" y="97"/>
                  </a:lnTo>
                  <a:lnTo>
                    <a:pt x="100" y="102"/>
                  </a:lnTo>
                  <a:lnTo>
                    <a:pt x="102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1" name="Freeform 290"/>
            <p:cNvSpPr>
              <a:spLocks/>
            </p:cNvSpPr>
            <p:nvPr/>
          </p:nvSpPr>
          <p:spPr bwMode="auto">
            <a:xfrm>
              <a:off x="3500" y="3348"/>
              <a:ext cx="215" cy="137"/>
            </a:xfrm>
            <a:custGeom>
              <a:avLst/>
              <a:gdLst>
                <a:gd name="T0" fmla="*/ 0 w 431"/>
                <a:gd name="T1" fmla="*/ 0 h 273"/>
                <a:gd name="T2" fmla="*/ 215 w 431"/>
                <a:gd name="T3" fmla="*/ 12 h 273"/>
                <a:gd name="T4" fmla="*/ 181 w 431"/>
                <a:gd name="T5" fmla="*/ 31 h 273"/>
                <a:gd name="T6" fmla="*/ 192 w 431"/>
                <a:gd name="T7" fmla="*/ 137 h 273"/>
                <a:gd name="T8" fmla="*/ 52 w 431"/>
                <a:gd name="T9" fmla="*/ 115 h 273"/>
                <a:gd name="T10" fmla="*/ 52 w 431"/>
                <a:gd name="T11" fmla="*/ 114 h 273"/>
                <a:gd name="T12" fmla="*/ 53 w 431"/>
                <a:gd name="T13" fmla="*/ 113 h 273"/>
                <a:gd name="T14" fmla="*/ 54 w 431"/>
                <a:gd name="T15" fmla="*/ 111 h 273"/>
                <a:gd name="T16" fmla="*/ 56 w 431"/>
                <a:gd name="T17" fmla="*/ 109 h 273"/>
                <a:gd name="T18" fmla="*/ 57 w 431"/>
                <a:gd name="T19" fmla="*/ 106 h 273"/>
                <a:gd name="T20" fmla="*/ 59 w 431"/>
                <a:gd name="T21" fmla="*/ 103 h 273"/>
                <a:gd name="T22" fmla="*/ 61 w 431"/>
                <a:gd name="T23" fmla="*/ 98 h 273"/>
                <a:gd name="T24" fmla="*/ 63 w 431"/>
                <a:gd name="T25" fmla="*/ 94 h 273"/>
                <a:gd name="T26" fmla="*/ 64 w 431"/>
                <a:gd name="T27" fmla="*/ 88 h 273"/>
                <a:gd name="T28" fmla="*/ 65 w 431"/>
                <a:gd name="T29" fmla="*/ 84 h 273"/>
                <a:gd name="T30" fmla="*/ 65 w 431"/>
                <a:gd name="T31" fmla="*/ 81 h 273"/>
                <a:gd name="T32" fmla="*/ 65 w 431"/>
                <a:gd name="T33" fmla="*/ 78 h 273"/>
                <a:gd name="T34" fmla="*/ 65 w 431"/>
                <a:gd name="T35" fmla="*/ 75 h 273"/>
                <a:gd name="T36" fmla="*/ 65 w 431"/>
                <a:gd name="T37" fmla="*/ 73 h 273"/>
                <a:gd name="T38" fmla="*/ 64 w 431"/>
                <a:gd name="T39" fmla="*/ 70 h 273"/>
                <a:gd name="T40" fmla="*/ 63 w 431"/>
                <a:gd name="T41" fmla="*/ 68 h 273"/>
                <a:gd name="T42" fmla="*/ 62 w 431"/>
                <a:gd name="T43" fmla="*/ 65 h 273"/>
                <a:gd name="T44" fmla="*/ 61 w 431"/>
                <a:gd name="T45" fmla="*/ 62 h 273"/>
                <a:gd name="T46" fmla="*/ 59 w 431"/>
                <a:gd name="T47" fmla="*/ 59 h 273"/>
                <a:gd name="T48" fmla="*/ 58 w 431"/>
                <a:gd name="T49" fmla="*/ 55 h 273"/>
                <a:gd name="T50" fmla="*/ 57 w 431"/>
                <a:gd name="T51" fmla="*/ 52 h 273"/>
                <a:gd name="T52" fmla="*/ 55 w 431"/>
                <a:gd name="T53" fmla="*/ 50 h 273"/>
                <a:gd name="T54" fmla="*/ 52 w 431"/>
                <a:gd name="T55" fmla="*/ 47 h 273"/>
                <a:gd name="T56" fmla="*/ 49 w 431"/>
                <a:gd name="T57" fmla="*/ 44 h 273"/>
                <a:gd name="T58" fmla="*/ 47 w 431"/>
                <a:gd name="T59" fmla="*/ 41 h 273"/>
                <a:gd name="T60" fmla="*/ 44 w 431"/>
                <a:gd name="T61" fmla="*/ 38 h 273"/>
                <a:gd name="T62" fmla="*/ 39 w 431"/>
                <a:gd name="T63" fmla="*/ 33 h 273"/>
                <a:gd name="T64" fmla="*/ 35 w 431"/>
                <a:gd name="T65" fmla="*/ 29 h 273"/>
                <a:gd name="T66" fmla="*/ 30 w 431"/>
                <a:gd name="T67" fmla="*/ 25 h 273"/>
                <a:gd name="T68" fmla="*/ 25 w 431"/>
                <a:gd name="T69" fmla="*/ 20 h 273"/>
                <a:gd name="T70" fmla="*/ 21 w 431"/>
                <a:gd name="T71" fmla="*/ 16 h 273"/>
                <a:gd name="T72" fmla="*/ 18 w 431"/>
                <a:gd name="T73" fmla="*/ 13 h 273"/>
                <a:gd name="T74" fmla="*/ 13 w 431"/>
                <a:gd name="T75" fmla="*/ 10 h 273"/>
                <a:gd name="T76" fmla="*/ 10 w 431"/>
                <a:gd name="T77" fmla="*/ 8 h 273"/>
                <a:gd name="T78" fmla="*/ 6 w 431"/>
                <a:gd name="T79" fmla="*/ 5 h 273"/>
                <a:gd name="T80" fmla="*/ 4 w 431"/>
                <a:gd name="T81" fmla="*/ 3 h 273"/>
                <a:gd name="T82" fmla="*/ 0 w 431"/>
                <a:gd name="T83" fmla="*/ 0 h 273"/>
                <a:gd name="T84" fmla="*/ 0 w 431"/>
                <a:gd name="T85" fmla="*/ 0 h 273"/>
                <a:gd name="T86" fmla="*/ 0 w 431"/>
                <a:gd name="T87" fmla="*/ 0 h 2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31"/>
                <a:gd name="T133" fmla="*/ 0 h 273"/>
                <a:gd name="T134" fmla="*/ 431 w 431"/>
                <a:gd name="T135" fmla="*/ 273 h 27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31" h="273">
                  <a:moveTo>
                    <a:pt x="0" y="0"/>
                  </a:moveTo>
                  <a:lnTo>
                    <a:pt x="431" y="24"/>
                  </a:lnTo>
                  <a:lnTo>
                    <a:pt x="362" y="62"/>
                  </a:lnTo>
                  <a:lnTo>
                    <a:pt x="385" y="273"/>
                  </a:lnTo>
                  <a:lnTo>
                    <a:pt x="104" y="230"/>
                  </a:lnTo>
                  <a:lnTo>
                    <a:pt x="104" y="228"/>
                  </a:lnTo>
                  <a:lnTo>
                    <a:pt x="106" y="226"/>
                  </a:lnTo>
                  <a:lnTo>
                    <a:pt x="108" y="222"/>
                  </a:lnTo>
                  <a:lnTo>
                    <a:pt x="112" y="218"/>
                  </a:lnTo>
                  <a:lnTo>
                    <a:pt x="115" y="211"/>
                  </a:lnTo>
                  <a:lnTo>
                    <a:pt x="119" y="205"/>
                  </a:lnTo>
                  <a:lnTo>
                    <a:pt x="123" y="195"/>
                  </a:lnTo>
                  <a:lnTo>
                    <a:pt x="127" y="188"/>
                  </a:lnTo>
                  <a:lnTo>
                    <a:pt x="129" y="176"/>
                  </a:lnTo>
                  <a:lnTo>
                    <a:pt x="131" y="167"/>
                  </a:lnTo>
                  <a:lnTo>
                    <a:pt x="131" y="161"/>
                  </a:lnTo>
                  <a:lnTo>
                    <a:pt x="131" y="156"/>
                  </a:lnTo>
                  <a:lnTo>
                    <a:pt x="131" y="150"/>
                  </a:lnTo>
                  <a:lnTo>
                    <a:pt x="131" y="146"/>
                  </a:lnTo>
                  <a:lnTo>
                    <a:pt x="129" y="140"/>
                  </a:lnTo>
                  <a:lnTo>
                    <a:pt x="127" y="135"/>
                  </a:lnTo>
                  <a:lnTo>
                    <a:pt x="125" y="129"/>
                  </a:lnTo>
                  <a:lnTo>
                    <a:pt x="123" y="123"/>
                  </a:lnTo>
                  <a:lnTo>
                    <a:pt x="119" y="118"/>
                  </a:lnTo>
                  <a:lnTo>
                    <a:pt x="117" y="110"/>
                  </a:lnTo>
                  <a:lnTo>
                    <a:pt x="114" y="104"/>
                  </a:lnTo>
                  <a:lnTo>
                    <a:pt x="110" y="99"/>
                  </a:lnTo>
                  <a:lnTo>
                    <a:pt x="104" y="93"/>
                  </a:lnTo>
                  <a:lnTo>
                    <a:pt x="98" y="87"/>
                  </a:lnTo>
                  <a:lnTo>
                    <a:pt x="95" y="81"/>
                  </a:lnTo>
                  <a:lnTo>
                    <a:pt x="89" y="76"/>
                  </a:lnTo>
                  <a:lnTo>
                    <a:pt x="79" y="66"/>
                  </a:lnTo>
                  <a:lnTo>
                    <a:pt x="70" y="57"/>
                  </a:lnTo>
                  <a:lnTo>
                    <a:pt x="60" y="49"/>
                  </a:lnTo>
                  <a:lnTo>
                    <a:pt x="51" y="40"/>
                  </a:lnTo>
                  <a:lnTo>
                    <a:pt x="43" y="32"/>
                  </a:lnTo>
                  <a:lnTo>
                    <a:pt x="36" y="26"/>
                  </a:lnTo>
                  <a:lnTo>
                    <a:pt x="26" y="19"/>
                  </a:lnTo>
                  <a:lnTo>
                    <a:pt x="20" y="15"/>
                  </a:lnTo>
                  <a:lnTo>
                    <a:pt x="13" y="9"/>
                  </a:lnTo>
                  <a:lnTo>
                    <a:pt x="9" y="5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2" name="Freeform 291"/>
            <p:cNvSpPr>
              <a:spLocks/>
            </p:cNvSpPr>
            <p:nvPr/>
          </p:nvSpPr>
          <p:spPr bwMode="auto">
            <a:xfrm>
              <a:off x="3492" y="3250"/>
              <a:ext cx="42" cy="105"/>
            </a:xfrm>
            <a:custGeom>
              <a:avLst/>
              <a:gdLst>
                <a:gd name="T0" fmla="*/ 22 w 84"/>
                <a:gd name="T1" fmla="*/ 0 h 211"/>
                <a:gd name="T2" fmla="*/ 12 w 84"/>
                <a:gd name="T3" fmla="*/ 62 h 211"/>
                <a:gd name="T4" fmla="*/ 0 w 84"/>
                <a:gd name="T5" fmla="*/ 101 h 211"/>
                <a:gd name="T6" fmla="*/ 24 w 84"/>
                <a:gd name="T7" fmla="*/ 105 h 211"/>
                <a:gd name="T8" fmla="*/ 41 w 84"/>
                <a:gd name="T9" fmla="*/ 32 h 211"/>
                <a:gd name="T10" fmla="*/ 42 w 84"/>
                <a:gd name="T11" fmla="*/ 0 h 211"/>
                <a:gd name="T12" fmla="*/ 22 w 84"/>
                <a:gd name="T13" fmla="*/ 0 h 211"/>
                <a:gd name="T14" fmla="*/ 22 w 84"/>
                <a:gd name="T15" fmla="*/ 0 h 2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4"/>
                <a:gd name="T25" fmla="*/ 0 h 211"/>
                <a:gd name="T26" fmla="*/ 84 w 84"/>
                <a:gd name="T27" fmla="*/ 211 h 2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4" h="211">
                  <a:moveTo>
                    <a:pt x="44" y="0"/>
                  </a:moveTo>
                  <a:lnTo>
                    <a:pt x="25" y="124"/>
                  </a:lnTo>
                  <a:lnTo>
                    <a:pt x="0" y="203"/>
                  </a:lnTo>
                  <a:lnTo>
                    <a:pt x="48" y="211"/>
                  </a:lnTo>
                  <a:lnTo>
                    <a:pt x="82" y="65"/>
                  </a:lnTo>
                  <a:lnTo>
                    <a:pt x="84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3" name="Freeform 292"/>
            <p:cNvSpPr>
              <a:spLocks/>
            </p:cNvSpPr>
            <p:nvPr/>
          </p:nvSpPr>
          <p:spPr bwMode="auto">
            <a:xfrm>
              <a:off x="3453" y="3159"/>
              <a:ext cx="125" cy="91"/>
            </a:xfrm>
            <a:custGeom>
              <a:avLst/>
              <a:gdLst>
                <a:gd name="T0" fmla="*/ 122 w 249"/>
                <a:gd name="T1" fmla="*/ 36 h 182"/>
                <a:gd name="T2" fmla="*/ 52 w 249"/>
                <a:gd name="T3" fmla="*/ 30 h 182"/>
                <a:gd name="T4" fmla="*/ 58 w 249"/>
                <a:gd name="T5" fmla="*/ 57 h 182"/>
                <a:gd name="T6" fmla="*/ 46 w 249"/>
                <a:gd name="T7" fmla="*/ 57 h 182"/>
                <a:gd name="T8" fmla="*/ 46 w 249"/>
                <a:gd name="T9" fmla="*/ 84 h 182"/>
                <a:gd name="T10" fmla="*/ 45 w 249"/>
                <a:gd name="T11" fmla="*/ 82 h 182"/>
                <a:gd name="T12" fmla="*/ 42 w 249"/>
                <a:gd name="T13" fmla="*/ 78 h 182"/>
                <a:gd name="T14" fmla="*/ 39 w 249"/>
                <a:gd name="T15" fmla="*/ 75 h 182"/>
                <a:gd name="T16" fmla="*/ 37 w 249"/>
                <a:gd name="T17" fmla="*/ 74 h 182"/>
                <a:gd name="T18" fmla="*/ 32 w 249"/>
                <a:gd name="T19" fmla="*/ 72 h 182"/>
                <a:gd name="T20" fmla="*/ 28 w 249"/>
                <a:gd name="T21" fmla="*/ 72 h 182"/>
                <a:gd name="T22" fmla="*/ 25 w 249"/>
                <a:gd name="T23" fmla="*/ 72 h 182"/>
                <a:gd name="T24" fmla="*/ 22 w 249"/>
                <a:gd name="T25" fmla="*/ 73 h 182"/>
                <a:gd name="T26" fmla="*/ 19 w 249"/>
                <a:gd name="T27" fmla="*/ 74 h 182"/>
                <a:gd name="T28" fmla="*/ 18 w 249"/>
                <a:gd name="T29" fmla="*/ 75 h 182"/>
                <a:gd name="T30" fmla="*/ 13 w 249"/>
                <a:gd name="T31" fmla="*/ 78 h 182"/>
                <a:gd name="T32" fmla="*/ 10 w 249"/>
                <a:gd name="T33" fmla="*/ 82 h 182"/>
                <a:gd name="T34" fmla="*/ 7 w 249"/>
                <a:gd name="T35" fmla="*/ 86 h 182"/>
                <a:gd name="T36" fmla="*/ 6 w 249"/>
                <a:gd name="T37" fmla="*/ 88 h 182"/>
                <a:gd name="T38" fmla="*/ 4 w 249"/>
                <a:gd name="T39" fmla="*/ 90 h 182"/>
                <a:gd name="T40" fmla="*/ 4 w 249"/>
                <a:gd name="T41" fmla="*/ 91 h 182"/>
                <a:gd name="T42" fmla="*/ 0 w 249"/>
                <a:gd name="T43" fmla="*/ 77 h 182"/>
                <a:gd name="T44" fmla="*/ 42 w 249"/>
                <a:gd name="T45" fmla="*/ 30 h 182"/>
                <a:gd name="T46" fmla="*/ 61 w 249"/>
                <a:gd name="T47" fmla="*/ 0 h 182"/>
                <a:gd name="T48" fmla="*/ 125 w 249"/>
                <a:gd name="T49" fmla="*/ 9 h 182"/>
                <a:gd name="T50" fmla="*/ 122 w 249"/>
                <a:gd name="T51" fmla="*/ 36 h 182"/>
                <a:gd name="T52" fmla="*/ 122 w 249"/>
                <a:gd name="T53" fmla="*/ 36 h 18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49"/>
                <a:gd name="T82" fmla="*/ 0 h 182"/>
                <a:gd name="T83" fmla="*/ 249 w 249"/>
                <a:gd name="T84" fmla="*/ 182 h 18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49" h="182">
                  <a:moveTo>
                    <a:pt x="244" y="72"/>
                  </a:moveTo>
                  <a:lnTo>
                    <a:pt x="103" y="60"/>
                  </a:lnTo>
                  <a:lnTo>
                    <a:pt x="116" y="115"/>
                  </a:lnTo>
                  <a:lnTo>
                    <a:pt x="92" y="114"/>
                  </a:lnTo>
                  <a:lnTo>
                    <a:pt x="92" y="167"/>
                  </a:lnTo>
                  <a:lnTo>
                    <a:pt x="90" y="163"/>
                  </a:lnTo>
                  <a:lnTo>
                    <a:pt x="84" y="155"/>
                  </a:lnTo>
                  <a:lnTo>
                    <a:pt x="78" y="150"/>
                  </a:lnTo>
                  <a:lnTo>
                    <a:pt x="73" y="148"/>
                  </a:lnTo>
                  <a:lnTo>
                    <a:pt x="63" y="144"/>
                  </a:lnTo>
                  <a:lnTo>
                    <a:pt x="55" y="144"/>
                  </a:lnTo>
                  <a:lnTo>
                    <a:pt x="50" y="144"/>
                  </a:lnTo>
                  <a:lnTo>
                    <a:pt x="44" y="146"/>
                  </a:lnTo>
                  <a:lnTo>
                    <a:pt x="38" y="148"/>
                  </a:lnTo>
                  <a:lnTo>
                    <a:pt x="35" y="150"/>
                  </a:lnTo>
                  <a:lnTo>
                    <a:pt x="25" y="155"/>
                  </a:lnTo>
                  <a:lnTo>
                    <a:pt x="19" y="163"/>
                  </a:lnTo>
                  <a:lnTo>
                    <a:pt x="14" y="171"/>
                  </a:lnTo>
                  <a:lnTo>
                    <a:pt x="12" y="176"/>
                  </a:lnTo>
                  <a:lnTo>
                    <a:pt x="8" y="180"/>
                  </a:lnTo>
                  <a:lnTo>
                    <a:pt x="8" y="182"/>
                  </a:lnTo>
                  <a:lnTo>
                    <a:pt x="0" y="153"/>
                  </a:lnTo>
                  <a:lnTo>
                    <a:pt x="84" y="60"/>
                  </a:lnTo>
                  <a:lnTo>
                    <a:pt x="122" y="0"/>
                  </a:lnTo>
                  <a:lnTo>
                    <a:pt x="249" y="17"/>
                  </a:lnTo>
                  <a:lnTo>
                    <a:pt x="244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4" name="Freeform 293"/>
            <p:cNvSpPr>
              <a:spLocks/>
            </p:cNvSpPr>
            <p:nvPr/>
          </p:nvSpPr>
          <p:spPr bwMode="auto">
            <a:xfrm>
              <a:off x="3369" y="3155"/>
              <a:ext cx="131" cy="84"/>
            </a:xfrm>
            <a:custGeom>
              <a:avLst/>
              <a:gdLst>
                <a:gd name="T0" fmla="*/ 131 w 263"/>
                <a:gd name="T1" fmla="*/ 0 h 167"/>
                <a:gd name="T2" fmla="*/ 121 w 263"/>
                <a:gd name="T3" fmla="*/ 34 h 167"/>
                <a:gd name="T4" fmla="*/ 103 w 263"/>
                <a:gd name="T5" fmla="*/ 47 h 167"/>
                <a:gd name="T6" fmla="*/ 84 w 263"/>
                <a:gd name="T7" fmla="*/ 77 h 167"/>
                <a:gd name="T8" fmla="*/ 50 w 263"/>
                <a:gd name="T9" fmla="*/ 84 h 167"/>
                <a:gd name="T10" fmla="*/ 46 w 263"/>
                <a:gd name="T11" fmla="*/ 58 h 167"/>
                <a:gd name="T12" fmla="*/ 0 w 263"/>
                <a:gd name="T13" fmla="*/ 62 h 167"/>
                <a:gd name="T14" fmla="*/ 2 w 263"/>
                <a:gd name="T15" fmla="*/ 27 h 167"/>
                <a:gd name="T16" fmla="*/ 18 w 263"/>
                <a:gd name="T17" fmla="*/ 33 h 167"/>
                <a:gd name="T18" fmla="*/ 131 w 263"/>
                <a:gd name="T19" fmla="*/ 0 h 167"/>
                <a:gd name="T20" fmla="*/ 131 w 263"/>
                <a:gd name="T21" fmla="*/ 0 h 1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3"/>
                <a:gd name="T34" fmla="*/ 0 h 167"/>
                <a:gd name="T35" fmla="*/ 263 w 263"/>
                <a:gd name="T36" fmla="*/ 167 h 1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3" h="167">
                  <a:moveTo>
                    <a:pt x="263" y="0"/>
                  </a:moveTo>
                  <a:lnTo>
                    <a:pt x="243" y="68"/>
                  </a:lnTo>
                  <a:lnTo>
                    <a:pt x="207" y="93"/>
                  </a:lnTo>
                  <a:lnTo>
                    <a:pt x="169" y="154"/>
                  </a:lnTo>
                  <a:lnTo>
                    <a:pt x="101" y="167"/>
                  </a:lnTo>
                  <a:lnTo>
                    <a:pt x="93" y="116"/>
                  </a:lnTo>
                  <a:lnTo>
                    <a:pt x="0" y="123"/>
                  </a:lnTo>
                  <a:lnTo>
                    <a:pt x="4" y="53"/>
                  </a:lnTo>
                  <a:lnTo>
                    <a:pt x="36" y="66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5" name="Freeform 294"/>
            <p:cNvSpPr>
              <a:spLocks/>
            </p:cNvSpPr>
            <p:nvPr/>
          </p:nvSpPr>
          <p:spPr bwMode="auto">
            <a:xfrm>
              <a:off x="3295" y="3268"/>
              <a:ext cx="199" cy="92"/>
            </a:xfrm>
            <a:custGeom>
              <a:avLst/>
              <a:gdLst>
                <a:gd name="T0" fmla="*/ 197 w 397"/>
                <a:gd name="T1" fmla="*/ 0 h 184"/>
                <a:gd name="T2" fmla="*/ 192 w 397"/>
                <a:gd name="T3" fmla="*/ 3 h 184"/>
                <a:gd name="T4" fmla="*/ 187 w 397"/>
                <a:gd name="T5" fmla="*/ 6 h 184"/>
                <a:gd name="T6" fmla="*/ 183 w 397"/>
                <a:gd name="T7" fmla="*/ 11 h 184"/>
                <a:gd name="T8" fmla="*/ 177 w 397"/>
                <a:gd name="T9" fmla="*/ 12 h 184"/>
                <a:gd name="T10" fmla="*/ 169 w 397"/>
                <a:gd name="T11" fmla="*/ 13 h 184"/>
                <a:gd name="T12" fmla="*/ 162 w 397"/>
                <a:gd name="T13" fmla="*/ 15 h 184"/>
                <a:gd name="T14" fmla="*/ 153 w 397"/>
                <a:gd name="T15" fmla="*/ 16 h 184"/>
                <a:gd name="T16" fmla="*/ 146 w 397"/>
                <a:gd name="T17" fmla="*/ 16 h 184"/>
                <a:gd name="T18" fmla="*/ 139 w 397"/>
                <a:gd name="T19" fmla="*/ 17 h 184"/>
                <a:gd name="T20" fmla="*/ 137 w 397"/>
                <a:gd name="T21" fmla="*/ 19 h 184"/>
                <a:gd name="T22" fmla="*/ 135 w 397"/>
                <a:gd name="T23" fmla="*/ 25 h 184"/>
                <a:gd name="T24" fmla="*/ 132 w 397"/>
                <a:gd name="T25" fmla="*/ 36 h 184"/>
                <a:gd name="T26" fmla="*/ 128 w 397"/>
                <a:gd name="T27" fmla="*/ 44 h 184"/>
                <a:gd name="T28" fmla="*/ 123 w 397"/>
                <a:gd name="T29" fmla="*/ 46 h 184"/>
                <a:gd name="T30" fmla="*/ 116 w 397"/>
                <a:gd name="T31" fmla="*/ 46 h 184"/>
                <a:gd name="T32" fmla="*/ 109 w 397"/>
                <a:gd name="T33" fmla="*/ 46 h 184"/>
                <a:gd name="T34" fmla="*/ 104 w 397"/>
                <a:gd name="T35" fmla="*/ 46 h 184"/>
                <a:gd name="T36" fmla="*/ 98 w 397"/>
                <a:gd name="T37" fmla="*/ 46 h 184"/>
                <a:gd name="T38" fmla="*/ 92 w 397"/>
                <a:gd name="T39" fmla="*/ 47 h 184"/>
                <a:gd name="T40" fmla="*/ 87 w 397"/>
                <a:gd name="T41" fmla="*/ 47 h 184"/>
                <a:gd name="T42" fmla="*/ 81 w 397"/>
                <a:gd name="T43" fmla="*/ 47 h 184"/>
                <a:gd name="T44" fmla="*/ 73 w 397"/>
                <a:gd name="T45" fmla="*/ 48 h 184"/>
                <a:gd name="T46" fmla="*/ 66 w 397"/>
                <a:gd name="T47" fmla="*/ 48 h 184"/>
                <a:gd name="T48" fmla="*/ 61 w 397"/>
                <a:gd name="T49" fmla="*/ 49 h 184"/>
                <a:gd name="T50" fmla="*/ 49 w 397"/>
                <a:gd name="T51" fmla="*/ 26 h 184"/>
                <a:gd name="T52" fmla="*/ 0 w 397"/>
                <a:gd name="T53" fmla="*/ 35 h 184"/>
                <a:gd name="T54" fmla="*/ 140 w 397"/>
                <a:gd name="T55" fmla="*/ 69 h 184"/>
                <a:gd name="T56" fmla="*/ 154 w 397"/>
                <a:gd name="T57" fmla="*/ 51 h 184"/>
                <a:gd name="T58" fmla="*/ 156 w 397"/>
                <a:gd name="T59" fmla="*/ 57 h 184"/>
                <a:gd name="T60" fmla="*/ 159 w 397"/>
                <a:gd name="T61" fmla="*/ 63 h 184"/>
                <a:gd name="T62" fmla="*/ 163 w 397"/>
                <a:gd name="T63" fmla="*/ 73 h 184"/>
                <a:gd name="T64" fmla="*/ 166 w 397"/>
                <a:gd name="T65" fmla="*/ 82 h 184"/>
                <a:gd name="T66" fmla="*/ 171 w 397"/>
                <a:gd name="T67" fmla="*/ 89 h 184"/>
                <a:gd name="T68" fmla="*/ 176 w 397"/>
                <a:gd name="T69" fmla="*/ 92 h 184"/>
                <a:gd name="T70" fmla="*/ 182 w 397"/>
                <a:gd name="T71" fmla="*/ 92 h 184"/>
                <a:gd name="T72" fmla="*/ 186 w 397"/>
                <a:gd name="T73" fmla="*/ 88 h 184"/>
                <a:gd name="T74" fmla="*/ 190 w 397"/>
                <a:gd name="T75" fmla="*/ 81 h 184"/>
                <a:gd name="T76" fmla="*/ 193 w 397"/>
                <a:gd name="T77" fmla="*/ 72 h 184"/>
                <a:gd name="T78" fmla="*/ 196 w 397"/>
                <a:gd name="T79" fmla="*/ 62 h 184"/>
                <a:gd name="T80" fmla="*/ 197 w 397"/>
                <a:gd name="T81" fmla="*/ 53 h 184"/>
                <a:gd name="T82" fmla="*/ 198 w 397"/>
                <a:gd name="T83" fmla="*/ 46 h 184"/>
                <a:gd name="T84" fmla="*/ 198 w 397"/>
                <a:gd name="T85" fmla="*/ 40 h 184"/>
                <a:gd name="T86" fmla="*/ 199 w 397"/>
                <a:gd name="T87" fmla="*/ 38 h 184"/>
                <a:gd name="T88" fmla="*/ 199 w 397"/>
                <a:gd name="T89" fmla="*/ 0 h 1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97"/>
                <a:gd name="T136" fmla="*/ 0 h 184"/>
                <a:gd name="T137" fmla="*/ 397 w 397"/>
                <a:gd name="T138" fmla="*/ 184 h 18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97" h="184">
                  <a:moveTo>
                    <a:pt x="397" y="0"/>
                  </a:moveTo>
                  <a:lnTo>
                    <a:pt x="393" y="0"/>
                  </a:lnTo>
                  <a:lnTo>
                    <a:pt x="389" y="4"/>
                  </a:lnTo>
                  <a:lnTo>
                    <a:pt x="384" y="6"/>
                  </a:lnTo>
                  <a:lnTo>
                    <a:pt x="380" y="10"/>
                  </a:lnTo>
                  <a:lnTo>
                    <a:pt x="374" y="13"/>
                  </a:lnTo>
                  <a:lnTo>
                    <a:pt x="370" y="19"/>
                  </a:lnTo>
                  <a:lnTo>
                    <a:pt x="365" y="21"/>
                  </a:lnTo>
                  <a:lnTo>
                    <a:pt x="361" y="23"/>
                  </a:lnTo>
                  <a:lnTo>
                    <a:pt x="353" y="25"/>
                  </a:lnTo>
                  <a:lnTo>
                    <a:pt x="348" y="27"/>
                  </a:lnTo>
                  <a:lnTo>
                    <a:pt x="338" y="27"/>
                  </a:lnTo>
                  <a:lnTo>
                    <a:pt x="331" y="29"/>
                  </a:lnTo>
                  <a:lnTo>
                    <a:pt x="323" y="31"/>
                  </a:lnTo>
                  <a:lnTo>
                    <a:pt x="315" y="32"/>
                  </a:lnTo>
                  <a:lnTo>
                    <a:pt x="306" y="32"/>
                  </a:lnTo>
                  <a:lnTo>
                    <a:pt x="298" y="32"/>
                  </a:lnTo>
                  <a:lnTo>
                    <a:pt x="291" y="32"/>
                  </a:lnTo>
                  <a:lnTo>
                    <a:pt x="285" y="34"/>
                  </a:lnTo>
                  <a:lnTo>
                    <a:pt x="277" y="34"/>
                  </a:lnTo>
                  <a:lnTo>
                    <a:pt x="274" y="36"/>
                  </a:lnTo>
                  <a:lnTo>
                    <a:pt x="274" y="38"/>
                  </a:lnTo>
                  <a:lnTo>
                    <a:pt x="272" y="44"/>
                  </a:lnTo>
                  <a:lnTo>
                    <a:pt x="270" y="51"/>
                  </a:lnTo>
                  <a:lnTo>
                    <a:pt x="268" y="61"/>
                  </a:lnTo>
                  <a:lnTo>
                    <a:pt x="264" y="72"/>
                  </a:lnTo>
                  <a:lnTo>
                    <a:pt x="260" y="80"/>
                  </a:lnTo>
                  <a:lnTo>
                    <a:pt x="255" y="88"/>
                  </a:lnTo>
                  <a:lnTo>
                    <a:pt x="251" y="91"/>
                  </a:lnTo>
                  <a:lnTo>
                    <a:pt x="245" y="91"/>
                  </a:lnTo>
                  <a:lnTo>
                    <a:pt x="239" y="91"/>
                  </a:lnTo>
                  <a:lnTo>
                    <a:pt x="232" y="91"/>
                  </a:lnTo>
                  <a:lnTo>
                    <a:pt x="224" y="93"/>
                  </a:lnTo>
                  <a:lnTo>
                    <a:pt x="218" y="93"/>
                  </a:lnTo>
                  <a:lnTo>
                    <a:pt x="213" y="93"/>
                  </a:lnTo>
                  <a:lnTo>
                    <a:pt x="207" y="93"/>
                  </a:lnTo>
                  <a:lnTo>
                    <a:pt x="201" y="93"/>
                  </a:lnTo>
                  <a:lnTo>
                    <a:pt x="196" y="93"/>
                  </a:lnTo>
                  <a:lnTo>
                    <a:pt x="190" y="95"/>
                  </a:lnTo>
                  <a:lnTo>
                    <a:pt x="184" y="95"/>
                  </a:lnTo>
                  <a:lnTo>
                    <a:pt x="179" y="95"/>
                  </a:lnTo>
                  <a:lnTo>
                    <a:pt x="173" y="95"/>
                  </a:lnTo>
                  <a:lnTo>
                    <a:pt x="167" y="95"/>
                  </a:lnTo>
                  <a:lnTo>
                    <a:pt x="161" y="95"/>
                  </a:lnTo>
                  <a:lnTo>
                    <a:pt x="156" y="97"/>
                  </a:lnTo>
                  <a:lnTo>
                    <a:pt x="146" y="97"/>
                  </a:lnTo>
                  <a:lnTo>
                    <a:pt x="139" y="97"/>
                  </a:lnTo>
                  <a:lnTo>
                    <a:pt x="131" y="97"/>
                  </a:lnTo>
                  <a:lnTo>
                    <a:pt x="125" y="99"/>
                  </a:lnTo>
                  <a:lnTo>
                    <a:pt x="122" y="99"/>
                  </a:lnTo>
                  <a:lnTo>
                    <a:pt x="97" y="53"/>
                  </a:lnTo>
                  <a:lnTo>
                    <a:pt x="72" y="51"/>
                  </a:lnTo>
                  <a:lnTo>
                    <a:pt x="0" y="69"/>
                  </a:lnTo>
                  <a:lnTo>
                    <a:pt x="139" y="129"/>
                  </a:lnTo>
                  <a:lnTo>
                    <a:pt x="279" y="137"/>
                  </a:lnTo>
                  <a:lnTo>
                    <a:pt x="308" y="99"/>
                  </a:lnTo>
                  <a:lnTo>
                    <a:pt x="308" y="103"/>
                  </a:lnTo>
                  <a:lnTo>
                    <a:pt x="310" y="107"/>
                  </a:lnTo>
                  <a:lnTo>
                    <a:pt x="312" y="114"/>
                  </a:lnTo>
                  <a:lnTo>
                    <a:pt x="313" y="120"/>
                  </a:lnTo>
                  <a:lnTo>
                    <a:pt x="317" y="127"/>
                  </a:lnTo>
                  <a:lnTo>
                    <a:pt x="321" y="137"/>
                  </a:lnTo>
                  <a:lnTo>
                    <a:pt x="325" y="146"/>
                  </a:lnTo>
                  <a:lnTo>
                    <a:pt x="327" y="154"/>
                  </a:lnTo>
                  <a:lnTo>
                    <a:pt x="332" y="164"/>
                  </a:lnTo>
                  <a:lnTo>
                    <a:pt x="336" y="169"/>
                  </a:lnTo>
                  <a:lnTo>
                    <a:pt x="342" y="177"/>
                  </a:lnTo>
                  <a:lnTo>
                    <a:pt x="348" y="181"/>
                  </a:lnTo>
                  <a:lnTo>
                    <a:pt x="351" y="183"/>
                  </a:lnTo>
                  <a:lnTo>
                    <a:pt x="357" y="184"/>
                  </a:lnTo>
                  <a:lnTo>
                    <a:pt x="363" y="184"/>
                  </a:lnTo>
                  <a:lnTo>
                    <a:pt x="367" y="179"/>
                  </a:lnTo>
                  <a:lnTo>
                    <a:pt x="372" y="175"/>
                  </a:lnTo>
                  <a:lnTo>
                    <a:pt x="376" y="167"/>
                  </a:lnTo>
                  <a:lnTo>
                    <a:pt x="380" y="162"/>
                  </a:lnTo>
                  <a:lnTo>
                    <a:pt x="384" y="152"/>
                  </a:lnTo>
                  <a:lnTo>
                    <a:pt x="386" y="143"/>
                  </a:lnTo>
                  <a:lnTo>
                    <a:pt x="388" y="133"/>
                  </a:lnTo>
                  <a:lnTo>
                    <a:pt x="391" y="124"/>
                  </a:lnTo>
                  <a:lnTo>
                    <a:pt x="391" y="114"/>
                  </a:lnTo>
                  <a:lnTo>
                    <a:pt x="393" y="107"/>
                  </a:lnTo>
                  <a:lnTo>
                    <a:pt x="393" y="97"/>
                  </a:lnTo>
                  <a:lnTo>
                    <a:pt x="395" y="91"/>
                  </a:lnTo>
                  <a:lnTo>
                    <a:pt x="395" y="84"/>
                  </a:lnTo>
                  <a:lnTo>
                    <a:pt x="395" y="80"/>
                  </a:lnTo>
                  <a:lnTo>
                    <a:pt x="395" y="76"/>
                  </a:lnTo>
                  <a:lnTo>
                    <a:pt x="397" y="76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6" name="Freeform 295"/>
            <p:cNvSpPr>
              <a:spLocks/>
            </p:cNvSpPr>
            <p:nvPr/>
          </p:nvSpPr>
          <p:spPr bwMode="auto">
            <a:xfrm>
              <a:off x="3565" y="3155"/>
              <a:ext cx="213" cy="116"/>
            </a:xfrm>
            <a:custGeom>
              <a:avLst/>
              <a:gdLst>
                <a:gd name="T0" fmla="*/ 14 w 425"/>
                <a:gd name="T1" fmla="*/ 13 h 232"/>
                <a:gd name="T2" fmla="*/ 127 w 425"/>
                <a:gd name="T3" fmla="*/ 23 h 232"/>
                <a:gd name="T4" fmla="*/ 166 w 425"/>
                <a:gd name="T5" fmla="*/ 71 h 232"/>
                <a:gd name="T6" fmla="*/ 69 w 425"/>
                <a:gd name="T7" fmla="*/ 66 h 232"/>
                <a:gd name="T8" fmla="*/ 92 w 425"/>
                <a:gd name="T9" fmla="*/ 74 h 232"/>
                <a:gd name="T10" fmla="*/ 178 w 425"/>
                <a:gd name="T11" fmla="*/ 81 h 232"/>
                <a:gd name="T12" fmla="*/ 213 w 425"/>
                <a:gd name="T13" fmla="*/ 116 h 232"/>
                <a:gd name="T14" fmla="*/ 207 w 425"/>
                <a:gd name="T15" fmla="*/ 93 h 232"/>
                <a:gd name="T16" fmla="*/ 139 w 425"/>
                <a:gd name="T17" fmla="*/ 19 h 232"/>
                <a:gd name="T18" fmla="*/ 0 w 425"/>
                <a:gd name="T19" fmla="*/ 0 h 232"/>
                <a:gd name="T20" fmla="*/ 14 w 425"/>
                <a:gd name="T21" fmla="*/ 13 h 232"/>
                <a:gd name="T22" fmla="*/ 14 w 425"/>
                <a:gd name="T23" fmla="*/ 13 h 2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25"/>
                <a:gd name="T37" fmla="*/ 0 h 232"/>
                <a:gd name="T38" fmla="*/ 425 w 425"/>
                <a:gd name="T39" fmla="*/ 232 h 2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25" h="232">
                  <a:moveTo>
                    <a:pt x="28" y="25"/>
                  </a:moveTo>
                  <a:lnTo>
                    <a:pt x="254" y="46"/>
                  </a:lnTo>
                  <a:lnTo>
                    <a:pt x="332" y="141"/>
                  </a:lnTo>
                  <a:lnTo>
                    <a:pt x="138" y="131"/>
                  </a:lnTo>
                  <a:lnTo>
                    <a:pt x="184" y="148"/>
                  </a:lnTo>
                  <a:lnTo>
                    <a:pt x="355" y="161"/>
                  </a:lnTo>
                  <a:lnTo>
                    <a:pt x="425" y="232"/>
                  </a:lnTo>
                  <a:lnTo>
                    <a:pt x="414" y="186"/>
                  </a:lnTo>
                  <a:lnTo>
                    <a:pt x="277" y="38"/>
                  </a:lnTo>
                  <a:lnTo>
                    <a:pt x="0" y="0"/>
                  </a:lnTo>
                  <a:lnTo>
                    <a:pt x="28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7" name="Freeform 296"/>
            <p:cNvSpPr>
              <a:spLocks/>
            </p:cNvSpPr>
            <p:nvPr/>
          </p:nvSpPr>
          <p:spPr bwMode="auto">
            <a:xfrm>
              <a:off x="3542" y="3286"/>
              <a:ext cx="233" cy="65"/>
            </a:xfrm>
            <a:custGeom>
              <a:avLst/>
              <a:gdLst>
                <a:gd name="T0" fmla="*/ 6 w 468"/>
                <a:gd name="T1" fmla="*/ 0 h 129"/>
                <a:gd name="T2" fmla="*/ 159 w 468"/>
                <a:gd name="T3" fmla="*/ 17 h 129"/>
                <a:gd name="T4" fmla="*/ 158 w 468"/>
                <a:gd name="T5" fmla="*/ 17 h 129"/>
                <a:gd name="T6" fmla="*/ 158 w 468"/>
                <a:gd name="T7" fmla="*/ 19 h 129"/>
                <a:gd name="T8" fmla="*/ 158 w 468"/>
                <a:gd name="T9" fmla="*/ 22 h 129"/>
                <a:gd name="T10" fmla="*/ 159 w 468"/>
                <a:gd name="T11" fmla="*/ 26 h 129"/>
                <a:gd name="T12" fmla="*/ 160 w 468"/>
                <a:gd name="T13" fmla="*/ 31 h 129"/>
                <a:gd name="T14" fmla="*/ 162 w 468"/>
                <a:gd name="T15" fmla="*/ 35 h 129"/>
                <a:gd name="T16" fmla="*/ 164 w 468"/>
                <a:gd name="T17" fmla="*/ 38 h 129"/>
                <a:gd name="T18" fmla="*/ 167 w 468"/>
                <a:gd name="T19" fmla="*/ 42 h 129"/>
                <a:gd name="T20" fmla="*/ 168 w 468"/>
                <a:gd name="T21" fmla="*/ 43 h 129"/>
                <a:gd name="T22" fmla="*/ 171 w 468"/>
                <a:gd name="T23" fmla="*/ 44 h 129"/>
                <a:gd name="T24" fmla="*/ 174 w 468"/>
                <a:gd name="T25" fmla="*/ 45 h 129"/>
                <a:gd name="T26" fmla="*/ 178 w 468"/>
                <a:gd name="T27" fmla="*/ 46 h 129"/>
                <a:gd name="T28" fmla="*/ 182 w 468"/>
                <a:gd name="T29" fmla="*/ 46 h 129"/>
                <a:gd name="T30" fmla="*/ 187 w 468"/>
                <a:gd name="T31" fmla="*/ 47 h 129"/>
                <a:gd name="T32" fmla="*/ 190 w 468"/>
                <a:gd name="T33" fmla="*/ 48 h 129"/>
                <a:gd name="T34" fmla="*/ 194 w 468"/>
                <a:gd name="T35" fmla="*/ 49 h 129"/>
                <a:gd name="T36" fmla="*/ 198 w 468"/>
                <a:gd name="T37" fmla="*/ 49 h 129"/>
                <a:gd name="T38" fmla="*/ 203 w 468"/>
                <a:gd name="T39" fmla="*/ 50 h 129"/>
                <a:gd name="T40" fmla="*/ 206 w 468"/>
                <a:gd name="T41" fmla="*/ 51 h 129"/>
                <a:gd name="T42" fmla="*/ 209 w 468"/>
                <a:gd name="T43" fmla="*/ 51 h 129"/>
                <a:gd name="T44" fmla="*/ 211 w 468"/>
                <a:gd name="T45" fmla="*/ 51 h 129"/>
                <a:gd name="T46" fmla="*/ 214 w 468"/>
                <a:gd name="T47" fmla="*/ 52 h 129"/>
                <a:gd name="T48" fmla="*/ 215 w 468"/>
                <a:gd name="T49" fmla="*/ 52 h 129"/>
                <a:gd name="T50" fmla="*/ 216 w 468"/>
                <a:gd name="T51" fmla="*/ 52 h 129"/>
                <a:gd name="T52" fmla="*/ 233 w 468"/>
                <a:gd name="T53" fmla="*/ 55 h 129"/>
                <a:gd name="T54" fmla="*/ 219 w 468"/>
                <a:gd name="T55" fmla="*/ 65 h 129"/>
                <a:gd name="T56" fmla="*/ 218 w 468"/>
                <a:gd name="T57" fmla="*/ 65 h 129"/>
                <a:gd name="T58" fmla="*/ 217 w 468"/>
                <a:gd name="T59" fmla="*/ 65 h 129"/>
                <a:gd name="T60" fmla="*/ 214 w 468"/>
                <a:gd name="T61" fmla="*/ 64 h 129"/>
                <a:gd name="T62" fmla="*/ 211 w 468"/>
                <a:gd name="T63" fmla="*/ 64 h 129"/>
                <a:gd name="T64" fmla="*/ 206 w 468"/>
                <a:gd name="T65" fmla="*/ 64 h 129"/>
                <a:gd name="T66" fmla="*/ 203 w 468"/>
                <a:gd name="T67" fmla="*/ 63 h 129"/>
                <a:gd name="T68" fmla="*/ 197 w 468"/>
                <a:gd name="T69" fmla="*/ 63 h 129"/>
                <a:gd name="T70" fmla="*/ 192 w 468"/>
                <a:gd name="T71" fmla="*/ 62 h 129"/>
                <a:gd name="T72" fmla="*/ 189 w 468"/>
                <a:gd name="T73" fmla="*/ 61 h 129"/>
                <a:gd name="T74" fmla="*/ 187 w 468"/>
                <a:gd name="T75" fmla="*/ 61 h 129"/>
                <a:gd name="T76" fmla="*/ 185 w 468"/>
                <a:gd name="T77" fmla="*/ 60 h 129"/>
                <a:gd name="T78" fmla="*/ 182 w 468"/>
                <a:gd name="T79" fmla="*/ 60 h 129"/>
                <a:gd name="T80" fmla="*/ 177 w 468"/>
                <a:gd name="T81" fmla="*/ 59 h 129"/>
                <a:gd name="T82" fmla="*/ 172 w 468"/>
                <a:gd name="T83" fmla="*/ 58 h 129"/>
                <a:gd name="T84" fmla="*/ 168 w 468"/>
                <a:gd name="T85" fmla="*/ 56 h 129"/>
                <a:gd name="T86" fmla="*/ 164 w 468"/>
                <a:gd name="T87" fmla="*/ 55 h 129"/>
                <a:gd name="T88" fmla="*/ 160 w 468"/>
                <a:gd name="T89" fmla="*/ 54 h 129"/>
                <a:gd name="T90" fmla="*/ 157 w 468"/>
                <a:gd name="T91" fmla="*/ 52 h 129"/>
                <a:gd name="T92" fmla="*/ 154 w 468"/>
                <a:gd name="T93" fmla="*/ 49 h 129"/>
                <a:gd name="T94" fmla="*/ 152 w 468"/>
                <a:gd name="T95" fmla="*/ 47 h 129"/>
                <a:gd name="T96" fmla="*/ 150 w 468"/>
                <a:gd name="T97" fmla="*/ 44 h 129"/>
                <a:gd name="T98" fmla="*/ 149 w 468"/>
                <a:gd name="T99" fmla="*/ 42 h 129"/>
                <a:gd name="T100" fmla="*/ 148 w 468"/>
                <a:gd name="T101" fmla="*/ 37 h 129"/>
                <a:gd name="T102" fmla="*/ 147 w 468"/>
                <a:gd name="T103" fmla="*/ 34 h 129"/>
                <a:gd name="T104" fmla="*/ 147 w 468"/>
                <a:gd name="T105" fmla="*/ 29 h 129"/>
                <a:gd name="T106" fmla="*/ 147 w 468"/>
                <a:gd name="T107" fmla="*/ 27 h 129"/>
                <a:gd name="T108" fmla="*/ 147 w 468"/>
                <a:gd name="T109" fmla="*/ 25 h 129"/>
                <a:gd name="T110" fmla="*/ 147 w 468"/>
                <a:gd name="T111" fmla="*/ 24 h 129"/>
                <a:gd name="T112" fmla="*/ 0 w 468"/>
                <a:gd name="T113" fmla="*/ 12 h 129"/>
                <a:gd name="T114" fmla="*/ 6 w 468"/>
                <a:gd name="T115" fmla="*/ 0 h 129"/>
                <a:gd name="T116" fmla="*/ 6 w 468"/>
                <a:gd name="T117" fmla="*/ 0 h 12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68"/>
                <a:gd name="T178" fmla="*/ 0 h 129"/>
                <a:gd name="T179" fmla="*/ 468 w 468"/>
                <a:gd name="T180" fmla="*/ 129 h 12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68" h="129">
                  <a:moveTo>
                    <a:pt x="12" y="0"/>
                  </a:moveTo>
                  <a:lnTo>
                    <a:pt x="319" y="33"/>
                  </a:lnTo>
                  <a:lnTo>
                    <a:pt x="317" y="33"/>
                  </a:lnTo>
                  <a:lnTo>
                    <a:pt x="317" y="38"/>
                  </a:lnTo>
                  <a:lnTo>
                    <a:pt x="317" y="44"/>
                  </a:lnTo>
                  <a:lnTo>
                    <a:pt x="319" y="52"/>
                  </a:lnTo>
                  <a:lnTo>
                    <a:pt x="321" y="61"/>
                  </a:lnTo>
                  <a:lnTo>
                    <a:pt x="325" y="69"/>
                  </a:lnTo>
                  <a:lnTo>
                    <a:pt x="329" y="76"/>
                  </a:lnTo>
                  <a:lnTo>
                    <a:pt x="335" y="84"/>
                  </a:lnTo>
                  <a:lnTo>
                    <a:pt x="338" y="86"/>
                  </a:lnTo>
                  <a:lnTo>
                    <a:pt x="344" y="88"/>
                  </a:lnTo>
                  <a:lnTo>
                    <a:pt x="350" y="90"/>
                  </a:lnTo>
                  <a:lnTo>
                    <a:pt x="357" y="91"/>
                  </a:lnTo>
                  <a:lnTo>
                    <a:pt x="365" y="91"/>
                  </a:lnTo>
                  <a:lnTo>
                    <a:pt x="375" y="93"/>
                  </a:lnTo>
                  <a:lnTo>
                    <a:pt x="382" y="95"/>
                  </a:lnTo>
                  <a:lnTo>
                    <a:pt x="390" y="97"/>
                  </a:lnTo>
                  <a:lnTo>
                    <a:pt x="397" y="97"/>
                  </a:lnTo>
                  <a:lnTo>
                    <a:pt x="407" y="99"/>
                  </a:lnTo>
                  <a:lnTo>
                    <a:pt x="413" y="101"/>
                  </a:lnTo>
                  <a:lnTo>
                    <a:pt x="420" y="101"/>
                  </a:lnTo>
                  <a:lnTo>
                    <a:pt x="424" y="101"/>
                  </a:lnTo>
                  <a:lnTo>
                    <a:pt x="430" y="103"/>
                  </a:lnTo>
                  <a:lnTo>
                    <a:pt x="432" y="103"/>
                  </a:lnTo>
                  <a:lnTo>
                    <a:pt x="433" y="103"/>
                  </a:lnTo>
                  <a:lnTo>
                    <a:pt x="468" y="110"/>
                  </a:lnTo>
                  <a:lnTo>
                    <a:pt x="439" y="129"/>
                  </a:lnTo>
                  <a:lnTo>
                    <a:pt x="437" y="129"/>
                  </a:lnTo>
                  <a:lnTo>
                    <a:pt x="435" y="129"/>
                  </a:lnTo>
                  <a:lnTo>
                    <a:pt x="430" y="128"/>
                  </a:lnTo>
                  <a:lnTo>
                    <a:pt x="424" y="128"/>
                  </a:lnTo>
                  <a:lnTo>
                    <a:pt x="414" y="128"/>
                  </a:lnTo>
                  <a:lnTo>
                    <a:pt x="407" y="126"/>
                  </a:lnTo>
                  <a:lnTo>
                    <a:pt x="395" y="126"/>
                  </a:lnTo>
                  <a:lnTo>
                    <a:pt x="386" y="124"/>
                  </a:lnTo>
                  <a:lnTo>
                    <a:pt x="380" y="122"/>
                  </a:lnTo>
                  <a:lnTo>
                    <a:pt x="376" y="122"/>
                  </a:lnTo>
                  <a:lnTo>
                    <a:pt x="371" y="120"/>
                  </a:lnTo>
                  <a:lnTo>
                    <a:pt x="365" y="120"/>
                  </a:lnTo>
                  <a:lnTo>
                    <a:pt x="356" y="118"/>
                  </a:lnTo>
                  <a:lnTo>
                    <a:pt x="346" y="116"/>
                  </a:lnTo>
                  <a:lnTo>
                    <a:pt x="337" y="112"/>
                  </a:lnTo>
                  <a:lnTo>
                    <a:pt x="329" y="110"/>
                  </a:lnTo>
                  <a:lnTo>
                    <a:pt x="321" y="107"/>
                  </a:lnTo>
                  <a:lnTo>
                    <a:pt x="316" y="103"/>
                  </a:lnTo>
                  <a:lnTo>
                    <a:pt x="310" y="97"/>
                  </a:lnTo>
                  <a:lnTo>
                    <a:pt x="306" y="93"/>
                  </a:lnTo>
                  <a:lnTo>
                    <a:pt x="302" y="88"/>
                  </a:lnTo>
                  <a:lnTo>
                    <a:pt x="300" y="84"/>
                  </a:lnTo>
                  <a:lnTo>
                    <a:pt x="297" y="74"/>
                  </a:lnTo>
                  <a:lnTo>
                    <a:pt x="295" y="67"/>
                  </a:lnTo>
                  <a:lnTo>
                    <a:pt x="295" y="57"/>
                  </a:lnTo>
                  <a:lnTo>
                    <a:pt x="295" y="53"/>
                  </a:lnTo>
                  <a:lnTo>
                    <a:pt x="295" y="50"/>
                  </a:lnTo>
                  <a:lnTo>
                    <a:pt x="295" y="48"/>
                  </a:lnTo>
                  <a:lnTo>
                    <a:pt x="0" y="2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8" name="Freeform 297"/>
            <p:cNvSpPr>
              <a:spLocks/>
            </p:cNvSpPr>
            <p:nvPr/>
          </p:nvSpPr>
          <p:spPr bwMode="auto">
            <a:xfrm>
              <a:off x="3581" y="3242"/>
              <a:ext cx="139" cy="40"/>
            </a:xfrm>
            <a:custGeom>
              <a:avLst/>
              <a:gdLst>
                <a:gd name="T0" fmla="*/ 139 w 279"/>
                <a:gd name="T1" fmla="*/ 7 h 80"/>
                <a:gd name="T2" fmla="*/ 0 w 279"/>
                <a:gd name="T3" fmla="*/ 0 h 80"/>
                <a:gd name="T4" fmla="*/ 103 w 279"/>
                <a:gd name="T5" fmla="*/ 21 h 80"/>
                <a:gd name="T6" fmla="*/ 108 w 279"/>
                <a:gd name="T7" fmla="*/ 40 h 80"/>
                <a:gd name="T8" fmla="*/ 139 w 279"/>
                <a:gd name="T9" fmla="*/ 7 h 80"/>
                <a:gd name="T10" fmla="*/ 139 w 279"/>
                <a:gd name="T11" fmla="*/ 7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9"/>
                <a:gd name="T19" fmla="*/ 0 h 80"/>
                <a:gd name="T20" fmla="*/ 279 w 279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9" h="80">
                  <a:moveTo>
                    <a:pt x="279" y="15"/>
                  </a:moveTo>
                  <a:lnTo>
                    <a:pt x="0" y="0"/>
                  </a:lnTo>
                  <a:lnTo>
                    <a:pt x="207" y="43"/>
                  </a:lnTo>
                  <a:lnTo>
                    <a:pt x="217" y="80"/>
                  </a:lnTo>
                  <a:lnTo>
                    <a:pt x="279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9" name="Freeform 298"/>
            <p:cNvSpPr>
              <a:spLocks/>
            </p:cNvSpPr>
            <p:nvPr/>
          </p:nvSpPr>
          <p:spPr bwMode="auto">
            <a:xfrm>
              <a:off x="3424" y="3055"/>
              <a:ext cx="47" cy="77"/>
            </a:xfrm>
            <a:custGeom>
              <a:avLst/>
              <a:gdLst>
                <a:gd name="T0" fmla="*/ 12 w 95"/>
                <a:gd name="T1" fmla="*/ 0 h 154"/>
                <a:gd name="T2" fmla="*/ 47 w 95"/>
                <a:gd name="T3" fmla="*/ 76 h 154"/>
                <a:gd name="T4" fmla="*/ 25 w 95"/>
                <a:gd name="T5" fmla="*/ 77 h 154"/>
                <a:gd name="T6" fmla="*/ 0 w 95"/>
                <a:gd name="T7" fmla="*/ 1 h 154"/>
                <a:gd name="T8" fmla="*/ 12 w 95"/>
                <a:gd name="T9" fmla="*/ 0 h 154"/>
                <a:gd name="T10" fmla="*/ 12 w 95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"/>
                <a:gd name="T19" fmla="*/ 0 h 154"/>
                <a:gd name="T20" fmla="*/ 95 w 95"/>
                <a:gd name="T21" fmla="*/ 154 h 1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" h="154">
                  <a:moveTo>
                    <a:pt x="25" y="0"/>
                  </a:moveTo>
                  <a:lnTo>
                    <a:pt x="95" y="151"/>
                  </a:lnTo>
                  <a:lnTo>
                    <a:pt x="50" y="154"/>
                  </a:lnTo>
                  <a:lnTo>
                    <a:pt x="0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0" name="Freeform 299"/>
            <p:cNvSpPr>
              <a:spLocks/>
            </p:cNvSpPr>
            <p:nvPr/>
          </p:nvSpPr>
          <p:spPr bwMode="auto">
            <a:xfrm>
              <a:off x="3295" y="3069"/>
              <a:ext cx="45" cy="141"/>
            </a:xfrm>
            <a:custGeom>
              <a:avLst/>
              <a:gdLst>
                <a:gd name="T0" fmla="*/ 36 w 89"/>
                <a:gd name="T1" fmla="*/ 6 h 281"/>
                <a:gd name="T2" fmla="*/ 33 w 89"/>
                <a:gd name="T3" fmla="*/ 10 h 281"/>
                <a:gd name="T4" fmla="*/ 31 w 89"/>
                <a:gd name="T5" fmla="*/ 15 h 281"/>
                <a:gd name="T6" fmla="*/ 30 w 89"/>
                <a:gd name="T7" fmla="*/ 23 h 281"/>
                <a:gd name="T8" fmla="*/ 30 w 89"/>
                <a:gd name="T9" fmla="*/ 32 h 281"/>
                <a:gd name="T10" fmla="*/ 31 w 89"/>
                <a:gd name="T11" fmla="*/ 39 h 281"/>
                <a:gd name="T12" fmla="*/ 30 w 89"/>
                <a:gd name="T13" fmla="*/ 47 h 281"/>
                <a:gd name="T14" fmla="*/ 28 w 89"/>
                <a:gd name="T15" fmla="*/ 53 h 281"/>
                <a:gd name="T16" fmla="*/ 27 w 89"/>
                <a:gd name="T17" fmla="*/ 59 h 281"/>
                <a:gd name="T18" fmla="*/ 23 w 89"/>
                <a:gd name="T19" fmla="*/ 66 h 281"/>
                <a:gd name="T20" fmla="*/ 21 w 89"/>
                <a:gd name="T21" fmla="*/ 69 h 281"/>
                <a:gd name="T22" fmla="*/ 19 w 89"/>
                <a:gd name="T23" fmla="*/ 71 h 281"/>
                <a:gd name="T24" fmla="*/ 16 w 89"/>
                <a:gd name="T25" fmla="*/ 76 h 281"/>
                <a:gd name="T26" fmla="*/ 14 w 89"/>
                <a:gd name="T27" fmla="*/ 84 h 281"/>
                <a:gd name="T28" fmla="*/ 14 w 89"/>
                <a:gd name="T29" fmla="*/ 93 h 281"/>
                <a:gd name="T30" fmla="*/ 19 w 89"/>
                <a:gd name="T31" fmla="*/ 101 h 281"/>
                <a:gd name="T32" fmla="*/ 27 w 89"/>
                <a:gd name="T33" fmla="*/ 105 h 281"/>
                <a:gd name="T34" fmla="*/ 34 w 89"/>
                <a:gd name="T35" fmla="*/ 107 h 281"/>
                <a:gd name="T36" fmla="*/ 37 w 89"/>
                <a:gd name="T37" fmla="*/ 107 h 281"/>
                <a:gd name="T38" fmla="*/ 24 w 89"/>
                <a:gd name="T39" fmla="*/ 141 h 281"/>
                <a:gd name="T40" fmla="*/ 16 w 89"/>
                <a:gd name="T41" fmla="*/ 121 h 281"/>
                <a:gd name="T42" fmla="*/ 13 w 89"/>
                <a:gd name="T43" fmla="*/ 116 h 281"/>
                <a:gd name="T44" fmla="*/ 9 w 89"/>
                <a:gd name="T45" fmla="*/ 111 h 281"/>
                <a:gd name="T46" fmla="*/ 6 w 89"/>
                <a:gd name="T47" fmla="*/ 107 h 281"/>
                <a:gd name="T48" fmla="*/ 4 w 89"/>
                <a:gd name="T49" fmla="*/ 101 h 281"/>
                <a:gd name="T50" fmla="*/ 1 w 89"/>
                <a:gd name="T51" fmla="*/ 95 h 281"/>
                <a:gd name="T52" fmla="*/ 0 w 89"/>
                <a:gd name="T53" fmla="*/ 88 h 281"/>
                <a:gd name="T54" fmla="*/ 0 w 89"/>
                <a:gd name="T55" fmla="*/ 80 h 281"/>
                <a:gd name="T56" fmla="*/ 3 w 89"/>
                <a:gd name="T57" fmla="*/ 72 h 281"/>
                <a:gd name="T58" fmla="*/ 6 w 89"/>
                <a:gd name="T59" fmla="*/ 66 h 281"/>
                <a:gd name="T60" fmla="*/ 9 w 89"/>
                <a:gd name="T61" fmla="*/ 59 h 281"/>
                <a:gd name="T62" fmla="*/ 12 w 89"/>
                <a:gd name="T63" fmla="*/ 54 h 281"/>
                <a:gd name="T64" fmla="*/ 16 w 89"/>
                <a:gd name="T65" fmla="*/ 50 h 281"/>
                <a:gd name="T66" fmla="*/ 21 w 89"/>
                <a:gd name="T67" fmla="*/ 6 h 281"/>
                <a:gd name="T68" fmla="*/ 45 w 89"/>
                <a:gd name="T69" fmla="*/ 0 h 28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9"/>
                <a:gd name="T106" fmla="*/ 0 h 281"/>
                <a:gd name="T107" fmla="*/ 89 w 89"/>
                <a:gd name="T108" fmla="*/ 281 h 28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9" h="281">
                  <a:moveTo>
                    <a:pt x="89" y="0"/>
                  </a:moveTo>
                  <a:lnTo>
                    <a:pt x="72" y="11"/>
                  </a:lnTo>
                  <a:lnTo>
                    <a:pt x="68" y="15"/>
                  </a:lnTo>
                  <a:lnTo>
                    <a:pt x="65" y="19"/>
                  </a:lnTo>
                  <a:lnTo>
                    <a:pt x="63" y="25"/>
                  </a:lnTo>
                  <a:lnTo>
                    <a:pt x="61" y="30"/>
                  </a:lnTo>
                  <a:lnTo>
                    <a:pt x="59" y="38"/>
                  </a:lnTo>
                  <a:lnTo>
                    <a:pt x="59" y="46"/>
                  </a:lnTo>
                  <a:lnTo>
                    <a:pt x="57" y="53"/>
                  </a:lnTo>
                  <a:lnTo>
                    <a:pt x="59" y="63"/>
                  </a:lnTo>
                  <a:lnTo>
                    <a:pt x="59" y="70"/>
                  </a:lnTo>
                  <a:lnTo>
                    <a:pt x="61" y="78"/>
                  </a:lnTo>
                  <a:lnTo>
                    <a:pt x="59" y="85"/>
                  </a:lnTo>
                  <a:lnTo>
                    <a:pt x="59" y="93"/>
                  </a:lnTo>
                  <a:lnTo>
                    <a:pt x="57" y="99"/>
                  </a:lnTo>
                  <a:lnTo>
                    <a:pt x="55" y="106"/>
                  </a:lnTo>
                  <a:lnTo>
                    <a:pt x="53" y="112"/>
                  </a:lnTo>
                  <a:lnTo>
                    <a:pt x="53" y="118"/>
                  </a:lnTo>
                  <a:lnTo>
                    <a:pt x="47" y="125"/>
                  </a:lnTo>
                  <a:lnTo>
                    <a:pt x="46" y="131"/>
                  </a:lnTo>
                  <a:lnTo>
                    <a:pt x="42" y="135"/>
                  </a:lnTo>
                  <a:lnTo>
                    <a:pt x="42" y="137"/>
                  </a:lnTo>
                  <a:lnTo>
                    <a:pt x="40" y="137"/>
                  </a:lnTo>
                  <a:lnTo>
                    <a:pt x="38" y="141"/>
                  </a:lnTo>
                  <a:lnTo>
                    <a:pt x="36" y="144"/>
                  </a:lnTo>
                  <a:lnTo>
                    <a:pt x="32" y="152"/>
                  </a:lnTo>
                  <a:lnTo>
                    <a:pt x="30" y="158"/>
                  </a:lnTo>
                  <a:lnTo>
                    <a:pt x="28" y="167"/>
                  </a:lnTo>
                  <a:lnTo>
                    <a:pt x="27" y="177"/>
                  </a:lnTo>
                  <a:lnTo>
                    <a:pt x="28" y="186"/>
                  </a:lnTo>
                  <a:lnTo>
                    <a:pt x="32" y="194"/>
                  </a:lnTo>
                  <a:lnTo>
                    <a:pt x="38" y="201"/>
                  </a:lnTo>
                  <a:lnTo>
                    <a:pt x="46" y="205"/>
                  </a:lnTo>
                  <a:lnTo>
                    <a:pt x="53" y="209"/>
                  </a:lnTo>
                  <a:lnTo>
                    <a:pt x="61" y="211"/>
                  </a:lnTo>
                  <a:lnTo>
                    <a:pt x="68" y="213"/>
                  </a:lnTo>
                  <a:lnTo>
                    <a:pt x="72" y="213"/>
                  </a:lnTo>
                  <a:lnTo>
                    <a:pt x="74" y="213"/>
                  </a:lnTo>
                  <a:lnTo>
                    <a:pt x="82" y="270"/>
                  </a:lnTo>
                  <a:lnTo>
                    <a:pt x="47" y="281"/>
                  </a:lnTo>
                  <a:lnTo>
                    <a:pt x="34" y="243"/>
                  </a:lnTo>
                  <a:lnTo>
                    <a:pt x="32" y="241"/>
                  </a:lnTo>
                  <a:lnTo>
                    <a:pt x="30" y="237"/>
                  </a:lnTo>
                  <a:lnTo>
                    <a:pt x="25" y="232"/>
                  </a:lnTo>
                  <a:lnTo>
                    <a:pt x="21" y="226"/>
                  </a:lnTo>
                  <a:lnTo>
                    <a:pt x="17" y="222"/>
                  </a:lnTo>
                  <a:lnTo>
                    <a:pt x="15" y="217"/>
                  </a:lnTo>
                  <a:lnTo>
                    <a:pt x="11" y="213"/>
                  </a:lnTo>
                  <a:lnTo>
                    <a:pt x="9" y="207"/>
                  </a:lnTo>
                  <a:lnTo>
                    <a:pt x="8" y="201"/>
                  </a:lnTo>
                  <a:lnTo>
                    <a:pt x="4" y="196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4" y="152"/>
                  </a:lnTo>
                  <a:lnTo>
                    <a:pt x="6" y="144"/>
                  </a:lnTo>
                  <a:lnTo>
                    <a:pt x="8" y="139"/>
                  </a:lnTo>
                  <a:lnTo>
                    <a:pt x="11" y="131"/>
                  </a:lnTo>
                  <a:lnTo>
                    <a:pt x="15" y="125"/>
                  </a:lnTo>
                  <a:lnTo>
                    <a:pt x="17" y="118"/>
                  </a:lnTo>
                  <a:lnTo>
                    <a:pt x="21" y="114"/>
                  </a:lnTo>
                  <a:lnTo>
                    <a:pt x="23" y="108"/>
                  </a:lnTo>
                  <a:lnTo>
                    <a:pt x="27" y="104"/>
                  </a:lnTo>
                  <a:lnTo>
                    <a:pt x="32" y="99"/>
                  </a:lnTo>
                  <a:lnTo>
                    <a:pt x="34" y="97"/>
                  </a:lnTo>
                  <a:lnTo>
                    <a:pt x="42" y="11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1" name="Freeform 300"/>
            <p:cNvSpPr>
              <a:spLocks/>
            </p:cNvSpPr>
            <p:nvPr/>
          </p:nvSpPr>
          <p:spPr bwMode="auto">
            <a:xfrm>
              <a:off x="3331" y="3349"/>
              <a:ext cx="201" cy="101"/>
            </a:xfrm>
            <a:custGeom>
              <a:avLst/>
              <a:gdLst>
                <a:gd name="T0" fmla="*/ 84 w 403"/>
                <a:gd name="T1" fmla="*/ 74 h 203"/>
                <a:gd name="T2" fmla="*/ 94 w 403"/>
                <a:gd name="T3" fmla="*/ 74 h 203"/>
                <a:gd name="T4" fmla="*/ 102 w 403"/>
                <a:gd name="T5" fmla="*/ 75 h 203"/>
                <a:gd name="T6" fmla="*/ 112 w 403"/>
                <a:gd name="T7" fmla="*/ 75 h 203"/>
                <a:gd name="T8" fmla="*/ 121 w 403"/>
                <a:gd name="T9" fmla="*/ 75 h 203"/>
                <a:gd name="T10" fmla="*/ 131 w 403"/>
                <a:gd name="T11" fmla="*/ 75 h 203"/>
                <a:gd name="T12" fmla="*/ 140 w 403"/>
                <a:gd name="T13" fmla="*/ 75 h 203"/>
                <a:gd name="T14" fmla="*/ 149 w 403"/>
                <a:gd name="T15" fmla="*/ 75 h 203"/>
                <a:gd name="T16" fmla="*/ 159 w 403"/>
                <a:gd name="T17" fmla="*/ 74 h 203"/>
                <a:gd name="T18" fmla="*/ 174 w 403"/>
                <a:gd name="T19" fmla="*/ 68 h 203"/>
                <a:gd name="T20" fmla="*/ 181 w 403"/>
                <a:gd name="T21" fmla="*/ 61 h 203"/>
                <a:gd name="T22" fmla="*/ 179 w 403"/>
                <a:gd name="T23" fmla="*/ 54 h 203"/>
                <a:gd name="T24" fmla="*/ 166 w 403"/>
                <a:gd name="T25" fmla="*/ 48 h 203"/>
                <a:gd name="T26" fmla="*/ 157 w 403"/>
                <a:gd name="T27" fmla="*/ 45 h 203"/>
                <a:gd name="T28" fmla="*/ 147 w 403"/>
                <a:gd name="T29" fmla="*/ 41 h 203"/>
                <a:gd name="T30" fmla="*/ 137 w 403"/>
                <a:gd name="T31" fmla="*/ 39 h 203"/>
                <a:gd name="T32" fmla="*/ 127 w 403"/>
                <a:gd name="T33" fmla="*/ 36 h 203"/>
                <a:gd name="T34" fmla="*/ 118 w 403"/>
                <a:gd name="T35" fmla="*/ 33 h 203"/>
                <a:gd name="T36" fmla="*/ 108 w 403"/>
                <a:gd name="T37" fmla="*/ 30 h 203"/>
                <a:gd name="T38" fmla="*/ 49 w 403"/>
                <a:gd name="T39" fmla="*/ 20 h 203"/>
                <a:gd name="T40" fmla="*/ 5 w 403"/>
                <a:gd name="T41" fmla="*/ 0 h 203"/>
                <a:gd name="T42" fmla="*/ 37 w 403"/>
                <a:gd name="T43" fmla="*/ 1 h 203"/>
                <a:gd name="T44" fmla="*/ 45 w 403"/>
                <a:gd name="T45" fmla="*/ 2 h 203"/>
                <a:gd name="T46" fmla="*/ 56 w 403"/>
                <a:gd name="T47" fmla="*/ 3 h 203"/>
                <a:gd name="T48" fmla="*/ 70 w 403"/>
                <a:gd name="T49" fmla="*/ 5 h 203"/>
                <a:gd name="T50" fmla="*/ 81 w 403"/>
                <a:gd name="T51" fmla="*/ 7 h 203"/>
                <a:gd name="T52" fmla="*/ 88 w 403"/>
                <a:gd name="T53" fmla="*/ 8 h 203"/>
                <a:gd name="T54" fmla="*/ 97 w 403"/>
                <a:gd name="T55" fmla="*/ 10 h 203"/>
                <a:gd name="T56" fmla="*/ 105 w 403"/>
                <a:gd name="T57" fmla="*/ 11 h 203"/>
                <a:gd name="T58" fmla="*/ 113 w 403"/>
                <a:gd name="T59" fmla="*/ 13 h 203"/>
                <a:gd name="T60" fmla="*/ 121 w 403"/>
                <a:gd name="T61" fmla="*/ 14 h 203"/>
                <a:gd name="T62" fmla="*/ 130 w 403"/>
                <a:gd name="T63" fmla="*/ 17 h 203"/>
                <a:gd name="T64" fmla="*/ 144 w 403"/>
                <a:gd name="T65" fmla="*/ 20 h 203"/>
                <a:gd name="T66" fmla="*/ 158 w 403"/>
                <a:gd name="T67" fmla="*/ 25 h 203"/>
                <a:gd name="T68" fmla="*/ 168 w 403"/>
                <a:gd name="T69" fmla="*/ 31 h 203"/>
                <a:gd name="T70" fmla="*/ 177 w 403"/>
                <a:gd name="T71" fmla="*/ 36 h 203"/>
                <a:gd name="T72" fmla="*/ 189 w 403"/>
                <a:gd name="T73" fmla="*/ 45 h 203"/>
                <a:gd name="T74" fmla="*/ 198 w 403"/>
                <a:gd name="T75" fmla="*/ 55 h 203"/>
                <a:gd name="T76" fmla="*/ 200 w 403"/>
                <a:gd name="T77" fmla="*/ 64 h 203"/>
                <a:gd name="T78" fmla="*/ 200 w 403"/>
                <a:gd name="T79" fmla="*/ 73 h 203"/>
                <a:gd name="T80" fmla="*/ 196 w 403"/>
                <a:gd name="T81" fmla="*/ 82 h 203"/>
                <a:gd name="T82" fmla="*/ 189 w 403"/>
                <a:gd name="T83" fmla="*/ 89 h 203"/>
                <a:gd name="T84" fmla="*/ 174 w 403"/>
                <a:gd name="T85" fmla="*/ 98 h 203"/>
                <a:gd name="T86" fmla="*/ 166 w 403"/>
                <a:gd name="T87" fmla="*/ 101 h 203"/>
                <a:gd name="T88" fmla="*/ 83 w 403"/>
                <a:gd name="T89" fmla="*/ 74 h 20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03"/>
                <a:gd name="T136" fmla="*/ 0 h 203"/>
                <a:gd name="T137" fmla="*/ 403 w 403"/>
                <a:gd name="T138" fmla="*/ 203 h 20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03" h="203">
                  <a:moveTo>
                    <a:pt x="166" y="148"/>
                  </a:moveTo>
                  <a:lnTo>
                    <a:pt x="166" y="148"/>
                  </a:lnTo>
                  <a:lnTo>
                    <a:pt x="169" y="148"/>
                  </a:lnTo>
                  <a:lnTo>
                    <a:pt x="175" y="148"/>
                  </a:lnTo>
                  <a:lnTo>
                    <a:pt x="185" y="148"/>
                  </a:lnTo>
                  <a:lnTo>
                    <a:pt x="188" y="148"/>
                  </a:lnTo>
                  <a:lnTo>
                    <a:pt x="194" y="148"/>
                  </a:lnTo>
                  <a:lnTo>
                    <a:pt x="200" y="148"/>
                  </a:lnTo>
                  <a:lnTo>
                    <a:pt x="205" y="150"/>
                  </a:lnTo>
                  <a:lnTo>
                    <a:pt x="211" y="150"/>
                  </a:lnTo>
                  <a:lnTo>
                    <a:pt x="217" y="150"/>
                  </a:lnTo>
                  <a:lnTo>
                    <a:pt x="224" y="150"/>
                  </a:lnTo>
                  <a:lnTo>
                    <a:pt x="230" y="150"/>
                  </a:lnTo>
                  <a:lnTo>
                    <a:pt x="236" y="150"/>
                  </a:lnTo>
                  <a:lnTo>
                    <a:pt x="243" y="150"/>
                  </a:lnTo>
                  <a:lnTo>
                    <a:pt x="249" y="150"/>
                  </a:lnTo>
                  <a:lnTo>
                    <a:pt x="257" y="150"/>
                  </a:lnTo>
                  <a:lnTo>
                    <a:pt x="262" y="150"/>
                  </a:lnTo>
                  <a:lnTo>
                    <a:pt x="268" y="150"/>
                  </a:lnTo>
                  <a:lnTo>
                    <a:pt x="276" y="150"/>
                  </a:lnTo>
                  <a:lnTo>
                    <a:pt x="281" y="150"/>
                  </a:lnTo>
                  <a:lnTo>
                    <a:pt x="287" y="150"/>
                  </a:lnTo>
                  <a:lnTo>
                    <a:pt x="293" y="150"/>
                  </a:lnTo>
                  <a:lnTo>
                    <a:pt x="299" y="150"/>
                  </a:lnTo>
                  <a:lnTo>
                    <a:pt x="304" y="150"/>
                  </a:lnTo>
                  <a:lnTo>
                    <a:pt x="312" y="148"/>
                  </a:lnTo>
                  <a:lnTo>
                    <a:pt x="319" y="148"/>
                  </a:lnTo>
                  <a:lnTo>
                    <a:pt x="329" y="144"/>
                  </a:lnTo>
                  <a:lnTo>
                    <a:pt x="340" y="140"/>
                  </a:lnTo>
                  <a:lnTo>
                    <a:pt x="348" y="136"/>
                  </a:lnTo>
                  <a:lnTo>
                    <a:pt x="356" y="133"/>
                  </a:lnTo>
                  <a:lnTo>
                    <a:pt x="361" y="127"/>
                  </a:lnTo>
                  <a:lnTo>
                    <a:pt x="363" y="123"/>
                  </a:lnTo>
                  <a:lnTo>
                    <a:pt x="363" y="117"/>
                  </a:lnTo>
                  <a:lnTo>
                    <a:pt x="361" y="114"/>
                  </a:lnTo>
                  <a:lnTo>
                    <a:pt x="358" y="108"/>
                  </a:lnTo>
                  <a:lnTo>
                    <a:pt x="350" y="104"/>
                  </a:lnTo>
                  <a:lnTo>
                    <a:pt x="342" y="100"/>
                  </a:lnTo>
                  <a:lnTo>
                    <a:pt x="333" y="97"/>
                  </a:lnTo>
                  <a:lnTo>
                    <a:pt x="325" y="95"/>
                  </a:lnTo>
                  <a:lnTo>
                    <a:pt x="319" y="93"/>
                  </a:lnTo>
                  <a:lnTo>
                    <a:pt x="314" y="91"/>
                  </a:lnTo>
                  <a:lnTo>
                    <a:pt x="308" y="89"/>
                  </a:lnTo>
                  <a:lnTo>
                    <a:pt x="300" y="85"/>
                  </a:lnTo>
                  <a:lnTo>
                    <a:pt x="295" y="83"/>
                  </a:lnTo>
                  <a:lnTo>
                    <a:pt x="287" y="81"/>
                  </a:lnTo>
                  <a:lnTo>
                    <a:pt x="281" y="79"/>
                  </a:lnTo>
                  <a:lnTo>
                    <a:pt x="274" y="78"/>
                  </a:lnTo>
                  <a:lnTo>
                    <a:pt x="266" y="76"/>
                  </a:lnTo>
                  <a:lnTo>
                    <a:pt x="261" y="74"/>
                  </a:lnTo>
                  <a:lnTo>
                    <a:pt x="255" y="72"/>
                  </a:lnTo>
                  <a:lnTo>
                    <a:pt x="247" y="68"/>
                  </a:lnTo>
                  <a:lnTo>
                    <a:pt x="242" y="68"/>
                  </a:lnTo>
                  <a:lnTo>
                    <a:pt x="236" y="66"/>
                  </a:lnTo>
                  <a:lnTo>
                    <a:pt x="232" y="64"/>
                  </a:lnTo>
                  <a:lnTo>
                    <a:pt x="223" y="62"/>
                  </a:lnTo>
                  <a:lnTo>
                    <a:pt x="217" y="60"/>
                  </a:lnTo>
                  <a:lnTo>
                    <a:pt x="211" y="59"/>
                  </a:lnTo>
                  <a:lnTo>
                    <a:pt x="99" y="40"/>
                  </a:lnTo>
                  <a:lnTo>
                    <a:pt x="52" y="40"/>
                  </a:lnTo>
                  <a:lnTo>
                    <a:pt x="0" y="26"/>
                  </a:lnTo>
                  <a:lnTo>
                    <a:pt x="10" y="0"/>
                  </a:lnTo>
                  <a:lnTo>
                    <a:pt x="67" y="3"/>
                  </a:lnTo>
                  <a:lnTo>
                    <a:pt x="69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4" y="5"/>
                  </a:lnTo>
                  <a:lnTo>
                    <a:pt x="90" y="5"/>
                  </a:lnTo>
                  <a:lnTo>
                    <a:pt x="97" y="7"/>
                  </a:lnTo>
                  <a:lnTo>
                    <a:pt x="105" y="7"/>
                  </a:lnTo>
                  <a:lnTo>
                    <a:pt x="112" y="7"/>
                  </a:lnTo>
                  <a:lnTo>
                    <a:pt x="122" y="9"/>
                  </a:lnTo>
                  <a:lnTo>
                    <a:pt x="131" y="11"/>
                  </a:lnTo>
                  <a:lnTo>
                    <a:pt x="141" y="11"/>
                  </a:lnTo>
                  <a:lnTo>
                    <a:pt x="150" y="13"/>
                  </a:lnTo>
                  <a:lnTo>
                    <a:pt x="156" y="13"/>
                  </a:lnTo>
                  <a:lnTo>
                    <a:pt x="162" y="15"/>
                  </a:lnTo>
                  <a:lnTo>
                    <a:pt x="167" y="15"/>
                  </a:lnTo>
                  <a:lnTo>
                    <a:pt x="173" y="17"/>
                  </a:lnTo>
                  <a:lnTo>
                    <a:pt x="177" y="17"/>
                  </a:lnTo>
                  <a:lnTo>
                    <a:pt x="183" y="19"/>
                  </a:lnTo>
                  <a:lnTo>
                    <a:pt x="188" y="19"/>
                  </a:lnTo>
                  <a:lnTo>
                    <a:pt x="194" y="21"/>
                  </a:lnTo>
                  <a:lnTo>
                    <a:pt x="200" y="21"/>
                  </a:lnTo>
                  <a:lnTo>
                    <a:pt x="205" y="21"/>
                  </a:lnTo>
                  <a:lnTo>
                    <a:pt x="211" y="22"/>
                  </a:lnTo>
                  <a:lnTo>
                    <a:pt x="217" y="24"/>
                  </a:lnTo>
                  <a:lnTo>
                    <a:pt x="221" y="24"/>
                  </a:lnTo>
                  <a:lnTo>
                    <a:pt x="226" y="26"/>
                  </a:lnTo>
                  <a:lnTo>
                    <a:pt x="232" y="26"/>
                  </a:lnTo>
                  <a:lnTo>
                    <a:pt x="238" y="28"/>
                  </a:lnTo>
                  <a:lnTo>
                    <a:pt x="243" y="28"/>
                  </a:lnTo>
                  <a:lnTo>
                    <a:pt x="249" y="30"/>
                  </a:lnTo>
                  <a:lnTo>
                    <a:pt x="255" y="32"/>
                  </a:lnTo>
                  <a:lnTo>
                    <a:pt x="261" y="34"/>
                  </a:lnTo>
                  <a:lnTo>
                    <a:pt x="270" y="36"/>
                  </a:lnTo>
                  <a:lnTo>
                    <a:pt x="280" y="40"/>
                  </a:lnTo>
                  <a:lnTo>
                    <a:pt x="289" y="41"/>
                  </a:lnTo>
                  <a:lnTo>
                    <a:pt x="300" y="45"/>
                  </a:lnTo>
                  <a:lnTo>
                    <a:pt x="308" y="49"/>
                  </a:lnTo>
                  <a:lnTo>
                    <a:pt x="316" y="51"/>
                  </a:lnTo>
                  <a:lnTo>
                    <a:pt x="323" y="55"/>
                  </a:lnTo>
                  <a:lnTo>
                    <a:pt x="331" y="59"/>
                  </a:lnTo>
                  <a:lnTo>
                    <a:pt x="337" y="62"/>
                  </a:lnTo>
                  <a:lnTo>
                    <a:pt x="342" y="66"/>
                  </a:lnTo>
                  <a:lnTo>
                    <a:pt x="348" y="68"/>
                  </a:lnTo>
                  <a:lnTo>
                    <a:pt x="354" y="72"/>
                  </a:lnTo>
                  <a:lnTo>
                    <a:pt x="363" y="79"/>
                  </a:lnTo>
                  <a:lnTo>
                    <a:pt x="373" y="85"/>
                  </a:lnTo>
                  <a:lnTo>
                    <a:pt x="378" y="91"/>
                  </a:lnTo>
                  <a:lnTo>
                    <a:pt x="386" y="98"/>
                  </a:lnTo>
                  <a:lnTo>
                    <a:pt x="390" y="104"/>
                  </a:lnTo>
                  <a:lnTo>
                    <a:pt x="396" y="110"/>
                  </a:lnTo>
                  <a:lnTo>
                    <a:pt x="397" y="117"/>
                  </a:lnTo>
                  <a:lnTo>
                    <a:pt x="399" y="123"/>
                  </a:lnTo>
                  <a:lnTo>
                    <a:pt x="401" y="129"/>
                  </a:lnTo>
                  <a:lnTo>
                    <a:pt x="403" y="135"/>
                  </a:lnTo>
                  <a:lnTo>
                    <a:pt x="401" y="140"/>
                  </a:lnTo>
                  <a:lnTo>
                    <a:pt x="401" y="146"/>
                  </a:lnTo>
                  <a:lnTo>
                    <a:pt x="397" y="154"/>
                  </a:lnTo>
                  <a:lnTo>
                    <a:pt x="396" y="159"/>
                  </a:lnTo>
                  <a:lnTo>
                    <a:pt x="392" y="165"/>
                  </a:lnTo>
                  <a:lnTo>
                    <a:pt x="388" y="169"/>
                  </a:lnTo>
                  <a:lnTo>
                    <a:pt x="382" y="174"/>
                  </a:lnTo>
                  <a:lnTo>
                    <a:pt x="378" y="178"/>
                  </a:lnTo>
                  <a:lnTo>
                    <a:pt x="367" y="186"/>
                  </a:lnTo>
                  <a:lnTo>
                    <a:pt x="358" y="193"/>
                  </a:lnTo>
                  <a:lnTo>
                    <a:pt x="348" y="197"/>
                  </a:lnTo>
                  <a:lnTo>
                    <a:pt x="340" y="201"/>
                  </a:lnTo>
                  <a:lnTo>
                    <a:pt x="335" y="203"/>
                  </a:lnTo>
                  <a:lnTo>
                    <a:pt x="333" y="203"/>
                  </a:lnTo>
                  <a:lnTo>
                    <a:pt x="186" y="190"/>
                  </a:lnTo>
                  <a:lnTo>
                    <a:pt x="166" y="1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2" name="Freeform 301"/>
            <p:cNvSpPr>
              <a:spLocks/>
            </p:cNvSpPr>
            <p:nvPr/>
          </p:nvSpPr>
          <p:spPr bwMode="auto">
            <a:xfrm>
              <a:off x="3206" y="3347"/>
              <a:ext cx="213" cy="98"/>
            </a:xfrm>
            <a:custGeom>
              <a:avLst/>
              <a:gdLst>
                <a:gd name="T0" fmla="*/ 29 w 426"/>
                <a:gd name="T1" fmla="*/ 32 h 196"/>
                <a:gd name="T2" fmla="*/ 35 w 426"/>
                <a:gd name="T3" fmla="*/ 36 h 196"/>
                <a:gd name="T4" fmla="*/ 40 w 426"/>
                <a:gd name="T5" fmla="*/ 40 h 196"/>
                <a:gd name="T6" fmla="*/ 47 w 426"/>
                <a:gd name="T7" fmla="*/ 44 h 196"/>
                <a:gd name="T8" fmla="*/ 54 w 426"/>
                <a:gd name="T9" fmla="*/ 49 h 196"/>
                <a:gd name="T10" fmla="*/ 63 w 426"/>
                <a:gd name="T11" fmla="*/ 53 h 196"/>
                <a:gd name="T12" fmla="*/ 74 w 426"/>
                <a:gd name="T13" fmla="*/ 57 h 196"/>
                <a:gd name="T14" fmla="*/ 80 w 426"/>
                <a:gd name="T15" fmla="*/ 60 h 196"/>
                <a:gd name="T16" fmla="*/ 85 w 426"/>
                <a:gd name="T17" fmla="*/ 62 h 196"/>
                <a:gd name="T18" fmla="*/ 91 w 426"/>
                <a:gd name="T19" fmla="*/ 63 h 196"/>
                <a:gd name="T20" fmla="*/ 97 w 426"/>
                <a:gd name="T21" fmla="*/ 66 h 196"/>
                <a:gd name="T22" fmla="*/ 103 w 426"/>
                <a:gd name="T23" fmla="*/ 68 h 196"/>
                <a:gd name="T24" fmla="*/ 110 w 426"/>
                <a:gd name="T25" fmla="*/ 69 h 196"/>
                <a:gd name="T26" fmla="*/ 117 w 426"/>
                <a:gd name="T27" fmla="*/ 70 h 196"/>
                <a:gd name="T28" fmla="*/ 123 w 426"/>
                <a:gd name="T29" fmla="*/ 71 h 196"/>
                <a:gd name="T30" fmla="*/ 131 w 426"/>
                <a:gd name="T31" fmla="*/ 72 h 196"/>
                <a:gd name="T32" fmla="*/ 136 w 426"/>
                <a:gd name="T33" fmla="*/ 73 h 196"/>
                <a:gd name="T34" fmla="*/ 142 w 426"/>
                <a:gd name="T35" fmla="*/ 73 h 196"/>
                <a:gd name="T36" fmla="*/ 148 w 426"/>
                <a:gd name="T37" fmla="*/ 74 h 196"/>
                <a:gd name="T38" fmla="*/ 153 w 426"/>
                <a:gd name="T39" fmla="*/ 75 h 196"/>
                <a:gd name="T40" fmla="*/ 158 w 426"/>
                <a:gd name="T41" fmla="*/ 76 h 196"/>
                <a:gd name="T42" fmla="*/ 208 w 426"/>
                <a:gd name="T43" fmla="*/ 80 h 196"/>
                <a:gd name="T44" fmla="*/ 81 w 426"/>
                <a:gd name="T45" fmla="*/ 80 h 196"/>
                <a:gd name="T46" fmla="*/ 14 w 426"/>
                <a:gd name="T47" fmla="*/ 50 h 196"/>
                <a:gd name="T48" fmla="*/ 9 w 426"/>
                <a:gd name="T49" fmla="*/ 49 h 196"/>
                <a:gd name="T50" fmla="*/ 3 w 426"/>
                <a:gd name="T51" fmla="*/ 46 h 196"/>
                <a:gd name="T52" fmla="*/ 0 w 426"/>
                <a:gd name="T53" fmla="*/ 40 h 196"/>
                <a:gd name="T54" fmla="*/ 1 w 426"/>
                <a:gd name="T55" fmla="*/ 34 h 196"/>
                <a:gd name="T56" fmla="*/ 4 w 426"/>
                <a:gd name="T57" fmla="*/ 27 h 196"/>
                <a:gd name="T58" fmla="*/ 7 w 426"/>
                <a:gd name="T59" fmla="*/ 22 h 196"/>
                <a:gd name="T60" fmla="*/ 13 w 426"/>
                <a:gd name="T61" fmla="*/ 16 h 196"/>
                <a:gd name="T62" fmla="*/ 18 w 426"/>
                <a:gd name="T63" fmla="*/ 12 h 196"/>
                <a:gd name="T64" fmla="*/ 24 w 426"/>
                <a:gd name="T65" fmla="*/ 9 h 196"/>
                <a:gd name="T66" fmla="*/ 30 w 426"/>
                <a:gd name="T67" fmla="*/ 6 h 196"/>
                <a:gd name="T68" fmla="*/ 37 w 426"/>
                <a:gd name="T69" fmla="*/ 5 h 196"/>
                <a:gd name="T70" fmla="*/ 43 w 426"/>
                <a:gd name="T71" fmla="*/ 3 h 196"/>
                <a:gd name="T72" fmla="*/ 49 w 426"/>
                <a:gd name="T73" fmla="*/ 3 h 196"/>
                <a:gd name="T74" fmla="*/ 54 w 426"/>
                <a:gd name="T75" fmla="*/ 3 h 196"/>
                <a:gd name="T76" fmla="*/ 63 w 426"/>
                <a:gd name="T77" fmla="*/ 3 h 196"/>
                <a:gd name="T78" fmla="*/ 72 w 426"/>
                <a:gd name="T79" fmla="*/ 2 h 196"/>
                <a:gd name="T80" fmla="*/ 79 w 426"/>
                <a:gd name="T81" fmla="*/ 1 h 196"/>
                <a:gd name="T82" fmla="*/ 87 w 426"/>
                <a:gd name="T83" fmla="*/ 0 h 196"/>
                <a:gd name="T84" fmla="*/ 93 w 426"/>
                <a:gd name="T85" fmla="*/ 0 h 196"/>
                <a:gd name="T86" fmla="*/ 95 w 426"/>
                <a:gd name="T87" fmla="*/ 0 h 196"/>
                <a:gd name="T88" fmla="*/ 124 w 426"/>
                <a:gd name="T89" fmla="*/ 5 h 196"/>
                <a:gd name="T90" fmla="*/ 125 w 426"/>
                <a:gd name="T91" fmla="*/ 16 h 196"/>
                <a:gd name="T92" fmla="*/ 121 w 426"/>
                <a:gd name="T93" fmla="*/ 16 h 196"/>
                <a:gd name="T94" fmla="*/ 114 w 426"/>
                <a:gd name="T95" fmla="*/ 16 h 196"/>
                <a:gd name="T96" fmla="*/ 109 w 426"/>
                <a:gd name="T97" fmla="*/ 16 h 196"/>
                <a:gd name="T98" fmla="*/ 104 w 426"/>
                <a:gd name="T99" fmla="*/ 16 h 196"/>
                <a:gd name="T100" fmla="*/ 98 w 426"/>
                <a:gd name="T101" fmla="*/ 16 h 196"/>
                <a:gd name="T102" fmla="*/ 92 w 426"/>
                <a:gd name="T103" fmla="*/ 16 h 196"/>
                <a:gd name="T104" fmla="*/ 86 w 426"/>
                <a:gd name="T105" fmla="*/ 16 h 196"/>
                <a:gd name="T106" fmla="*/ 79 w 426"/>
                <a:gd name="T107" fmla="*/ 16 h 196"/>
                <a:gd name="T108" fmla="*/ 74 w 426"/>
                <a:gd name="T109" fmla="*/ 16 h 196"/>
                <a:gd name="T110" fmla="*/ 68 w 426"/>
                <a:gd name="T111" fmla="*/ 16 h 196"/>
                <a:gd name="T112" fmla="*/ 63 w 426"/>
                <a:gd name="T113" fmla="*/ 17 h 196"/>
                <a:gd name="T114" fmla="*/ 57 w 426"/>
                <a:gd name="T115" fmla="*/ 18 h 196"/>
                <a:gd name="T116" fmla="*/ 51 w 426"/>
                <a:gd name="T117" fmla="*/ 20 h 196"/>
                <a:gd name="T118" fmla="*/ 41 w 426"/>
                <a:gd name="T119" fmla="*/ 24 h 196"/>
                <a:gd name="T120" fmla="*/ 34 w 426"/>
                <a:gd name="T121" fmla="*/ 27 h 196"/>
                <a:gd name="T122" fmla="*/ 28 w 426"/>
                <a:gd name="T123" fmla="*/ 30 h 196"/>
                <a:gd name="T124" fmla="*/ 28 w 426"/>
                <a:gd name="T125" fmla="*/ 31 h 1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6"/>
                <a:gd name="T190" fmla="*/ 0 h 196"/>
                <a:gd name="T191" fmla="*/ 426 w 426"/>
                <a:gd name="T192" fmla="*/ 196 h 19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6" h="196">
                  <a:moveTo>
                    <a:pt x="57" y="63"/>
                  </a:moveTo>
                  <a:lnTo>
                    <a:pt x="59" y="64"/>
                  </a:lnTo>
                  <a:lnTo>
                    <a:pt x="65" y="68"/>
                  </a:lnTo>
                  <a:lnTo>
                    <a:pt x="69" y="72"/>
                  </a:lnTo>
                  <a:lnTo>
                    <a:pt x="74" y="76"/>
                  </a:lnTo>
                  <a:lnTo>
                    <a:pt x="80" y="80"/>
                  </a:lnTo>
                  <a:lnTo>
                    <a:pt x="88" y="83"/>
                  </a:lnTo>
                  <a:lnTo>
                    <a:pt x="93" y="87"/>
                  </a:lnTo>
                  <a:lnTo>
                    <a:pt x="101" y="93"/>
                  </a:lnTo>
                  <a:lnTo>
                    <a:pt x="109" y="97"/>
                  </a:lnTo>
                  <a:lnTo>
                    <a:pt x="118" y="102"/>
                  </a:lnTo>
                  <a:lnTo>
                    <a:pt x="126" y="106"/>
                  </a:lnTo>
                  <a:lnTo>
                    <a:pt x="135" y="110"/>
                  </a:lnTo>
                  <a:lnTo>
                    <a:pt x="147" y="114"/>
                  </a:lnTo>
                  <a:lnTo>
                    <a:pt x="156" y="120"/>
                  </a:lnTo>
                  <a:lnTo>
                    <a:pt x="160" y="121"/>
                  </a:lnTo>
                  <a:lnTo>
                    <a:pt x="164" y="123"/>
                  </a:lnTo>
                  <a:lnTo>
                    <a:pt x="169" y="125"/>
                  </a:lnTo>
                  <a:lnTo>
                    <a:pt x="175" y="127"/>
                  </a:lnTo>
                  <a:lnTo>
                    <a:pt x="181" y="127"/>
                  </a:lnTo>
                  <a:lnTo>
                    <a:pt x="187" y="129"/>
                  </a:lnTo>
                  <a:lnTo>
                    <a:pt x="194" y="131"/>
                  </a:lnTo>
                  <a:lnTo>
                    <a:pt x="200" y="133"/>
                  </a:lnTo>
                  <a:lnTo>
                    <a:pt x="206" y="135"/>
                  </a:lnTo>
                  <a:lnTo>
                    <a:pt x="213" y="135"/>
                  </a:lnTo>
                  <a:lnTo>
                    <a:pt x="221" y="137"/>
                  </a:lnTo>
                  <a:lnTo>
                    <a:pt x="228" y="139"/>
                  </a:lnTo>
                  <a:lnTo>
                    <a:pt x="234" y="139"/>
                  </a:lnTo>
                  <a:lnTo>
                    <a:pt x="242" y="140"/>
                  </a:lnTo>
                  <a:lnTo>
                    <a:pt x="247" y="142"/>
                  </a:lnTo>
                  <a:lnTo>
                    <a:pt x="255" y="144"/>
                  </a:lnTo>
                  <a:lnTo>
                    <a:pt x="261" y="144"/>
                  </a:lnTo>
                  <a:lnTo>
                    <a:pt x="266" y="144"/>
                  </a:lnTo>
                  <a:lnTo>
                    <a:pt x="272" y="146"/>
                  </a:lnTo>
                  <a:lnTo>
                    <a:pt x="278" y="146"/>
                  </a:lnTo>
                  <a:lnTo>
                    <a:pt x="283" y="146"/>
                  </a:lnTo>
                  <a:lnTo>
                    <a:pt x="289" y="148"/>
                  </a:lnTo>
                  <a:lnTo>
                    <a:pt x="295" y="148"/>
                  </a:lnTo>
                  <a:lnTo>
                    <a:pt x="299" y="150"/>
                  </a:lnTo>
                  <a:lnTo>
                    <a:pt x="306" y="150"/>
                  </a:lnTo>
                  <a:lnTo>
                    <a:pt x="312" y="152"/>
                  </a:lnTo>
                  <a:lnTo>
                    <a:pt x="316" y="152"/>
                  </a:lnTo>
                  <a:lnTo>
                    <a:pt x="318" y="152"/>
                  </a:lnTo>
                  <a:lnTo>
                    <a:pt x="416" y="159"/>
                  </a:lnTo>
                  <a:lnTo>
                    <a:pt x="426" y="196"/>
                  </a:lnTo>
                  <a:lnTo>
                    <a:pt x="162" y="159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101"/>
                  </a:lnTo>
                  <a:lnTo>
                    <a:pt x="17" y="99"/>
                  </a:lnTo>
                  <a:lnTo>
                    <a:pt x="12" y="97"/>
                  </a:lnTo>
                  <a:lnTo>
                    <a:pt x="6" y="91"/>
                  </a:lnTo>
                  <a:lnTo>
                    <a:pt x="2" y="85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2" y="68"/>
                  </a:lnTo>
                  <a:lnTo>
                    <a:pt x="6" y="63"/>
                  </a:lnTo>
                  <a:lnTo>
                    <a:pt x="8" y="55"/>
                  </a:lnTo>
                  <a:lnTo>
                    <a:pt x="12" y="49"/>
                  </a:lnTo>
                  <a:lnTo>
                    <a:pt x="15" y="44"/>
                  </a:lnTo>
                  <a:lnTo>
                    <a:pt x="19" y="38"/>
                  </a:lnTo>
                  <a:lnTo>
                    <a:pt x="25" y="32"/>
                  </a:lnTo>
                  <a:lnTo>
                    <a:pt x="31" y="28"/>
                  </a:lnTo>
                  <a:lnTo>
                    <a:pt x="36" y="25"/>
                  </a:lnTo>
                  <a:lnTo>
                    <a:pt x="42" y="21"/>
                  </a:lnTo>
                  <a:lnTo>
                    <a:pt x="48" y="17"/>
                  </a:lnTo>
                  <a:lnTo>
                    <a:pt x="55" y="15"/>
                  </a:lnTo>
                  <a:lnTo>
                    <a:pt x="61" y="11"/>
                  </a:lnTo>
                  <a:lnTo>
                    <a:pt x="69" y="11"/>
                  </a:lnTo>
                  <a:lnTo>
                    <a:pt x="74" y="9"/>
                  </a:lnTo>
                  <a:lnTo>
                    <a:pt x="80" y="7"/>
                  </a:lnTo>
                  <a:lnTo>
                    <a:pt x="86" y="7"/>
                  </a:lnTo>
                  <a:lnTo>
                    <a:pt x="91" y="7"/>
                  </a:lnTo>
                  <a:lnTo>
                    <a:pt x="97" y="7"/>
                  </a:lnTo>
                  <a:lnTo>
                    <a:pt x="103" y="7"/>
                  </a:lnTo>
                  <a:lnTo>
                    <a:pt x="109" y="6"/>
                  </a:lnTo>
                  <a:lnTo>
                    <a:pt x="118" y="6"/>
                  </a:lnTo>
                  <a:lnTo>
                    <a:pt x="126" y="6"/>
                  </a:lnTo>
                  <a:lnTo>
                    <a:pt x="133" y="4"/>
                  </a:lnTo>
                  <a:lnTo>
                    <a:pt x="143" y="4"/>
                  </a:lnTo>
                  <a:lnTo>
                    <a:pt x="150" y="4"/>
                  </a:lnTo>
                  <a:lnTo>
                    <a:pt x="158" y="2"/>
                  </a:lnTo>
                  <a:lnTo>
                    <a:pt x="166" y="2"/>
                  </a:lnTo>
                  <a:lnTo>
                    <a:pt x="173" y="0"/>
                  </a:lnTo>
                  <a:lnTo>
                    <a:pt x="179" y="0"/>
                  </a:lnTo>
                  <a:lnTo>
                    <a:pt x="185" y="0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249" y="9"/>
                  </a:lnTo>
                  <a:lnTo>
                    <a:pt x="253" y="32"/>
                  </a:lnTo>
                  <a:lnTo>
                    <a:pt x="251" y="32"/>
                  </a:lnTo>
                  <a:lnTo>
                    <a:pt x="247" y="32"/>
                  </a:lnTo>
                  <a:lnTo>
                    <a:pt x="242" y="32"/>
                  </a:lnTo>
                  <a:lnTo>
                    <a:pt x="234" y="32"/>
                  </a:lnTo>
                  <a:lnTo>
                    <a:pt x="228" y="32"/>
                  </a:lnTo>
                  <a:lnTo>
                    <a:pt x="225" y="32"/>
                  </a:lnTo>
                  <a:lnTo>
                    <a:pt x="219" y="32"/>
                  </a:lnTo>
                  <a:lnTo>
                    <a:pt x="213" y="32"/>
                  </a:lnTo>
                  <a:lnTo>
                    <a:pt x="207" y="32"/>
                  </a:lnTo>
                  <a:lnTo>
                    <a:pt x="202" y="32"/>
                  </a:lnTo>
                  <a:lnTo>
                    <a:pt x="196" y="32"/>
                  </a:lnTo>
                  <a:lnTo>
                    <a:pt x="190" y="32"/>
                  </a:lnTo>
                  <a:lnTo>
                    <a:pt x="183" y="32"/>
                  </a:lnTo>
                  <a:lnTo>
                    <a:pt x="177" y="32"/>
                  </a:lnTo>
                  <a:lnTo>
                    <a:pt x="171" y="32"/>
                  </a:lnTo>
                  <a:lnTo>
                    <a:pt x="166" y="32"/>
                  </a:lnTo>
                  <a:lnTo>
                    <a:pt x="158" y="32"/>
                  </a:lnTo>
                  <a:lnTo>
                    <a:pt x="152" y="32"/>
                  </a:lnTo>
                  <a:lnTo>
                    <a:pt x="147" y="32"/>
                  </a:lnTo>
                  <a:lnTo>
                    <a:pt x="143" y="32"/>
                  </a:lnTo>
                  <a:lnTo>
                    <a:pt x="135" y="32"/>
                  </a:lnTo>
                  <a:lnTo>
                    <a:pt x="131" y="32"/>
                  </a:lnTo>
                  <a:lnTo>
                    <a:pt x="126" y="34"/>
                  </a:lnTo>
                  <a:lnTo>
                    <a:pt x="122" y="34"/>
                  </a:lnTo>
                  <a:lnTo>
                    <a:pt x="114" y="36"/>
                  </a:lnTo>
                  <a:lnTo>
                    <a:pt x="110" y="38"/>
                  </a:lnTo>
                  <a:lnTo>
                    <a:pt x="101" y="40"/>
                  </a:lnTo>
                  <a:lnTo>
                    <a:pt x="91" y="44"/>
                  </a:lnTo>
                  <a:lnTo>
                    <a:pt x="82" y="47"/>
                  </a:lnTo>
                  <a:lnTo>
                    <a:pt x="74" y="53"/>
                  </a:lnTo>
                  <a:lnTo>
                    <a:pt x="67" y="55"/>
                  </a:lnTo>
                  <a:lnTo>
                    <a:pt x="61" y="59"/>
                  </a:lnTo>
                  <a:lnTo>
                    <a:pt x="57" y="61"/>
                  </a:lnTo>
                  <a:lnTo>
                    <a:pt x="57" y="6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3" name="Freeform 302"/>
            <p:cNvSpPr>
              <a:spLocks/>
            </p:cNvSpPr>
            <p:nvPr/>
          </p:nvSpPr>
          <p:spPr bwMode="auto">
            <a:xfrm>
              <a:off x="3344" y="3372"/>
              <a:ext cx="66" cy="58"/>
            </a:xfrm>
            <a:custGeom>
              <a:avLst/>
              <a:gdLst>
                <a:gd name="T0" fmla="*/ 9 w 133"/>
                <a:gd name="T1" fmla="*/ 0 h 116"/>
                <a:gd name="T2" fmla="*/ 64 w 133"/>
                <a:gd name="T3" fmla="*/ 41 h 116"/>
                <a:gd name="T4" fmla="*/ 66 w 133"/>
                <a:gd name="T5" fmla="*/ 58 h 116"/>
                <a:gd name="T6" fmla="*/ 0 w 133"/>
                <a:gd name="T7" fmla="*/ 6 h 116"/>
                <a:gd name="T8" fmla="*/ 9 w 133"/>
                <a:gd name="T9" fmla="*/ 0 h 116"/>
                <a:gd name="T10" fmla="*/ 9 w 133"/>
                <a:gd name="T11" fmla="*/ 0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3"/>
                <a:gd name="T19" fmla="*/ 0 h 116"/>
                <a:gd name="T20" fmla="*/ 133 w 133"/>
                <a:gd name="T21" fmla="*/ 116 h 1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3" h="116">
                  <a:moveTo>
                    <a:pt x="19" y="0"/>
                  </a:moveTo>
                  <a:lnTo>
                    <a:pt x="129" y="82"/>
                  </a:lnTo>
                  <a:lnTo>
                    <a:pt x="133" y="116"/>
                  </a:lnTo>
                  <a:lnTo>
                    <a:pt x="0" y="1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4" name="Freeform 303"/>
            <p:cNvSpPr>
              <a:spLocks/>
            </p:cNvSpPr>
            <p:nvPr/>
          </p:nvSpPr>
          <p:spPr bwMode="auto">
            <a:xfrm>
              <a:off x="3299" y="3373"/>
              <a:ext cx="91" cy="39"/>
            </a:xfrm>
            <a:custGeom>
              <a:avLst/>
              <a:gdLst>
                <a:gd name="T0" fmla="*/ 91 w 180"/>
                <a:gd name="T1" fmla="*/ 39 h 78"/>
                <a:gd name="T2" fmla="*/ 91 w 180"/>
                <a:gd name="T3" fmla="*/ 39 h 78"/>
                <a:gd name="T4" fmla="*/ 89 w 180"/>
                <a:gd name="T5" fmla="*/ 39 h 78"/>
                <a:gd name="T6" fmla="*/ 86 w 180"/>
                <a:gd name="T7" fmla="*/ 38 h 78"/>
                <a:gd name="T8" fmla="*/ 83 w 180"/>
                <a:gd name="T9" fmla="*/ 38 h 78"/>
                <a:gd name="T10" fmla="*/ 78 w 180"/>
                <a:gd name="T11" fmla="*/ 37 h 78"/>
                <a:gd name="T12" fmla="*/ 74 w 180"/>
                <a:gd name="T13" fmla="*/ 36 h 78"/>
                <a:gd name="T14" fmla="*/ 71 w 180"/>
                <a:gd name="T15" fmla="*/ 36 h 78"/>
                <a:gd name="T16" fmla="*/ 69 w 180"/>
                <a:gd name="T17" fmla="*/ 35 h 78"/>
                <a:gd name="T18" fmla="*/ 66 w 180"/>
                <a:gd name="T19" fmla="*/ 35 h 78"/>
                <a:gd name="T20" fmla="*/ 63 w 180"/>
                <a:gd name="T21" fmla="*/ 35 h 78"/>
                <a:gd name="T22" fmla="*/ 60 w 180"/>
                <a:gd name="T23" fmla="*/ 35 h 78"/>
                <a:gd name="T24" fmla="*/ 58 w 180"/>
                <a:gd name="T25" fmla="*/ 34 h 78"/>
                <a:gd name="T26" fmla="*/ 54 w 180"/>
                <a:gd name="T27" fmla="*/ 33 h 78"/>
                <a:gd name="T28" fmla="*/ 51 w 180"/>
                <a:gd name="T29" fmla="*/ 31 h 78"/>
                <a:gd name="T30" fmla="*/ 47 w 180"/>
                <a:gd name="T31" fmla="*/ 30 h 78"/>
                <a:gd name="T32" fmla="*/ 44 w 180"/>
                <a:gd name="T33" fmla="*/ 30 h 78"/>
                <a:gd name="T34" fmla="*/ 41 w 180"/>
                <a:gd name="T35" fmla="*/ 29 h 78"/>
                <a:gd name="T36" fmla="*/ 38 w 180"/>
                <a:gd name="T37" fmla="*/ 29 h 78"/>
                <a:gd name="T38" fmla="*/ 35 w 180"/>
                <a:gd name="T39" fmla="*/ 28 h 78"/>
                <a:gd name="T40" fmla="*/ 32 w 180"/>
                <a:gd name="T41" fmla="*/ 27 h 78"/>
                <a:gd name="T42" fmla="*/ 29 w 180"/>
                <a:gd name="T43" fmla="*/ 26 h 78"/>
                <a:gd name="T44" fmla="*/ 27 w 180"/>
                <a:gd name="T45" fmla="*/ 25 h 78"/>
                <a:gd name="T46" fmla="*/ 24 w 180"/>
                <a:gd name="T47" fmla="*/ 25 h 78"/>
                <a:gd name="T48" fmla="*/ 21 w 180"/>
                <a:gd name="T49" fmla="*/ 25 h 78"/>
                <a:gd name="T50" fmla="*/ 19 w 180"/>
                <a:gd name="T51" fmla="*/ 24 h 78"/>
                <a:gd name="T52" fmla="*/ 17 w 180"/>
                <a:gd name="T53" fmla="*/ 23 h 78"/>
                <a:gd name="T54" fmla="*/ 11 w 180"/>
                <a:gd name="T55" fmla="*/ 21 h 78"/>
                <a:gd name="T56" fmla="*/ 9 w 180"/>
                <a:gd name="T57" fmla="*/ 19 h 78"/>
                <a:gd name="T58" fmla="*/ 6 w 180"/>
                <a:gd name="T59" fmla="*/ 17 h 78"/>
                <a:gd name="T60" fmla="*/ 4 w 180"/>
                <a:gd name="T61" fmla="*/ 16 h 78"/>
                <a:gd name="T62" fmla="*/ 0 w 180"/>
                <a:gd name="T63" fmla="*/ 13 h 78"/>
                <a:gd name="T64" fmla="*/ 0 w 180"/>
                <a:gd name="T65" fmla="*/ 10 h 78"/>
                <a:gd name="T66" fmla="*/ 0 w 180"/>
                <a:gd name="T67" fmla="*/ 6 h 78"/>
                <a:gd name="T68" fmla="*/ 2 w 180"/>
                <a:gd name="T69" fmla="*/ 5 h 78"/>
                <a:gd name="T70" fmla="*/ 37 w 180"/>
                <a:gd name="T71" fmla="*/ 0 h 78"/>
                <a:gd name="T72" fmla="*/ 91 w 180"/>
                <a:gd name="T73" fmla="*/ 39 h 78"/>
                <a:gd name="T74" fmla="*/ 91 w 180"/>
                <a:gd name="T75" fmla="*/ 39 h 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78"/>
                <a:gd name="T116" fmla="*/ 180 w 180"/>
                <a:gd name="T117" fmla="*/ 78 h 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78">
                  <a:moveTo>
                    <a:pt x="180" y="78"/>
                  </a:moveTo>
                  <a:lnTo>
                    <a:pt x="180" y="78"/>
                  </a:lnTo>
                  <a:lnTo>
                    <a:pt x="176" y="78"/>
                  </a:lnTo>
                  <a:lnTo>
                    <a:pt x="171" y="76"/>
                  </a:lnTo>
                  <a:lnTo>
                    <a:pt x="165" y="76"/>
                  </a:lnTo>
                  <a:lnTo>
                    <a:pt x="155" y="74"/>
                  </a:lnTo>
                  <a:lnTo>
                    <a:pt x="146" y="72"/>
                  </a:lnTo>
                  <a:lnTo>
                    <a:pt x="140" y="72"/>
                  </a:lnTo>
                  <a:lnTo>
                    <a:pt x="136" y="70"/>
                  </a:lnTo>
                  <a:lnTo>
                    <a:pt x="131" y="70"/>
                  </a:lnTo>
                  <a:lnTo>
                    <a:pt x="125" y="70"/>
                  </a:lnTo>
                  <a:lnTo>
                    <a:pt x="119" y="69"/>
                  </a:lnTo>
                  <a:lnTo>
                    <a:pt x="114" y="67"/>
                  </a:lnTo>
                  <a:lnTo>
                    <a:pt x="106" y="65"/>
                  </a:lnTo>
                  <a:lnTo>
                    <a:pt x="100" y="63"/>
                  </a:lnTo>
                  <a:lnTo>
                    <a:pt x="93" y="61"/>
                  </a:lnTo>
                  <a:lnTo>
                    <a:pt x="87" y="61"/>
                  </a:lnTo>
                  <a:lnTo>
                    <a:pt x="81" y="59"/>
                  </a:lnTo>
                  <a:lnTo>
                    <a:pt x="76" y="59"/>
                  </a:lnTo>
                  <a:lnTo>
                    <a:pt x="70" y="57"/>
                  </a:lnTo>
                  <a:lnTo>
                    <a:pt x="64" y="55"/>
                  </a:lnTo>
                  <a:lnTo>
                    <a:pt x="58" y="53"/>
                  </a:lnTo>
                  <a:lnTo>
                    <a:pt x="53" y="51"/>
                  </a:lnTo>
                  <a:lnTo>
                    <a:pt x="47" y="50"/>
                  </a:lnTo>
                  <a:lnTo>
                    <a:pt x="41" y="50"/>
                  </a:lnTo>
                  <a:lnTo>
                    <a:pt x="38" y="48"/>
                  </a:lnTo>
                  <a:lnTo>
                    <a:pt x="34" y="46"/>
                  </a:lnTo>
                  <a:lnTo>
                    <a:pt x="22" y="42"/>
                  </a:lnTo>
                  <a:lnTo>
                    <a:pt x="17" y="38"/>
                  </a:lnTo>
                  <a:lnTo>
                    <a:pt x="11" y="34"/>
                  </a:lnTo>
                  <a:lnTo>
                    <a:pt x="7" y="32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0" y="12"/>
                  </a:lnTo>
                  <a:lnTo>
                    <a:pt x="3" y="10"/>
                  </a:lnTo>
                  <a:lnTo>
                    <a:pt x="74" y="0"/>
                  </a:lnTo>
                  <a:lnTo>
                    <a:pt x="180" y="7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5" name="Freeform 304"/>
            <p:cNvSpPr>
              <a:spLocks/>
            </p:cNvSpPr>
            <p:nvPr/>
          </p:nvSpPr>
          <p:spPr bwMode="auto">
            <a:xfrm>
              <a:off x="3121" y="3473"/>
              <a:ext cx="235" cy="75"/>
            </a:xfrm>
            <a:custGeom>
              <a:avLst/>
              <a:gdLst>
                <a:gd name="T0" fmla="*/ 214 w 472"/>
                <a:gd name="T1" fmla="*/ 9 h 150"/>
                <a:gd name="T2" fmla="*/ 0 w 472"/>
                <a:gd name="T3" fmla="*/ 0 h 150"/>
                <a:gd name="T4" fmla="*/ 235 w 472"/>
                <a:gd name="T5" fmla="*/ 75 h 150"/>
                <a:gd name="T6" fmla="*/ 214 w 472"/>
                <a:gd name="T7" fmla="*/ 9 h 150"/>
                <a:gd name="T8" fmla="*/ 214 w 472"/>
                <a:gd name="T9" fmla="*/ 9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2"/>
                <a:gd name="T16" fmla="*/ 0 h 150"/>
                <a:gd name="T17" fmla="*/ 472 w 472"/>
                <a:gd name="T18" fmla="*/ 150 h 1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2" h="150">
                  <a:moveTo>
                    <a:pt x="430" y="17"/>
                  </a:moveTo>
                  <a:lnTo>
                    <a:pt x="0" y="0"/>
                  </a:lnTo>
                  <a:lnTo>
                    <a:pt x="472" y="150"/>
                  </a:lnTo>
                  <a:lnTo>
                    <a:pt x="43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6" name="Freeform 305"/>
            <p:cNvSpPr>
              <a:spLocks/>
            </p:cNvSpPr>
            <p:nvPr/>
          </p:nvSpPr>
          <p:spPr bwMode="auto">
            <a:xfrm>
              <a:off x="3468" y="3240"/>
              <a:ext cx="18" cy="22"/>
            </a:xfrm>
            <a:custGeom>
              <a:avLst/>
              <a:gdLst>
                <a:gd name="T0" fmla="*/ 18 w 36"/>
                <a:gd name="T1" fmla="*/ 5 h 46"/>
                <a:gd name="T2" fmla="*/ 17 w 36"/>
                <a:gd name="T3" fmla="*/ 4 h 46"/>
                <a:gd name="T4" fmla="*/ 15 w 36"/>
                <a:gd name="T5" fmla="*/ 3 h 46"/>
                <a:gd name="T6" fmla="*/ 13 w 36"/>
                <a:gd name="T7" fmla="*/ 2 h 46"/>
                <a:gd name="T8" fmla="*/ 10 w 36"/>
                <a:gd name="T9" fmla="*/ 1 h 46"/>
                <a:gd name="T10" fmla="*/ 7 w 36"/>
                <a:gd name="T11" fmla="*/ 0 h 46"/>
                <a:gd name="T12" fmla="*/ 5 w 36"/>
                <a:gd name="T13" fmla="*/ 1 h 46"/>
                <a:gd name="T14" fmla="*/ 3 w 36"/>
                <a:gd name="T15" fmla="*/ 2 h 46"/>
                <a:gd name="T16" fmla="*/ 2 w 36"/>
                <a:gd name="T17" fmla="*/ 4 h 46"/>
                <a:gd name="T18" fmla="*/ 1 w 36"/>
                <a:gd name="T19" fmla="*/ 5 h 46"/>
                <a:gd name="T20" fmla="*/ 1 w 36"/>
                <a:gd name="T21" fmla="*/ 8 h 46"/>
                <a:gd name="T22" fmla="*/ 0 w 36"/>
                <a:gd name="T23" fmla="*/ 12 h 46"/>
                <a:gd name="T24" fmla="*/ 1 w 36"/>
                <a:gd name="T25" fmla="*/ 15 h 46"/>
                <a:gd name="T26" fmla="*/ 2 w 36"/>
                <a:gd name="T27" fmla="*/ 18 h 46"/>
                <a:gd name="T28" fmla="*/ 5 w 36"/>
                <a:gd name="T29" fmla="*/ 20 h 46"/>
                <a:gd name="T30" fmla="*/ 7 w 36"/>
                <a:gd name="T31" fmla="*/ 21 h 46"/>
                <a:gd name="T32" fmla="*/ 9 w 36"/>
                <a:gd name="T33" fmla="*/ 21 h 46"/>
                <a:gd name="T34" fmla="*/ 11 w 36"/>
                <a:gd name="T35" fmla="*/ 21 h 46"/>
                <a:gd name="T36" fmla="*/ 12 w 36"/>
                <a:gd name="T37" fmla="*/ 22 h 46"/>
                <a:gd name="T38" fmla="*/ 18 w 36"/>
                <a:gd name="T39" fmla="*/ 5 h 46"/>
                <a:gd name="T40" fmla="*/ 18 w 36"/>
                <a:gd name="T41" fmla="*/ 5 h 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6"/>
                <a:gd name="T64" fmla="*/ 0 h 46"/>
                <a:gd name="T65" fmla="*/ 36 w 36"/>
                <a:gd name="T66" fmla="*/ 46 h 4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6" h="46">
                  <a:moveTo>
                    <a:pt x="36" y="10"/>
                  </a:moveTo>
                  <a:lnTo>
                    <a:pt x="34" y="8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21" y="2"/>
                  </a:lnTo>
                  <a:lnTo>
                    <a:pt x="15" y="0"/>
                  </a:lnTo>
                  <a:lnTo>
                    <a:pt x="9" y="2"/>
                  </a:lnTo>
                  <a:lnTo>
                    <a:pt x="7" y="4"/>
                  </a:lnTo>
                  <a:lnTo>
                    <a:pt x="5" y="8"/>
                  </a:lnTo>
                  <a:lnTo>
                    <a:pt x="2" y="11"/>
                  </a:lnTo>
                  <a:lnTo>
                    <a:pt x="2" y="17"/>
                  </a:lnTo>
                  <a:lnTo>
                    <a:pt x="0" y="25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9" y="42"/>
                  </a:lnTo>
                  <a:lnTo>
                    <a:pt x="15" y="44"/>
                  </a:lnTo>
                  <a:lnTo>
                    <a:pt x="19" y="44"/>
                  </a:lnTo>
                  <a:lnTo>
                    <a:pt x="23" y="44"/>
                  </a:lnTo>
                  <a:lnTo>
                    <a:pt x="24" y="46"/>
                  </a:lnTo>
                  <a:lnTo>
                    <a:pt x="36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7" name="Freeform 306"/>
            <p:cNvSpPr>
              <a:spLocks/>
            </p:cNvSpPr>
            <p:nvPr/>
          </p:nvSpPr>
          <p:spPr bwMode="auto">
            <a:xfrm>
              <a:off x="3335" y="3263"/>
              <a:ext cx="125" cy="36"/>
            </a:xfrm>
            <a:custGeom>
              <a:avLst/>
              <a:gdLst>
                <a:gd name="T0" fmla="*/ 125 w 249"/>
                <a:gd name="T1" fmla="*/ 11 h 72"/>
                <a:gd name="T2" fmla="*/ 0 w 249"/>
                <a:gd name="T3" fmla="*/ 0 h 72"/>
                <a:gd name="T4" fmla="*/ 0 w 249"/>
                <a:gd name="T5" fmla="*/ 36 h 72"/>
                <a:gd name="T6" fmla="*/ 12 w 249"/>
                <a:gd name="T7" fmla="*/ 17 h 72"/>
                <a:gd name="T8" fmla="*/ 122 w 249"/>
                <a:gd name="T9" fmla="*/ 24 h 72"/>
                <a:gd name="T10" fmla="*/ 125 w 249"/>
                <a:gd name="T11" fmla="*/ 11 h 72"/>
                <a:gd name="T12" fmla="*/ 125 w 249"/>
                <a:gd name="T13" fmla="*/ 11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9"/>
                <a:gd name="T22" fmla="*/ 0 h 72"/>
                <a:gd name="T23" fmla="*/ 249 w 249"/>
                <a:gd name="T24" fmla="*/ 72 h 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9" h="72">
                  <a:moveTo>
                    <a:pt x="249" y="22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24" y="34"/>
                  </a:lnTo>
                  <a:lnTo>
                    <a:pt x="243" y="49"/>
                  </a:lnTo>
                  <a:lnTo>
                    <a:pt x="249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8" name="Freeform 307"/>
            <p:cNvSpPr>
              <a:spLocks/>
            </p:cNvSpPr>
            <p:nvPr/>
          </p:nvSpPr>
          <p:spPr bwMode="auto">
            <a:xfrm>
              <a:off x="3279" y="3210"/>
              <a:ext cx="43" cy="96"/>
            </a:xfrm>
            <a:custGeom>
              <a:avLst/>
              <a:gdLst>
                <a:gd name="T0" fmla="*/ 40 w 85"/>
                <a:gd name="T1" fmla="*/ 0 h 192"/>
                <a:gd name="T2" fmla="*/ 28 w 85"/>
                <a:gd name="T3" fmla="*/ 6 h 192"/>
                <a:gd name="T4" fmla="*/ 22 w 85"/>
                <a:gd name="T5" fmla="*/ 9 h 192"/>
                <a:gd name="T6" fmla="*/ 18 w 85"/>
                <a:gd name="T7" fmla="*/ 13 h 192"/>
                <a:gd name="T8" fmla="*/ 15 w 85"/>
                <a:gd name="T9" fmla="*/ 16 h 192"/>
                <a:gd name="T10" fmla="*/ 14 w 85"/>
                <a:gd name="T11" fmla="*/ 19 h 192"/>
                <a:gd name="T12" fmla="*/ 12 w 85"/>
                <a:gd name="T13" fmla="*/ 23 h 192"/>
                <a:gd name="T14" fmla="*/ 11 w 85"/>
                <a:gd name="T15" fmla="*/ 26 h 192"/>
                <a:gd name="T16" fmla="*/ 11 w 85"/>
                <a:gd name="T17" fmla="*/ 30 h 192"/>
                <a:gd name="T18" fmla="*/ 11 w 85"/>
                <a:gd name="T19" fmla="*/ 35 h 192"/>
                <a:gd name="T20" fmla="*/ 12 w 85"/>
                <a:gd name="T21" fmla="*/ 38 h 192"/>
                <a:gd name="T22" fmla="*/ 14 w 85"/>
                <a:gd name="T23" fmla="*/ 42 h 192"/>
                <a:gd name="T24" fmla="*/ 16 w 85"/>
                <a:gd name="T25" fmla="*/ 45 h 192"/>
                <a:gd name="T26" fmla="*/ 19 w 85"/>
                <a:gd name="T27" fmla="*/ 48 h 192"/>
                <a:gd name="T28" fmla="*/ 22 w 85"/>
                <a:gd name="T29" fmla="*/ 52 h 192"/>
                <a:gd name="T30" fmla="*/ 25 w 85"/>
                <a:gd name="T31" fmla="*/ 56 h 192"/>
                <a:gd name="T32" fmla="*/ 28 w 85"/>
                <a:gd name="T33" fmla="*/ 59 h 192"/>
                <a:gd name="T34" fmla="*/ 30 w 85"/>
                <a:gd name="T35" fmla="*/ 62 h 192"/>
                <a:gd name="T36" fmla="*/ 34 w 85"/>
                <a:gd name="T37" fmla="*/ 63 h 192"/>
                <a:gd name="T38" fmla="*/ 37 w 85"/>
                <a:gd name="T39" fmla="*/ 66 h 192"/>
                <a:gd name="T40" fmla="*/ 41 w 85"/>
                <a:gd name="T41" fmla="*/ 69 h 192"/>
                <a:gd name="T42" fmla="*/ 43 w 85"/>
                <a:gd name="T43" fmla="*/ 71 h 192"/>
                <a:gd name="T44" fmla="*/ 40 w 85"/>
                <a:gd name="T45" fmla="*/ 96 h 192"/>
                <a:gd name="T46" fmla="*/ 16 w 85"/>
                <a:gd name="T47" fmla="*/ 85 h 192"/>
                <a:gd name="T48" fmla="*/ 15 w 85"/>
                <a:gd name="T49" fmla="*/ 84 h 192"/>
                <a:gd name="T50" fmla="*/ 14 w 85"/>
                <a:gd name="T51" fmla="*/ 83 h 192"/>
                <a:gd name="T52" fmla="*/ 11 w 85"/>
                <a:gd name="T53" fmla="*/ 81 h 192"/>
                <a:gd name="T54" fmla="*/ 10 w 85"/>
                <a:gd name="T55" fmla="*/ 79 h 192"/>
                <a:gd name="T56" fmla="*/ 7 w 85"/>
                <a:gd name="T57" fmla="*/ 75 h 192"/>
                <a:gd name="T58" fmla="*/ 5 w 85"/>
                <a:gd name="T59" fmla="*/ 73 h 192"/>
                <a:gd name="T60" fmla="*/ 2 w 85"/>
                <a:gd name="T61" fmla="*/ 69 h 192"/>
                <a:gd name="T62" fmla="*/ 1 w 85"/>
                <a:gd name="T63" fmla="*/ 65 h 192"/>
                <a:gd name="T64" fmla="*/ 0 w 85"/>
                <a:gd name="T65" fmla="*/ 62 h 192"/>
                <a:gd name="T66" fmla="*/ 0 w 85"/>
                <a:gd name="T67" fmla="*/ 58 h 192"/>
                <a:gd name="T68" fmla="*/ 0 w 85"/>
                <a:gd name="T69" fmla="*/ 53 h 192"/>
                <a:gd name="T70" fmla="*/ 0 w 85"/>
                <a:gd name="T71" fmla="*/ 49 h 192"/>
                <a:gd name="T72" fmla="*/ 0 w 85"/>
                <a:gd name="T73" fmla="*/ 45 h 192"/>
                <a:gd name="T74" fmla="*/ 1 w 85"/>
                <a:gd name="T75" fmla="*/ 40 h 192"/>
                <a:gd name="T76" fmla="*/ 2 w 85"/>
                <a:gd name="T77" fmla="*/ 35 h 192"/>
                <a:gd name="T78" fmla="*/ 3 w 85"/>
                <a:gd name="T79" fmla="*/ 30 h 192"/>
                <a:gd name="T80" fmla="*/ 3 w 85"/>
                <a:gd name="T81" fmla="*/ 25 h 192"/>
                <a:gd name="T82" fmla="*/ 4 w 85"/>
                <a:gd name="T83" fmla="*/ 21 h 192"/>
                <a:gd name="T84" fmla="*/ 5 w 85"/>
                <a:gd name="T85" fmla="*/ 17 h 192"/>
                <a:gd name="T86" fmla="*/ 6 w 85"/>
                <a:gd name="T87" fmla="*/ 13 h 192"/>
                <a:gd name="T88" fmla="*/ 7 w 85"/>
                <a:gd name="T89" fmla="*/ 10 h 192"/>
                <a:gd name="T90" fmla="*/ 8 w 85"/>
                <a:gd name="T91" fmla="*/ 6 h 192"/>
                <a:gd name="T92" fmla="*/ 40 w 85"/>
                <a:gd name="T93" fmla="*/ 0 h 192"/>
                <a:gd name="T94" fmla="*/ 40 w 85"/>
                <a:gd name="T95" fmla="*/ 0 h 1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5"/>
                <a:gd name="T145" fmla="*/ 0 h 192"/>
                <a:gd name="T146" fmla="*/ 85 w 85"/>
                <a:gd name="T147" fmla="*/ 192 h 19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5" h="192">
                  <a:moveTo>
                    <a:pt x="79" y="0"/>
                  </a:moveTo>
                  <a:lnTo>
                    <a:pt x="55" y="12"/>
                  </a:lnTo>
                  <a:lnTo>
                    <a:pt x="43" y="17"/>
                  </a:lnTo>
                  <a:lnTo>
                    <a:pt x="36" y="27"/>
                  </a:lnTo>
                  <a:lnTo>
                    <a:pt x="30" y="32"/>
                  </a:lnTo>
                  <a:lnTo>
                    <a:pt x="28" y="38"/>
                  </a:lnTo>
                  <a:lnTo>
                    <a:pt x="24" y="46"/>
                  </a:lnTo>
                  <a:lnTo>
                    <a:pt x="22" y="53"/>
                  </a:lnTo>
                  <a:lnTo>
                    <a:pt x="21" y="61"/>
                  </a:lnTo>
                  <a:lnTo>
                    <a:pt x="22" y="69"/>
                  </a:lnTo>
                  <a:lnTo>
                    <a:pt x="24" y="76"/>
                  </a:lnTo>
                  <a:lnTo>
                    <a:pt x="28" y="84"/>
                  </a:lnTo>
                  <a:lnTo>
                    <a:pt x="32" y="89"/>
                  </a:lnTo>
                  <a:lnTo>
                    <a:pt x="38" y="97"/>
                  </a:lnTo>
                  <a:lnTo>
                    <a:pt x="43" y="105"/>
                  </a:lnTo>
                  <a:lnTo>
                    <a:pt x="49" y="112"/>
                  </a:lnTo>
                  <a:lnTo>
                    <a:pt x="55" y="118"/>
                  </a:lnTo>
                  <a:lnTo>
                    <a:pt x="60" y="124"/>
                  </a:lnTo>
                  <a:lnTo>
                    <a:pt x="68" y="127"/>
                  </a:lnTo>
                  <a:lnTo>
                    <a:pt x="74" y="131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79" y="192"/>
                  </a:lnTo>
                  <a:lnTo>
                    <a:pt x="32" y="169"/>
                  </a:lnTo>
                  <a:lnTo>
                    <a:pt x="30" y="167"/>
                  </a:lnTo>
                  <a:lnTo>
                    <a:pt x="28" y="166"/>
                  </a:lnTo>
                  <a:lnTo>
                    <a:pt x="22" y="162"/>
                  </a:lnTo>
                  <a:lnTo>
                    <a:pt x="19" y="158"/>
                  </a:lnTo>
                  <a:lnTo>
                    <a:pt x="13" y="150"/>
                  </a:lnTo>
                  <a:lnTo>
                    <a:pt x="9" y="145"/>
                  </a:lnTo>
                  <a:lnTo>
                    <a:pt x="3" y="137"/>
                  </a:lnTo>
                  <a:lnTo>
                    <a:pt x="1" y="129"/>
                  </a:lnTo>
                  <a:lnTo>
                    <a:pt x="0" y="124"/>
                  </a:lnTo>
                  <a:lnTo>
                    <a:pt x="0" y="116"/>
                  </a:lnTo>
                  <a:lnTo>
                    <a:pt x="0" y="107"/>
                  </a:lnTo>
                  <a:lnTo>
                    <a:pt x="0" y="99"/>
                  </a:lnTo>
                  <a:lnTo>
                    <a:pt x="0" y="89"/>
                  </a:lnTo>
                  <a:lnTo>
                    <a:pt x="1" y="80"/>
                  </a:lnTo>
                  <a:lnTo>
                    <a:pt x="3" y="70"/>
                  </a:lnTo>
                  <a:lnTo>
                    <a:pt x="5" y="61"/>
                  </a:lnTo>
                  <a:lnTo>
                    <a:pt x="5" y="51"/>
                  </a:lnTo>
                  <a:lnTo>
                    <a:pt x="7" y="42"/>
                  </a:lnTo>
                  <a:lnTo>
                    <a:pt x="9" y="34"/>
                  </a:lnTo>
                  <a:lnTo>
                    <a:pt x="11" y="27"/>
                  </a:lnTo>
                  <a:lnTo>
                    <a:pt x="13" y="19"/>
                  </a:lnTo>
                  <a:lnTo>
                    <a:pt x="15" y="12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9" name="Freeform 308"/>
            <p:cNvSpPr>
              <a:spLocks/>
            </p:cNvSpPr>
            <p:nvPr/>
          </p:nvSpPr>
          <p:spPr bwMode="auto">
            <a:xfrm>
              <a:off x="3362" y="3328"/>
              <a:ext cx="58" cy="34"/>
            </a:xfrm>
            <a:custGeom>
              <a:avLst/>
              <a:gdLst>
                <a:gd name="T0" fmla="*/ 0 w 116"/>
                <a:gd name="T1" fmla="*/ 0 h 68"/>
                <a:gd name="T2" fmla="*/ 0 w 116"/>
                <a:gd name="T3" fmla="*/ 22 h 68"/>
                <a:gd name="T4" fmla="*/ 54 w 116"/>
                <a:gd name="T5" fmla="*/ 34 h 68"/>
                <a:gd name="T6" fmla="*/ 58 w 116"/>
                <a:gd name="T7" fmla="*/ 1 h 68"/>
                <a:gd name="T8" fmla="*/ 0 w 116"/>
                <a:gd name="T9" fmla="*/ 0 h 68"/>
                <a:gd name="T10" fmla="*/ 0 w 116"/>
                <a:gd name="T11" fmla="*/ 0 h 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6"/>
                <a:gd name="T19" fmla="*/ 0 h 68"/>
                <a:gd name="T20" fmla="*/ 116 w 116"/>
                <a:gd name="T21" fmla="*/ 68 h 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6" h="68">
                  <a:moveTo>
                    <a:pt x="0" y="0"/>
                  </a:moveTo>
                  <a:lnTo>
                    <a:pt x="0" y="45"/>
                  </a:lnTo>
                  <a:lnTo>
                    <a:pt x="108" y="68"/>
                  </a:lnTo>
                  <a:lnTo>
                    <a:pt x="11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0" name="Freeform 309"/>
            <p:cNvSpPr>
              <a:spLocks/>
            </p:cNvSpPr>
            <p:nvPr/>
          </p:nvSpPr>
          <p:spPr bwMode="auto">
            <a:xfrm>
              <a:off x="3301" y="3452"/>
              <a:ext cx="322" cy="225"/>
            </a:xfrm>
            <a:custGeom>
              <a:avLst/>
              <a:gdLst>
                <a:gd name="T0" fmla="*/ 1 w 645"/>
                <a:gd name="T1" fmla="*/ 0 h 448"/>
                <a:gd name="T2" fmla="*/ 5 w 645"/>
                <a:gd name="T3" fmla="*/ 3 h 448"/>
                <a:gd name="T4" fmla="*/ 10 w 645"/>
                <a:gd name="T5" fmla="*/ 6 h 448"/>
                <a:gd name="T6" fmla="*/ 17 w 645"/>
                <a:gd name="T7" fmla="*/ 10 h 448"/>
                <a:gd name="T8" fmla="*/ 24 w 645"/>
                <a:gd name="T9" fmla="*/ 14 h 448"/>
                <a:gd name="T10" fmla="*/ 32 w 645"/>
                <a:gd name="T11" fmla="*/ 19 h 448"/>
                <a:gd name="T12" fmla="*/ 41 w 645"/>
                <a:gd name="T13" fmla="*/ 26 h 448"/>
                <a:gd name="T14" fmla="*/ 51 w 645"/>
                <a:gd name="T15" fmla="*/ 32 h 448"/>
                <a:gd name="T16" fmla="*/ 62 w 645"/>
                <a:gd name="T17" fmla="*/ 39 h 448"/>
                <a:gd name="T18" fmla="*/ 73 w 645"/>
                <a:gd name="T19" fmla="*/ 46 h 448"/>
                <a:gd name="T20" fmla="*/ 84 w 645"/>
                <a:gd name="T21" fmla="*/ 53 h 448"/>
                <a:gd name="T22" fmla="*/ 97 w 645"/>
                <a:gd name="T23" fmla="*/ 62 h 448"/>
                <a:gd name="T24" fmla="*/ 109 w 645"/>
                <a:gd name="T25" fmla="*/ 70 h 448"/>
                <a:gd name="T26" fmla="*/ 122 w 645"/>
                <a:gd name="T27" fmla="*/ 78 h 448"/>
                <a:gd name="T28" fmla="*/ 135 w 645"/>
                <a:gd name="T29" fmla="*/ 87 h 448"/>
                <a:gd name="T30" fmla="*/ 147 w 645"/>
                <a:gd name="T31" fmla="*/ 95 h 448"/>
                <a:gd name="T32" fmla="*/ 160 w 645"/>
                <a:gd name="T33" fmla="*/ 104 h 448"/>
                <a:gd name="T34" fmla="*/ 172 w 645"/>
                <a:gd name="T35" fmla="*/ 111 h 448"/>
                <a:gd name="T36" fmla="*/ 184 w 645"/>
                <a:gd name="T37" fmla="*/ 120 h 448"/>
                <a:gd name="T38" fmla="*/ 196 w 645"/>
                <a:gd name="T39" fmla="*/ 128 h 448"/>
                <a:gd name="T40" fmla="*/ 208 w 645"/>
                <a:gd name="T41" fmla="*/ 136 h 448"/>
                <a:gd name="T42" fmla="*/ 218 w 645"/>
                <a:gd name="T43" fmla="*/ 143 h 448"/>
                <a:gd name="T44" fmla="*/ 229 w 645"/>
                <a:gd name="T45" fmla="*/ 150 h 448"/>
                <a:gd name="T46" fmla="*/ 238 w 645"/>
                <a:gd name="T47" fmla="*/ 156 h 448"/>
                <a:gd name="T48" fmla="*/ 247 w 645"/>
                <a:gd name="T49" fmla="*/ 161 h 448"/>
                <a:gd name="T50" fmla="*/ 255 w 645"/>
                <a:gd name="T51" fmla="*/ 167 h 448"/>
                <a:gd name="T52" fmla="*/ 261 w 645"/>
                <a:gd name="T53" fmla="*/ 172 h 448"/>
                <a:gd name="T54" fmla="*/ 267 w 645"/>
                <a:gd name="T55" fmla="*/ 175 h 448"/>
                <a:gd name="T56" fmla="*/ 271 w 645"/>
                <a:gd name="T57" fmla="*/ 178 h 448"/>
                <a:gd name="T58" fmla="*/ 275 w 645"/>
                <a:gd name="T59" fmla="*/ 181 h 448"/>
                <a:gd name="T60" fmla="*/ 322 w 645"/>
                <a:gd name="T61" fmla="*/ 225 h 448"/>
                <a:gd name="T62" fmla="*/ 0 w 645"/>
                <a:gd name="T63" fmla="*/ 0 h 4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45"/>
                <a:gd name="T97" fmla="*/ 0 h 448"/>
                <a:gd name="T98" fmla="*/ 645 w 645"/>
                <a:gd name="T99" fmla="*/ 448 h 4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45" h="448">
                  <a:moveTo>
                    <a:pt x="0" y="0"/>
                  </a:moveTo>
                  <a:lnTo>
                    <a:pt x="2" y="0"/>
                  </a:lnTo>
                  <a:lnTo>
                    <a:pt x="8" y="4"/>
                  </a:lnTo>
                  <a:lnTo>
                    <a:pt x="10" y="5"/>
                  </a:lnTo>
                  <a:lnTo>
                    <a:pt x="16" y="9"/>
                  </a:lnTo>
                  <a:lnTo>
                    <a:pt x="21" y="11"/>
                  </a:lnTo>
                  <a:lnTo>
                    <a:pt x="29" y="17"/>
                  </a:lnTo>
                  <a:lnTo>
                    <a:pt x="35" y="19"/>
                  </a:lnTo>
                  <a:lnTo>
                    <a:pt x="40" y="24"/>
                  </a:lnTo>
                  <a:lnTo>
                    <a:pt x="48" y="28"/>
                  </a:lnTo>
                  <a:lnTo>
                    <a:pt x="55" y="34"/>
                  </a:lnTo>
                  <a:lnTo>
                    <a:pt x="65" y="38"/>
                  </a:lnTo>
                  <a:lnTo>
                    <a:pt x="73" y="43"/>
                  </a:lnTo>
                  <a:lnTo>
                    <a:pt x="82" y="51"/>
                  </a:lnTo>
                  <a:lnTo>
                    <a:pt x="93" y="59"/>
                  </a:lnTo>
                  <a:lnTo>
                    <a:pt x="103" y="64"/>
                  </a:lnTo>
                  <a:lnTo>
                    <a:pt x="112" y="70"/>
                  </a:lnTo>
                  <a:lnTo>
                    <a:pt x="124" y="78"/>
                  </a:lnTo>
                  <a:lnTo>
                    <a:pt x="135" y="85"/>
                  </a:lnTo>
                  <a:lnTo>
                    <a:pt x="147" y="91"/>
                  </a:lnTo>
                  <a:lnTo>
                    <a:pt x="158" y="99"/>
                  </a:lnTo>
                  <a:lnTo>
                    <a:pt x="169" y="106"/>
                  </a:lnTo>
                  <a:lnTo>
                    <a:pt x="183" y="116"/>
                  </a:lnTo>
                  <a:lnTo>
                    <a:pt x="194" y="123"/>
                  </a:lnTo>
                  <a:lnTo>
                    <a:pt x="206" y="131"/>
                  </a:lnTo>
                  <a:lnTo>
                    <a:pt x="219" y="139"/>
                  </a:lnTo>
                  <a:lnTo>
                    <a:pt x="230" y="148"/>
                  </a:lnTo>
                  <a:lnTo>
                    <a:pt x="244" y="156"/>
                  </a:lnTo>
                  <a:lnTo>
                    <a:pt x="257" y="165"/>
                  </a:lnTo>
                  <a:lnTo>
                    <a:pt x="270" y="173"/>
                  </a:lnTo>
                  <a:lnTo>
                    <a:pt x="283" y="182"/>
                  </a:lnTo>
                  <a:lnTo>
                    <a:pt x="295" y="190"/>
                  </a:lnTo>
                  <a:lnTo>
                    <a:pt x="308" y="199"/>
                  </a:lnTo>
                  <a:lnTo>
                    <a:pt x="320" y="207"/>
                  </a:lnTo>
                  <a:lnTo>
                    <a:pt x="333" y="215"/>
                  </a:lnTo>
                  <a:lnTo>
                    <a:pt x="344" y="222"/>
                  </a:lnTo>
                  <a:lnTo>
                    <a:pt x="358" y="232"/>
                  </a:lnTo>
                  <a:lnTo>
                    <a:pt x="369" y="239"/>
                  </a:lnTo>
                  <a:lnTo>
                    <a:pt x="382" y="247"/>
                  </a:lnTo>
                  <a:lnTo>
                    <a:pt x="392" y="254"/>
                  </a:lnTo>
                  <a:lnTo>
                    <a:pt x="403" y="262"/>
                  </a:lnTo>
                  <a:lnTo>
                    <a:pt x="417" y="270"/>
                  </a:lnTo>
                  <a:lnTo>
                    <a:pt x="428" y="277"/>
                  </a:lnTo>
                  <a:lnTo>
                    <a:pt x="437" y="285"/>
                  </a:lnTo>
                  <a:lnTo>
                    <a:pt x="449" y="291"/>
                  </a:lnTo>
                  <a:lnTo>
                    <a:pt x="458" y="298"/>
                  </a:lnTo>
                  <a:lnTo>
                    <a:pt x="468" y="306"/>
                  </a:lnTo>
                  <a:lnTo>
                    <a:pt x="477" y="310"/>
                  </a:lnTo>
                  <a:lnTo>
                    <a:pt x="485" y="315"/>
                  </a:lnTo>
                  <a:lnTo>
                    <a:pt x="494" y="321"/>
                  </a:lnTo>
                  <a:lnTo>
                    <a:pt x="502" y="329"/>
                  </a:lnTo>
                  <a:lnTo>
                    <a:pt x="510" y="332"/>
                  </a:lnTo>
                  <a:lnTo>
                    <a:pt x="517" y="338"/>
                  </a:lnTo>
                  <a:lnTo>
                    <a:pt x="523" y="342"/>
                  </a:lnTo>
                  <a:lnTo>
                    <a:pt x="529" y="346"/>
                  </a:lnTo>
                  <a:lnTo>
                    <a:pt x="534" y="349"/>
                  </a:lnTo>
                  <a:lnTo>
                    <a:pt x="538" y="351"/>
                  </a:lnTo>
                  <a:lnTo>
                    <a:pt x="542" y="355"/>
                  </a:lnTo>
                  <a:lnTo>
                    <a:pt x="546" y="357"/>
                  </a:lnTo>
                  <a:lnTo>
                    <a:pt x="551" y="361"/>
                  </a:lnTo>
                  <a:lnTo>
                    <a:pt x="553" y="363"/>
                  </a:lnTo>
                  <a:lnTo>
                    <a:pt x="645" y="448"/>
                  </a:lnTo>
                  <a:lnTo>
                    <a:pt x="36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1" name="Freeform 310"/>
            <p:cNvSpPr>
              <a:spLocks/>
            </p:cNvSpPr>
            <p:nvPr/>
          </p:nvSpPr>
          <p:spPr bwMode="auto">
            <a:xfrm>
              <a:off x="3445" y="3523"/>
              <a:ext cx="276" cy="160"/>
            </a:xfrm>
            <a:custGeom>
              <a:avLst/>
              <a:gdLst>
                <a:gd name="T0" fmla="*/ 0 w 553"/>
                <a:gd name="T1" fmla="*/ 0 h 322"/>
                <a:gd name="T2" fmla="*/ 276 w 553"/>
                <a:gd name="T3" fmla="*/ 160 h 322"/>
                <a:gd name="T4" fmla="*/ 236 w 553"/>
                <a:gd name="T5" fmla="*/ 157 h 322"/>
                <a:gd name="T6" fmla="*/ 9 w 553"/>
                <a:gd name="T7" fmla="*/ 17 h 322"/>
                <a:gd name="T8" fmla="*/ 0 w 553"/>
                <a:gd name="T9" fmla="*/ 0 h 322"/>
                <a:gd name="T10" fmla="*/ 0 w 553"/>
                <a:gd name="T11" fmla="*/ 0 h 3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3"/>
                <a:gd name="T19" fmla="*/ 0 h 322"/>
                <a:gd name="T20" fmla="*/ 553 w 553"/>
                <a:gd name="T21" fmla="*/ 322 h 3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3" h="322">
                  <a:moveTo>
                    <a:pt x="0" y="0"/>
                  </a:moveTo>
                  <a:lnTo>
                    <a:pt x="553" y="322"/>
                  </a:lnTo>
                  <a:lnTo>
                    <a:pt x="472" y="316"/>
                  </a:lnTo>
                  <a:lnTo>
                    <a:pt x="1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2" name="Freeform 311"/>
            <p:cNvSpPr>
              <a:spLocks/>
            </p:cNvSpPr>
            <p:nvPr/>
          </p:nvSpPr>
          <p:spPr bwMode="auto">
            <a:xfrm>
              <a:off x="3593" y="3590"/>
              <a:ext cx="210" cy="99"/>
            </a:xfrm>
            <a:custGeom>
              <a:avLst/>
              <a:gdLst>
                <a:gd name="T0" fmla="*/ 0 w 420"/>
                <a:gd name="T1" fmla="*/ 0 h 198"/>
                <a:gd name="T2" fmla="*/ 178 w 420"/>
                <a:gd name="T3" fmla="*/ 99 h 198"/>
                <a:gd name="T4" fmla="*/ 210 w 420"/>
                <a:gd name="T5" fmla="*/ 88 h 198"/>
                <a:gd name="T6" fmla="*/ 0 w 420"/>
                <a:gd name="T7" fmla="*/ 0 h 198"/>
                <a:gd name="T8" fmla="*/ 0 w 420"/>
                <a:gd name="T9" fmla="*/ 0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0"/>
                <a:gd name="T16" fmla="*/ 0 h 198"/>
                <a:gd name="T17" fmla="*/ 420 w 420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0" h="198">
                  <a:moveTo>
                    <a:pt x="0" y="0"/>
                  </a:moveTo>
                  <a:lnTo>
                    <a:pt x="355" y="198"/>
                  </a:lnTo>
                  <a:lnTo>
                    <a:pt x="420" y="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3" name="Freeform 312"/>
            <p:cNvSpPr>
              <a:spLocks/>
            </p:cNvSpPr>
            <p:nvPr/>
          </p:nvSpPr>
          <p:spPr bwMode="auto">
            <a:xfrm>
              <a:off x="3689" y="3501"/>
              <a:ext cx="499" cy="119"/>
            </a:xfrm>
            <a:custGeom>
              <a:avLst/>
              <a:gdLst>
                <a:gd name="T0" fmla="*/ 0 w 997"/>
                <a:gd name="T1" fmla="*/ 0 h 237"/>
                <a:gd name="T2" fmla="*/ 465 w 997"/>
                <a:gd name="T3" fmla="*/ 100 h 237"/>
                <a:gd name="T4" fmla="*/ 499 w 997"/>
                <a:gd name="T5" fmla="*/ 119 h 237"/>
                <a:gd name="T6" fmla="*/ 31 w 997"/>
                <a:gd name="T7" fmla="*/ 22 h 237"/>
                <a:gd name="T8" fmla="*/ 0 w 997"/>
                <a:gd name="T9" fmla="*/ 0 h 237"/>
                <a:gd name="T10" fmla="*/ 0 w 997"/>
                <a:gd name="T11" fmla="*/ 0 h 2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237"/>
                <a:gd name="T20" fmla="*/ 997 w 997"/>
                <a:gd name="T21" fmla="*/ 237 h 2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237">
                  <a:moveTo>
                    <a:pt x="0" y="0"/>
                  </a:moveTo>
                  <a:lnTo>
                    <a:pt x="929" y="199"/>
                  </a:lnTo>
                  <a:lnTo>
                    <a:pt x="997" y="237"/>
                  </a:lnTo>
                  <a:lnTo>
                    <a:pt x="61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4" name="Freeform 313"/>
            <p:cNvSpPr>
              <a:spLocks/>
            </p:cNvSpPr>
            <p:nvPr/>
          </p:nvSpPr>
          <p:spPr bwMode="auto">
            <a:xfrm>
              <a:off x="3352" y="3025"/>
              <a:ext cx="90" cy="36"/>
            </a:xfrm>
            <a:custGeom>
              <a:avLst/>
              <a:gdLst>
                <a:gd name="T0" fmla="*/ 60 w 181"/>
                <a:gd name="T1" fmla="*/ 27 h 72"/>
                <a:gd name="T2" fmla="*/ 0 w 181"/>
                <a:gd name="T3" fmla="*/ 36 h 72"/>
                <a:gd name="T4" fmla="*/ 53 w 181"/>
                <a:gd name="T5" fmla="*/ 17 h 72"/>
                <a:gd name="T6" fmla="*/ 90 w 181"/>
                <a:gd name="T7" fmla="*/ 0 h 72"/>
                <a:gd name="T8" fmla="*/ 83 w 181"/>
                <a:gd name="T9" fmla="*/ 24 h 72"/>
                <a:gd name="T10" fmla="*/ 60 w 181"/>
                <a:gd name="T11" fmla="*/ 27 h 72"/>
                <a:gd name="T12" fmla="*/ 60 w 181"/>
                <a:gd name="T13" fmla="*/ 27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1"/>
                <a:gd name="T22" fmla="*/ 0 h 72"/>
                <a:gd name="T23" fmla="*/ 181 w 181"/>
                <a:gd name="T24" fmla="*/ 72 h 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1" h="72">
                  <a:moveTo>
                    <a:pt x="120" y="55"/>
                  </a:moveTo>
                  <a:lnTo>
                    <a:pt x="0" y="72"/>
                  </a:lnTo>
                  <a:lnTo>
                    <a:pt x="106" y="34"/>
                  </a:lnTo>
                  <a:lnTo>
                    <a:pt x="181" y="0"/>
                  </a:lnTo>
                  <a:lnTo>
                    <a:pt x="167" y="49"/>
                  </a:lnTo>
                  <a:lnTo>
                    <a:pt x="120" y="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5" name="Freeform 314"/>
            <p:cNvSpPr>
              <a:spLocks/>
            </p:cNvSpPr>
            <p:nvPr/>
          </p:nvSpPr>
          <p:spPr bwMode="auto">
            <a:xfrm>
              <a:off x="4306" y="2951"/>
              <a:ext cx="85" cy="209"/>
            </a:xfrm>
            <a:custGeom>
              <a:avLst/>
              <a:gdLst>
                <a:gd name="T0" fmla="*/ 67 w 171"/>
                <a:gd name="T1" fmla="*/ 5 h 418"/>
                <a:gd name="T2" fmla="*/ 67 w 171"/>
                <a:gd name="T3" fmla="*/ 13 h 418"/>
                <a:gd name="T4" fmla="*/ 66 w 171"/>
                <a:gd name="T5" fmla="*/ 22 h 418"/>
                <a:gd name="T6" fmla="*/ 63 w 171"/>
                <a:gd name="T7" fmla="*/ 33 h 418"/>
                <a:gd name="T8" fmla="*/ 55 w 171"/>
                <a:gd name="T9" fmla="*/ 41 h 418"/>
                <a:gd name="T10" fmla="*/ 43 w 171"/>
                <a:gd name="T11" fmla="*/ 48 h 418"/>
                <a:gd name="T12" fmla="*/ 29 w 171"/>
                <a:gd name="T13" fmla="*/ 54 h 418"/>
                <a:gd name="T14" fmla="*/ 16 w 171"/>
                <a:gd name="T15" fmla="*/ 60 h 418"/>
                <a:gd name="T16" fmla="*/ 5 w 171"/>
                <a:gd name="T17" fmla="*/ 65 h 418"/>
                <a:gd name="T18" fmla="*/ 0 w 171"/>
                <a:gd name="T19" fmla="*/ 68 h 418"/>
                <a:gd name="T20" fmla="*/ 2 w 171"/>
                <a:gd name="T21" fmla="*/ 68 h 418"/>
                <a:gd name="T22" fmla="*/ 10 w 171"/>
                <a:gd name="T23" fmla="*/ 68 h 418"/>
                <a:gd name="T24" fmla="*/ 24 w 171"/>
                <a:gd name="T25" fmla="*/ 69 h 418"/>
                <a:gd name="T26" fmla="*/ 37 w 171"/>
                <a:gd name="T27" fmla="*/ 71 h 418"/>
                <a:gd name="T28" fmla="*/ 46 w 171"/>
                <a:gd name="T29" fmla="*/ 75 h 418"/>
                <a:gd name="T30" fmla="*/ 48 w 171"/>
                <a:gd name="T31" fmla="*/ 82 h 418"/>
                <a:gd name="T32" fmla="*/ 48 w 171"/>
                <a:gd name="T33" fmla="*/ 93 h 418"/>
                <a:gd name="T34" fmla="*/ 47 w 171"/>
                <a:gd name="T35" fmla="*/ 104 h 418"/>
                <a:gd name="T36" fmla="*/ 47 w 171"/>
                <a:gd name="T37" fmla="*/ 111 h 418"/>
                <a:gd name="T38" fmla="*/ 45 w 171"/>
                <a:gd name="T39" fmla="*/ 119 h 418"/>
                <a:gd name="T40" fmla="*/ 44 w 171"/>
                <a:gd name="T41" fmla="*/ 127 h 418"/>
                <a:gd name="T42" fmla="*/ 43 w 171"/>
                <a:gd name="T43" fmla="*/ 136 h 418"/>
                <a:gd name="T44" fmla="*/ 41 w 171"/>
                <a:gd name="T45" fmla="*/ 145 h 418"/>
                <a:gd name="T46" fmla="*/ 38 w 171"/>
                <a:gd name="T47" fmla="*/ 153 h 418"/>
                <a:gd name="T48" fmla="*/ 31 w 171"/>
                <a:gd name="T49" fmla="*/ 166 h 418"/>
                <a:gd name="T50" fmla="*/ 23 w 171"/>
                <a:gd name="T51" fmla="*/ 180 h 418"/>
                <a:gd name="T52" fmla="*/ 14 w 171"/>
                <a:gd name="T53" fmla="*/ 193 h 418"/>
                <a:gd name="T54" fmla="*/ 2 w 171"/>
                <a:gd name="T55" fmla="*/ 209 h 418"/>
                <a:gd name="T56" fmla="*/ 20 w 171"/>
                <a:gd name="T57" fmla="*/ 193 h 418"/>
                <a:gd name="T58" fmla="*/ 30 w 171"/>
                <a:gd name="T59" fmla="*/ 183 h 418"/>
                <a:gd name="T60" fmla="*/ 38 w 171"/>
                <a:gd name="T61" fmla="*/ 174 h 418"/>
                <a:gd name="T62" fmla="*/ 45 w 171"/>
                <a:gd name="T63" fmla="*/ 164 h 418"/>
                <a:gd name="T64" fmla="*/ 52 w 171"/>
                <a:gd name="T65" fmla="*/ 152 h 418"/>
                <a:gd name="T66" fmla="*/ 59 w 171"/>
                <a:gd name="T67" fmla="*/ 140 h 418"/>
                <a:gd name="T68" fmla="*/ 63 w 171"/>
                <a:gd name="T69" fmla="*/ 125 h 418"/>
                <a:gd name="T70" fmla="*/ 67 w 171"/>
                <a:gd name="T71" fmla="*/ 110 h 418"/>
                <a:gd name="T72" fmla="*/ 71 w 171"/>
                <a:gd name="T73" fmla="*/ 95 h 418"/>
                <a:gd name="T74" fmla="*/ 74 w 171"/>
                <a:gd name="T75" fmla="*/ 80 h 418"/>
                <a:gd name="T76" fmla="*/ 77 w 171"/>
                <a:gd name="T77" fmla="*/ 66 h 418"/>
                <a:gd name="T78" fmla="*/ 80 w 171"/>
                <a:gd name="T79" fmla="*/ 52 h 418"/>
                <a:gd name="T80" fmla="*/ 81 w 171"/>
                <a:gd name="T81" fmla="*/ 40 h 418"/>
                <a:gd name="T82" fmla="*/ 82 w 171"/>
                <a:gd name="T83" fmla="*/ 29 h 418"/>
                <a:gd name="T84" fmla="*/ 84 w 171"/>
                <a:gd name="T85" fmla="*/ 19 h 418"/>
                <a:gd name="T86" fmla="*/ 85 w 171"/>
                <a:gd name="T87" fmla="*/ 13 h 4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1"/>
                <a:gd name="T133" fmla="*/ 0 h 418"/>
                <a:gd name="T134" fmla="*/ 171 w 171"/>
                <a:gd name="T135" fmla="*/ 418 h 4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1" h="418">
                  <a:moveTo>
                    <a:pt x="135" y="0"/>
                  </a:moveTo>
                  <a:lnTo>
                    <a:pt x="135" y="2"/>
                  </a:lnTo>
                  <a:lnTo>
                    <a:pt x="135" y="10"/>
                  </a:lnTo>
                  <a:lnTo>
                    <a:pt x="135" y="14"/>
                  </a:lnTo>
                  <a:lnTo>
                    <a:pt x="135" y="19"/>
                  </a:lnTo>
                  <a:lnTo>
                    <a:pt x="135" y="25"/>
                  </a:lnTo>
                  <a:lnTo>
                    <a:pt x="137" y="31"/>
                  </a:lnTo>
                  <a:lnTo>
                    <a:pt x="135" y="36"/>
                  </a:lnTo>
                  <a:lnTo>
                    <a:pt x="133" y="44"/>
                  </a:lnTo>
                  <a:lnTo>
                    <a:pt x="131" y="50"/>
                  </a:lnTo>
                  <a:lnTo>
                    <a:pt x="129" y="57"/>
                  </a:lnTo>
                  <a:lnTo>
                    <a:pt x="126" y="65"/>
                  </a:lnTo>
                  <a:lnTo>
                    <a:pt x="122" y="71"/>
                  </a:lnTo>
                  <a:lnTo>
                    <a:pt x="116" y="76"/>
                  </a:lnTo>
                  <a:lnTo>
                    <a:pt x="110" y="82"/>
                  </a:lnTo>
                  <a:lnTo>
                    <a:pt x="103" y="86"/>
                  </a:lnTo>
                  <a:lnTo>
                    <a:pt x="95" y="92"/>
                  </a:lnTo>
                  <a:lnTo>
                    <a:pt x="86" y="95"/>
                  </a:lnTo>
                  <a:lnTo>
                    <a:pt x="78" y="101"/>
                  </a:lnTo>
                  <a:lnTo>
                    <a:pt x="69" y="105"/>
                  </a:lnTo>
                  <a:lnTo>
                    <a:pt x="59" y="109"/>
                  </a:lnTo>
                  <a:lnTo>
                    <a:pt x="49" y="112"/>
                  </a:lnTo>
                  <a:lnTo>
                    <a:pt x="42" y="118"/>
                  </a:lnTo>
                  <a:lnTo>
                    <a:pt x="32" y="120"/>
                  </a:lnTo>
                  <a:lnTo>
                    <a:pt x="25" y="124"/>
                  </a:lnTo>
                  <a:lnTo>
                    <a:pt x="17" y="126"/>
                  </a:lnTo>
                  <a:lnTo>
                    <a:pt x="11" y="130"/>
                  </a:lnTo>
                  <a:lnTo>
                    <a:pt x="6" y="131"/>
                  </a:lnTo>
                  <a:lnTo>
                    <a:pt x="2" y="133"/>
                  </a:lnTo>
                  <a:lnTo>
                    <a:pt x="0" y="135"/>
                  </a:lnTo>
                  <a:lnTo>
                    <a:pt x="4" y="135"/>
                  </a:lnTo>
                  <a:lnTo>
                    <a:pt x="8" y="135"/>
                  </a:lnTo>
                  <a:lnTo>
                    <a:pt x="13" y="135"/>
                  </a:lnTo>
                  <a:lnTo>
                    <a:pt x="21" y="135"/>
                  </a:lnTo>
                  <a:lnTo>
                    <a:pt x="29" y="135"/>
                  </a:lnTo>
                  <a:lnTo>
                    <a:pt x="38" y="135"/>
                  </a:lnTo>
                  <a:lnTo>
                    <a:pt x="49" y="137"/>
                  </a:lnTo>
                  <a:lnTo>
                    <a:pt x="57" y="137"/>
                  </a:lnTo>
                  <a:lnTo>
                    <a:pt x="67" y="139"/>
                  </a:lnTo>
                  <a:lnTo>
                    <a:pt x="74" y="141"/>
                  </a:lnTo>
                  <a:lnTo>
                    <a:pt x="82" y="145"/>
                  </a:lnTo>
                  <a:lnTo>
                    <a:pt x="88" y="147"/>
                  </a:lnTo>
                  <a:lnTo>
                    <a:pt x="93" y="150"/>
                  </a:lnTo>
                  <a:lnTo>
                    <a:pt x="95" y="152"/>
                  </a:lnTo>
                  <a:lnTo>
                    <a:pt x="97" y="158"/>
                  </a:lnTo>
                  <a:lnTo>
                    <a:pt x="97" y="164"/>
                  </a:lnTo>
                  <a:lnTo>
                    <a:pt x="97" y="169"/>
                  </a:lnTo>
                  <a:lnTo>
                    <a:pt x="97" y="175"/>
                  </a:lnTo>
                  <a:lnTo>
                    <a:pt x="97" y="185"/>
                  </a:lnTo>
                  <a:lnTo>
                    <a:pt x="95" y="192"/>
                  </a:lnTo>
                  <a:lnTo>
                    <a:pt x="95" y="202"/>
                  </a:lnTo>
                  <a:lnTo>
                    <a:pt x="95" y="207"/>
                  </a:lnTo>
                  <a:lnTo>
                    <a:pt x="95" y="211"/>
                  </a:lnTo>
                  <a:lnTo>
                    <a:pt x="95" y="217"/>
                  </a:lnTo>
                  <a:lnTo>
                    <a:pt x="95" y="223"/>
                  </a:lnTo>
                  <a:lnTo>
                    <a:pt x="93" y="228"/>
                  </a:lnTo>
                  <a:lnTo>
                    <a:pt x="93" y="232"/>
                  </a:lnTo>
                  <a:lnTo>
                    <a:pt x="91" y="238"/>
                  </a:lnTo>
                  <a:lnTo>
                    <a:pt x="91" y="244"/>
                  </a:lnTo>
                  <a:lnTo>
                    <a:pt x="91" y="249"/>
                  </a:lnTo>
                  <a:lnTo>
                    <a:pt x="89" y="255"/>
                  </a:lnTo>
                  <a:lnTo>
                    <a:pt x="89" y="261"/>
                  </a:lnTo>
                  <a:lnTo>
                    <a:pt x="88" y="266"/>
                  </a:lnTo>
                  <a:lnTo>
                    <a:pt x="86" y="272"/>
                  </a:lnTo>
                  <a:lnTo>
                    <a:pt x="86" y="278"/>
                  </a:lnTo>
                  <a:lnTo>
                    <a:pt x="84" y="284"/>
                  </a:lnTo>
                  <a:lnTo>
                    <a:pt x="82" y="289"/>
                  </a:lnTo>
                  <a:lnTo>
                    <a:pt x="80" y="295"/>
                  </a:lnTo>
                  <a:lnTo>
                    <a:pt x="78" y="301"/>
                  </a:lnTo>
                  <a:lnTo>
                    <a:pt x="76" y="306"/>
                  </a:lnTo>
                  <a:lnTo>
                    <a:pt x="74" y="312"/>
                  </a:lnTo>
                  <a:lnTo>
                    <a:pt x="69" y="322"/>
                  </a:lnTo>
                  <a:lnTo>
                    <a:pt x="63" y="331"/>
                  </a:lnTo>
                  <a:lnTo>
                    <a:pt x="57" y="341"/>
                  </a:lnTo>
                  <a:lnTo>
                    <a:pt x="51" y="352"/>
                  </a:lnTo>
                  <a:lnTo>
                    <a:pt x="46" y="360"/>
                  </a:lnTo>
                  <a:lnTo>
                    <a:pt x="38" y="369"/>
                  </a:lnTo>
                  <a:lnTo>
                    <a:pt x="32" y="377"/>
                  </a:lnTo>
                  <a:lnTo>
                    <a:pt x="29" y="386"/>
                  </a:lnTo>
                  <a:lnTo>
                    <a:pt x="23" y="392"/>
                  </a:lnTo>
                  <a:lnTo>
                    <a:pt x="17" y="398"/>
                  </a:lnTo>
                  <a:lnTo>
                    <a:pt x="4" y="418"/>
                  </a:lnTo>
                  <a:lnTo>
                    <a:pt x="23" y="401"/>
                  </a:lnTo>
                  <a:lnTo>
                    <a:pt x="30" y="394"/>
                  </a:lnTo>
                  <a:lnTo>
                    <a:pt x="40" y="386"/>
                  </a:lnTo>
                  <a:lnTo>
                    <a:pt x="51" y="377"/>
                  </a:lnTo>
                  <a:lnTo>
                    <a:pt x="55" y="371"/>
                  </a:lnTo>
                  <a:lnTo>
                    <a:pt x="61" y="365"/>
                  </a:lnTo>
                  <a:lnTo>
                    <a:pt x="65" y="360"/>
                  </a:lnTo>
                  <a:lnTo>
                    <a:pt x="70" y="354"/>
                  </a:lnTo>
                  <a:lnTo>
                    <a:pt x="76" y="348"/>
                  </a:lnTo>
                  <a:lnTo>
                    <a:pt x="80" y="342"/>
                  </a:lnTo>
                  <a:lnTo>
                    <a:pt x="86" y="335"/>
                  </a:lnTo>
                  <a:lnTo>
                    <a:pt x="91" y="327"/>
                  </a:lnTo>
                  <a:lnTo>
                    <a:pt x="95" y="320"/>
                  </a:lnTo>
                  <a:lnTo>
                    <a:pt x="99" y="312"/>
                  </a:lnTo>
                  <a:lnTo>
                    <a:pt x="105" y="304"/>
                  </a:lnTo>
                  <a:lnTo>
                    <a:pt x="108" y="297"/>
                  </a:lnTo>
                  <a:lnTo>
                    <a:pt x="112" y="287"/>
                  </a:lnTo>
                  <a:lnTo>
                    <a:pt x="118" y="280"/>
                  </a:lnTo>
                  <a:lnTo>
                    <a:pt x="122" y="270"/>
                  </a:lnTo>
                  <a:lnTo>
                    <a:pt x="126" y="261"/>
                  </a:lnTo>
                  <a:lnTo>
                    <a:pt x="127" y="251"/>
                  </a:lnTo>
                  <a:lnTo>
                    <a:pt x="129" y="242"/>
                  </a:lnTo>
                  <a:lnTo>
                    <a:pt x="133" y="230"/>
                  </a:lnTo>
                  <a:lnTo>
                    <a:pt x="135" y="221"/>
                  </a:lnTo>
                  <a:lnTo>
                    <a:pt x="137" y="211"/>
                  </a:lnTo>
                  <a:lnTo>
                    <a:pt x="141" y="202"/>
                  </a:lnTo>
                  <a:lnTo>
                    <a:pt x="143" y="190"/>
                  </a:lnTo>
                  <a:lnTo>
                    <a:pt x="145" y="181"/>
                  </a:lnTo>
                  <a:lnTo>
                    <a:pt x="146" y="169"/>
                  </a:lnTo>
                  <a:lnTo>
                    <a:pt x="148" y="160"/>
                  </a:lnTo>
                  <a:lnTo>
                    <a:pt x="150" y="150"/>
                  </a:lnTo>
                  <a:lnTo>
                    <a:pt x="152" y="141"/>
                  </a:lnTo>
                  <a:lnTo>
                    <a:pt x="154" y="131"/>
                  </a:lnTo>
                  <a:lnTo>
                    <a:pt x="156" y="122"/>
                  </a:lnTo>
                  <a:lnTo>
                    <a:pt x="158" y="112"/>
                  </a:lnTo>
                  <a:lnTo>
                    <a:pt x="160" y="105"/>
                  </a:lnTo>
                  <a:lnTo>
                    <a:pt x="160" y="97"/>
                  </a:lnTo>
                  <a:lnTo>
                    <a:pt x="162" y="88"/>
                  </a:lnTo>
                  <a:lnTo>
                    <a:pt x="162" y="80"/>
                  </a:lnTo>
                  <a:lnTo>
                    <a:pt x="164" y="74"/>
                  </a:lnTo>
                  <a:lnTo>
                    <a:pt x="164" y="67"/>
                  </a:lnTo>
                  <a:lnTo>
                    <a:pt x="165" y="59"/>
                  </a:lnTo>
                  <a:lnTo>
                    <a:pt x="165" y="54"/>
                  </a:lnTo>
                  <a:lnTo>
                    <a:pt x="167" y="48"/>
                  </a:lnTo>
                  <a:lnTo>
                    <a:pt x="169" y="38"/>
                  </a:lnTo>
                  <a:lnTo>
                    <a:pt x="169" y="33"/>
                  </a:lnTo>
                  <a:lnTo>
                    <a:pt x="169" y="29"/>
                  </a:lnTo>
                  <a:lnTo>
                    <a:pt x="171" y="27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6" name="Freeform 315"/>
            <p:cNvSpPr>
              <a:spLocks/>
            </p:cNvSpPr>
            <p:nvPr/>
          </p:nvSpPr>
          <p:spPr bwMode="auto">
            <a:xfrm>
              <a:off x="3076" y="3421"/>
              <a:ext cx="200" cy="14"/>
            </a:xfrm>
            <a:custGeom>
              <a:avLst/>
              <a:gdLst>
                <a:gd name="T0" fmla="*/ 200 w 401"/>
                <a:gd name="T1" fmla="*/ 12 h 29"/>
                <a:gd name="T2" fmla="*/ 0 w 401"/>
                <a:gd name="T3" fmla="*/ 14 h 29"/>
                <a:gd name="T4" fmla="*/ 29 w 401"/>
                <a:gd name="T5" fmla="*/ 6 h 29"/>
                <a:gd name="T6" fmla="*/ 186 w 401"/>
                <a:gd name="T7" fmla="*/ 0 h 29"/>
                <a:gd name="T8" fmla="*/ 200 w 401"/>
                <a:gd name="T9" fmla="*/ 12 h 29"/>
                <a:gd name="T10" fmla="*/ 200 w 401"/>
                <a:gd name="T11" fmla="*/ 12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1"/>
                <a:gd name="T19" fmla="*/ 0 h 29"/>
                <a:gd name="T20" fmla="*/ 401 w 401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1" h="29">
                  <a:moveTo>
                    <a:pt x="401" y="25"/>
                  </a:moveTo>
                  <a:lnTo>
                    <a:pt x="0" y="29"/>
                  </a:lnTo>
                  <a:lnTo>
                    <a:pt x="59" y="13"/>
                  </a:lnTo>
                  <a:lnTo>
                    <a:pt x="372" y="0"/>
                  </a:lnTo>
                  <a:lnTo>
                    <a:pt x="401" y="2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7" name="Freeform 316"/>
            <p:cNvSpPr>
              <a:spLocks/>
            </p:cNvSpPr>
            <p:nvPr/>
          </p:nvSpPr>
          <p:spPr bwMode="auto">
            <a:xfrm>
              <a:off x="3334" y="2905"/>
              <a:ext cx="110" cy="30"/>
            </a:xfrm>
            <a:custGeom>
              <a:avLst/>
              <a:gdLst>
                <a:gd name="T0" fmla="*/ 102 w 218"/>
                <a:gd name="T1" fmla="*/ 13 h 61"/>
                <a:gd name="T2" fmla="*/ 99 w 218"/>
                <a:gd name="T3" fmla="*/ 13 h 61"/>
                <a:gd name="T4" fmla="*/ 92 w 218"/>
                <a:gd name="T5" fmla="*/ 12 h 61"/>
                <a:gd name="T6" fmla="*/ 83 w 218"/>
                <a:gd name="T7" fmla="*/ 12 h 61"/>
                <a:gd name="T8" fmla="*/ 76 w 218"/>
                <a:gd name="T9" fmla="*/ 12 h 61"/>
                <a:gd name="T10" fmla="*/ 71 w 218"/>
                <a:gd name="T11" fmla="*/ 12 h 61"/>
                <a:gd name="T12" fmla="*/ 65 w 218"/>
                <a:gd name="T13" fmla="*/ 12 h 61"/>
                <a:gd name="T14" fmla="*/ 61 w 218"/>
                <a:gd name="T15" fmla="*/ 12 h 61"/>
                <a:gd name="T16" fmla="*/ 51 w 218"/>
                <a:gd name="T17" fmla="*/ 13 h 61"/>
                <a:gd name="T18" fmla="*/ 43 w 218"/>
                <a:gd name="T19" fmla="*/ 15 h 61"/>
                <a:gd name="T20" fmla="*/ 34 w 218"/>
                <a:gd name="T21" fmla="*/ 18 h 61"/>
                <a:gd name="T22" fmla="*/ 27 w 218"/>
                <a:gd name="T23" fmla="*/ 20 h 61"/>
                <a:gd name="T24" fmla="*/ 20 w 218"/>
                <a:gd name="T25" fmla="*/ 23 h 61"/>
                <a:gd name="T26" fmla="*/ 13 w 218"/>
                <a:gd name="T27" fmla="*/ 25 h 61"/>
                <a:gd name="T28" fmla="*/ 9 w 218"/>
                <a:gd name="T29" fmla="*/ 26 h 61"/>
                <a:gd name="T30" fmla="*/ 4 w 218"/>
                <a:gd name="T31" fmla="*/ 28 h 61"/>
                <a:gd name="T32" fmla="*/ 0 w 218"/>
                <a:gd name="T33" fmla="*/ 30 h 61"/>
                <a:gd name="T34" fmla="*/ 0 w 218"/>
                <a:gd name="T35" fmla="*/ 29 h 61"/>
                <a:gd name="T36" fmla="*/ 4 w 218"/>
                <a:gd name="T37" fmla="*/ 25 h 61"/>
                <a:gd name="T38" fmla="*/ 9 w 218"/>
                <a:gd name="T39" fmla="*/ 22 h 61"/>
                <a:gd name="T40" fmla="*/ 16 w 218"/>
                <a:gd name="T41" fmla="*/ 17 h 61"/>
                <a:gd name="T42" fmla="*/ 24 w 218"/>
                <a:gd name="T43" fmla="*/ 12 h 61"/>
                <a:gd name="T44" fmla="*/ 32 w 218"/>
                <a:gd name="T45" fmla="*/ 9 h 61"/>
                <a:gd name="T46" fmla="*/ 37 w 218"/>
                <a:gd name="T47" fmla="*/ 7 h 61"/>
                <a:gd name="T48" fmla="*/ 43 w 218"/>
                <a:gd name="T49" fmla="*/ 6 h 61"/>
                <a:gd name="T50" fmla="*/ 50 w 218"/>
                <a:gd name="T51" fmla="*/ 4 h 61"/>
                <a:gd name="T52" fmla="*/ 57 w 218"/>
                <a:gd name="T53" fmla="*/ 3 h 61"/>
                <a:gd name="T54" fmla="*/ 63 w 218"/>
                <a:gd name="T55" fmla="*/ 2 h 61"/>
                <a:gd name="T56" fmla="*/ 70 w 218"/>
                <a:gd name="T57" fmla="*/ 2 h 61"/>
                <a:gd name="T58" fmla="*/ 76 w 218"/>
                <a:gd name="T59" fmla="*/ 0 h 61"/>
                <a:gd name="T60" fmla="*/ 83 w 218"/>
                <a:gd name="T61" fmla="*/ 0 h 61"/>
                <a:gd name="T62" fmla="*/ 92 w 218"/>
                <a:gd name="T63" fmla="*/ 0 h 61"/>
                <a:gd name="T64" fmla="*/ 99 w 218"/>
                <a:gd name="T65" fmla="*/ 0 h 61"/>
                <a:gd name="T66" fmla="*/ 104 w 218"/>
                <a:gd name="T67" fmla="*/ 0 h 61"/>
                <a:gd name="T68" fmla="*/ 109 w 218"/>
                <a:gd name="T69" fmla="*/ 0 h 61"/>
                <a:gd name="T70" fmla="*/ 103 w 218"/>
                <a:gd name="T71" fmla="*/ 13 h 6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8"/>
                <a:gd name="T109" fmla="*/ 0 h 61"/>
                <a:gd name="T110" fmla="*/ 218 w 218"/>
                <a:gd name="T111" fmla="*/ 61 h 6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8" h="61">
                  <a:moveTo>
                    <a:pt x="205" y="27"/>
                  </a:moveTo>
                  <a:lnTo>
                    <a:pt x="203" y="27"/>
                  </a:lnTo>
                  <a:lnTo>
                    <a:pt x="201" y="27"/>
                  </a:lnTo>
                  <a:lnTo>
                    <a:pt x="196" y="27"/>
                  </a:lnTo>
                  <a:lnTo>
                    <a:pt x="192" y="27"/>
                  </a:lnTo>
                  <a:lnTo>
                    <a:pt x="182" y="25"/>
                  </a:lnTo>
                  <a:lnTo>
                    <a:pt x="175" y="25"/>
                  </a:lnTo>
                  <a:lnTo>
                    <a:pt x="165" y="25"/>
                  </a:lnTo>
                  <a:lnTo>
                    <a:pt x="156" y="25"/>
                  </a:lnTo>
                  <a:lnTo>
                    <a:pt x="150" y="25"/>
                  </a:lnTo>
                  <a:lnTo>
                    <a:pt x="146" y="25"/>
                  </a:lnTo>
                  <a:lnTo>
                    <a:pt x="140" y="25"/>
                  </a:lnTo>
                  <a:lnTo>
                    <a:pt x="135" y="25"/>
                  </a:lnTo>
                  <a:lnTo>
                    <a:pt x="129" y="25"/>
                  </a:lnTo>
                  <a:lnTo>
                    <a:pt x="123" y="25"/>
                  </a:lnTo>
                  <a:lnTo>
                    <a:pt x="120" y="25"/>
                  </a:lnTo>
                  <a:lnTo>
                    <a:pt x="114" y="27"/>
                  </a:lnTo>
                  <a:lnTo>
                    <a:pt x="102" y="27"/>
                  </a:lnTo>
                  <a:lnTo>
                    <a:pt x="93" y="29"/>
                  </a:lnTo>
                  <a:lnTo>
                    <a:pt x="85" y="31"/>
                  </a:lnTo>
                  <a:lnTo>
                    <a:pt x="78" y="34"/>
                  </a:lnTo>
                  <a:lnTo>
                    <a:pt x="68" y="36"/>
                  </a:lnTo>
                  <a:lnTo>
                    <a:pt x="61" y="38"/>
                  </a:lnTo>
                  <a:lnTo>
                    <a:pt x="53" y="40"/>
                  </a:lnTo>
                  <a:lnTo>
                    <a:pt x="47" y="44"/>
                  </a:lnTo>
                  <a:lnTo>
                    <a:pt x="40" y="46"/>
                  </a:lnTo>
                  <a:lnTo>
                    <a:pt x="34" y="48"/>
                  </a:lnTo>
                  <a:lnTo>
                    <a:pt x="26" y="50"/>
                  </a:lnTo>
                  <a:lnTo>
                    <a:pt x="23" y="53"/>
                  </a:lnTo>
                  <a:lnTo>
                    <a:pt x="17" y="53"/>
                  </a:lnTo>
                  <a:lnTo>
                    <a:pt x="11" y="55"/>
                  </a:lnTo>
                  <a:lnTo>
                    <a:pt x="7" y="57"/>
                  </a:lnTo>
                  <a:lnTo>
                    <a:pt x="6" y="59"/>
                  </a:lnTo>
                  <a:lnTo>
                    <a:pt x="0" y="61"/>
                  </a:lnTo>
                  <a:lnTo>
                    <a:pt x="0" y="59"/>
                  </a:lnTo>
                  <a:lnTo>
                    <a:pt x="6" y="55"/>
                  </a:lnTo>
                  <a:lnTo>
                    <a:pt x="7" y="51"/>
                  </a:lnTo>
                  <a:lnTo>
                    <a:pt x="13" y="48"/>
                  </a:lnTo>
                  <a:lnTo>
                    <a:pt x="17" y="44"/>
                  </a:lnTo>
                  <a:lnTo>
                    <a:pt x="25" y="40"/>
                  </a:lnTo>
                  <a:lnTo>
                    <a:pt x="32" y="34"/>
                  </a:lnTo>
                  <a:lnTo>
                    <a:pt x="40" y="31"/>
                  </a:lnTo>
                  <a:lnTo>
                    <a:pt x="47" y="25"/>
                  </a:lnTo>
                  <a:lnTo>
                    <a:pt x="59" y="21"/>
                  </a:lnTo>
                  <a:lnTo>
                    <a:pt x="63" y="19"/>
                  </a:lnTo>
                  <a:lnTo>
                    <a:pt x="68" y="17"/>
                  </a:lnTo>
                  <a:lnTo>
                    <a:pt x="74" y="15"/>
                  </a:lnTo>
                  <a:lnTo>
                    <a:pt x="80" y="13"/>
                  </a:lnTo>
                  <a:lnTo>
                    <a:pt x="85" y="12"/>
                  </a:lnTo>
                  <a:lnTo>
                    <a:pt x="91" y="12"/>
                  </a:lnTo>
                  <a:lnTo>
                    <a:pt x="99" y="8"/>
                  </a:lnTo>
                  <a:lnTo>
                    <a:pt x="106" y="8"/>
                  </a:lnTo>
                  <a:lnTo>
                    <a:pt x="112" y="6"/>
                  </a:lnTo>
                  <a:lnTo>
                    <a:pt x="120" y="6"/>
                  </a:lnTo>
                  <a:lnTo>
                    <a:pt x="125" y="4"/>
                  </a:lnTo>
                  <a:lnTo>
                    <a:pt x="133" y="4"/>
                  </a:lnTo>
                  <a:lnTo>
                    <a:pt x="139" y="4"/>
                  </a:lnTo>
                  <a:lnTo>
                    <a:pt x="144" y="2"/>
                  </a:lnTo>
                  <a:lnTo>
                    <a:pt x="150" y="0"/>
                  </a:lnTo>
                  <a:lnTo>
                    <a:pt x="156" y="0"/>
                  </a:lnTo>
                  <a:lnTo>
                    <a:pt x="165" y="0"/>
                  </a:lnTo>
                  <a:lnTo>
                    <a:pt x="175" y="0"/>
                  </a:lnTo>
                  <a:lnTo>
                    <a:pt x="182" y="0"/>
                  </a:lnTo>
                  <a:lnTo>
                    <a:pt x="192" y="0"/>
                  </a:lnTo>
                  <a:lnTo>
                    <a:pt x="197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6" y="0"/>
                  </a:lnTo>
                  <a:lnTo>
                    <a:pt x="218" y="2"/>
                  </a:lnTo>
                  <a:lnTo>
                    <a:pt x="205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8" name="Freeform 317"/>
            <p:cNvSpPr>
              <a:spLocks/>
            </p:cNvSpPr>
            <p:nvPr/>
          </p:nvSpPr>
          <p:spPr bwMode="auto">
            <a:xfrm>
              <a:off x="3654" y="2533"/>
              <a:ext cx="161" cy="627"/>
            </a:xfrm>
            <a:custGeom>
              <a:avLst/>
              <a:gdLst>
                <a:gd name="T0" fmla="*/ 159 w 323"/>
                <a:gd name="T1" fmla="*/ 5 h 1254"/>
                <a:gd name="T2" fmla="*/ 155 w 323"/>
                <a:gd name="T3" fmla="*/ 17 h 1254"/>
                <a:gd name="T4" fmla="*/ 151 w 323"/>
                <a:gd name="T5" fmla="*/ 33 h 1254"/>
                <a:gd name="T6" fmla="*/ 145 w 323"/>
                <a:gd name="T7" fmla="*/ 50 h 1254"/>
                <a:gd name="T8" fmla="*/ 140 w 323"/>
                <a:gd name="T9" fmla="*/ 73 h 1254"/>
                <a:gd name="T10" fmla="*/ 132 w 323"/>
                <a:gd name="T11" fmla="*/ 98 h 1254"/>
                <a:gd name="T12" fmla="*/ 124 w 323"/>
                <a:gd name="T13" fmla="*/ 124 h 1254"/>
                <a:gd name="T14" fmla="*/ 116 w 323"/>
                <a:gd name="T15" fmla="*/ 153 h 1254"/>
                <a:gd name="T16" fmla="*/ 108 w 323"/>
                <a:gd name="T17" fmla="*/ 182 h 1254"/>
                <a:gd name="T18" fmla="*/ 100 w 323"/>
                <a:gd name="T19" fmla="*/ 214 h 1254"/>
                <a:gd name="T20" fmla="*/ 91 w 323"/>
                <a:gd name="T21" fmla="*/ 245 h 1254"/>
                <a:gd name="T22" fmla="*/ 83 w 323"/>
                <a:gd name="T23" fmla="*/ 277 h 1254"/>
                <a:gd name="T24" fmla="*/ 75 w 323"/>
                <a:gd name="T25" fmla="*/ 308 h 1254"/>
                <a:gd name="T26" fmla="*/ 68 w 323"/>
                <a:gd name="T27" fmla="*/ 338 h 1254"/>
                <a:gd name="T28" fmla="*/ 63 w 323"/>
                <a:gd name="T29" fmla="*/ 368 h 1254"/>
                <a:gd name="T30" fmla="*/ 56 w 323"/>
                <a:gd name="T31" fmla="*/ 394 h 1254"/>
                <a:gd name="T32" fmla="*/ 50 w 323"/>
                <a:gd name="T33" fmla="*/ 421 h 1254"/>
                <a:gd name="T34" fmla="*/ 45 w 323"/>
                <a:gd name="T35" fmla="*/ 445 h 1254"/>
                <a:gd name="T36" fmla="*/ 41 w 323"/>
                <a:gd name="T37" fmla="*/ 469 h 1254"/>
                <a:gd name="T38" fmla="*/ 36 w 323"/>
                <a:gd name="T39" fmla="*/ 492 h 1254"/>
                <a:gd name="T40" fmla="*/ 32 w 323"/>
                <a:gd name="T41" fmla="*/ 513 h 1254"/>
                <a:gd name="T42" fmla="*/ 28 w 323"/>
                <a:gd name="T43" fmla="*/ 533 h 1254"/>
                <a:gd name="T44" fmla="*/ 26 w 323"/>
                <a:gd name="T45" fmla="*/ 551 h 1254"/>
                <a:gd name="T46" fmla="*/ 24 w 323"/>
                <a:gd name="T47" fmla="*/ 568 h 1254"/>
                <a:gd name="T48" fmla="*/ 21 w 323"/>
                <a:gd name="T49" fmla="*/ 582 h 1254"/>
                <a:gd name="T50" fmla="*/ 19 w 323"/>
                <a:gd name="T51" fmla="*/ 595 h 1254"/>
                <a:gd name="T52" fmla="*/ 18 w 323"/>
                <a:gd name="T53" fmla="*/ 606 h 1254"/>
                <a:gd name="T54" fmla="*/ 16 w 323"/>
                <a:gd name="T55" fmla="*/ 619 h 1254"/>
                <a:gd name="T56" fmla="*/ 0 w 323"/>
                <a:gd name="T57" fmla="*/ 625 h 1254"/>
                <a:gd name="T58" fmla="*/ 1 w 323"/>
                <a:gd name="T59" fmla="*/ 615 h 1254"/>
                <a:gd name="T60" fmla="*/ 4 w 323"/>
                <a:gd name="T61" fmla="*/ 602 h 1254"/>
                <a:gd name="T62" fmla="*/ 8 w 323"/>
                <a:gd name="T63" fmla="*/ 583 h 1254"/>
                <a:gd name="T64" fmla="*/ 13 w 323"/>
                <a:gd name="T65" fmla="*/ 559 h 1254"/>
                <a:gd name="T66" fmla="*/ 19 w 323"/>
                <a:gd name="T67" fmla="*/ 532 h 1254"/>
                <a:gd name="T68" fmla="*/ 25 w 323"/>
                <a:gd name="T69" fmla="*/ 500 h 1254"/>
                <a:gd name="T70" fmla="*/ 32 w 323"/>
                <a:gd name="T71" fmla="*/ 466 h 1254"/>
                <a:gd name="T72" fmla="*/ 39 w 323"/>
                <a:gd name="T73" fmla="*/ 432 h 1254"/>
                <a:gd name="T74" fmla="*/ 46 w 323"/>
                <a:gd name="T75" fmla="*/ 398 h 1254"/>
                <a:gd name="T76" fmla="*/ 54 w 323"/>
                <a:gd name="T77" fmla="*/ 363 h 1254"/>
                <a:gd name="T78" fmla="*/ 61 w 323"/>
                <a:gd name="T79" fmla="*/ 330 h 1254"/>
                <a:gd name="T80" fmla="*/ 67 w 323"/>
                <a:gd name="T81" fmla="*/ 298 h 1254"/>
                <a:gd name="T82" fmla="*/ 74 w 323"/>
                <a:gd name="T83" fmla="*/ 269 h 1254"/>
                <a:gd name="T84" fmla="*/ 80 w 323"/>
                <a:gd name="T85" fmla="*/ 243 h 1254"/>
                <a:gd name="T86" fmla="*/ 85 w 323"/>
                <a:gd name="T87" fmla="*/ 221 h 1254"/>
                <a:gd name="T88" fmla="*/ 88 w 323"/>
                <a:gd name="T89" fmla="*/ 205 h 1254"/>
                <a:gd name="T90" fmla="*/ 93 w 323"/>
                <a:gd name="T91" fmla="*/ 187 h 1254"/>
                <a:gd name="T92" fmla="*/ 98 w 323"/>
                <a:gd name="T93" fmla="*/ 170 h 1254"/>
                <a:gd name="T94" fmla="*/ 104 w 323"/>
                <a:gd name="T95" fmla="*/ 152 h 1254"/>
                <a:gd name="T96" fmla="*/ 110 w 323"/>
                <a:gd name="T97" fmla="*/ 135 h 1254"/>
                <a:gd name="T98" fmla="*/ 116 w 323"/>
                <a:gd name="T99" fmla="*/ 116 h 1254"/>
                <a:gd name="T100" fmla="*/ 122 w 323"/>
                <a:gd name="T101" fmla="*/ 99 h 1254"/>
                <a:gd name="T102" fmla="*/ 128 w 323"/>
                <a:gd name="T103" fmla="*/ 82 h 1254"/>
                <a:gd name="T104" fmla="*/ 134 w 323"/>
                <a:gd name="T105" fmla="*/ 66 h 1254"/>
                <a:gd name="T106" fmla="*/ 140 w 323"/>
                <a:gd name="T107" fmla="*/ 50 h 1254"/>
                <a:gd name="T108" fmla="*/ 145 w 323"/>
                <a:gd name="T109" fmla="*/ 37 h 1254"/>
                <a:gd name="T110" fmla="*/ 150 w 323"/>
                <a:gd name="T111" fmla="*/ 25 h 1254"/>
                <a:gd name="T112" fmla="*/ 156 w 323"/>
                <a:gd name="T113" fmla="*/ 11 h 1254"/>
                <a:gd name="T114" fmla="*/ 161 w 323"/>
                <a:gd name="T115" fmla="*/ 0 h 12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3"/>
                <a:gd name="T175" fmla="*/ 0 h 1254"/>
                <a:gd name="T176" fmla="*/ 323 w 323"/>
                <a:gd name="T177" fmla="*/ 1254 h 125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3" h="1254">
                  <a:moveTo>
                    <a:pt x="323" y="0"/>
                  </a:moveTo>
                  <a:lnTo>
                    <a:pt x="322" y="0"/>
                  </a:lnTo>
                  <a:lnTo>
                    <a:pt x="322" y="4"/>
                  </a:lnTo>
                  <a:lnTo>
                    <a:pt x="318" y="10"/>
                  </a:lnTo>
                  <a:lnTo>
                    <a:pt x="316" y="19"/>
                  </a:lnTo>
                  <a:lnTo>
                    <a:pt x="314" y="23"/>
                  </a:lnTo>
                  <a:lnTo>
                    <a:pt x="312" y="29"/>
                  </a:lnTo>
                  <a:lnTo>
                    <a:pt x="310" y="34"/>
                  </a:lnTo>
                  <a:lnTo>
                    <a:pt x="308" y="42"/>
                  </a:lnTo>
                  <a:lnTo>
                    <a:pt x="306" y="50"/>
                  </a:lnTo>
                  <a:lnTo>
                    <a:pt x="304" y="57"/>
                  </a:lnTo>
                  <a:lnTo>
                    <a:pt x="303" y="65"/>
                  </a:lnTo>
                  <a:lnTo>
                    <a:pt x="301" y="74"/>
                  </a:lnTo>
                  <a:lnTo>
                    <a:pt x="297" y="84"/>
                  </a:lnTo>
                  <a:lnTo>
                    <a:pt x="295" y="91"/>
                  </a:lnTo>
                  <a:lnTo>
                    <a:pt x="291" y="101"/>
                  </a:lnTo>
                  <a:lnTo>
                    <a:pt x="289" y="112"/>
                  </a:lnTo>
                  <a:lnTo>
                    <a:pt x="285" y="124"/>
                  </a:lnTo>
                  <a:lnTo>
                    <a:pt x="282" y="135"/>
                  </a:lnTo>
                  <a:lnTo>
                    <a:pt x="280" y="146"/>
                  </a:lnTo>
                  <a:lnTo>
                    <a:pt x="276" y="158"/>
                  </a:lnTo>
                  <a:lnTo>
                    <a:pt x="272" y="169"/>
                  </a:lnTo>
                  <a:lnTo>
                    <a:pt x="268" y="183"/>
                  </a:lnTo>
                  <a:lnTo>
                    <a:pt x="265" y="196"/>
                  </a:lnTo>
                  <a:lnTo>
                    <a:pt x="261" y="209"/>
                  </a:lnTo>
                  <a:lnTo>
                    <a:pt x="257" y="221"/>
                  </a:lnTo>
                  <a:lnTo>
                    <a:pt x="253" y="234"/>
                  </a:lnTo>
                  <a:lnTo>
                    <a:pt x="249" y="249"/>
                  </a:lnTo>
                  <a:lnTo>
                    <a:pt x="246" y="264"/>
                  </a:lnTo>
                  <a:lnTo>
                    <a:pt x="242" y="278"/>
                  </a:lnTo>
                  <a:lnTo>
                    <a:pt x="238" y="291"/>
                  </a:lnTo>
                  <a:lnTo>
                    <a:pt x="232" y="306"/>
                  </a:lnTo>
                  <a:lnTo>
                    <a:pt x="228" y="319"/>
                  </a:lnTo>
                  <a:lnTo>
                    <a:pt x="225" y="335"/>
                  </a:lnTo>
                  <a:lnTo>
                    <a:pt x="221" y="350"/>
                  </a:lnTo>
                  <a:lnTo>
                    <a:pt x="217" y="365"/>
                  </a:lnTo>
                  <a:lnTo>
                    <a:pt x="213" y="380"/>
                  </a:lnTo>
                  <a:lnTo>
                    <a:pt x="208" y="395"/>
                  </a:lnTo>
                  <a:lnTo>
                    <a:pt x="204" y="413"/>
                  </a:lnTo>
                  <a:lnTo>
                    <a:pt x="200" y="428"/>
                  </a:lnTo>
                  <a:lnTo>
                    <a:pt x="196" y="443"/>
                  </a:lnTo>
                  <a:lnTo>
                    <a:pt x="192" y="458"/>
                  </a:lnTo>
                  <a:lnTo>
                    <a:pt x="189" y="475"/>
                  </a:lnTo>
                  <a:lnTo>
                    <a:pt x="183" y="490"/>
                  </a:lnTo>
                  <a:lnTo>
                    <a:pt x="181" y="508"/>
                  </a:lnTo>
                  <a:lnTo>
                    <a:pt x="175" y="521"/>
                  </a:lnTo>
                  <a:lnTo>
                    <a:pt x="171" y="538"/>
                  </a:lnTo>
                  <a:lnTo>
                    <a:pt x="166" y="553"/>
                  </a:lnTo>
                  <a:lnTo>
                    <a:pt x="162" y="568"/>
                  </a:lnTo>
                  <a:lnTo>
                    <a:pt x="158" y="584"/>
                  </a:lnTo>
                  <a:lnTo>
                    <a:pt x="154" y="599"/>
                  </a:lnTo>
                  <a:lnTo>
                    <a:pt x="151" y="616"/>
                  </a:lnTo>
                  <a:lnTo>
                    <a:pt x="149" y="631"/>
                  </a:lnTo>
                  <a:lnTo>
                    <a:pt x="145" y="646"/>
                  </a:lnTo>
                  <a:lnTo>
                    <a:pt x="141" y="662"/>
                  </a:lnTo>
                  <a:lnTo>
                    <a:pt x="137" y="677"/>
                  </a:lnTo>
                  <a:lnTo>
                    <a:pt x="133" y="692"/>
                  </a:lnTo>
                  <a:lnTo>
                    <a:pt x="132" y="707"/>
                  </a:lnTo>
                  <a:lnTo>
                    <a:pt x="128" y="720"/>
                  </a:lnTo>
                  <a:lnTo>
                    <a:pt x="126" y="736"/>
                  </a:lnTo>
                  <a:lnTo>
                    <a:pt x="122" y="749"/>
                  </a:lnTo>
                  <a:lnTo>
                    <a:pt x="118" y="762"/>
                  </a:lnTo>
                  <a:lnTo>
                    <a:pt x="116" y="776"/>
                  </a:lnTo>
                  <a:lnTo>
                    <a:pt x="113" y="789"/>
                  </a:lnTo>
                  <a:lnTo>
                    <a:pt x="111" y="802"/>
                  </a:lnTo>
                  <a:lnTo>
                    <a:pt x="107" y="815"/>
                  </a:lnTo>
                  <a:lnTo>
                    <a:pt x="105" y="829"/>
                  </a:lnTo>
                  <a:lnTo>
                    <a:pt x="101" y="842"/>
                  </a:lnTo>
                  <a:lnTo>
                    <a:pt x="99" y="855"/>
                  </a:lnTo>
                  <a:lnTo>
                    <a:pt x="97" y="867"/>
                  </a:lnTo>
                  <a:lnTo>
                    <a:pt x="93" y="880"/>
                  </a:lnTo>
                  <a:lnTo>
                    <a:pt x="90" y="891"/>
                  </a:lnTo>
                  <a:lnTo>
                    <a:pt x="88" y="905"/>
                  </a:lnTo>
                  <a:lnTo>
                    <a:pt x="86" y="916"/>
                  </a:lnTo>
                  <a:lnTo>
                    <a:pt x="84" y="928"/>
                  </a:lnTo>
                  <a:lnTo>
                    <a:pt x="82" y="939"/>
                  </a:lnTo>
                  <a:lnTo>
                    <a:pt x="80" y="952"/>
                  </a:lnTo>
                  <a:lnTo>
                    <a:pt x="76" y="962"/>
                  </a:lnTo>
                  <a:lnTo>
                    <a:pt x="74" y="975"/>
                  </a:lnTo>
                  <a:lnTo>
                    <a:pt x="73" y="985"/>
                  </a:lnTo>
                  <a:lnTo>
                    <a:pt x="71" y="996"/>
                  </a:lnTo>
                  <a:lnTo>
                    <a:pt x="69" y="1005"/>
                  </a:lnTo>
                  <a:lnTo>
                    <a:pt x="67" y="1017"/>
                  </a:lnTo>
                  <a:lnTo>
                    <a:pt x="65" y="1026"/>
                  </a:lnTo>
                  <a:lnTo>
                    <a:pt x="63" y="1038"/>
                  </a:lnTo>
                  <a:lnTo>
                    <a:pt x="61" y="1047"/>
                  </a:lnTo>
                  <a:lnTo>
                    <a:pt x="59" y="1057"/>
                  </a:lnTo>
                  <a:lnTo>
                    <a:pt x="57" y="1066"/>
                  </a:lnTo>
                  <a:lnTo>
                    <a:pt x="57" y="1076"/>
                  </a:lnTo>
                  <a:lnTo>
                    <a:pt x="55" y="1085"/>
                  </a:lnTo>
                  <a:lnTo>
                    <a:pt x="54" y="1093"/>
                  </a:lnTo>
                  <a:lnTo>
                    <a:pt x="52" y="1102"/>
                  </a:lnTo>
                  <a:lnTo>
                    <a:pt x="52" y="1112"/>
                  </a:lnTo>
                  <a:lnTo>
                    <a:pt x="50" y="1120"/>
                  </a:lnTo>
                  <a:lnTo>
                    <a:pt x="50" y="1127"/>
                  </a:lnTo>
                  <a:lnTo>
                    <a:pt x="48" y="1135"/>
                  </a:lnTo>
                  <a:lnTo>
                    <a:pt x="46" y="1142"/>
                  </a:lnTo>
                  <a:lnTo>
                    <a:pt x="44" y="1150"/>
                  </a:lnTo>
                  <a:lnTo>
                    <a:pt x="44" y="1156"/>
                  </a:lnTo>
                  <a:lnTo>
                    <a:pt x="42" y="1163"/>
                  </a:lnTo>
                  <a:lnTo>
                    <a:pt x="42" y="1171"/>
                  </a:lnTo>
                  <a:lnTo>
                    <a:pt x="40" y="1177"/>
                  </a:lnTo>
                  <a:lnTo>
                    <a:pt x="40" y="1184"/>
                  </a:lnTo>
                  <a:lnTo>
                    <a:pt x="38" y="1190"/>
                  </a:lnTo>
                  <a:lnTo>
                    <a:pt x="38" y="1196"/>
                  </a:lnTo>
                  <a:lnTo>
                    <a:pt x="38" y="1199"/>
                  </a:lnTo>
                  <a:lnTo>
                    <a:pt x="36" y="1205"/>
                  </a:lnTo>
                  <a:lnTo>
                    <a:pt x="36" y="1211"/>
                  </a:lnTo>
                  <a:lnTo>
                    <a:pt x="36" y="1216"/>
                  </a:lnTo>
                  <a:lnTo>
                    <a:pt x="35" y="1224"/>
                  </a:lnTo>
                  <a:lnTo>
                    <a:pt x="33" y="1232"/>
                  </a:lnTo>
                  <a:lnTo>
                    <a:pt x="33" y="1237"/>
                  </a:lnTo>
                  <a:lnTo>
                    <a:pt x="33" y="1243"/>
                  </a:lnTo>
                  <a:lnTo>
                    <a:pt x="31" y="1253"/>
                  </a:lnTo>
                  <a:lnTo>
                    <a:pt x="31" y="1254"/>
                  </a:lnTo>
                  <a:lnTo>
                    <a:pt x="0" y="1249"/>
                  </a:lnTo>
                  <a:lnTo>
                    <a:pt x="0" y="1245"/>
                  </a:lnTo>
                  <a:lnTo>
                    <a:pt x="2" y="1239"/>
                  </a:lnTo>
                  <a:lnTo>
                    <a:pt x="2" y="1235"/>
                  </a:lnTo>
                  <a:lnTo>
                    <a:pt x="2" y="1230"/>
                  </a:lnTo>
                  <a:lnTo>
                    <a:pt x="4" y="1224"/>
                  </a:lnTo>
                  <a:lnTo>
                    <a:pt x="6" y="1218"/>
                  </a:lnTo>
                  <a:lnTo>
                    <a:pt x="6" y="1211"/>
                  </a:lnTo>
                  <a:lnTo>
                    <a:pt x="8" y="1203"/>
                  </a:lnTo>
                  <a:lnTo>
                    <a:pt x="10" y="1194"/>
                  </a:lnTo>
                  <a:lnTo>
                    <a:pt x="12" y="1186"/>
                  </a:lnTo>
                  <a:lnTo>
                    <a:pt x="14" y="1175"/>
                  </a:lnTo>
                  <a:lnTo>
                    <a:pt x="16" y="1165"/>
                  </a:lnTo>
                  <a:lnTo>
                    <a:pt x="19" y="1154"/>
                  </a:lnTo>
                  <a:lnTo>
                    <a:pt x="23" y="1142"/>
                  </a:lnTo>
                  <a:lnTo>
                    <a:pt x="25" y="1129"/>
                  </a:lnTo>
                  <a:lnTo>
                    <a:pt x="27" y="1118"/>
                  </a:lnTo>
                  <a:lnTo>
                    <a:pt x="29" y="1102"/>
                  </a:lnTo>
                  <a:lnTo>
                    <a:pt x="33" y="1091"/>
                  </a:lnTo>
                  <a:lnTo>
                    <a:pt x="35" y="1076"/>
                  </a:lnTo>
                  <a:lnTo>
                    <a:pt x="38" y="1063"/>
                  </a:lnTo>
                  <a:lnTo>
                    <a:pt x="40" y="1047"/>
                  </a:lnTo>
                  <a:lnTo>
                    <a:pt x="44" y="1032"/>
                  </a:lnTo>
                  <a:lnTo>
                    <a:pt x="48" y="1015"/>
                  </a:lnTo>
                  <a:lnTo>
                    <a:pt x="50" y="1000"/>
                  </a:lnTo>
                  <a:lnTo>
                    <a:pt x="54" y="983"/>
                  </a:lnTo>
                  <a:lnTo>
                    <a:pt x="57" y="967"/>
                  </a:lnTo>
                  <a:lnTo>
                    <a:pt x="61" y="950"/>
                  </a:lnTo>
                  <a:lnTo>
                    <a:pt x="65" y="933"/>
                  </a:lnTo>
                  <a:lnTo>
                    <a:pt x="69" y="918"/>
                  </a:lnTo>
                  <a:lnTo>
                    <a:pt x="73" y="901"/>
                  </a:lnTo>
                  <a:lnTo>
                    <a:pt x="74" y="882"/>
                  </a:lnTo>
                  <a:lnTo>
                    <a:pt x="78" y="865"/>
                  </a:lnTo>
                  <a:lnTo>
                    <a:pt x="82" y="848"/>
                  </a:lnTo>
                  <a:lnTo>
                    <a:pt x="86" y="831"/>
                  </a:lnTo>
                  <a:lnTo>
                    <a:pt x="90" y="814"/>
                  </a:lnTo>
                  <a:lnTo>
                    <a:pt x="93" y="796"/>
                  </a:lnTo>
                  <a:lnTo>
                    <a:pt x="97" y="779"/>
                  </a:lnTo>
                  <a:lnTo>
                    <a:pt x="101" y="762"/>
                  </a:lnTo>
                  <a:lnTo>
                    <a:pt x="105" y="743"/>
                  </a:lnTo>
                  <a:lnTo>
                    <a:pt x="109" y="726"/>
                  </a:lnTo>
                  <a:lnTo>
                    <a:pt x="113" y="709"/>
                  </a:lnTo>
                  <a:lnTo>
                    <a:pt x="116" y="694"/>
                  </a:lnTo>
                  <a:lnTo>
                    <a:pt x="118" y="675"/>
                  </a:lnTo>
                  <a:lnTo>
                    <a:pt x="122" y="660"/>
                  </a:lnTo>
                  <a:lnTo>
                    <a:pt x="126" y="643"/>
                  </a:lnTo>
                  <a:lnTo>
                    <a:pt x="130" y="627"/>
                  </a:lnTo>
                  <a:lnTo>
                    <a:pt x="133" y="612"/>
                  </a:lnTo>
                  <a:lnTo>
                    <a:pt x="135" y="595"/>
                  </a:lnTo>
                  <a:lnTo>
                    <a:pt x="139" y="580"/>
                  </a:lnTo>
                  <a:lnTo>
                    <a:pt x="143" y="566"/>
                  </a:lnTo>
                  <a:lnTo>
                    <a:pt x="145" y="551"/>
                  </a:lnTo>
                  <a:lnTo>
                    <a:pt x="149" y="538"/>
                  </a:lnTo>
                  <a:lnTo>
                    <a:pt x="151" y="523"/>
                  </a:lnTo>
                  <a:lnTo>
                    <a:pt x="154" y="511"/>
                  </a:lnTo>
                  <a:lnTo>
                    <a:pt x="156" y="498"/>
                  </a:lnTo>
                  <a:lnTo>
                    <a:pt x="160" y="487"/>
                  </a:lnTo>
                  <a:lnTo>
                    <a:pt x="162" y="475"/>
                  </a:lnTo>
                  <a:lnTo>
                    <a:pt x="164" y="464"/>
                  </a:lnTo>
                  <a:lnTo>
                    <a:pt x="166" y="452"/>
                  </a:lnTo>
                  <a:lnTo>
                    <a:pt x="170" y="443"/>
                  </a:lnTo>
                  <a:lnTo>
                    <a:pt x="171" y="435"/>
                  </a:lnTo>
                  <a:lnTo>
                    <a:pt x="173" y="428"/>
                  </a:lnTo>
                  <a:lnTo>
                    <a:pt x="175" y="418"/>
                  </a:lnTo>
                  <a:lnTo>
                    <a:pt x="177" y="411"/>
                  </a:lnTo>
                  <a:lnTo>
                    <a:pt x="179" y="401"/>
                  </a:lnTo>
                  <a:lnTo>
                    <a:pt x="183" y="392"/>
                  </a:lnTo>
                  <a:lnTo>
                    <a:pt x="185" y="384"/>
                  </a:lnTo>
                  <a:lnTo>
                    <a:pt x="187" y="375"/>
                  </a:lnTo>
                  <a:lnTo>
                    <a:pt x="189" y="367"/>
                  </a:lnTo>
                  <a:lnTo>
                    <a:pt x="192" y="359"/>
                  </a:lnTo>
                  <a:lnTo>
                    <a:pt x="194" y="350"/>
                  </a:lnTo>
                  <a:lnTo>
                    <a:pt x="196" y="340"/>
                  </a:lnTo>
                  <a:lnTo>
                    <a:pt x="200" y="333"/>
                  </a:lnTo>
                  <a:lnTo>
                    <a:pt x="202" y="323"/>
                  </a:lnTo>
                  <a:lnTo>
                    <a:pt x="206" y="314"/>
                  </a:lnTo>
                  <a:lnTo>
                    <a:pt x="208" y="304"/>
                  </a:lnTo>
                  <a:lnTo>
                    <a:pt x="211" y="297"/>
                  </a:lnTo>
                  <a:lnTo>
                    <a:pt x="215" y="287"/>
                  </a:lnTo>
                  <a:lnTo>
                    <a:pt x="217" y="278"/>
                  </a:lnTo>
                  <a:lnTo>
                    <a:pt x="221" y="270"/>
                  </a:lnTo>
                  <a:lnTo>
                    <a:pt x="223" y="261"/>
                  </a:lnTo>
                  <a:lnTo>
                    <a:pt x="227" y="251"/>
                  </a:lnTo>
                  <a:lnTo>
                    <a:pt x="228" y="242"/>
                  </a:lnTo>
                  <a:lnTo>
                    <a:pt x="232" y="232"/>
                  </a:lnTo>
                  <a:lnTo>
                    <a:pt x="234" y="224"/>
                  </a:lnTo>
                  <a:lnTo>
                    <a:pt x="238" y="215"/>
                  </a:lnTo>
                  <a:lnTo>
                    <a:pt x="242" y="207"/>
                  </a:lnTo>
                  <a:lnTo>
                    <a:pt x="244" y="198"/>
                  </a:lnTo>
                  <a:lnTo>
                    <a:pt x="247" y="190"/>
                  </a:lnTo>
                  <a:lnTo>
                    <a:pt x="249" y="181"/>
                  </a:lnTo>
                  <a:lnTo>
                    <a:pt x="253" y="171"/>
                  </a:lnTo>
                  <a:lnTo>
                    <a:pt x="257" y="164"/>
                  </a:lnTo>
                  <a:lnTo>
                    <a:pt x="261" y="156"/>
                  </a:lnTo>
                  <a:lnTo>
                    <a:pt x="265" y="148"/>
                  </a:lnTo>
                  <a:lnTo>
                    <a:pt x="266" y="141"/>
                  </a:lnTo>
                  <a:lnTo>
                    <a:pt x="268" y="131"/>
                  </a:lnTo>
                  <a:lnTo>
                    <a:pt x="272" y="124"/>
                  </a:lnTo>
                  <a:lnTo>
                    <a:pt x="274" y="118"/>
                  </a:lnTo>
                  <a:lnTo>
                    <a:pt x="278" y="108"/>
                  </a:lnTo>
                  <a:lnTo>
                    <a:pt x="280" y="101"/>
                  </a:lnTo>
                  <a:lnTo>
                    <a:pt x="284" y="93"/>
                  </a:lnTo>
                  <a:lnTo>
                    <a:pt x="285" y="88"/>
                  </a:lnTo>
                  <a:lnTo>
                    <a:pt x="287" y="82"/>
                  </a:lnTo>
                  <a:lnTo>
                    <a:pt x="291" y="74"/>
                  </a:lnTo>
                  <a:lnTo>
                    <a:pt x="293" y="69"/>
                  </a:lnTo>
                  <a:lnTo>
                    <a:pt x="295" y="63"/>
                  </a:lnTo>
                  <a:lnTo>
                    <a:pt x="297" y="57"/>
                  </a:lnTo>
                  <a:lnTo>
                    <a:pt x="301" y="51"/>
                  </a:lnTo>
                  <a:lnTo>
                    <a:pt x="303" y="46"/>
                  </a:lnTo>
                  <a:lnTo>
                    <a:pt x="304" y="42"/>
                  </a:lnTo>
                  <a:lnTo>
                    <a:pt x="308" y="31"/>
                  </a:lnTo>
                  <a:lnTo>
                    <a:pt x="312" y="23"/>
                  </a:lnTo>
                  <a:lnTo>
                    <a:pt x="314" y="15"/>
                  </a:lnTo>
                  <a:lnTo>
                    <a:pt x="318" y="10"/>
                  </a:lnTo>
                  <a:lnTo>
                    <a:pt x="322" y="2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9" name="Freeform 318"/>
            <p:cNvSpPr>
              <a:spLocks/>
            </p:cNvSpPr>
            <p:nvPr/>
          </p:nvSpPr>
          <p:spPr bwMode="auto">
            <a:xfrm>
              <a:off x="3140" y="3293"/>
              <a:ext cx="176" cy="15"/>
            </a:xfrm>
            <a:custGeom>
              <a:avLst/>
              <a:gdLst>
                <a:gd name="T0" fmla="*/ 176 w 354"/>
                <a:gd name="T1" fmla="*/ 15 h 30"/>
                <a:gd name="T2" fmla="*/ 0 w 354"/>
                <a:gd name="T3" fmla="*/ 11 h 30"/>
                <a:gd name="T4" fmla="*/ 24 w 354"/>
                <a:gd name="T5" fmla="*/ 4 h 30"/>
                <a:gd name="T6" fmla="*/ 149 w 354"/>
                <a:gd name="T7" fmla="*/ 0 h 30"/>
                <a:gd name="T8" fmla="*/ 176 w 354"/>
                <a:gd name="T9" fmla="*/ 15 h 30"/>
                <a:gd name="T10" fmla="*/ 176 w 354"/>
                <a:gd name="T11" fmla="*/ 15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4"/>
                <a:gd name="T19" fmla="*/ 0 h 30"/>
                <a:gd name="T20" fmla="*/ 354 w 354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4" h="30">
                  <a:moveTo>
                    <a:pt x="354" y="30"/>
                  </a:moveTo>
                  <a:lnTo>
                    <a:pt x="0" y="22"/>
                  </a:lnTo>
                  <a:lnTo>
                    <a:pt x="48" y="7"/>
                  </a:lnTo>
                  <a:lnTo>
                    <a:pt x="299" y="0"/>
                  </a:lnTo>
                  <a:lnTo>
                    <a:pt x="354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0" name="Freeform 319"/>
            <p:cNvSpPr>
              <a:spLocks/>
            </p:cNvSpPr>
            <p:nvPr/>
          </p:nvSpPr>
          <p:spPr bwMode="auto">
            <a:xfrm>
              <a:off x="3969" y="3344"/>
              <a:ext cx="125" cy="242"/>
            </a:xfrm>
            <a:custGeom>
              <a:avLst/>
              <a:gdLst>
                <a:gd name="T0" fmla="*/ 2 w 249"/>
                <a:gd name="T1" fmla="*/ 25 h 485"/>
                <a:gd name="T2" fmla="*/ 12 w 249"/>
                <a:gd name="T3" fmla="*/ 32 h 485"/>
                <a:gd name="T4" fmla="*/ 19 w 249"/>
                <a:gd name="T5" fmla="*/ 38 h 485"/>
                <a:gd name="T6" fmla="*/ 29 w 249"/>
                <a:gd name="T7" fmla="*/ 45 h 485"/>
                <a:gd name="T8" fmla="*/ 38 w 249"/>
                <a:gd name="T9" fmla="*/ 54 h 485"/>
                <a:gd name="T10" fmla="*/ 48 w 249"/>
                <a:gd name="T11" fmla="*/ 64 h 485"/>
                <a:gd name="T12" fmla="*/ 58 w 249"/>
                <a:gd name="T13" fmla="*/ 77 h 485"/>
                <a:gd name="T14" fmla="*/ 66 w 249"/>
                <a:gd name="T15" fmla="*/ 89 h 485"/>
                <a:gd name="T16" fmla="*/ 74 w 249"/>
                <a:gd name="T17" fmla="*/ 104 h 485"/>
                <a:gd name="T18" fmla="*/ 79 w 249"/>
                <a:gd name="T19" fmla="*/ 119 h 485"/>
                <a:gd name="T20" fmla="*/ 84 w 249"/>
                <a:gd name="T21" fmla="*/ 133 h 485"/>
                <a:gd name="T22" fmla="*/ 88 w 249"/>
                <a:gd name="T23" fmla="*/ 146 h 485"/>
                <a:gd name="T24" fmla="*/ 91 w 249"/>
                <a:gd name="T25" fmla="*/ 158 h 485"/>
                <a:gd name="T26" fmla="*/ 94 w 249"/>
                <a:gd name="T27" fmla="*/ 168 h 485"/>
                <a:gd name="T28" fmla="*/ 95 w 249"/>
                <a:gd name="T29" fmla="*/ 177 h 485"/>
                <a:gd name="T30" fmla="*/ 98 w 249"/>
                <a:gd name="T31" fmla="*/ 190 h 485"/>
                <a:gd name="T32" fmla="*/ 99 w 249"/>
                <a:gd name="T33" fmla="*/ 197 h 485"/>
                <a:gd name="T34" fmla="*/ 97 w 249"/>
                <a:gd name="T35" fmla="*/ 235 h 485"/>
                <a:gd name="T36" fmla="*/ 125 w 249"/>
                <a:gd name="T37" fmla="*/ 237 h 485"/>
                <a:gd name="T38" fmla="*/ 124 w 249"/>
                <a:gd name="T39" fmla="*/ 227 h 485"/>
                <a:gd name="T40" fmla="*/ 122 w 249"/>
                <a:gd name="T41" fmla="*/ 214 h 485"/>
                <a:gd name="T42" fmla="*/ 122 w 249"/>
                <a:gd name="T43" fmla="*/ 205 h 485"/>
                <a:gd name="T44" fmla="*/ 121 w 249"/>
                <a:gd name="T45" fmla="*/ 197 h 485"/>
                <a:gd name="T46" fmla="*/ 120 w 249"/>
                <a:gd name="T47" fmla="*/ 187 h 485"/>
                <a:gd name="T48" fmla="*/ 120 w 249"/>
                <a:gd name="T49" fmla="*/ 178 h 485"/>
                <a:gd name="T50" fmla="*/ 118 w 249"/>
                <a:gd name="T51" fmla="*/ 168 h 485"/>
                <a:gd name="T52" fmla="*/ 117 w 249"/>
                <a:gd name="T53" fmla="*/ 158 h 485"/>
                <a:gd name="T54" fmla="*/ 115 w 249"/>
                <a:gd name="T55" fmla="*/ 147 h 485"/>
                <a:gd name="T56" fmla="*/ 114 w 249"/>
                <a:gd name="T57" fmla="*/ 138 h 485"/>
                <a:gd name="T58" fmla="*/ 113 w 249"/>
                <a:gd name="T59" fmla="*/ 128 h 485"/>
                <a:gd name="T60" fmla="*/ 111 w 249"/>
                <a:gd name="T61" fmla="*/ 119 h 485"/>
                <a:gd name="T62" fmla="*/ 109 w 249"/>
                <a:gd name="T63" fmla="*/ 110 h 485"/>
                <a:gd name="T64" fmla="*/ 107 w 249"/>
                <a:gd name="T65" fmla="*/ 101 h 485"/>
                <a:gd name="T66" fmla="*/ 104 w 249"/>
                <a:gd name="T67" fmla="*/ 93 h 485"/>
                <a:gd name="T68" fmla="*/ 101 w 249"/>
                <a:gd name="T69" fmla="*/ 83 h 485"/>
                <a:gd name="T70" fmla="*/ 94 w 249"/>
                <a:gd name="T71" fmla="*/ 71 h 485"/>
                <a:gd name="T72" fmla="*/ 87 w 249"/>
                <a:gd name="T73" fmla="*/ 59 h 485"/>
                <a:gd name="T74" fmla="*/ 77 w 249"/>
                <a:gd name="T75" fmla="*/ 48 h 485"/>
                <a:gd name="T76" fmla="*/ 69 w 249"/>
                <a:gd name="T77" fmla="*/ 38 h 485"/>
                <a:gd name="T78" fmla="*/ 59 w 249"/>
                <a:gd name="T79" fmla="*/ 28 h 485"/>
                <a:gd name="T80" fmla="*/ 50 w 249"/>
                <a:gd name="T81" fmla="*/ 20 h 485"/>
                <a:gd name="T82" fmla="*/ 38 w 249"/>
                <a:gd name="T83" fmla="*/ 10 h 485"/>
                <a:gd name="T84" fmla="*/ 28 w 249"/>
                <a:gd name="T85" fmla="*/ 2 h 485"/>
                <a:gd name="T86" fmla="*/ 0 w 249"/>
                <a:gd name="T87" fmla="*/ 24 h 4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49"/>
                <a:gd name="T133" fmla="*/ 0 h 485"/>
                <a:gd name="T134" fmla="*/ 249 w 249"/>
                <a:gd name="T135" fmla="*/ 485 h 4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49" h="485">
                  <a:moveTo>
                    <a:pt x="0" y="48"/>
                  </a:moveTo>
                  <a:lnTo>
                    <a:pt x="0" y="48"/>
                  </a:lnTo>
                  <a:lnTo>
                    <a:pt x="4" y="51"/>
                  </a:lnTo>
                  <a:lnTo>
                    <a:pt x="10" y="55"/>
                  </a:lnTo>
                  <a:lnTo>
                    <a:pt x="19" y="61"/>
                  </a:lnTo>
                  <a:lnTo>
                    <a:pt x="23" y="65"/>
                  </a:lnTo>
                  <a:lnTo>
                    <a:pt x="27" y="69"/>
                  </a:lnTo>
                  <a:lnTo>
                    <a:pt x="33" y="72"/>
                  </a:lnTo>
                  <a:lnTo>
                    <a:pt x="38" y="76"/>
                  </a:lnTo>
                  <a:lnTo>
                    <a:pt x="44" y="80"/>
                  </a:lnTo>
                  <a:lnTo>
                    <a:pt x="50" y="86"/>
                  </a:lnTo>
                  <a:lnTo>
                    <a:pt x="57" y="91"/>
                  </a:lnTo>
                  <a:lnTo>
                    <a:pt x="63" y="97"/>
                  </a:lnTo>
                  <a:lnTo>
                    <a:pt x="69" y="103"/>
                  </a:lnTo>
                  <a:lnTo>
                    <a:pt x="76" y="108"/>
                  </a:lnTo>
                  <a:lnTo>
                    <a:pt x="82" y="116"/>
                  </a:lnTo>
                  <a:lnTo>
                    <a:pt x="90" y="122"/>
                  </a:lnTo>
                  <a:lnTo>
                    <a:pt x="95" y="129"/>
                  </a:lnTo>
                  <a:lnTo>
                    <a:pt x="103" y="137"/>
                  </a:lnTo>
                  <a:lnTo>
                    <a:pt x="109" y="146"/>
                  </a:lnTo>
                  <a:lnTo>
                    <a:pt x="116" y="154"/>
                  </a:lnTo>
                  <a:lnTo>
                    <a:pt x="120" y="162"/>
                  </a:lnTo>
                  <a:lnTo>
                    <a:pt x="126" y="171"/>
                  </a:lnTo>
                  <a:lnTo>
                    <a:pt x="131" y="179"/>
                  </a:lnTo>
                  <a:lnTo>
                    <a:pt x="137" y="188"/>
                  </a:lnTo>
                  <a:lnTo>
                    <a:pt x="143" y="198"/>
                  </a:lnTo>
                  <a:lnTo>
                    <a:pt x="147" y="209"/>
                  </a:lnTo>
                  <a:lnTo>
                    <a:pt x="150" y="219"/>
                  </a:lnTo>
                  <a:lnTo>
                    <a:pt x="156" y="228"/>
                  </a:lnTo>
                  <a:lnTo>
                    <a:pt x="158" y="238"/>
                  </a:lnTo>
                  <a:lnTo>
                    <a:pt x="162" y="247"/>
                  </a:lnTo>
                  <a:lnTo>
                    <a:pt x="166" y="257"/>
                  </a:lnTo>
                  <a:lnTo>
                    <a:pt x="168" y="266"/>
                  </a:lnTo>
                  <a:lnTo>
                    <a:pt x="169" y="276"/>
                  </a:lnTo>
                  <a:lnTo>
                    <a:pt x="173" y="283"/>
                  </a:lnTo>
                  <a:lnTo>
                    <a:pt x="175" y="293"/>
                  </a:lnTo>
                  <a:lnTo>
                    <a:pt x="177" y="300"/>
                  </a:lnTo>
                  <a:lnTo>
                    <a:pt x="179" y="308"/>
                  </a:lnTo>
                  <a:lnTo>
                    <a:pt x="181" y="316"/>
                  </a:lnTo>
                  <a:lnTo>
                    <a:pt x="183" y="321"/>
                  </a:lnTo>
                  <a:lnTo>
                    <a:pt x="185" y="329"/>
                  </a:lnTo>
                  <a:lnTo>
                    <a:pt x="187" y="337"/>
                  </a:lnTo>
                  <a:lnTo>
                    <a:pt x="188" y="342"/>
                  </a:lnTo>
                  <a:lnTo>
                    <a:pt x="188" y="348"/>
                  </a:lnTo>
                  <a:lnTo>
                    <a:pt x="190" y="354"/>
                  </a:lnTo>
                  <a:lnTo>
                    <a:pt x="192" y="363"/>
                  </a:lnTo>
                  <a:lnTo>
                    <a:pt x="194" y="373"/>
                  </a:lnTo>
                  <a:lnTo>
                    <a:pt x="196" y="380"/>
                  </a:lnTo>
                  <a:lnTo>
                    <a:pt x="198" y="386"/>
                  </a:lnTo>
                  <a:lnTo>
                    <a:pt x="198" y="392"/>
                  </a:lnTo>
                  <a:lnTo>
                    <a:pt x="198" y="395"/>
                  </a:lnTo>
                  <a:lnTo>
                    <a:pt x="198" y="397"/>
                  </a:lnTo>
                  <a:lnTo>
                    <a:pt x="200" y="397"/>
                  </a:lnTo>
                  <a:lnTo>
                    <a:pt x="194" y="471"/>
                  </a:lnTo>
                  <a:lnTo>
                    <a:pt x="249" y="485"/>
                  </a:lnTo>
                  <a:lnTo>
                    <a:pt x="249" y="483"/>
                  </a:lnTo>
                  <a:lnTo>
                    <a:pt x="249" y="475"/>
                  </a:lnTo>
                  <a:lnTo>
                    <a:pt x="247" y="468"/>
                  </a:lnTo>
                  <a:lnTo>
                    <a:pt x="247" y="462"/>
                  </a:lnTo>
                  <a:lnTo>
                    <a:pt x="247" y="454"/>
                  </a:lnTo>
                  <a:lnTo>
                    <a:pt x="247" y="447"/>
                  </a:lnTo>
                  <a:lnTo>
                    <a:pt x="245" y="437"/>
                  </a:lnTo>
                  <a:lnTo>
                    <a:pt x="244" y="428"/>
                  </a:lnTo>
                  <a:lnTo>
                    <a:pt x="244" y="422"/>
                  </a:lnTo>
                  <a:lnTo>
                    <a:pt x="244" y="416"/>
                  </a:lnTo>
                  <a:lnTo>
                    <a:pt x="244" y="411"/>
                  </a:lnTo>
                  <a:lnTo>
                    <a:pt x="244" y="407"/>
                  </a:lnTo>
                  <a:lnTo>
                    <a:pt x="242" y="399"/>
                  </a:lnTo>
                  <a:lnTo>
                    <a:pt x="242" y="394"/>
                  </a:lnTo>
                  <a:lnTo>
                    <a:pt x="242" y="388"/>
                  </a:lnTo>
                  <a:lnTo>
                    <a:pt x="242" y="382"/>
                  </a:lnTo>
                  <a:lnTo>
                    <a:pt x="240" y="375"/>
                  </a:lnTo>
                  <a:lnTo>
                    <a:pt x="240" y="369"/>
                  </a:lnTo>
                  <a:lnTo>
                    <a:pt x="240" y="363"/>
                  </a:lnTo>
                  <a:lnTo>
                    <a:pt x="240" y="357"/>
                  </a:lnTo>
                  <a:lnTo>
                    <a:pt x="238" y="350"/>
                  </a:lnTo>
                  <a:lnTo>
                    <a:pt x="238" y="344"/>
                  </a:lnTo>
                  <a:lnTo>
                    <a:pt x="236" y="337"/>
                  </a:lnTo>
                  <a:lnTo>
                    <a:pt x="236" y="329"/>
                  </a:lnTo>
                  <a:lnTo>
                    <a:pt x="234" y="321"/>
                  </a:lnTo>
                  <a:lnTo>
                    <a:pt x="234" y="316"/>
                  </a:lnTo>
                  <a:lnTo>
                    <a:pt x="232" y="308"/>
                  </a:lnTo>
                  <a:lnTo>
                    <a:pt x="232" y="302"/>
                  </a:lnTo>
                  <a:lnTo>
                    <a:pt x="230" y="295"/>
                  </a:lnTo>
                  <a:lnTo>
                    <a:pt x="230" y="289"/>
                  </a:lnTo>
                  <a:lnTo>
                    <a:pt x="228" y="281"/>
                  </a:lnTo>
                  <a:lnTo>
                    <a:pt x="228" y="276"/>
                  </a:lnTo>
                  <a:lnTo>
                    <a:pt x="226" y="270"/>
                  </a:lnTo>
                  <a:lnTo>
                    <a:pt x="226" y="262"/>
                  </a:lnTo>
                  <a:lnTo>
                    <a:pt x="225" y="257"/>
                  </a:lnTo>
                  <a:lnTo>
                    <a:pt x="225" y="251"/>
                  </a:lnTo>
                  <a:lnTo>
                    <a:pt x="223" y="243"/>
                  </a:lnTo>
                  <a:lnTo>
                    <a:pt x="221" y="238"/>
                  </a:lnTo>
                  <a:lnTo>
                    <a:pt x="219" y="232"/>
                  </a:lnTo>
                  <a:lnTo>
                    <a:pt x="219" y="226"/>
                  </a:lnTo>
                  <a:lnTo>
                    <a:pt x="217" y="221"/>
                  </a:lnTo>
                  <a:lnTo>
                    <a:pt x="215" y="215"/>
                  </a:lnTo>
                  <a:lnTo>
                    <a:pt x="215" y="209"/>
                  </a:lnTo>
                  <a:lnTo>
                    <a:pt x="213" y="203"/>
                  </a:lnTo>
                  <a:lnTo>
                    <a:pt x="211" y="198"/>
                  </a:lnTo>
                  <a:lnTo>
                    <a:pt x="209" y="192"/>
                  </a:lnTo>
                  <a:lnTo>
                    <a:pt x="207" y="186"/>
                  </a:lnTo>
                  <a:lnTo>
                    <a:pt x="207" y="183"/>
                  </a:lnTo>
                  <a:lnTo>
                    <a:pt x="204" y="173"/>
                  </a:lnTo>
                  <a:lnTo>
                    <a:pt x="202" y="167"/>
                  </a:lnTo>
                  <a:lnTo>
                    <a:pt x="196" y="158"/>
                  </a:lnTo>
                  <a:lnTo>
                    <a:pt x="192" y="150"/>
                  </a:lnTo>
                  <a:lnTo>
                    <a:pt x="188" y="143"/>
                  </a:lnTo>
                  <a:lnTo>
                    <a:pt x="185" y="135"/>
                  </a:lnTo>
                  <a:lnTo>
                    <a:pt x="179" y="127"/>
                  </a:lnTo>
                  <a:lnTo>
                    <a:pt x="173" y="118"/>
                  </a:lnTo>
                  <a:lnTo>
                    <a:pt x="168" y="110"/>
                  </a:lnTo>
                  <a:lnTo>
                    <a:pt x="162" y="105"/>
                  </a:lnTo>
                  <a:lnTo>
                    <a:pt x="154" y="97"/>
                  </a:lnTo>
                  <a:lnTo>
                    <a:pt x="149" y="89"/>
                  </a:lnTo>
                  <a:lnTo>
                    <a:pt x="143" y="82"/>
                  </a:lnTo>
                  <a:lnTo>
                    <a:pt x="137" y="76"/>
                  </a:lnTo>
                  <a:lnTo>
                    <a:pt x="130" y="69"/>
                  </a:lnTo>
                  <a:lnTo>
                    <a:pt x="124" y="63"/>
                  </a:lnTo>
                  <a:lnTo>
                    <a:pt x="118" y="57"/>
                  </a:lnTo>
                  <a:lnTo>
                    <a:pt x="112" y="51"/>
                  </a:lnTo>
                  <a:lnTo>
                    <a:pt x="105" y="46"/>
                  </a:lnTo>
                  <a:lnTo>
                    <a:pt x="99" y="40"/>
                  </a:lnTo>
                  <a:lnTo>
                    <a:pt x="93" y="34"/>
                  </a:lnTo>
                  <a:lnTo>
                    <a:pt x="88" y="29"/>
                  </a:lnTo>
                  <a:lnTo>
                    <a:pt x="76" y="21"/>
                  </a:lnTo>
                  <a:lnTo>
                    <a:pt x="69" y="13"/>
                  </a:lnTo>
                  <a:lnTo>
                    <a:pt x="61" y="8"/>
                  </a:lnTo>
                  <a:lnTo>
                    <a:pt x="55" y="4"/>
                  </a:lnTo>
                  <a:lnTo>
                    <a:pt x="52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1" name="Freeform 320"/>
            <p:cNvSpPr>
              <a:spLocks/>
            </p:cNvSpPr>
            <p:nvPr/>
          </p:nvSpPr>
          <p:spPr bwMode="auto">
            <a:xfrm>
              <a:off x="3936" y="3272"/>
              <a:ext cx="55" cy="34"/>
            </a:xfrm>
            <a:custGeom>
              <a:avLst/>
              <a:gdLst>
                <a:gd name="T0" fmla="*/ 0 w 110"/>
                <a:gd name="T1" fmla="*/ 0 h 68"/>
                <a:gd name="T2" fmla="*/ 22 w 110"/>
                <a:gd name="T3" fmla="*/ 5 h 68"/>
                <a:gd name="T4" fmla="*/ 55 w 110"/>
                <a:gd name="T5" fmla="*/ 34 h 68"/>
                <a:gd name="T6" fmla="*/ 35 w 110"/>
                <a:gd name="T7" fmla="*/ 32 h 68"/>
                <a:gd name="T8" fmla="*/ 0 w 110"/>
                <a:gd name="T9" fmla="*/ 0 h 68"/>
                <a:gd name="T10" fmla="*/ 0 w 110"/>
                <a:gd name="T11" fmla="*/ 0 h 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"/>
                <a:gd name="T19" fmla="*/ 0 h 68"/>
                <a:gd name="T20" fmla="*/ 110 w 110"/>
                <a:gd name="T21" fmla="*/ 68 h 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" h="68">
                  <a:moveTo>
                    <a:pt x="0" y="0"/>
                  </a:moveTo>
                  <a:lnTo>
                    <a:pt x="44" y="11"/>
                  </a:lnTo>
                  <a:lnTo>
                    <a:pt x="110" y="68"/>
                  </a:lnTo>
                  <a:lnTo>
                    <a:pt x="7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2" name="Freeform 321"/>
            <p:cNvSpPr>
              <a:spLocks/>
            </p:cNvSpPr>
            <p:nvPr/>
          </p:nvSpPr>
          <p:spPr bwMode="auto">
            <a:xfrm>
              <a:off x="3686" y="3083"/>
              <a:ext cx="20" cy="86"/>
            </a:xfrm>
            <a:custGeom>
              <a:avLst/>
              <a:gdLst>
                <a:gd name="T0" fmla="*/ 11 w 40"/>
                <a:gd name="T1" fmla="*/ 0 h 172"/>
                <a:gd name="T2" fmla="*/ 0 w 40"/>
                <a:gd name="T3" fmla="*/ 74 h 172"/>
                <a:gd name="T4" fmla="*/ 20 w 40"/>
                <a:gd name="T5" fmla="*/ 86 h 172"/>
                <a:gd name="T6" fmla="*/ 11 w 40"/>
                <a:gd name="T7" fmla="*/ 0 h 172"/>
                <a:gd name="T8" fmla="*/ 11 w 40"/>
                <a:gd name="T9" fmla="*/ 0 h 1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172"/>
                <a:gd name="T17" fmla="*/ 40 w 40"/>
                <a:gd name="T18" fmla="*/ 172 h 1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172">
                  <a:moveTo>
                    <a:pt x="23" y="0"/>
                  </a:moveTo>
                  <a:lnTo>
                    <a:pt x="0" y="148"/>
                  </a:lnTo>
                  <a:lnTo>
                    <a:pt x="40" y="17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3" name="Freeform 322"/>
            <p:cNvSpPr>
              <a:spLocks/>
            </p:cNvSpPr>
            <p:nvPr/>
          </p:nvSpPr>
          <p:spPr bwMode="auto">
            <a:xfrm>
              <a:off x="3738" y="3205"/>
              <a:ext cx="91" cy="45"/>
            </a:xfrm>
            <a:custGeom>
              <a:avLst/>
              <a:gdLst>
                <a:gd name="T0" fmla="*/ 9 w 180"/>
                <a:gd name="T1" fmla="*/ 10 h 89"/>
                <a:gd name="T2" fmla="*/ 9 w 180"/>
                <a:gd name="T3" fmla="*/ 10 h 89"/>
                <a:gd name="T4" fmla="*/ 11 w 180"/>
                <a:gd name="T5" fmla="*/ 11 h 89"/>
                <a:gd name="T6" fmla="*/ 15 w 180"/>
                <a:gd name="T7" fmla="*/ 11 h 89"/>
                <a:gd name="T8" fmla="*/ 20 w 180"/>
                <a:gd name="T9" fmla="*/ 13 h 89"/>
                <a:gd name="T10" fmla="*/ 24 w 180"/>
                <a:gd name="T11" fmla="*/ 14 h 89"/>
                <a:gd name="T12" fmla="*/ 29 w 180"/>
                <a:gd name="T13" fmla="*/ 17 h 89"/>
                <a:gd name="T14" fmla="*/ 32 w 180"/>
                <a:gd name="T15" fmla="*/ 20 h 89"/>
                <a:gd name="T16" fmla="*/ 35 w 180"/>
                <a:gd name="T17" fmla="*/ 24 h 89"/>
                <a:gd name="T18" fmla="*/ 37 w 180"/>
                <a:gd name="T19" fmla="*/ 26 h 89"/>
                <a:gd name="T20" fmla="*/ 39 w 180"/>
                <a:gd name="T21" fmla="*/ 29 h 89"/>
                <a:gd name="T22" fmla="*/ 40 w 180"/>
                <a:gd name="T23" fmla="*/ 31 h 89"/>
                <a:gd name="T24" fmla="*/ 43 w 180"/>
                <a:gd name="T25" fmla="*/ 34 h 89"/>
                <a:gd name="T26" fmla="*/ 45 w 180"/>
                <a:gd name="T27" fmla="*/ 38 h 89"/>
                <a:gd name="T28" fmla="*/ 47 w 180"/>
                <a:gd name="T29" fmla="*/ 39 h 89"/>
                <a:gd name="T30" fmla="*/ 91 w 180"/>
                <a:gd name="T31" fmla="*/ 45 h 89"/>
                <a:gd name="T32" fmla="*/ 72 w 180"/>
                <a:gd name="T33" fmla="*/ 35 h 89"/>
                <a:gd name="T34" fmla="*/ 54 w 180"/>
                <a:gd name="T35" fmla="*/ 30 h 89"/>
                <a:gd name="T36" fmla="*/ 53 w 180"/>
                <a:gd name="T37" fmla="*/ 29 h 89"/>
                <a:gd name="T38" fmla="*/ 50 w 180"/>
                <a:gd name="T39" fmla="*/ 25 h 89"/>
                <a:gd name="T40" fmla="*/ 48 w 180"/>
                <a:gd name="T41" fmla="*/ 22 h 89"/>
                <a:gd name="T42" fmla="*/ 45 w 180"/>
                <a:gd name="T43" fmla="*/ 19 h 89"/>
                <a:gd name="T44" fmla="*/ 41 w 180"/>
                <a:gd name="T45" fmla="*/ 16 h 89"/>
                <a:gd name="T46" fmla="*/ 37 w 180"/>
                <a:gd name="T47" fmla="*/ 13 h 89"/>
                <a:gd name="T48" fmla="*/ 34 w 180"/>
                <a:gd name="T49" fmla="*/ 11 h 89"/>
                <a:gd name="T50" fmla="*/ 31 w 180"/>
                <a:gd name="T51" fmla="*/ 10 h 89"/>
                <a:gd name="T52" fmla="*/ 29 w 180"/>
                <a:gd name="T53" fmla="*/ 8 h 89"/>
                <a:gd name="T54" fmla="*/ 27 w 180"/>
                <a:gd name="T55" fmla="*/ 7 h 89"/>
                <a:gd name="T56" fmla="*/ 23 w 180"/>
                <a:gd name="T57" fmla="*/ 6 h 89"/>
                <a:gd name="T58" fmla="*/ 20 w 180"/>
                <a:gd name="T59" fmla="*/ 5 h 89"/>
                <a:gd name="T60" fmla="*/ 17 w 180"/>
                <a:gd name="T61" fmla="*/ 4 h 89"/>
                <a:gd name="T62" fmla="*/ 14 w 180"/>
                <a:gd name="T63" fmla="*/ 3 h 89"/>
                <a:gd name="T64" fmla="*/ 11 w 180"/>
                <a:gd name="T65" fmla="*/ 2 h 89"/>
                <a:gd name="T66" fmla="*/ 9 w 180"/>
                <a:gd name="T67" fmla="*/ 2 h 89"/>
                <a:gd name="T68" fmla="*/ 6 w 180"/>
                <a:gd name="T69" fmla="*/ 1 h 89"/>
                <a:gd name="T70" fmla="*/ 5 w 180"/>
                <a:gd name="T71" fmla="*/ 1 h 89"/>
                <a:gd name="T72" fmla="*/ 1 w 180"/>
                <a:gd name="T73" fmla="*/ 0 h 89"/>
                <a:gd name="T74" fmla="*/ 0 w 180"/>
                <a:gd name="T75" fmla="*/ 0 h 89"/>
                <a:gd name="T76" fmla="*/ 9 w 180"/>
                <a:gd name="T77" fmla="*/ 10 h 89"/>
                <a:gd name="T78" fmla="*/ 9 w 180"/>
                <a:gd name="T79" fmla="*/ 10 h 8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80"/>
                <a:gd name="T121" fmla="*/ 0 h 89"/>
                <a:gd name="T122" fmla="*/ 180 w 180"/>
                <a:gd name="T123" fmla="*/ 89 h 8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80" h="89">
                  <a:moveTo>
                    <a:pt x="17" y="19"/>
                  </a:moveTo>
                  <a:lnTo>
                    <a:pt x="17" y="19"/>
                  </a:lnTo>
                  <a:lnTo>
                    <a:pt x="22" y="21"/>
                  </a:lnTo>
                  <a:lnTo>
                    <a:pt x="30" y="22"/>
                  </a:lnTo>
                  <a:lnTo>
                    <a:pt x="39" y="26"/>
                  </a:lnTo>
                  <a:lnTo>
                    <a:pt x="47" y="28"/>
                  </a:lnTo>
                  <a:lnTo>
                    <a:pt x="57" y="34"/>
                  </a:lnTo>
                  <a:lnTo>
                    <a:pt x="64" y="40"/>
                  </a:lnTo>
                  <a:lnTo>
                    <a:pt x="70" y="47"/>
                  </a:lnTo>
                  <a:lnTo>
                    <a:pt x="74" y="51"/>
                  </a:lnTo>
                  <a:lnTo>
                    <a:pt x="77" y="57"/>
                  </a:lnTo>
                  <a:lnTo>
                    <a:pt x="79" y="62"/>
                  </a:lnTo>
                  <a:lnTo>
                    <a:pt x="85" y="68"/>
                  </a:lnTo>
                  <a:lnTo>
                    <a:pt x="89" y="76"/>
                  </a:lnTo>
                  <a:lnTo>
                    <a:pt x="93" y="78"/>
                  </a:lnTo>
                  <a:lnTo>
                    <a:pt x="180" y="89"/>
                  </a:lnTo>
                  <a:lnTo>
                    <a:pt x="142" y="70"/>
                  </a:lnTo>
                  <a:lnTo>
                    <a:pt x="106" y="60"/>
                  </a:lnTo>
                  <a:lnTo>
                    <a:pt x="104" y="57"/>
                  </a:lnTo>
                  <a:lnTo>
                    <a:pt x="98" y="49"/>
                  </a:lnTo>
                  <a:lnTo>
                    <a:pt x="95" y="43"/>
                  </a:lnTo>
                  <a:lnTo>
                    <a:pt x="89" y="38"/>
                  </a:lnTo>
                  <a:lnTo>
                    <a:pt x="81" y="32"/>
                  </a:lnTo>
                  <a:lnTo>
                    <a:pt x="74" y="26"/>
                  </a:lnTo>
                  <a:lnTo>
                    <a:pt x="68" y="22"/>
                  </a:lnTo>
                  <a:lnTo>
                    <a:pt x="62" y="19"/>
                  </a:lnTo>
                  <a:lnTo>
                    <a:pt x="57" y="15"/>
                  </a:lnTo>
                  <a:lnTo>
                    <a:pt x="53" y="13"/>
                  </a:lnTo>
                  <a:lnTo>
                    <a:pt x="45" y="11"/>
                  </a:lnTo>
                  <a:lnTo>
                    <a:pt x="39" y="9"/>
                  </a:lnTo>
                  <a:lnTo>
                    <a:pt x="34" y="7"/>
                  </a:lnTo>
                  <a:lnTo>
                    <a:pt x="28" y="5"/>
                  </a:lnTo>
                  <a:lnTo>
                    <a:pt x="22" y="3"/>
                  </a:lnTo>
                  <a:lnTo>
                    <a:pt x="17" y="3"/>
                  </a:lnTo>
                  <a:lnTo>
                    <a:pt x="11" y="2"/>
                  </a:lnTo>
                  <a:lnTo>
                    <a:pt x="9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17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4" name="Freeform 323"/>
            <p:cNvSpPr>
              <a:spLocks/>
            </p:cNvSpPr>
            <p:nvPr/>
          </p:nvSpPr>
          <p:spPr bwMode="auto">
            <a:xfrm>
              <a:off x="3826" y="3169"/>
              <a:ext cx="91" cy="40"/>
            </a:xfrm>
            <a:custGeom>
              <a:avLst/>
              <a:gdLst>
                <a:gd name="T0" fmla="*/ 91 w 183"/>
                <a:gd name="T1" fmla="*/ 7 h 80"/>
                <a:gd name="T2" fmla="*/ 69 w 183"/>
                <a:gd name="T3" fmla="*/ 22 h 80"/>
                <a:gd name="T4" fmla="*/ 23 w 183"/>
                <a:gd name="T5" fmla="*/ 29 h 80"/>
                <a:gd name="T6" fmla="*/ 0 w 183"/>
                <a:gd name="T7" fmla="*/ 40 h 80"/>
                <a:gd name="T8" fmla="*/ 8 w 183"/>
                <a:gd name="T9" fmla="*/ 28 h 80"/>
                <a:gd name="T10" fmla="*/ 12 w 183"/>
                <a:gd name="T11" fmla="*/ 22 h 80"/>
                <a:gd name="T12" fmla="*/ 64 w 183"/>
                <a:gd name="T13" fmla="*/ 14 h 80"/>
                <a:gd name="T14" fmla="*/ 84 w 183"/>
                <a:gd name="T15" fmla="*/ 0 h 80"/>
                <a:gd name="T16" fmla="*/ 91 w 183"/>
                <a:gd name="T17" fmla="*/ 7 h 80"/>
                <a:gd name="T18" fmla="*/ 91 w 183"/>
                <a:gd name="T19" fmla="*/ 7 h 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3"/>
                <a:gd name="T31" fmla="*/ 0 h 80"/>
                <a:gd name="T32" fmla="*/ 183 w 183"/>
                <a:gd name="T33" fmla="*/ 80 h 8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3" h="80">
                  <a:moveTo>
                    <a:pt x="183" y="14"/>
                  </a:moveTo>
                  <a:lnTo>
                    <a:pt x="139" y="44"/>
                  </a:lnTo>
                  <a:lnTo>
                    <a:pt x="46" y="59"/>
                  </a:lnTo>
                  <a:lnTo>
                    <a:pt x="0" y="80"/>
                  </a:lnTo>
                  <a:lnTo>
                    <a:pt x="17" y="57"/>
                  </a:lnTo>
                  <a:lnTo>
                    <a:pt x="25" y="44"/>
                  </a:lnTo>
                  <a:lnTo>
                    <a:pt x="128" y="29"/>
                  </a:lnTo>
                  <a:lnTo>
                    <a:pt x="169" y="0"/>
                  </a:lnTo>
                  <a:lnTo>
                    <a:pt x="183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5" name="Freeform 324"/>
            <p:cNvSpPr>
              <a:spLocks/>
            </p:cNvSpPr>
            <p:nvPr/>
          </p:nvSpPr>
          <p:spPr bwMode="auto">
            <a:xfrm>
              <a:off x="3813" y="3243"/>
              <a:ext cx="19" cy="55"/>
            </a:xfrm>
            <a:custGeom>
              <a:avLst/>
              <a:gdLst>
                <a:gd name="T0" fmla="*/ 9 w 38"/>
                <a:gd name="T1" fmla="*/ 1 h 110"/>
                <a:gd name="T2" fmla="*/ 10 w 38"/>
                <a:gd name="T3" fmla="*/ 0 h 110"/>
                <a:gd name="T4" fmla="*/ 13 w 38"/>
                <a:gd name="T5" fmla="*/ 0 h 110"/>
                <a:gd name="T6" fmla="*/ 15 w 38"/>
                <a:gd name="T7" fmla="*/ 0 h 110"/>
                <a:gd name="T8" fmla="*/ 17 w 38"/>
                <a:gd name="T9" fmla="*/ 1 h 110"/>
                <a:gd name="T10" fmla="*/ 18 w 38"/>
                <a:gd name="T11" fmla="*/ 3 h 110"/>
                <a:gd name="T12" fmla="*/ 19 w 38"/>
                <a:gd name="T13" fmla="*/ 7 h 110"/>
                <a:gd name="T14" fmla="*/ 18 w 38"/>
                <a:gd name="T15" fmla="*/ 11 h 110"/>
                <a:gd name="T16" fmla="*/ 18 w 38"/>
                <a:gd name="T17" fmla="*/ 16 h 110"/>
                <a:gd name="T18" fmla="*/ 17 w 38"/>
                <a:gd name="T19" fmla="*/ 21 h 110"/>
                <a:gd name="T20" fmla="*/ 16 w 38"/>
                <a:gd name="T21" fmla="*/ 27 h 110"/>
                <a:gd name="T22" fmla="*/ 14 w 38"/>
                <a:gd name="T23" fmla="*/ 30 h 110"/>
                <a:gd name="T24" fmla="*/ 13 w 38"/>
                <a:gd name="T25" fmla="*/ 34 h 110"/>
                <a:gd name="T26" fmla="*/ 13 w 38"/>
                <a:gd name="T27" fmla="*/ 37 h 110"/>
                <a:gd name="T28" fmla="*/ 13 w 38"/>
                <a:gd name="T29" fmla="*/ 38 h 110"/>
                <a:gd name="T30" fmla="*/ 0 w 38"/>
                <a:gd name="T31" fmla="*/ 55 h 110"/>
                <a:gd name="T32" fmla="*/ 9 w 38"/>
                <a:gd name="T33" fmla="*/ 1 h 110"/>
                <a:gd name="T34" fmla="*/ 9 w 38"/>
                <a:gd name="T35" fmla="*/ 1 h 1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8"/>
                <a:gd name="T55" fmla="*/ 0 h 110"/>
                <a:gd name="T56" fmla="*/ 38 w 38"/>
                <a:gd name="T57" fmla="*/ 110 h 1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8" h="110">
                  <a:moveTo>
                    <a:pt x="17" y="2"/>
                  </a:moveTo>
                  <a:lnTo>
                    <a:pt x="21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36" y="5"/>
                  </a:lnTo>
                  <a:lnTo>
                    <a:pt x="38" y="13"/>
                  </a:lnTo>
                  <a:lnTo>
                    <a:pt x="36" y="22"/>
                  </a:lnTo>
                  <a:lnTo>
                    <a:pt x="36" y="32"/>
                  </a:lnTo>
                  <a:lnTo>
                    <a:pt x="34" y="41"/>
                  </a:lnTo>
                  <a:lnTo>
                    <a:pt x="32" y="53"/>
                  </a:lnTo>
                  <a:lnTo>
                    <a:pt x="28" y="60"/>
                  </a:lnTo>
                  <a:lnTo>
                    <a:pt x="26" y="68"/>
                  </a:lnTo>
                  <a:lnTo>
                    <a:pt x="26" y="74"/>
                  </a:lnTo>
                  <a:lnTo>
                    <a:pt x="26" y="76"/>
                  </a:lnTo>
                  <a:lnTo>
                    <a:pt x="0" y="110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6" name="Freeform 325"/>
            <p:cNvSpPr>
              <a:spLocks/>
            </p:cNvSpPr>
            <p:nvPr/>
          </p:nvSpPr>
          <p:spPr bwMode="auto">
            <a:xfrm>
              <a:off x="3371" y="3127"/>
              <a:ext cx="119" cy="75"/>
            </a:xfrm>
            <a:custGeom>
              <a:avLst/>
              <a:gdLst>
                <a:gd name="T0" fmla="*/ 119 w 237"/>
                <a:gd name="T1" fmla="*/ 3 h 150"/>
                <a:gd name="T2" fmla="*/ 18 w 237"/>
                <a:gd name="T3" fmla="*/ 41 h 150"/>
                <a:gd name="T4" fmla="*/ 0 w 237"/>
                <a:gd name="T5" fmla="*/ 75 h 150"/>
                <a:gd name="T6" fmla="*/ 0 w 237"/>
                <a:gd name="T7" fmla="*/ 41 h 150"/>
                <a:gd name="T8" fmla="*/ 33 w 237"/>
                <a:gd name="T9" fmla="*/ 22 h 150"/>
                <a:gd name="T10" fmla="*/ 93 w 237"/>
                <a:gd name="T11" fmla="*/ 0 h 150"/>
                <a:gd name="T12" fmla="*/ 119 w 237"/>
                <a:gd name="T13" fmla="*/ 3 h 150"/>
                <a:gd name="T14" fmla="*/ 119 w 237"/>
                <a:gd name="T15" fmla="*/ 3 h 1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7"/>
                <a:gd name="T25" fmla="*/ 0 h 150"/>
                <a:gd name="T26" fmla="*/ 237 w 237"/>
                <a:gd name="T27" fmla="*/ 150 h 15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7" h="150">
                  <a:moveTo>
                    <a:pt x="237" y="7"/>
                  </a:moveTo>
                  <a:lnTo>
                    <a:pt x="36" y="82"/>
                  </a:lnTo>
                  <a:lnTo>
                    <a:pt x="0" y="150"/>
                  </a:lnTo>
                  <a:lnTo>
                    <a:pt x="0" y="82"/>
                  </a:lnTo>
                  <a:lnTo>
                    <a:pt x="66" y="45"/>
                  </a:lnTo>
                  <a:lnTo>
                    <a:pt x="186" y="0"/>
                  </a:lnTo>
                  <a:lnTo>
                    <a:pt x="237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7" name="Freeform 326"/>
            <p:cNvSpPr>
              <a:spLocks/>
            </p:cNvSpPr>
            <p:nvPr/>
          </p:nvSpPr>
          <p:spPr bwMode="auto">
            <a:xfrm>
              <a:off x="3353" y="3203"/>
              <a:ext cx="66" cy="57"/>
            </a:xfrm>
            <a:custGeom>
              <a:avLst/>
              <a:gdLst>
                <a:gd name="T0" fmla="*/ 49 w 131"/>
                <a:gd name="T1" fmla="*/ 23 h 114"/>
                <a:gd name="T2" fmla="*/ 47 w 131"/>
                <a:gd name="T3" fmla="*/ 23 h 114"/>
                <a:gd name="T4" fmla="*/ 42 w 131"/>
                <a:gd name="T5" fmla="*/ 24 h 114"/>
                <a:gd name="T6" fmla="*/ 39 w 131"/>
                <a:gd name="T7" fmla="*/ 25 h 114"/>
                <a:gd name="T8" fmla="*/ 37 w 131"/>
                <a:gd name="T9" fmla="*/ 26 h 114"/>
                <a:gd name="T10" fmla="*/ 35 w 131"/>
                <a:gd name="T11" fmla="*/ 28 h 114"/>
                <a:gd name="T12" fmla="*/ 34 w 131"/>
                <a:gd name="T13" fmla="*/ 31 h 114"/>
                <a:gd name="T14" fmla="*/ 33 w 131"/>
                <a:gd name="T15" fmla="*/ 33 h 114"/>
                <a:gd name="T16" fmla="*/ 35 w 131"/>
                <a:gd name="T17" fmla="*/ 36 h 114"/>
                <a:gd name="T18" fmla="*/ 36 w 131"/>
                <a:gd name="T19" fmla="*/ 39 h 114"/>
                <a:gd name="T20" fmla="*/ 38 w 131"/>
                <a:gd name="T21" fmla="*/ 42 h 114"/>
                <a:gd name="T22" fmla="*/ 42 w 131"/>
                <a:gd name="T23" fmla="*/ 46 h 114"/>
                <a:gd name="T24" fmla="*/ 44 w 131"/>
                <a:gd name="T25" fmla="*/ 48 h 114"/>
                <a:gd name="T26" fmla="*/ 57 w 131"/>
                <a:gd name="T27" fmla="*/ 46 h 114"/>
                <a:gd name="T28" fmla="*/ 64 w 131"/>
                <a:gd name="T29" fmla="*/ 35 h 114"/>
                <a:gd name="T30" fmla="*/ 66 w 131"/>
                <a:gd name="T31" fmla="*/ 50 h 114"/>
                <a:gd name="T32" fmla="*/ 65 w 131"/>
                <a:gd name="T33" fmla="*/ 50 h 114"/>
                <a:gd name="T34" fmla="*/ 64 w 131"/>
                <a:gd name="T35" fmla="*/ 51 h 114"/>
                <a:gd name="T36" fmla="*/ 61 w 131"/>
                <a:gd name="T37" fmla="*/ 51 h 114"/>
                <a:gd name="T38" fmla="*/ 59 w 131"/>
                <a:gd name="T39" fmla="*/ 53 h 114"/>
                <a:gd name="T40" fmla="*/ 55 w 131"/>
                <a:gd name="T41" fmla="*/ 54 h 114"/>
                <a:gd name="T42" fmla="*/ 52 w 131"/>
                <a:gd name="T43" fmla="*/ 56 h 114"/>
                <a:gd name="T44" fmla="*/ 49 w 131"/>
                <a:gd name="T45" fmla="*/ 56 h 114"/>
                <a:gd name="T46" fmla="*/ 46 w 131"/>
                <a:gd name="T47" fmla="*/ 57 h 114"/>
                <a:gd name="T48" fmla="*/ 42 w 131"/>
                <a:gd name="T49" fmla="*/ 56 h 114"/>
                <a:gd name="T50" fmla="*/ 39 w 131"/>
                <a:gd name="T51" fmla="*/ 55 h 114"/>
                <a:gd name="T52" fmla="*/ 36 w 131"/>
                <a:gd name="T53" fmla="*/ 53 h 114"/>
                <a:gd name="T54" fmla="*/ 33 w 131"/>
                <a:gd name="T55" fmla="*/ 51 h 114"/>
                <a:gd name="T56" fmla="*/ 30 w 131"/>
                <a:gd name="T57" fmla="*/ 49 h 114"/>
                <a:gd name="T58" fmla="*/ 29 w 131"/>
                <a:gd name="T59" fmla="*/ 48 h 114"/>
                <a:gd name="T60" fmla="*/ 0 w 131"/>
                <a:gd name="T61" fmla="*/ 7 h 114"/>
                <a:gd name="T62" fmla="*/ 9 w 131"/>
                <a:gd name="T63" fmla="*/ 0 h 114"/>
                <a:gd name="T64" fmla="*/ 28 w 131"/>
                <a:gd name="T65" fmla="*/ 20 h 114"/>
                <a:gd name="T66" fmla="*/ 40 w 131"/>
                <a:gd name="T67" fmla="*/ 17 h 114"/>
                <a:gd name="T68" fmla="*/ 49 w 131"/>
                <a:gd name="T69" fmla="*/ 23 h 114"/>
                <a:gd name="T70" fmla="*/ 49 w 131"/>
                <a:gd name="T71" fmla="*/ 23 h 11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1"/>
                <a:gd name="T109" fmla="*/ 0 h 114"/>
                <a:gd name="T110" fmla="*/ 131 w 131"/>
                <a:gd name="T111" fmla="*/ 114 h 11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1" h="114">
                  <a:moveTo>
                    <a:pt x="97" y="45"/>
                  </a:moveTo>
                  <a:lnTo>
                    <a:pt x="93" y="45"/>
                  </a:lnTo>
                  <a:lnTo>
                    <a:pt x="83" y="47"/>
                  </a:lnTo>
                  <a:lnTo>
                    <a:pt x="78" y="49"/>
                  </a:lnTo>
                  <a:lnTo>
                    <a:pt x="74" y="51"/>
                  </a:lnTo>
                  <a:lnTo>
                    <a:pt x="70" y="55"/>
                  </a:lnTo>
                  <a:lnTo>
                    <a:pt x="68" y="63"/>
                  </a:lnTo>
                  <a:lnTo>
                    <a:pt x="66" y="66"/>
                  </a:lnTo>
                  <a:lnTo>
                    <a:pt x="70" y="72"/>
                  </a:lnTo>
                  <a:lnTo>
                    <a:pt x="72" y="78"/>
                  </a:lnTo>
                  <a:lnTo>
                    <a:pt x="76" y="83"/>
                  </a:lnTo>
                  <a:lnTo>
                    <a:pt x="83" y="91"/>
                  </a:lnTo>
                  <a:lnTo>
                    <a:pt x="87" y="95"/>
                  </a:lnTo>
                  <a:lnTo>
                    <a:pt x="114" y="91"/>
                  </a:lnTo>
                  <a:lnTo>
                    <a:pt x="127" y="70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7" y="101"/>
                  </a:lnTo>
                  <a:lnTo>
                    <a:pt x="121" y="102"/>
                  </a:lnTo>
                  <a:lnTo>
                    <a:pt x="118" y="106"/>
                  </a:lnTo>
                  <a:lnTo>
                    <a:pt x="110" y="108"/>
                  </a:lnTo>
                  <a:lnTo>
                    <a:pt x="104" y="112"/>
                  </a:lnTo>
                  <a:lnTo>
                    <a:pt x="97" y="112"/>
                  </a:lnTo>
                  <a:lnTo>
                    <a:pt x="91" y="114"/>
                  </a:lnTo>
                  <a:lnTo>
                    <a:pt x="83" y="112"/>
                  </a:lnTo>
                  <a:lnTo>
                    <a:pt x="78" y="110"/>
                  </a:lnTo>
                  <a:lnTo>
                    <a:pt x="72" y="106"/>
                  </a:lnTo>
                  <a:lnTo>
                    <a:pt x="66" y="102"/>
                  </a:lnTo>
                  <a:lnTo>
                    <a:pt x="59" y="97"/>
                  </a:lnTo>
                  <a:lnTo>
                    <a:pt x="57" y="95"/>
                  </a:lnTo>
                  <a:lnTo>
                    <a:pt x="0" y="13"/>
                  </a:lnTo>
                  <a:lnTo>
                    <a:pt x="17" y="0"/>
                  </a:lnTo>
                  <a:lnTo>
                    <a:pt x="55" y="40"/>
                  </a:lnTo>
                  <a:lnTo>
                    <a:pt x="80" y="34"/>
                  </a:lnTo>
                  <a:lnTo>
                    <a:pt x="97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8" name="Freeform 327"/>
            <p:cNvSpPr>
              <a:spLocks/>
            </p:cNvSpPr>
            <p:nvPr/>
          </p:nvSpPr>
          <p:spPr bwMode="auto">
            <a:xfrm>
              <a:off x="3297" y="3222"/>
              <a:ext cx="55" cy="42"/>
            </a:xfrm>
            <a:custGeom>
              <a:avLst/>
              <a:gdLst>
                <a:gd name="T0" fmla="*/ 0 w 110"/>
                <a:gd name="T1" fmla="*/ 1 h 83"/>
                <a:gd name="T2" fmla="*/ 38 w 110"/>
                <a:gd name="T3" fmla="*/ 42 h 83"/>
                <a:gd name="T4" fmla="*/ 55 w 110"/>
                <a:gd name="T5" fmla="*/ 42 h 83"/>
                <a:gd name="T6" fmla="*/ 20 w 110"/>
                <a:gd name="T7" fmla="*/ 0 h 83"/>
                <a:gd name="T8" fmla="*/ 0 w 110"/>
                <a:gd name="T9" fmla="*/ 1 h 83"/>
                <a:gd name="T10" fmla="*/ 0 w 110"/>
                <a:gd name="T11" fmla="*/ 1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"/>
                <a:gd name="T19" fmla="*/ 0 h 83"/>
                <a:gd name="T20" fmla="*/ 110 w 110"/>
                <a:gd name="T21" fmla="*/ 83 h 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" h="83">
                  <a:moveTo>
                    <a:pt x="0" y="2"/>
                  </a:moveTo>
                  <a:lnTo>
                    <a:pt x="76" y="83"/>
                  </a:lnTo>
                  <a:lnTo>
                    <a:pt x="110" y="83"/>
                  </a:lnTo>
                  <a:lnTo>
                    <a:pt x="4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9" name="Freeform 328"/>
            <p:cNvSpPr>
              <a:spLocks/>
            </p:cNvSpPr>
            <p:nvPr/>
          </p:nvSpPr>
          <p:spPr bwMode="auto">
            <a:xfrm>
              <a:off x="4057" y="3110"/>
              <a:ext cx="453" cy="496"/>
            </a:xfrm>
            <a:custGeom>
              <a:avLst/>
              <a:gdLst>
                <a:gd name="T0" fmla="*/ 311 w 907"/>
                <a:gd name="T1" fmla="*/ 9 h 992"/>
                <a:gd name="T2" fmla="*/ 253 w 907"/>
                <a:gd name="T3" fmla="*/ 99 h 992"/>
                <a:gd name="T4" fmla="*/ 81 w 907"/>
                <a:gd name="T5" fmla="*/ 139 h 992"/>
                <a:gd name="T6" fmla="*/ 0 w 907"/>
                <a:gd name="T7" fmla="*/ 221 h 992"/>
                <a:gd name="T8" fmla="*/ 60 w 907"/>
                <a:gd name="T9" fmla="*/ 381 h 992"/>
                <a:gd name="T10" fmla="*/ 73 w 907"/>
                <a:gd name="T11" fmla="*/ 470 h 992"/>
                <a:gd name="T12" fmla="*/ 453 w 907"/>
                <a:gd name="T13" fmla="*/ 496 h 992"/>
                <a:gd name="T14" fmla="*/ 420 w 907"/>
                <a:gd name="T15" fmla="*/ 0 h 992"/>
                <a:gd name="T16" fmla="*/ 311 w 907"/>
                <a:gd name="T17" fmla="*/ 9 h 992"/>
                <a:gd name="T18" fmla="*/ 311 w 907"/>
                <a:gd name="T19" fmla="*/ 9 h 9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07"/>
                <a:gd name="T31" fmla="*/ 0 h 992"/>
                <a:gd name="T32" fmla="*/ 907 w 907"/>
                <a:gd name="T33" fmla="*/ 992 h 9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07" h="992">
                  <a:moveTo>
                    <a:pt x="622" y="17"/>
                  </a:moveTo>
                  <a:lnTo>
                    <a:pt x="506" y="197"/>
                  </a:lnTo>
                  <a:lnTo>
                    <a:pt x="162" y="277"/>
                  </a:lnTo>
                  <a:lnTo>
                    <a:pt x="0" y="442"/>
                  </a:lnTo>
                  <a:lnTo>
                    <a:pt x="120" y="762"/>
                  </a:lnTo>
                  <a:lnTo>
                    <a:pt x="147" y="940"/>
                  </a:lnTo>
                  <a:lnTo>
                    <a:pt x="907" y="992"/>
                  </a:lnTo>
                  <a:lnTo>
                    <a:pt x="840" y="0"/>
                  </a:lnTo>
                  <a:lnTo>
                    <a:pt x="622" y="1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50" name="Freeform 329"/>
            <p:cNvSpPr>
              <a:spLocks/>
            </p:cNvSpPr>
            <p:nvPr/>
          </p:nvSpPr>
          <p:spPr bwMode="auto">
            <a:xfrm>
              <a:off x="3676" y="2400"/>
              <a:ext cx="96" cy="220"/>
            </a:xfrm>
            <a:custGeom>
              <a:avLst/>
              <a:gdLst>
                <a:gd name="T0" fmla="*/ 23 w 194"/>
                <a:gd name="T1" fmla="*/ 26 h 441"/>
                <a:gd name="T2" fmla="*/ 18 w 194"/>
                <a:gd name="T3" fmla="*/ 34 h 441"/>
                <a:gd name="T4" fmla="*/ 13 w 194"/>
                <a:gd name="T5" fmla="*/ 46 h 441"/>
                <a:gd name="T6" fmla="*/ 11 w 194"/>
                <a:gd name="T7" fmla="*/ 54 h 441"/>
                <a:gd name="T8" fmla="*/ 9 w 194"/>
                <a:gd name="T9" fmla="*/ 63 h 441"/>
                <a:gd name="T10" fmla="*/ 6 w 194"/>
                <a:gd name="T11" fmla="*/ 74 h 441"/>
                <a:gd name="T12" fmla="*/ 5 w 194"/>
                <a:gd name="T13" fmla="*/ 86 h 441"/>
                <a:gd name="T14" fmla="*/ 6 w 194"/>
                <a:gd name="T15" fmla="*/ 98 h 441"/>
                <a:gd name="T16" fmla="*/ 7 w 194"/>
                <a:gd name="T17" fmla="*/ 109 h 441"/>
                <a:gd name="T18" fmla="*/ 9 w 194"/>
                <a:gd name="T19" fmla="*/ 120 h 441"/>
                <a:gd name="T20" fmla="*/ 13 w 194"/>
                <a:gd name="T21" fmla="*/ 132 h 441"/>
                <a:gd name="T22" fmla="*/ 16 w 194"/>
                <a:gd name="T23" fmla="*/ 140 h 441"/>
                <a:gd name="T24" fmla="*/ 21 w 194"/>
                <a:gd name="T25" fmla="*/ 149 h 441"/>
                <a:gd name="T26" fmla="*/ 26 w 194"/>
                <a:gd name="T27" fmla="*/ 158 h 441"/>
                <a:gd name="T28" fmla="*/ 34 w 194"/>
                <a:gd name="T29" fmla="*/ 168 h 441"/>
                <a:gd name="T30" fmla="*/ 44 w 194"/>
                <a:gd name="T31" fmla="*/ 174 h 441"/>
                <a:gd name="T32" fmla="*/ 53 w 194"/>
                <a:gd name="T33" fmla="*/ 180 h 441"/>
                <a:gd name="T34" fmla="*/ 61 w 194"/>
                <a:gd name="T35" fmla="*/ 185 h 441"/>
                <a:gd name="T36" fmla="*/ 70 w 194"/>
                <a:gd name="T37" fmla="*/ 190 h 441"/>
                <a:gd name="T38" fmla="*/ 84 w 194"/>
                <a:gd name="T39" fmla="*/ 198 h 441"/>
                <a:gd name="T40" fmla="*/ 94 w 194"/>
                <a:gd name="T41" fmla="*/ 205 h 441"/>
                <a:gd name="T42" fmla="*/ 94 w 194"/>
                <a:gd name="T43" fmla="*/ 220 h 441"/>
                <a:gd name="T44" fmla="*/ 89 w 194"/>
                <a:gd name="T45" fmla="*/ 216 h 441"/>
                <a:gd name="T46" fmla="*/ 81 w 194"/>
                <a:gd name="T47" fmla="*/ 211 h 441"/>
                <a:gd name="T48" fmla="*/ 73 w 194"/>
                <a:gd name="T49" fmla="*/ 206 h 441"/>
                <a:gd name="T50" fmla="*/ 65 w 194"/>
                <a:gd name="T51" fmla="*/ 201 h 441"/>
                <a:gd name="T52" fmla="*/ 55 w 194"/>
                <a:gd name="T53" fmla="*/ 195 h 441"/>
                <a:gd name="T54" fmla="*/ 47 w 194"/>
                <a:gd name="T55" fmla="*/ 188 h 441"/>
                <a:gd name="T56" fmla="*/ 39 w 194"/>
                <a:gd name="T57" fmla="*/ 181 h 441"/>
                <a:gd name="T58" fmla="*/ 30 w 194"/>
                <a:gd name="T59" fmla="*/ 177 h 441"/>
                <a:gd name="T60" fmla="*/ 17 w 194"/>
                <a:gd name="T61" fmla="*/ 166 h 441"/>
                <a:gd name="T62" fmla="*/ 10 w 194"/>
                <a:gd name="T63" fmla="*/ 155 h 441"/>
                <a:gd name="T64" fmla="*/ 7 w 194"/>
                <a:gd name="T65" fmla="*/ 145 h 441"/>
                <a:gd name="T66" fmla="*/ 5 w 194"/>
                <a:gd name="T67" fmla="*/ 134 h 441"/>
                <a:gd name="T68" fmla="*/ 2 w 194"/>
                <a:gd name="T69" fmla="*/ 121 h 441"/>
                <a:gd name="T70" fmla="*/ 1 w 194"/>
                <a:gd name="T71" fmla="*/ 108 h 441"/>
                <a:gd name="T72" fmla="*/ 0 w 194"/>
                <a:gd name="T73" fmla="*/ 95 h 441"/>
                <a:gd name="T74" fmla="*/ 0 w 194"/>
                <a:gd name="T75" fmla="*/ 82 h 441"/>
                <a:gd name="T76" fmla="*/ 0 w 194"/>
                <a:gd name="T77" fmla="*/ 70 h 441"/>
                <a:gd name="T78" fmla="*/ 1 w 194"/>
                <a:gd name="T79" fmla="*/ 61 h 441"/>
                <a:gd name="T80" fmla="*/ 3 w 194"/>
                <a:gd name="T81" fmla="*/ 53 h 441"/>
                <a:gd name="T82" fmla="*/ 5 w 194"/>
                <a:gd name="T83" fmla="*/ 44 h 441"/>
                <a:gd name="T84" fmla="*/ 12 w 194"/>
                <a:gd name="T85" fmla="*/ 29 h 441"/>
                <a:gd name="T86" fmla="*/ 22 w 194"/>
                <a:gd name="T87" fmla="*/ 17 h 441"/>
                <a:gd name="T88" fmla="*/ 29 w 194"/>
                <a:gd name="T89" fmla="*/ 6 h 441"/>
                <a:gd name="T90" fmla="*/ 37 w 194"/>
                <a:gd name="T91" fmla="*/ 0 h 4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94"/>
                <a:gd name="T139" fmla="*/ 0 h 441"/>
                <a:gd name="T140" fmla="*/ 194 w 194"/>
                <a:gd name="T141" fmla="*/ 441 h 4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94" h="441">
                  <a:moveTo>
                    <a:pt x="51" y="50"/>
                  </a:moveTo>
                  <a:lnTo>
                    <a:pt x="48" y="50"/>
                  </a:lnTo>
                  <a:lnTo>
                    <a:pt x="46" y="53"/>
                  </a:lnTo>
                  <a:lnTo>
                    <a:pt x="42" y="57"/>
                  </a:lnTo>
                  <a:lnTo>
                    <a:pt x="38" y="65"/>
                  </a:lnTo>
                  <a:lnTo>
                    <a:pt x="36" y="69"/>
                  </a:lnTo>
                  <a:lnTo>
                    <a:pt x="32" y="76"/>
                  </a:lnTo>
                  <a:lnTo>
                    <a:pt x="30" y="82"/>
                  </a:lnTo>
                  <a:lnTo>
                    <a:pt x="27" y="93"/>
                  </a:lnTo>
                  <a:lnTo>
                    <a:pt x="25" y="97"/>
                  </a:lnTo>
                  <a:lnTo>
                    <a:pt x="25" y="103"/>
                  </a:lnTo>
                  <a:lnTo>
                    <a:pt x="23" y="108"/>
                  </a:lnTo>
                  <a:lnTo>
                    <a:pt x="21" y="114"/>
                  </a:lnTo>
                  <a:lnTo>
                    <a:pt x="19" y="120"/>
                  </a:lnTo>
                  <a:lnTo>
                    <a:pt x="19" y="126"/>
                  </a:lnTo>
                  <a:lnTo>
                    <a:pt x="17" y="133"/>
                  </a:lnTo>
                  <a:lnTo>
                    <a:pt x="17" y="141"/>
                  </a:lnTo>
                  <a:lnTo>
                    <a:pt x="13" y="148"/>
                  </a:lnTo>
                  <a:lnTo>
                    <a:pt x="13" y="156"/>
                  </a:lnTo>
                  <a:lnTo>
                    <a:pt x="11" y="164"/>
                  </a:lnTo>
                  <a:lnTo>
                    <a:pt x="11" y="173"/>
                  </a:lnTo>
                  <a:lnTo>
                    <a:pt x="11" y="181"/>
                  </a:lnTo>
                  <a:lnTo>
                    <a:pt x="11" y="188"/>
                  </a:lnTo>
                  <a:lnTo>
                    <a:pt x="13" y="196"/>
                  </a:lnTo>
                  <a:lnTo>
                    <a:pt x="13" y="203"/>
                  </a:lnTo>
                  <a:lnTo>
                    <a:pt x="13" y="211"/>
                  </a:lnTo>
                  <a:lnTo>
                    <a:pt x="15" y="219"/>
                  </a:lnTo>
                  <a:lnTo>
                    <a:pt x="15" y="226"/>
                  </a:lnTo>
                  <a:lnTo>
                    <a:pt x="19" y="236"/>
                  </a:lnTo>
                  <a:lnTo>
                    <a:pt x="19" y="241"/>
                  </a:lnTo>
                  <a:lnTo>
                    <a:pt x="21" y="249"/>
                  </a:lnTo>
                  <a:lnTo>
                    <a:pt x="23" y="257"/>
                  </a:lnTo>
                  <a:lnTo>
                    <a:pt x="27" y="264"/>
                  </a:lnTo>
                  <a:lnTo>
                    <a:pt x="29" y="270"/>
                  </a:lnTo>
                  <a:lnTo>
                    <a:pt x="30" y="276"/>
                  </a:lnTo>
                  <a:lnTo>
                    <a:pt x="32" y="281"/>
                  </a:lnTo>
                  <a:lnTo>
                    <a:pt x="36" y="289"/>
                  </a:lnTo>
                  <a:lnTo>
                    <a:pt x="38" y="293"/>
                  </a:lnTo>
                  <a:lnTo>
                    <a:pt x="42" y="298"/>
                  </a:lnTo>
                  <a:lnTo>
                    <a:pt x="44" y="304"/>
                  </a:lnTo>
                  <a:lnTo>
                    <a:pt x="48" y="310"/>
                  </a:lnTo>
                  <a:lnTo>
                    <a:pt x="53" y="317"/>
                  </a:lnTo>
                  <a:lnTo>
                    <a:pt x="59" y="325"/>
                  </a:lnTo>
                  <a:lnTo>
                    <a:pt x="63" y="331"/>
                  </a:lnTo>
                  <a:lnTo>
                    <a:pt x="69" y="336"/>
                  </a:lnTo>
                  <a:lnTo>
                    <a:pt x="74" y="338"/>
                  </a:lnTo>
                  <a:lnTo>
                    <a:pt x="80" y="344"/>
                  </a:lnTo>
                  <a:lnTo>
                    <a:pt x="88" y="348"/>
                  </a:lnTo>
                  <a:lnTo>
                    <a:pt x="99" y="355"/>
                  </a:lnTo>
                  <a:lnTo>
                    <a:pt x="103" y="357"/>
                  </a:lnTo>
                  <a:lnTo>
                    <a:pt x="107" y="361"/>
                  </a:lnTo>
                  <a:lnTo>
                    <a:pt x="112" y="363"/>
                  </a:lnTo>
                  <a:lnTo>
                    <a:pt x="118" y="367"/>
                  </a:lnTo>
                  <a:lnTo>
                    <a:pt x="124" y="371"/>
                  </a:lnTo>
                  <a:lnTo>
                    <a:pt x="129" y="373"/>
                  </a:lnTo>
                  <a:lnTo>
                    <a:pt x="135" y="376"/>
                  </a:lnTo>
                  <a:lnTo>
                    <a:pt x="141" y="380"/>
                  </a:lnTo>
                  <a:lnTo>
                    <a:pt x="150" y="388"/>
                  </a:lnTo>
                  <a:lnTo>
                    <a:pt x="160" y="393"/>
                  </a:lnTo>
                  <a:lnTo>
                    <a:pt x="169" y="397"/>
                  </a:lnTo>
                  <a:lnTo>
                    <a:pt x="177" y="403"/>
                  </a:lnTo>
                  <a:lnTo>
                    <a:pt x="184" y="407"/>
                  </a:lnTo>
                  <a:lnTo>
                    <a:pt x="190" y="411"/>
                  </a:lnTo>
                  <a:lnTo>
                    <a:pt x="192" y="412"/>
                  </a:lnTo>
                  <a:lnTo>
                    <a:pt x="194" y="414"/>
                  </a:lnTo>
                  <a:lnTo>
                    <a:pt x="190" y="441"/>
                  </a:lnTo>
                  <a:lnTo>
                    <a:pt x="188" y="439"/>
                  </a:lnTo>
                  <a:lnTo>
                    <a:pt x="184" y="437"/>
                  </a:lnTo>
                  <a:lnTo>
                    <a:pt x="179" y="433"/>
                  </a:lnTo>
                  <a:lnTo>
                    <a:pt x="173" y="430"/>
                  </a:lnTo>
                  <a:lnTo>
                    <a:pt x="167" y="426"/>
                  </a:lnTo>
                  <a:lnTo>
                    <a:pt x="164" y="422"/>
                  </a:lnTo>
                  <a:lnTo>
                    <a:pt x="158" y="420"/>
                  </a:lnTo>
                  <a:lnTo>
                    <a:pt x="154" y="416"/>
                  </a:lnTo>
                  <a:lnTo>
                    <a:pt x="148" y="412"/>
                  </a:lnTo>
                  <a:lnTo>
                    <a:pt x="143" y="409"/>
                  </a:lnTo>
                  <a:lnTo>
                    <a:pt x="137" y="405"/>
                  </a:lnTo>
                  <a:lnTo>
                    <a:pt x="131" y="403"/>
                  </a:lnTo>
                  <a:lnTo>
                    <a:pt x="126" y="397"/>
                  </a:lnTo>
                  <a:lnTo>
                    <a:pt x="118" y="393"/>
                  </a:lnTo>
                  <a:lnTo>
                    <a:pt x="112" y="390"/>
                  </a:lnTo>
                  <a:lnTo>
                    <a:pt x="107" y="386"/>
                  </a:lnTo>
                  <a:lnTo>
                    <a:pt x="101" y="380"/>
                  </a:lnTo>
                  <a:lnTo>
                    <a:pt x="95" y="376"/>
                  </a:lnTo>
                  <a:lnTo>
                    <a:pt x="89" y="373"/>
                  </a:lnTo>
                  <a:lnTo>
                    <a:pt x="84" y="369"/>
                  </a:lnTo>
                  <a:lnTo>
                    <a:pt x="78" y="363"/>
                  </a:lnTo>
                  <a:lnTo>
                    <a:pt x="72" y="359"/>
                  </a:lnTo>
                  <a:lnTo>
                    <a:pt x="67" y="355"/>
                  </a:lnTo>
                  <a:lnTo>
                    <a:pt x="61" y="354"/>
                  </a:lnTo>
                  <a:lnTo>
                    <a:pt x="51" y="346"/>
                  </a:lnTo>
                  <a:lnTo>
                    <a:pt x="44" y="340"/>
                  </a:lnTo>
                  <a:lnTo>
                    <a:pt x="34" y="333"/>
                  </a:lnTo>
                  <a:lnTo>
                    <a:pt x="29" y="323"/>
                  </a:lnTo>
                  <a:lnTo>
                    <a:pt x="25" y="317"/>
                  </a:lnTo>
                  <a:lnTo>
                    <a:pt x="21" y="310"/>
                  </a:lnTo>
                  <a:lnTo>
                    <a:pt x="19" y="304"/>
                  </a:lnTo>
                  <a:lnTo>
                    <a:pt x="17" y="298"/>
                  </a:lnTo>
                  <a:lnTo>
                    <a:pt x="15" y="291"/>
                  </a:lnTo>
                  <a:lnTo>
                    <a:pt x="11" y="283"/>
                  </a:lnTo>
                  <a:lnTo>
                    <a:pt x="10" y="276"/>
                  </a:lnTo>
                  <a:lnTo>
                    <a:pt x="10" y="268"/>
                  </a:lnTo>
                  <a:lnTo>
                    <a:pt x="8" y="259"/>
                  </a:lnTo>
                  <a:lnTo>
                    <a:pt x="6" y="251"/>
                  </a:lnTo>
                  <a:lnTo>
                    <a:pt x="4" y="243"/>
                  </a:lnTo>
                  <a:lnTo>
                    <a:pt x="4" y="236"/>
                  </a:lnTo>
                  <a:lnTo>
                    <a:pt x="2" y="224"/>
                  </a:lnTo>
                  <a:lnTo>
                    <a:pt x="2" y="217"/>
                  </a:lnTo>
                  <a:lnTo>
                    <a:pt x="0" y="207"/>
                  </a:lnTo>
                  <a:lnTo>
                    <a:pt x="0" y="198"/>
                  </a:lnTo>
                  <a:lnTo>
                    <a:pt x="0" y="190"/>
                  </a:lnTo>
                  <a:lnTo>
                    <a:pt x="0" y="181"/>
                  </a:lnTo>
                  <a:lnTo>
                    <a:pt x="0" y="173"/>
                  </a:lnTo>
                  <a:lnTo>
                    <a:pt x="0" y="165"/>
                  </a:lnTo>
                  <a:lnTo>
                    <a:pt x="0" y="156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2" y="135"/>
                  </a:lnTo>
                  <a:lnTo>
                    <a:pt x="2" y="127"/>
                  </a:lnTo>
                  <a:lnTo>
                    <a:pt x="2" y="122"/>
                  </a:lnTo>
                  <a:lnTo>
                    <a:pt x="4" y="116"/>
                  </a:lnTo>
                  <a:lnTo>
                    <a:pt x="6" y="112"/>
                  </a:lnTo>
                  <a:lnTo>
                    <a:pt x="6" y="107"/>
                  </a:lnTo>
                  <a:lnTo>
                    <a:pt x="8" y="99"/>
                  </a:lnTo>
                  <a:lnTo>
                    <a:pt x="8" y="95"/>
                  </a:lnTo>
                  <a:lnTo>
                    <a:pt x="11" y="89"/>
                  </a:lnTo>
                  <a:lnTo>
                    <a:pt x="13" y="80"/>
                  </a:lnTo>
                  <a:lnTo>
                    <a:pt x="19" y="70"/>
                  </a:lnTo>
                  <a:lnTo>
                    <a:pt x="25" y="59"/>
                  </a:lnTo>
                  <a:lnTo>
                    <a:pt x="30" y="51"/>
                  </a:lnTo>
                  <a:lnTo>
                    <a:pt x="36" y="42"/>
                  </a:lnTo>
                  <a:lnTo>
                    <a:pt x="44" y="34"/>
                  </a:lnTo>
                  <a:lnTo>
                    <a:pt x="48" y="27"/>
                  </a:lnTo>
                  <a:lnTo>
                    <a:pt x="55" y="19"/>
                  </a:lnTo>
                  <a:lnTo>
                    <a:pt x="59" y="13"/>
                  </a:lnTo>
                  <a:lnTo>
                    <a:pt x="65" y="8"/>
                  </a:lnTo>
                  <a:lnTo>
                    <a:pt x="70" y="2"/>
                  </a:lnTo>
                  <a:lnTo>
                    <a:pt x="74" y="0"/>
                  </a:lnTo>
                  <a:lnTo>
                    <a:pt x="51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51" name="Freeform 330"/>
            <p:cNvSpPr>
              <a:spLocks/>
            </p:cNvSpPr>
            <p:nvPr/>
          </p:nvSpPr>
          <p:spPr bwMode="auto">
            <a:xfrm>
              <a:off x="3672" y="2391"/>
              <a:ext cx="98" cy="213"/>
            </a:xfrm>
            <a:custGeom>
              <a:avLst/>
              <a:gdLst>
                <a:gd name="T0" fmla="*/ 49 w 196"/>
                <a:gd name="T1" fmla="*/ 25 h 426"/>
                <a:gd name="T2" fmla="*/ 41 w 196"/>
                <a:gd name="T3" fmla="*/ 27 h 426"/>
                <a:gd name="T4" fmla="*/ 33 w 196"/>
                <a:gd name="T5" fmla="*/ 36 h 426"/>
                <a:gd name="T6" fmla="*/ 25 w 196"/>
                <a:gd name="T7" fmla="*/ 46 h 426"/>
                <a:gd name="T8" fmla="*/ 21 w 196"/>
                <a:gd name="T9" fmla="*/ 54 h 426"/>
                <a:gd name="T10" fmla="*/ 19 w 196"/>
                <a:gd name="T11" fmla="*/ 63 h 426"/>
                <a:gd name="T12" fmla="*/ 17 w 196"/>
                <a:gd name="T13" fmla="*/ 75 h 426"/>
                <a:gd name="T14" fmla="*/ 14 w 196"/>
                <a:gd name="T15" fmla="*/ 87 h 426"/>
                <a:gd name="T16" fmla="*/ 14 w 196"/>
                <a:gd name="T17" fmla="*/ 99 h 426"/>
                <a:gd name="T18" fmla="*/ 15 w 196"/>
                <a:gd name="T19" fmla="*/ 108 h 426"/>
                <a:gd name="T20" fmla="*/ 17 w 196"/>
                <a:gd name="T21" fmla="*/ 119 h 426"/>
                <a:gd name="T22" fmla="*/ 19 w 196"/>
                <a:gd name="T23" fmla="*/ 129 h 426"/>
                <a:gd name="T24" fmla="*/ 20 w 196"/>
                <a:gd name="T25" fmla="*/ 138 h 426"/>
                <a:gd name="T26" fmla="*/ 23 w 196"/>
                <a:gd name="T27" fmla="*/ 146 h 426"/>
                <a:gd name="T28" fmla="*/ 29 w 196"/>
                <a:gd name="T29" fmla="*/ 155 h 426"/>
                <a:gd name="T30" fmla="*/ 37 w 196"/>
                <a:gd name="T31" fmla="*/ 162 h 426"/>
                <a:gd name="T32" fmla="*/ 49 w 196"/>
                <a:gd name="T33" fmla="*/ 170 h 426"/>
                <a:gd name="T34" fmla="*/ 57 w 196"/>
                <a:gd name="T35" fmla="*/ 174 h 426"/>
                <a:gd name="T36" fmla="*/ 65 w 196"/>
                <a:gd name="T37" fmla="*/ 179 h 426"/>
                <a:gd name="T38" fmla="*/ 77 w 196"/>
                <a:gd name="T39" fmla="*/ 186 h 426"/>
                <a:gd name="T40" fmla="*/ 90 w 196"/>
                <a:gd name="T41" fmla="*/ 194 h 426"/>
                <a:gd name="T42" fmla="*/ 97 w 196"/>
                <a:gd name="T43" fmla="*/ 199 h 426"/>
                <a:gd name="T44" fmla="*/ 94 w 196"/>
                <a:gd name="T45" fmla="*/ 212 h 426"/>
                <a:gd name="T46" fmla="*/ 86 w 196"/>
                <a:gd name="T47" fmla="*/ 207 h 426"/>
                <a:gd name="T48" fmla="*/ 79 w 196"/>
                <a:gd name="T49" fmla="*/ 203 h 426"/>
                <a:gd name="T50" fmla="*/ 72 w 196"/>
                <a:gd name="T51" fmla="*/ 197 h 426"/>
                <a:gd name="T52" fmla="*/ 62 w 196"/>
                <a:gd name="T53" fmla="*/ 191 h 426"/>
                <a:gd name="T54" fmla="*/ 53 w 196"/>
                <a:gd name="T55" fmla="*/ 186 h 426"/>
                <a:gd name="T56" fmla="*/ 45 w 196"/>
                <a:gd name="T57" fmla="*/ 179 h 426"/>
                <a:gd name="T58" fmla="*/ 37 w 196"/>
                <a:gd name="T59" fmla="*/ 173 h 426"/>
                <a:gd name="T60" fmla="*/ 25 w 196"/>
                <a:gd name="T61" fmla="*/ 167 h 426"/>
                <a:gd name="T62" fmla="*/ 14 w 196"/>
                <a:gd name="T63" fmla="*/ 154 h 426"/>
                <a:gd name="T64" fmla="*/ 10 w 196"/>
                <a:gd name="T65" fmla="*/ 147 h 426"/>
                <a:gd name="T66" fmla="*/ 6 w 196"/>
                <a:gd name="T67" fmla="*/ 137 h 426"/>
                <a:gd name="T68" fmla="*/ 4 w 196"/>
                <a:gd name="T69" fmla="*/ 126 h 426"/>
                <a:gd name="T70" fmla="*/ 2 w 196"/>
                <a:gd name="T71" fmla="*/ 115 h 426"/>
                <a:gd name="T72" fmla="*/ 0 w 196"/>
                <a:gd name="T73" fmla="*/ 103 h 426"/>
                <a:gd name="T74" fmla="*/ 0 w 196"/>
                <a:gd name="T75" fmla="*/ 91 h 426"/>
                <a:gd name="T76" fmla="*/ 0 w 196"/>
                <a:gd name="T77" fmla="*/ 80 h 426"/>
                <a:gd name="T78" fmla="*/ 0 w 196"/>
                <a:gd name="T79" fmla="*/ 71 h 426"/>
                <a:gd name="T80" fmla="*/ 1 w 196"/>
                <a:gd name="T81" fmla="*/ 62 h 426"/>
                <a:gd name="T82" fmla="*/ 3 w 196"/>
                <a:gd name="T83" fmla="*/ 53 h 426"/>
                <a:gd name="T84" fmla="*/ 8 w 196"/>
                <a:gd name="T85" fmla="*/ 43 h 426"/>
                <a:gd name="T86" fmla="*/ 19 w 196"/>
                <a:gd name="T87" fmla="*/ 27 h 426"/>
                <a:gd name="T88" fmla="*/ 31 w 196"/>
                <a:gd name="T89" fmla="*/ 14 h 426"/>
                <a:gd name="T90" fmla="*/ 44 w 196"/>
                <a:gd name="T91" fmla="*/ 5 h 426"/>
                <a:gd name="T92" fmla="*/ 49 w 196"/>
                <a:gd name="T93" fmla="*/ 0 h 426"/>
                <a:gd name="T94" fmla="*/ 53 w 196"/>
                <a:gd name="T95" fmla="*/ 23 h 42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6"/>
                <a:gd name="T145" fmla="*/ 0 h 426"/>
                <a:gd name="T146" fmla="*/ 196 w 196"/>
                <a:gd name="T147" fmla="*/ 426 h 42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6" h="426">
                  <a:moveTo>
                    <a:pt x="107" y="46"/>
                  </a:moveTo>
                  <a:lnTo>
                    <a:pt x="103" y="46"/>
                  </a:lnTo>
                  <a:lnTo>
                    <a:pt x="97" y="49"/>
                  </a:lnTo>
                  <a:lnTo>
                    <a:pt x="92" y="49"/>
                  </a:lnTo>
                  <a:lnTo>
                    <a:pt x="88" y="53"/>
                  </a:lnTo>
                  <a:lnTo>
                    <a:pt x="82" y="55"/>
                  </a:lnTo>
                  <a:lnTo>
                    <a:pt x="77" y="61"/>
                  </a:lnTo>
                  <a:lnTo>
                    <a:pt x="71" y="65"/>
                  </a:lnTo>
                  <a:lnTo>
                    <a:pt x="65" y="72"/>
                  </a:lnTo>
                  <a:lnTo>
                    <a:pt x="59" y="78"/>
                  </a:lnTo>
                  <a:lnTo>
                    <a:pt x="52" y="87"/>
                  </a:lnTo>
                  <a:lnTo>
                    <a:pt x="50" y="91"/>
                  </a:lnTo>
                  <a:lnTo>
                    <a:pt x="46" y="97"/>
                  </a:lnTo>
                  <a:lnTo>
                    <a:pt x="44" y="103"/>
                  </a:lnTo>
                  <a:lnTo>
                    <a:pt x="42" y="108"/>
                  </a:lnTo>
                  <a:lnTo>
                    <a:pt x="38" y="114"/>
                  </a:lnTo>
                  <a:lnTo>
                    <a:pt x="38" y="122"/>
                  </a:lnTo>
                  <a:lnTo>
                    <a:pt x="37" y="127"/>
                  </a:lnTo>
                  <a:lnTo>
                    <a:pt x="35" y="137"/>
                  </a:lnTo>
                  <a:lnTo>
                    <a:pt x="33" y="143"/>
                  </a:lnTo>
                  <a:lnTo>
                    <a:pt x="33" y="150"/>
                  </a:lnTo>
                  <a:lnTo>
                    <a:pt x="31" y="158"/>
                  </a:lnTo>
                  <a:lnTo>
                    <a:pt x="31" y="165"/>
                  </a:lnTo>
                  <a:lnTo>
                    <a:pt x="29" y="173"/>
                  </a:lnTo>
                  <a:lnTo>
                    <a:pt x="29" y="182"/>
                  </a:lnTo>
                  <a:lnTo>
                    <a:pt x="29" y="188"/>
                  </a:lnTo>
                  <a:lnTo>
                    <a:pt x="29" y="198"/>
                  </a:lnTo>
                  <a:lnTo>
                    <a:pt x="29" y="203"/>
                  </a:lnTo>
                  <a:lnTo>
                    <a:pt x="29" y="211"/>
                  </a:lnTo>
                  <a:lnTo>
                    <a:pt x="31" y="217"/>
                  </a:lnTo>
                  <a:lnTo>
                    <a:pt x="31" y="224"/>
                  </a:lnTo>
                  <a:lnTo>
                    <a:pt x="31" y="232"/>
                  </a:lnTo>
                  <a:lnTo>
                    <a:pt x="33" y="238"/>
                  </a:lnTo>
                  <a:lnTo>
                    <a:pt x="35" y="245"/>
                  </a:lnTo>
                  <a:lnTo>
                    <a:pt x="37" y="253"/>
                  </a:lnTo>
                  <a:lnTo>
                    <a:pt x="37" y="258"/>
                  </a:lnTo>
                  <a:lnTo>
                    <a:pt x="38" y="264"/>
                  </a:lnTo>
                  <a:lnTo>
                    <a:pt x="38" y="270"/>
                  </a:lnTo>
                  <a:lnTo>
                    <a:pt x="40" y="276"/>
                  </a:lnTo>
                  <a:lnTo>
                    <a:pt x="42" y="281"/>
                  </a:lnTo>
                  <a:lnTo>
                    <a:pt x="44" y="287"/>
                  </a:lnTo>
                  <a:lnTo>
                    <a:pt x="46" y="291"/>
                  </a:lnTo>
                  <a:lnTo>
                    <a:pt x="50" y="296"/>
                  </a:lnTo>
                  <a:lnTo>
                    <a:pt x="54" y="304"/>
                  </a:lnTo>
                  <a:lnTo>
                    <a:pt x="59" y="310"/>
                  </a:lnTo>
                  <a:lnTo>
                    <a:pt x="63" y="315"/>
                  </a:lnTo>
                  <a:lnTo>
                    <a:pt x="69" y="321"/>
                  </a:lnTo>
                  <a:lnTo>
                    <a:pt x="73" y="323"/>
                  </a:lnTo>
                  <a:lnTo>
                    <a:pt x="80" y="329"/>
                  </a:lnTo>
                  <a:lnTo>
                    <a:pt x="88" y="334"/>
                  </a:lnTo>
                  <a:lnTo>
                    <a:pt x="99" y="340"/>
                  </a:lnTo>
                  <a:lnTo>
                    <a:pt x="103" y="342"/>
                  </a:lnTo>
                  <a:lnTo>
                    <a:pt x="109" y="346"/>
                  </a:lnTo>
                  <a:lnTo>
                    <a:pt x="115" y="348"/>
                  </a:lnTo>
                  <a:lnTo>
                    <a:pt x="120" y="352"/>
                  </a:lnTo>
                  <a:lnTo>
                    <a:pt x="124" y="355"/>
                  </a:lnTo>
                  <a:lnTo>
                    <a:pt x="130" y="357"/>
                  </a:lnTo>
                  <a:lnTo>
                    <a:pt x="135" y="361"/>
                  </a:lnTo>
                  <a:lnTo>
                    <a:pt x="143" y="365"/>
                  </a:lnTo>
                  <a:lnTo>
                    <a:pt x="153" y="371"/>
                  </a:lnTo>
                  <a:lnTo>
                    <a:pt x="162" y="378"/>
                  </a:lnTo>
                  <a:lnTo>
                    <a:pt x="170" y="382"/>
                  </a:lnTo>
                  <a:lnTo>
                    <a:pt x="179" y="388"/>
                  </a:lnTo>
                  <a:lnTo>
                    <a:pt x="185" y="391"/>
                  </a:lnTo>
                  <a:lnTo>
                    <a:pt x="191" y="395"/>
                  </a:lnTo>
                  <a:lnTo>
                    <a:pt x="194" y="397"/>
                  </a:lnTo>
                  <a:lnTo>
                    <a:pt x="196" y="399"/>
                  </a:lnTo>
                  <a:lnTo>
                    <a:pt x="189" y="426"/>
                  </a:lnTo>
                  <a:lnTo>
                    <a:pt x="187" y="424"/>
                  </a:lnTo>
                  <a:lnTo>
                    <a:pt x="185" y="422"/>
                  </a:lnTo>
                  <a:lnTo>
                    <a:pt x="179" y="418"/>
                  </a:lnTo>
                  <a:lnTo>
                    <a:pt x="172" y="414"/>
                  </a:lnTo>
                  <a:lnTo>
                    <a:pt x="168" y="410"/>
                  </a:lnTo>
                  <a:lnTo>
                    <a:pt x="162" y="409"/>
                  </a:lnTo>
                  <a:lnTo>
                    <a:pt x="158" y="405"/>
                  </a:lnTo>
                  <a:lnTo>
                    <a:pt x="153" y="403"/>
                  </a:lnTo>
                  <a:lnTo>
                    <a:pt x="147" y="397"/>
                  </a:lnTo>
                  <a:lnTo>
                    <a:pt x="143" y="393"/>
                  </a:lnTo>
                  <a:lnTo>
                    <a:pt x="135" y="390"/>
                  </a:lnTo>
                  <a:lnTo>
                    <a:pt x="132" y="388"/>
                  </a:lnTo>
                  <a:lnTo>
                    <a:pt x="124" y="382"/>
                  </a:lnTo>
                  <a:lnTo>
                    <a:pt x="118" y="378"/>
                  </a:lnTo>
                  <a:lnTo>
                    <a:pt x="113" y="374"/>
                  </a:lnTo>
                  <a:lnTo>
                    <a:pt x="107" y="371"/>
                  </a:lnTo>
                  <a:lnTo>
                    <a:pt x="101" y="365"/>
                  </a:lnTo>
                  <a:lnTo>
                    <a:pt x="96" y="361"/>
                  </a:lnTo>
                  <a:lnTo>
                    <a:pt x="90" y="357"/>
                  </a:lnTo>
                  <a:lnTo>
                    <a:pt x="84" y="353"/>
                  </a:lnTo>
                  <a:lnTo>
                    <a:pt x="78" y="350"/>
                  </a:lnTo>
                  <a:lnTo>
                    <a:pt x="73" y="346"/>
                  </a:lnTo>
                  <a:lnTo>
                    <a:pt x="67" y="342"/>
                  </a:lnTo>
                  <a:lnTo>
                    <a:pt x="61" y="338"/>
                  </a:lnTo>
                  <a:lnTo>
                    <a:pt x="50" y="333"/>
                  </a:lnTo>
                  <a:lnTo>
                    <a:pt x="42" y="325"/>
                  </a:lnTo>
                  <a:lnTo>
                    <a:pt x="35" y="317"/>
                  </a:lnTo>
                  <a:lnTo>
                    <a:pt x="29" y="308"/>
                  </a:lnTo>
                  <a:lnTo>
                    <a:pt x="25" y="302"/>
                  </a:lnTo>
                  <a:lnTo>
                    <a:pt x="21" y="298"/>
                  </a:lnTo>
                  <a:lnTo>
                    <a:pt x="19" y="293"/>
                  </a:lnTo>
                  <a:lnTo>
                    <a:pt x="18" y="287"/>
                  </a:lnTo>
                  <a:lnTo>
                    <a:pt x="16" y="279"/>
                  </a:lnTo>
                  <a:lnTo>
                    <a:pt x="12" y="274"/>
                  </a:lnTo>
                  <a:lnTo>
                    <a:pt x="10" y="266"/>
                  </a:lnTo>
                  <a:lnTo>
                    <a:pt x="10" y="260"/>
                  </a:lnTo>
                  <a:lnTo>
                    <a:pt x="8" y="253"/>
                  </a:lnTo>
                  <a:lnTo>
                    <a:pt x="6" y="243"/>
                  </a:lnTo>
                  <a:lnTo>
                    <a:pt x="4" y="236"/>
                  </a:lnTo>
                  <a:lnTo>
                    <a:pt x="4" y="230"/>
                  </a:lnTo>
                  <a:lnTo>
                    <a:pt x="2" y="220"/>
                  </a:lnTo>
                  <a:lnTo>
                    <a:pt x="2" y="213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190"/>
                  </a:lnTo>
                  <a:lnTo>
                    <a:pt x="0" y="182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154"/>
                  </a:lnTo>
                  <a:lnTo>
                    <a:pt x="0" y="146"/>
                  </a:lnTo>
                  <a:lnTo>
                    <a:pt x="0" y="141"/>
                  </a:lnTo>
                  <a:lnTo>
                    <a:pt x="0" y="135"/>
                  </a:lnTo>
                  <a:lnTo>
                    <a:pt x="0" y="129"/>
                  </a:lnTo>
                  <a:lnTo>
                    <a:pt x="2" y="124"/>
                  </a:lnTo>
                  <a:lnTo>
                    <a:pt x="4" y="118"/>
                  </a:lnTo>
                  <a:lnTo>
                    <a:pt x="4" y="112"/>
                  </a:lnTo>
                  <a:lnTo>
                    <a:pt x="6" y="106"/>
                  </a:lnTo>
                  <a:lnTo>
                    <a:pt x="6" y="101"/>
                  </a:lnTo>
                  <a:lnTo>
                    <a:pt x="10" y="95"/>
                  </a:lnTo>
                  <a:lnTo>
                    <a:pt x="16" y="86"/>
                  </a:lnTo>
                  <a:lnTo>
                    <a:pt x="21" y="76"/>
                  </a:lnTo>
                  <a:lnTo>
                    <a:pt x="29" y="65"/>
                  </a:lnTo>
                  <a:lnTo>
                    <a:pt x="37" y="55"/>
                  </a:lnTo>
                  <a:lnTo>
                    <a:pt x="46" y="46"/>
                  </a:lnTo>
                  <a:lnTo>
                    <a:pt x="56" y="38"/>
                  </a:lnTo>
                  <a:lnTo>
                    <a:pt x="63" y="28"/>
                  </a:lnTo>
                  <a:lnTo>
                    <a:pt x="73" y="21"/>
                  </a:lnTo>
                  <a:lnTo>
                    <a:pt x="80" y="15"/>
                  </a:lnTo>
                  <a:lnTo>
                    <a:pt x="88" y="9"/>
                  </a:lnTo>
                  <a:lnTo>
                    <a:pt x="92" y="6"/>
                  </a:lnTo>
                  <a:lnTo>
                    <a:pt x="97" y="2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7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52" name="Freeform 331"/>
            <p:cNvSpPr>
              <a:spLocks/>
            </p:cNvSpPr>
            <p:nvPr/>
          </p:nvSpPr>
          <p:spPr bwMode="auto">
            <a:xfrm>
              <a:off x="3694" y="2161"/>
              <a:ext cx="136" cy="97"/>
            </a:xfrm>
            <a:custGeom>
              <a:avLst/>
              <a:gdLst>
                <a:gd name="T0" fmla="*/ 7 w 274"/>
                <a:gd name="T1" fmla="*/ 0 h 194"/>
                <a:gd name="T2" fmla="*/ 136 w 274"/>
                <a:gd name="T3" fmla="*/ 46 h 194"/>
                <a:gd name="T4" fmla="*/ 135 w 274"/>
                <a:gd name="T5" fmla="*/ 46 h 194"/>
                <a:gd name="T6" fmla="*/ 135 w 274"/>
                <a:gd name="T7" fmla="*/ 48 h 194"/>
                <a:gd name="T8" fmla="*/ 135 w 274"/>
                <a:gd name="T9" fmla="*/ 49 h 194"/>
                <a:gd name="T10" fmla="*/ 135 w 274"/>
                <a:gd name="T11" fmla="*/ 52 h 194"/>
                <a:gd name="T12" fmla="*/ 134 w 274"/>
                <a:gd name="T13" fmla="*/ 56 h 194"/>
                <a:gd name="T14" fmla="*/ 133 w 274"/>
                <a:gd name="T15" fmla="*/ 60 h 194"/>
                <a:gd name="T16" fmla="*/ 132 w 274"/>
                <a:gd name="T17" fmla="*/ 65 h 194"/>
                <a:gd name="T18" fmla="*/ 131 w 274"/>
                <a:gd name="T19" fmla="*/ 70 h 194"/>
                <a:gd name="T20" fmla="*/ 129 w 274"/>
                <a:gd name="T21" fmla="*/ 73 h 194"/>
                <a:gd name="T22" fmla="*/ 126 w 274"/>
                <a:gd name="T23" fmla="*/ 79 h 194"/>
                <a:gd name="T24" fmla="*/ 123 w 274"/>
                <a:gd name="T25" fmla="*/ 83 h 194"/>
                <a:gd name="T26" fmla="*/ 119 w 274"/>
                <a:gd name="T27" fmla="*/ 87 h 194"/>
                <a:gd name="T28" fmla="*/ 117 w 274"/>
                <a:gd name="T29" fmla="*/ 89 h 194"/>
                <a:gd name="T30" fmla="*/ 114 w 274"/>
                <a:gd name="T31" fmla="*/ 91 h 194"/>
                <a:gd name="T32" fmla="*/ 112 w 274"/>
                <a:gd name="T33" fmla="*/ 92 h 194"/>
                <a:gd name="T34" fmla="*/ 110 w 274"/>
                <a:gd name="T35" fmla="*/ 93 h 194"/>
                <a:gd name="T36" fmla="*/ 107 w 274"/>
                <a:gd name="T37" fmla="*/ 94 h 194"/>
                <a:gd name="T38" fmla="*/ 104 w 274"/>
                <a:gd name="T39" fmla="*/ 95 h 194"/>
                <a:gd name="T40" fmla="*/ 101 w 274"/>
                <a:gd name="T41" fmla="*/ 96 h 194"/>
                <a:gd name="T42" fmla="*/ 98 w 274"/>
                <a:gd name="T43" fmla="*/ 97 h 194"/>
                <a:gd name="T44" fmla="*/ 94 w 274"/>
                <a:gd name="T45" fmla="*/ 96 h 194"/>
                <a:gd name="T46" fmla="*/ 91 w 274"/>
                <a:gd name="T47" fmla="*/ 96 h 194"/>
                <a:gd name="T48" fmla="*/ 87 w 274"/>
                <a:gd name="T49" fmla="*/ 96 h 194"/>
                <a:gd name="T50" fmla="*/ 82 w 274"/>
                <a:gd name="T51" fmla="*/ 96 h 194"/>
                <a:gd name="T52" fmla="*/ 78 w 274"/>
                <a:gd name="T53" fmla="*/ 95 h 194"/>
                <a:gd name="T54" fmla="*/ 74 w 274"/>
                <a:gd name="T55" fmla="*/ 94 h 194"/>
                <a:gd name="T56" fmla="*/ 71 w 274"/>
                <a:gd name="T57" fmla="*/ 93 h 194"/>
                <a:gd name="T58" fmla="*/ 67 w 274"/>
                <a:gd name="T59" fmla="*/ 93 h 194"/>
                <a:gd name="T60" fmla="*/ 63 w 274"/>
                <a:gd name="T61" fmla="*/ 92 h 194"/>
                <a:gd name="T62" fmla="*/ 59 w 274"/>
                <a:gd name="T63" fmla="*/ 91 h 194"/>
                <a:gd name="T64" fmla="*/ 54 w 274"/>
                <a:gd name="T65" fmla="*/ 89 h 194"/>
                <a:gd name="T66" fmla="*/ 50 w 274"/>
                <a:gd name="T67" fmla="*/ 88 h 194"/>
                <a:gd name="T68" fmla="*/ 45 w 274"/>
                <a:gd name="T69" fmla="*/ 87 h 194"/>
                <a:gd name="T70" fmla="*/ 42 w 274"/>
                <a:gd name="T71" fmla="*/ 85 h 194"/>
                <a:gd name="T72" fmla="*/ 38 w 274"/>
                <a:gd name="T73" fmla="*/ 84 h 194"/>
                <a:gd name="T74" fmla="*/ 35 w 274"/>
                <a:gd name="T75" fmla="*/ 83 h 194"/>
                <a:gd name="T76" fmla="*/ 30 w 274"/>
                <a:gd name="T77" fmla="*/ 81 h 194"/>
                <a:gd name="T78" fmla="*/ 27 w 274"/>
                <a:gd name="T79" fmla="*/ 79 h 194"/>
                <a:gd name="T80" fmla="*/ 24 w 274"/>
                <a:gd name="T81" fmla="*/ 77 h 194"/>
                <a:gd name="T82" fmla="*/ 21 w 274"/>
                <a:gd name="T83" fmla="*/ 76 h 194"/>
                <a:gd name="T84" fmla="*/ 18 w 274"/>
                <a:gd name="T85" fmla="*/ 74 h 194"/>
                <a:gd name="T86" fmla="*/ 15 w 274"/>
                <a:gd name="T87" fmla="*/ 73 h 194"/>
                <a:gd name="T88" fmla="*/ 12 w 274"/>
                <a:gd name="T89" fmla="*/ 72 h 194"/>
                <a:gd name="T90" fmla="*/ 10 w 274"/>
                <a:gd name="T91" fmla="*/ 71 h 194"/>
                <a:gd name="T92" fmla="*/ 6 w 274"/>
                <a:gd name="T93" fmla="*/ 68 h 194"/>
                <a:gd name="T94" fmla="*/ 3 w 274"/>
                <a:gd name="T95" fmla="*/ 67 h 194"/>
                <a:gd name="T96" fmla="*/ 1 w 274"/>
                <a:gd name="T97" fmla="*/ 66 h 194"/>
                <a:gd name="T98" fmla="*/ 0 w 274"/>
                <a:gd name="T99" fmla="*/ 66 h 194"/>
                <a:gd name="T100" fmla="*/ 7 w 274"/>
                <a:gd name="T101" fmla="*/ 0 h 194"/>
                <a:gd name="T102" fmla="*/ 7 w 274"/>
                <a:gd name="T103" fmla="*/ 0 h 1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74"/>
                <a:gd name="T157" fmla="*/ 0 h 194"/>
                <a:gd name="T158" fmla="*/ 274 w 274"/>
                <a:gd name="T159" fmla="*/ 194 h 1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74" h="194">
                  <a:moveTo>
                    <a:pt x="15" y="0"/>
                  </a:moveTo>
                  <a:lnTo>
                    <a:pt x="274" y="91"/>
                  </a:lnTo>
                  <a:lnTo>
                    <a:pt x="272" y="91"/>
                  </a:lnTo>
                  <a:lnTo>
                    <a:pt x="272" y="95"/>
                  </a:lnTo>
                  <a:lnTo>
                    <a:pt x="272" y="99"/>
                  </a:lnTo>
                  <a:lnTo>
                    <a:pt x="272" y="105"/>
                  </a:lnTo>
                  <a:lnTo>
                    <a:pt x="270" y="112"/>
                  </a:lnTo>
                  <a:lnTo>
                    <a:pt x="268" y="120"/>
                  </a:lnTo>
                  <a:lnTo>
                    <a:pt x="266" y="129"/>
                  </a:lnTo>
                  <a:lnTo>
                    <a:pt x="264" y="139"/>
                  </a:lnTo>
                  <a:lnTo>
                    <a:pt x="259" y="146"/>
                  </a:lnTo>
                  <a:lnTo>
                    <a:pt x="253" y="158"/>
                  </a:lnTo>
                  <a:lnTo>
                    <a:pt x="247" y="165"/>
                  </a:lnTo>
                  <a:lnTo>
                    <a:pt x="240" y="173"/>
                  </a:lnTo>
                  <a:lnTo>
                    <a:pt x="236" y="177"/>
                  </a:lnTo>
                  <a:lnTo>
                    <a:pt x="230" y="181"/>
                  </a:lnTo>
                  <a:lnTo>
                    <a:pt x="226" y="183"/>
                  </a:lnTo>
                  <a:lnTo>
                    <a:pt x="221" y="186"/>
                  </a:lnTo>
                  <a:lnTo>
                    <a:pt x="215" y="188"/>
                  </a:lnTo>
                  <a:lnTo>
                    <a:pt x="209" y="190"/>
                  </a:lnTo>
                  <a:lnTo>
                    <a:pt x="204" y="192"/>
                  </a:lnTo>
                  <a:lnTo>
                    <a:pt x="198" y="194"/>
                  </a:lnTo>
                  <a:lnTo>
                    <a:pt x="190" y="192"/>
                  </a:lnTo>
                  <a:lnTo>
                    <a:pt x="183" y="192"/>
                  </a:lnTo>
                  <a:lnTo>
                    <a:pt x="175" y="192"/>
                  </a:lnTo>
                  <a:lnTo>
                    <a:pt x="166" y="192"/>
                  </a:lnTo>
                  <a:lnTo>
                    <a:pt x="158" y="190"/>
                  </a:lnTo>
                  <a:lnTo>
                    <a:pt x="150" y="188"/>
                  </a:lnTo>
                  <a:lnTo>
                    <a:pt x="143" y="186"/>
                  </a:lnTo>
                  <a:lnTo>
                    <a:pt x="135" y="186"/>
                  </a:lnTo>
                  <a:lnTo>
                    <a:pt x="126" y="183"/>
                  </a:lnTo>
                  <a:lnTo>
                    <a:pt x="118" y="181"/>
                  </a:lnTo>
                  <a:lnTo>
                    <a:pt x="109" y="177"/>
                  </a:lnTo>
                  <a:lnTo>
                    <a:pt x="101" y="175"/>
                  </a:lnTo>
                  <a:lnTo>
                    <a:pt x="91" y="173"/>
                  </a:lnTo>
                  <a:lnTo>
                    <a:pt x="84" y="169"/>
                  </a:lnTo>
                  <a:lnTo>
                    <a:pt x="76" y="167"/>
                  </a:lnTo>
                  <a:lnTo>
                    <a:pt x="71" y="165"/>
                  </a:lnTo>
                  <a:lnTo>
                    <a:pt x="61" y="162"/>
                  </a:lnTo>
                  <a:lnTo>
                    <a:pt x="55" y="158"/>
                  </a:lnTo>
                  <a:lnTo>
                    <a:pt x="48" y="154"/>
                  </a:lnTo>
                  <a:lnTo>
                    <a:pt x="42" y="152"/>
                  </a:lnTo>
                  <a:lnTo>
                    <a:pt x="36" y="148"/>
                  </a:lnTo>
                  <a:lnTo>
                    <a:pt x="31" y="145"/>
                  </a:lnTo>
                  <a:lnTo>
                    <a:pt x="25" y="143"/>
                  </a:lnTo>
                  <a:lnTo>
                    <a:pt x="21" y="141"/>
                  </a:lnTo>
                  <a:lnTo>
                    <a:pt x="12" y="135"/>
                  </a:lnTo>
                  <a:lnTo>
                    <a:pt x="6" y="133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53" name="Freeform 332"/>
            <p:cNvSpPr>
              <a:spLocks/>
            </p:cNvSpPr>
            <p:nvPr/>
          </p:nvSpPr>
          <p:spPr bwMode="auto">
            <a:xfrm>
              <a:off x="3144" y="2075"/>
              <a:ext cx="525" cy="805"/>
            </a:xfrm>
            <a:custGeom>
              <a:avLst/>
              <a:gdLst>
                <a:gd name="T0" fmla="*/ 69 w 1049"/>
                <a:gd name="T1" fmla="*/ 6 h 1612"/>
                <a:gd name="T2" fmla="*/ 93 w 1049"/>
                <a:gd name="T3" fmla="*/ 4 h 1612"/>
                <a:gd name="T4" fmla="*/ 127 w 1049"/>
                <a:gd name="T5" fmla="*/ 3 h 1612"/>
                <a:gd name="T6" fmla="*/ 170 w 1049"/>
                <a:gd name="T7" fmla="*/ 2 h 1612"/>
                <a:gd name="T8" fmla="*/ 219 w 1049"/>
                <a:gd name="T9" fmla="*/ 1 h 1612"/>
                <a:gd name="T10" fmla="*/ 270 w 1049"/>
                <a:gd name="T11" fmla="*/ 1 h 1612"/>
                <a:gd name="T12" fmla="*/ 323 w 1049"/>
                <a:gd name="T13" fmla="*/ 0 h 1612"/>
                <a:gd name="T14" fmla="*/ 375 w 1049"/>
                <a:gd name="T15" fmla="*/ 0 h 1612"/>
                <a:gd name="T16" fmla="*/ 422 w 1049"/>
                <a:gd name="T17" fmla="*/ 0 h 1612"/>
                <a:gd name="T18" fmla="*/ 463 w 1049"/>
                <a:gd name="T19" fmla="*/ 0 h 1612"/>
                <a:gd name="T20" fmla="*/ 495 w 1049"/>
                <a:gd name="T21" fmla="*/ 0 h 1612"/>
                <a:gd name="T22" fmla="*/ 516 w 1049"/>
                <a:gd name="T23" fmla="*/ 0 h 1612"/>
                <a:gd name="T24" fmla="*/ 522 w 1049"/>
                <a:gd name="T25" fmla="*/ 2 h 1612"/>
                <a:gd name="T26" fmla="*/ 507 w 1049"/>
                <a:gd name="T27" fmla="*/ 18 h 1612"/>
                <a:gd name="T28" fmla="*/ 492 w 1049"/>
                <a:gd name="T29" fmla="*/ 40 h 1612"/>
                <a:gd name="T30" fmla="*/ 485 w 1049"/>
                <a:gd name="T31" fmla="*/ 52 h 1612"/>
                <a:gd name="T32" fmla="*/ 477 w 1049"/>
                <a:gd name="T33" fmla="*/ 67 h 1612"/>
                <a:gd name="T34" fmla="*/ 470 w 1049"/>
                <a:gd name="T35" fmla="*/ 84 h 1612"/>
                <a:gd name="T36" fmla="*/ 464 w 1049"/>
                <a:gd name="T37" fmla="*/ 103 h 1612"/>
                <a:gd name="T38" fmla="*/ 459 w 1049"/>
                <a:gd name="T39" fmla="*/ 123 h 1612"/>
                <a:gd name="T40" fmla="*/ 456 w 1049"/>
                <a:gd name="T41" fmla="*/ 146 h 1612"/>
                <a:gd name="T42" fmla="*/ 454 w 1049"/>
                <a:gd name="T43" fmla="*/ 170 h 1612"/>
                <a:gd name="T44" fmla="*/ 453 w 1049"/>
                <a:gd name="T45" fmla="*/ 192 h 1612"/>
                <a:gd name="T46" fmla="*/ 451 w 1049"/>
                <a:gd name="T47" fmla="*/ 213 h 1612"/>
                <a:gd name="T48" fmla="*/ 450 w 1049"/>
                <a:gd name="T49" fmla="*/ 232 h 1612"/>
                <a:gd name="T50" fmla="*/ 449 w 1049"/>
                <a:gd name="T51" fmla="*/ 249 h 1612"/>
                <a:gd name="T52" fmla="*/ 448 w 1049"/>
                <a:gd name="T53" fmla="*/ 265 h 1612"/>
                <a:gd name="T54" fmla="*/ 446 w 1049"/>
                <a:gd name="T55" fmla="*/ 281 h 1612"/>
                <a:gd name="T56" fmla="*/ 443 w 1049"/>
                <a:gd name="T57" fmla="*/ 302 h 1612"/>
                <a:gd name="T58" fmla="*/ 443 w 1049"/>
                <a:gd name="T59" fmla="*/ 319 h 1612"/>
                <a:gd name="T60" fmla="*/ 432 w 1049"/>
                <a:gd name="T61" fmla="*/ 328 h 1612"/>
                <a:gd name="T62" fmla="*/ 417 w 1049"/>
                <a:gd name="T63" fmla="*/ 339 h 1612"/>
                <a:gd name="T64" fmla="*/ 397 w 1049"/>
                <a:gd name="T65" fmla="*/ 355 h 1612"/>
                <a:gd name="T66" fmla="*/ 375 w 1049"/>
                <a:gd name="T67" fmla="*/ 374 h 1612"/>
                <a:gd name="T68" fmla="*/ 348 w 1049"/>
                <a:gd name="T69" fmla="*/ 396 h 1612"/>
                <a:gd name="T70" fmla="*/ 320 w 1049"/>
                <a:gd name="T71" fmla="*/ 418 h 1612"/>
                <a:gd name="T72" fmla="*/ 292 w 1049"/>
                <a:gd name="T73" fmla="*/ 442 h 1612"/>
                <a:gd name="T74" fmla="*/ 263 w 1049"/>
                <a:gd name="T75" fmla="*/ 466 h 1612"/>
                <a:gd name="T76" fmla="*/ 239 w 1049"/>
                <a:gd name="T77" fmla="*/ 489 h 1612"/>
                <a:gd name="T78" fmla="*/ 216 w 1049"/>
                <a:gd name="T79" fmla="*/ 510 h 1612"/>
                <a:gd name="T80" fmla="*/ 198 w 1049"/>
                <a:gd name="T81" fmla="*/ 528 h 1612"/>
                <a:gd name="T82" fmla="*/ 185 w 1049"/>
                <a:gd name="T83" fmla="*/ 542 h 1612"/>
                <a:gd name="T84" fmla="*/ 171 w 1049"/>
                <a:gd name="T85" fmla="*/ 564 h 1612"/>
                <a:gd name="T86" fmla="*/ 163 w 1049"/>
                <a:gd name="T87" fmla="*/ 577 h 1612"/>
                <a:gd name="T88" fmla="*/ 155 w 1049"/>
                <a:gd name="T89" fmla="*/ 591 h 1612"/>
                <a:gd name="T90" fmla="*/ 148 w 1049"/>
                <a:gd name="T91" fmla="*/ 606 h 1612"/>
                <a:gd name="T92" fmla="*/ 141 w 1049"/>
                <a:gd name="T93" fmla="*/ 619 h 1612"/>
                <a:gd name="T94" fmla="*/ 134 w 1049"/>
                <a:gd name="T95" fmla="*/ 636 h 1612"/>
                <a:gd name="T96" fmla="*/ 124 w 1049"/>
                <a:gd name="T97" fmla="*/ 659 h 1612"/>
                <a:gd name="T98" fmla="*/ 117 w 1049"/>
                <a:gd name="T99" fmla="*/ 674 h 1612"/>
                <a:gd name="T100" fmla="*/ 0 w 1049"/>
                <a:gd name="T101" fmla="*/ 798 h 16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49"/>
                <a:gd name="T154" fmla="*/ 0 h 1612"/>
                <a:gd name="T155" fmla="*/ 1049 w 1049"/>
                <a:gd name="T156" fmla="*/ 1612 h 161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49" h="1612">
                  <a:moveTo>
                    <a:pt x="121" y="13"/>
                  </a:moveTo>
                  <a:lnTo>
                    <a:pt x="123" y="13"/>
                  </a:lnTo>
                  <a:lnTo>
                    <a:pt x="127" y="12"/>
                  </a:lnTo>
                  <a:lnTo>
                    <a:pt x="133" y="12"/>
                  </a:lnTo>
                  <a:lnTo>
                    <a:pt x="138" y="12"/>
                  </a:lnTo>
                  <a:lnTo>
                    <a:pt x="146" y="10"/>
                  </a:lnTo>
                  <a:lnTo>
                    <a:pt x="156" y="10"/>
                  </a:lnTo>
                  <a:lnTo>
                    <a:pt x="163" y="8"/>
                  </a:lnTo>
                  <a:lnTo>
                    <a:pt x="175" y="8"/>
                  </a:lnTo>
                  <a:lnTo>
                    <a:pt x="186" y="8"/>
                  </a:lnTo>
                  <a:lnTo>
                    <a:pt x="199" y="8"/>
                  </a:lnTo>
                  <a:lnTo>
                    <a:pt x="211" y="6"/>
                  </a:lnTo>
                  <a:lnTo>
                    <a:pt x="226" y="6"/>
                  </a:lnTo>
                  <a:lnTo>
                    <a:pt x="239" y="6"/>
                  </a:lnTo>
                  <a:lnTo>
                    <a:pt x="254" y="6"/>
                  </a:lnTo>
                  <a:lnTo>
                    <a:pt x="271" y="6"/>
                  </a:lnTo>
                  <a:lnTo>
                    <a:pt x="289" y="6"/>
                  </a:lnTo>
                  <a:lnTo>
                    <a:pt x="304" y="4"/>
                  </a:lnTo>
                  <a:lnTo>
                    <a:pt x="321" y="4"/>
                  </a:lnTo>
                  <a:lnTo>
                    <a:pt x="340" y="4"/>
                  </a:lnTo>
                  <a:lnTo>
                    <a:pt x="359" y="4"/>
                  </a:lnTo>
                  <a:lnTo>
                    <a:pt x="376" y="2"/>
                  </a:lnTo>
                  <a:lnTo>
                    <a:pt x="397" y="2"/>
                  </a:lnTo>
                  <a:lnTo>
                    <a:pt x="418" y="2"/>
                  </a:lnTo>
                  <a:lnTo>
                    <a:pt x="437" y="2"/>
                  </a:lnTo>
                  <a:lnTo>
                    <a:pt x="458" y="2"/>
                  </a:lnTo>
                  <a:lnTo>
                    <a:pt x="477" y="2"/>
                  </a:lnTo>
                  <a:lnTo>
                    <a:pt x="498" y="2"/>
                  </a:lnTo>
                  <a:lnTo>
                    <a:pt x="519" y="2"/>
                  </a:lnTo>
                  <a:lnTo>
                    <a:pt x="539" y="2"/>
                  </a:lnTo>
                  <a:lnTo>
                    <a:pt x="560" y="2"/>
                  </a:lnTo>
                  <a:lnTo>
                    <a:pt x="583" y="2"/>
                  </a:lnTo>
                  <a:lnTo>
                    <a:pt x="604" y="2"/>
                  </a:lnTo>
                  <a:lnTo>
                    <a:pt x="625" y="0"/>
                  </a:lnTo>
                  <a:lnTo>
                    <a:pt x="646" y="0"/>
                  </a:lnTo>
                  <a:lnTo>
                    <a:pt x="667" y="0"/>
                  </a:lnTo>
                  <a:lnTo>
                    <a:pt x="688" y="0"/>
                  </a:lnTo>
                  <a:lnTo>
                    <a:pt x="707" y="0"/>
                  </a:lnTo>
                  <a:lnTo>
                    <a:pt x="728" y="0"/>
                  </a:lnTo>
                  <a:lnTo>
                    <a:pt x="749" y="0"/>
                  </a:lnTo>
                  <a:lnTo>
                    <a:pt x="769" y="0"/>
                  </a:lnTo>
                  <a:lnTo>
                    <a:pt x="787" y="0"/>
                  </a:lnTo>
                  <a:lnTo>
                    <a:pt x="807" y="0"/>
                  </a:lnTo>
                  <a:lnTo>
                    <a:pt x="825" y="0"/>
                  </a:lnTo>
                  <a:lnTo>
                    <a:pt x="844" y="0"/>
                  </a:lnTo>
                  <a:lnTo>
                    <a:pt x="861" y="0"/>
                  </a:lnTo>
                  <a:lnTo>
                    <a:pt x="880" y="0"/>
                  </a:lnTo>
                  <a:lnTo>
                    <a:pt x="895" y="0"/>
                  </a:lnTo>
                  <a:lnTo>
                    <a:pt x="912" y="0"/>
                  </a:lnTo>
                  <a:lnTo>
                    <a:pt x="925" y="0"/>
                  </a:lnTo>
                  <a:lnTo>
                    <a:pt x="940" y="0"/>
                  </a:lnTo>
                  <a:lnTo>
                    <a:pt x="954" y="0"/>
                  </a:lnTo>
                  <a:lnTo>
                    <a:pt x="967" y="0"/>
                  </a:lnTo>
                  <a:lnTo>
                    <a:pt x="978" y="0"/>
                  </a:lnTo>
                  <a:lnTo>
                    <a:pt x="990" y="0"/>
                  </a:lnTo>
                  <a:lnTo>
                    <a:pt x="999" y="0"/>
                  </a:lnTo>
                  <a:lnTo>
                    <a:pt x="1011" y="0"/>
                  </a:lnTo>
                  <a:lnTo>
                    <a:pt x="1018" y="0"/>
                  </a:lnTo>
                  <a:lnTo>
                    <a:pt x="1026" y="0"/>
                  </a:lnTo>
                  <a:lnTo>
                    <a:pt x="1032" y="0"/>
                  </a:lnTo>
                  <a:lnTo>
                    <a:pt x="1039" y="0"/>
                  </a:lnTo>
                  <a:lnTo>
                    <a:pt x="1047" y="0"/>
                  </a:lnTo>
                  <a:lnTo>
                    <a:pt x="1049" y="0"/>
                  </a:lnTo>
                  <a:lnTo>
                    <a:pt x="1047" y="0"/>
                  </a:lnTo>
                  <a:lnTo>
                    <a:pt x="1043" y="4"/>
                  </a:lnTo>
                  <a:lnTo>
                    <a:pt x="1037" y="10"/>
                  </a:lnTo>
                  <a:lnTo>
                    <a:pt x="1028" y="19"/>
                  </a:lnTo>
                  <a:lnTo>
                    <a:pt x="1022" y="25"/>
                  </a:lnTo>
                  <a:lnTo>
                    <a:pt x="1018" y="31"/>
                  </a:lnTo>
                  <a:lnTo>
                    <a:pt x="1013" y="36"/>
                  </a:lnTo>
                  <a:lnTo>
                    <a:pt x="1007" y="44"/>
                  </a:lnTo>
                  <a:lnTo>
                    <a:pt x="1001" y="51"/>
                  </a:lnTo>
                  <a:lnTo>
                    <a:pt x="996" y="61"/>
                  </a:lnTo>
                  <a:lnTo>
                    <a:pt x="990" y="69"/>
                  </a:lnTo>
                  <a:lnTo>
                    <a:pt x="984" y="80"/>
                  </a:lnTo>
                  <a:lnTo>
                    <a:pt x="980" y="84"/>
                  </a:lnTo>
                  <a:lnTo>
                    <a:pt x="978" y="88"/>
                  </a:lnTo>
                  <a:lnTo>
                    <a:pt x="975" y="93"/>
                  </a:lnTo>
                  <a:lnTo>
                    <a:pt x="971" y="99"/>
                  </a:lnTo>
                  <a:lnTo>
                    <a:pt x="969" y="105"/>
                  </a:lnTo>
                  <a:lnTo>
                    <a:pt x="965" y="110"/>
                  </a:lnTo>
                  <a:lnTo>
                    <a:pt x="963" y="116"/>
                  </a:lnTo>
                  <a:lnTo>
                    <a:pt x="959" y="124"/>
                  </a:lnTo>
                  <a:lnTo>
                    <a:pt x="956" y="129"/>
                  </a:lnTo>
                  <a:lnTo>
                    <a:pt x="954" y="135"/>
                  </a:lnTo>
                  <a:lnTo>
                    <a:pt x="950" y="141"/>
                  </a:lnTo>
                  <a:lnTo>
                    <a:pt x="948" y="148"/>
                  </a:lnTo>
                  <a:lnTo>
                    <a:pt x="944" y="154"/>
                  </a:lnTo>
                  <a:lnTo>
                    <a:pt x="942" y="162"/>
                  </a:lnTo>
                  <a:lnTo>
                    <a:pt x="939" y="169"/>
                  </a:lnTo>
                  <a:lnTo>
                    <a:pt x="937" y="177"/>
                  </a:lnTo>
                  <a:lnTo>
                    <a:pt x="935" y="184"/>
                  </a:lnTo>
                  <a:lnTo>
                    <a:pt x="931" y="192"/>
                  </a:lnTo>
                  <a:lnTo>
                    <a:pt x="929" y="198"/>
                  </a:lnTo>
                  <a:lnTo>
                    <a:pt x="927" y="207"/>
                  </a:lnTo>
                  <a:lnTo>
                    <a:pt x="925" y="215"/>
                  </a:lnTo>
                  <a:lnTo>
                    <a:pt x="923" y="222"/>
                  </a:lnTo>
                  <a:lnTo>
                    <a:pt x="921" y="232"/>
                  </a:lnTo>
                  <a:lnTo>
                    <a:pt x="920" y="240"/>
                  </a:lnTo>
                  <a:lnTo>
                    <a:pt x="918" y="247"/>
                  </a:lnTo>
                  <a:lnTo>
                    <a:pt x="918" y="257"/>
                  </a:lnTo>
                  <a:lnTo>
                    <a:pt x="916" y="266"/>
                  </a:lnTo>
                  <a:lnTo>
                    <a:pt x="914" y="276"/>
                  </a:lnTo>
                  <a:lnTo>
                    <a:pt x="912" y="283"/>
                  </a:lnTo>
                  <a:lnTo>
                    <a:pt x="912" y="293"/>
                  </a:lnTo>
                  <a:lnTo>
                    <a:pt x="912" y="302"/>
                  </a:lnTo>
                  <a:lnTo>
                    <a:pt x="912" y="314"/>
                  </a:lnTo>
                  <a:lnTo>
                    <a:pt x="910" y="323"/>
                  </a:lnTo>
                  <a:lnTo>
                    <a:pt x="910" y="333"/>
                  </a:lnTo>
                  <a:lnTo>
                    <a:pt x="908" y="340"/>
                  </a:lnTo>
                  <a:lnTo>
                    <a:pt x="908" y="350"/>
                  </a:lnTo>
                  <a:lnTo>
                    <a:pt x="908" y="359"/>
                  </a:lnTo>
                  <a:lnTo>
                    <a:pt x="906" y="367"/>
                  </a:lnTo>
                  <a:lnTo>
                    <a:pt x="906" y="376"/>
                  </a:lnTo>
                  <a:lnTo>
                    <a:pt x="906" y="384"/>
                  </a:lnTo>
                  <a:lnTo>
                    <a:pt x="904" y="394"/>
                  </a:lnTo>
                  <a:lnTo>
                    <a:pt x="904" y="401"/>
                  </a:lnTo>
                  <a:lnTo>
                    <a:pt x="902" y="409"/>
                  </a:lnTo>
                  <a:lnTo>
                    <a:pt x="902" y="418"/>
                  </a:lnTo>
                  <a:lnTo>
                    <a:pt x="902" y="426"/>
                  </a:lnTo>
                  <a:lnTo>
                    <a:pt x="902" y="433"/>
                  </a:lnTo>
                  <a:lnTo>
                    <a:pt x="901" y="441"/>
                  </a:lnTo>
                  <a:lnTo>
                    <a:pt x="901" y="449"/>
                  </a:lnTo>
                  <a:lnTo>
                    <a:pt x="901" y="456"/>
                  </a:lnTo>
                  <a:lnTo>
                    <a:pt x="899" y="464"/>
                  </a:lnTo>
                  <a:lnTo>
                    <a:pt x="899" y="471"/>
                  </a:lnTo>
                  <a:lnTo>
                    <a:pt x="899" y="479"/>
                  </a:lnTo>
                  <a:lnTo>
                    <a:pt x="897" y="485"/>
                  </a:lnTo>
                  <a:lnTo>
                    <a:pt x="897" y="492"/>
                  </a:lnTo>
                  <a:lnTo>
                    <a:pt x="897" y="498"/>
                  </a:lnTo>
                  <a:lnTo>
                    <a:pt x="897" y="506"/>
                  </a:lnTo>
                  <a:lnTo>
                    <a:pt x="895" y="511"/>
                  </a:lnTo>
                  <a:lnTo>
                    <a:pt x="895" y="517"/>
                  </a:lnTo>
                  <a:lnTo>
                    <a:pt x="895" y="523"/>
                  </a:lnTo>
                  <a:lnTo>
                    <a:pt x="895" y="530"/>
                  </a:lnTo>
                  <a:lnTo>
                    <a:pt x="893" y="536"/>
                  </a:lnTo>
                  <a:lnTo>
                    <a:pt x="893" y="542"/>
                  </a:lnTo>
                  <a:lnTo>
                    <a:pt x="893" y="547"/>
                  </a:lnTo>
                  <a:lnTo>
                    <a:pt x="893" y="553"/>
                  </a:lnTo>
                  <a:lnTo>
                    <a:pt x="891" y="563"/>
                  </a:lnTo>
                  <a:lnTo>
                    <a:pt x="889" y="572"/>
                  </a:lnTo>
                  <a:lnTo>
                    <a:pt x="889" y="582"/>
                  </a:lnTo>
                  <a:lnTo>
                    <a:pt x="889" y="589"/>
                  </a:lnTo>
                  <a:lnTo>
                    <a:pt x="887" y="597"/>
                  </a:lnTo>
                  <a:lnTo>
                    <a:pt x="885" y="604"/>
                  </a:lnTo>
                  <a:lnTo>
                    <a:pt x="885" y="612"/>
                  </a:lnTo>
                  <a:lnTo>
                    <a:pt x="885" y="618"/>
                  </a:lnTo>
                  <a:lnTo>
                    <a:pt x="885" y="627"/>
                  </a:lnTo>
                  <a:lnTo>
                    <a:pt x="885" y="635"/>
                  </a:lnTo>
                  <a:lnTo>
                    <a:pt x="885" y="639"/>
                  </a:lnTo>
                  <a:lnTo>
                    <a:pt x="885" y="641"/>
                  </a:lnTo>
                  <a:lnTo>
                    <a:pt x="883" y="641"/>
                  </a:lnTo>
                  <a:lnTo>
                    <a:pt x="880" y="644"/>
                  </a:lnTo>
                  <a:lnTo>
                    <a:pt x="872" y="648"/>
                  </a:lnTo>
                  <a:lnTo>
                    <a:pt x="864" y="656"/>
                  </a:lnTo>
                  <a:lnTo>
                    <a:pt x="859" y="660"/>
                  </a:lnTo>
                  <a:lnTo>
                    <a:pt x="853" y="663"/>
                  </a:lnTo>
                  <a:lnTo>
                    <a:pt x="847" y="667"/>
                  </a:lnTo>
                  <a:lnTo>
                    <a:pt x="842" y="675"/>
                  </a:lnTo>
                  <a:lnTo>
                    <a:pt x="834" y="679"/>
                  </a:lnTo>
                  <a:lnTo>
                    <a:pt x="826" y="684"/>
                  </a:lnTo>
                  <a:lnTo>
                    <a:pt x="819" y="692"/>
                  </a:lnTo>
                  <a:lnTo>
                    <a:pt x="813" y="698"/>
                  </a:lnTo>
                  <a:lnTo>
                    <a:pt x="804" y="703"/>
                  </a:lnTo>
                  <a:lnTo>
                    <a:pt x="794" y="711"/>
                  </a:lnTo>
                  <a:lnTo>
                    <a:pt x="785" y="717"/>
                  </a:lnTo>
                  <a:lnTo>
                    <a:pt x="777" y="726"/>
                  </a:lnTo>
                  <a:lnTo>
                    <a:pt x="768" y="732"/>
                  </a:lnTo>
                  <a:lnTo>
                    <a:pt x="758" y="739"/>
                  </a:lnTo>
                  <a:lnTo>
                    <a:pt x="749" y="749"/>
                  </a:lnTo>
                  <a:lnTo>
                    <a:pt x="739" y="758"/>
                  </a:lnTo>
                  <a:lnTo>
                    <a:pt x="726" y="766"/>
                  </a:lnTo>
                  <a:lnTo>
                    <a:pt x="716" y="774"/>
                  </a:lnTo>
                  <a:lnTo>
                    <a:pt x="705" y="783"/>
                  </a:lnTo>
                  <a:lnTo>
                    <a:pt x="695" y="793"/>
                  </a:lnTo>
                  <a:lnTo>
                    <a:pt x="684" y="800"/>
                  </a:lnTo>
                  <a:lnTo>
                    <a:pt x="672" y="810"/>
                  </a:lnTo>
                  <a:lnTo>
                    <a:pt x="663" y="819"/>
                  </a:lnTo>
                  <a:lnTo>
                    <a:pt x="652" y="831"/>
                  </a:lnTo>
                  <a:lnTo>
                    <a:pt x="640" y="838"/>
                  </a:lnTo>
                  <a:lnTo>
                    <a:pt x="629" y="848"/>
                  </a:lnTo>
                  <a:lnTo>
                    <a:pt x="617" y="857"/>
                  </a:lnTo>
                  <a:lnTo>
                    <a:pt x="606" y="867"/>
                  </a:lnTo>
                  <a:lnTo>
                    <a:pt x="595" y="876"/>
                  </a:lnTo>
                  <a:lnTo>
                    <a:pt x="583" y="886"/>
                  </a:lnTo>
                  <a:lnTo>
                    <a:pt x="572" y="895"/>
                  </a:lnTo>
                  <a:lnTo>
                    <a:pt x="560" y="907"/>
                  </a:lnTo>
                  <a:lnTo>
                    <a:pt x="549" y="914"/>
                  </a:lnTo>
                  <a:lnTo>
                    <a:pt x="538" y="924"/>
                  </a:lnTo>
                  <a:lnTo>
                    <a:pt x="526" y="933"/>
                  </a:lnTo>
                  <a:lnTo>
                    <a:pt x="517" y="943"/>
                  </a:lnTo>
                  <a:lnTo>
                    <a:pt x="505" y="950"/>
                  </a:lnTo>
                  <a:lnTo>
                    <a:pt x="496" y="960"/>
                  </a:lnTo>
                  <a:lnTo>
                    <a:pt x="484" y="969"/>
                  </a:lnTo>
                  <a:lnTo>
                    <a:pt x="477" y="979"/>
                  </a:lnTo>
                  <a:lnTo>
                    <a:pt x="465" y="986"/>
                  </a:lnTo>
                  <a:lnTo>
                    <a:pt x="456" y="996"/>
                  </a:lnTo>
                  <a:lnTo>
                    <a:pt x="448" y="1004"/>
                  </a:lnTo>
                  <a:lnTo>
                    <a:pt x="439" y="1013"/>
                  </a:lnTo>
                  <a:lnTo>
                    <a:pt x="431" y="1021"/>
                  </a:lnTo>
                  <a:lnTo>
                    <a:pt x="424" y="1028"/>
                  </a:lnTo>
                  <a:lnTo>
                    <a:pt x="416" y="1036"/>
                  </a:lnTo>
                  <a:lnTo>
                    <a:pt x="408" y="1043"/>
                  </a:lnTo>
                  <a:lnTo>
                    <a:pt x="401" y="1049"/>
                  </a:lnTo>
                  <a:lnTo>
                    <a:pt x="395" y="1057"/>
                  </a:lnTo>
                  <a:lnTo>
                    <a:pt x="389" y="1062"/>
                  </a:lnTo>
                  <a:lnTo>
                    <a:pt x="384" y="1068"/>
                  </a:lnTo>
                  <a:lnTo>
                    <a:pt x="378" y="1074"/>
                  </a:lnTo>
                  <a:lnTo>
                    <a:pt x="374" y="1080"/>
                  </a:lnTo>
                  <a:lnTo>
                    <a:pt x="370" y="1085"/>
                  </a:lnTo>
                  <a:lnTo>
                    <a:pt x="368" y="1091"/>
                  </a:lnTo>
                  <a:lnTo>
                    <a:pt x="361" y="1099"/>
                  </a:lnTo>
                  <a:lnTo>
                    <a:pt x="355" y="1110"/>
                  </a:lnTo>
                  <a:lnTo>
                    <a:pt x="348" y="1120"/>
                  </a:lnTo>
                  <a:lnTo>
                    <a:pt x="342" y="1129"/>
                  </a:lnTo>
                  <a:lnTo>
                    <a:pt x="338" y="1135"/>
                  </a:lnTo>
                  <a:lnTo>
                    <a:pt x="334" y="1140"/>
                  </a:lnTo>
                  <a:lnTo>
                    <a:pt x="330" y="1144"/>
                  </a:lnTo>
                  <a:lnTo>
                    <a:pt x="329" y="1150"/>
                  </a:lnTo>
                  <a:lnTo>
                    <a:pt x="325" y="1156"/>
                  </a:lnTo>
                  <a:lnTo>
                    <a:pt x="323" y="1161"/>
                  </a:lnTo>
                  <a:lnTo>
                    <a:pt x="319" y="1167"/>
                  </a:lnTo>
                  <a:lnTo>
                    <a:pt x="317" y="1175"/>
                  </a:lnTo>
                  <a:lnTo>
                    <a:pt x="313" y="1178"/>
                  </a:lnTo>
                  <a:lnTo>
                    <a:pt x="310" y="1184"/>
                  </a:lnTo>
                  <a:lnTo>
                    <a:pt x="308" y="1190"/>
                  </a:lnTo>
                  <a:lnTo>
                    <a:pt x="304" y="1196"/>
                  </a:lnTo>
                  <a:lnTo>
                    <a:pt x="302" y="1201"/>
                  </a:lnTo>
                  <a:lnTo>
                    <a:pt x="298" y="1207"/>
                  </a:lnTo>
                  <a:lnTo>
                    <a:pt x="296" y="1213"/>
                  </a:lnTo>
                  <a:lnTo>
                    <a:pt x="292" y="1218"/>
                  </a:lnTo>
                  <a:lnTo>
                    <a:pt x="291" y="1222"/>
                  </a:lnTo>
                  <a:lnTo>
                    <a:pt x="287" y="1228"/>
                  </a:lnTo>
                  <a:lnTo>
                    <a:pt x="285" y="1234"/>
                  </a:lnTo>
                  <a:lnTo>
                    <a:pt x="281" y="1239"/>
                  </a:lnTo>
                  <a:lnTo>
                    <a:pt x="279" y="1247"/>
                  </a:lnTo>
                  <a:lnTo>
                    <a:pt x="277" y="1253"/>
                  </a:lnTo>
                  <a:lnTo>
                    <a:pt x="275" y="1258"/>
                  </a:lnTo>
                  <a:lnTo>
                    <a:pt x="273" y="1264"/>
                  </a:lnTo>
                  <a:lnTo>
                    <a:pt x="268" y="1273"/>
                  </a:lnTo>
                  <a:lnTo>
                    <a:pt x="264" y="1283"/>
                  </a:lnTo>
                  <a:lnTo>
                    <a:pt x="258" y="1292"/>
                  </a:lnTo>
                  <a:lnTo>
                    <a:pt x="256" y="1302"/>
                  </a:lnTo>
                  <a:lnTo>
                    <a:pt x="251" y="1310"/>
                  </a:lnTo>
                  <a:lnTo>
                    <a:pt x="247" y="1319"/>
                  </a:lnTo>
                  <a:lnTo>
                    <a:pt x="245" y="1327"/>
                  </a:lnTo>
                  <a:lnTo>
                    <a:pt x="241" y="1334"/>
                  </a:lnTo>
                  <a:lnTo>
                    <a:pt x="239" y="1340"/>
                  </a:lnTo>
                  <a:lnTo>
                    <a:pt x="235" y="1346"/>
                  </a:lnTo>
                  <a:lnTo>
                    <a:pt x="233" y="1349"/>
                  </a:lnTo>
                  <a:lnTo>
                    <a:pt x="233" y="1355"/>
                  </a:lnTo>
                  <a:lnTo>
                    <a:pt x="230" y="1361"/>
                  </a:lnTo>
                  <a:lnTo>
                    <a:pt x="230" y="1363"/>
                  </a:lnTo>
                  <a:lnTo>
                    <a:pt x="175" y="1612"/>
                  </a:lnTo>
                  <a:lnTo>
                    <a:pt x="0" y="1597"/>
                  </a:lnTo>
                  <a:lnTo>
                    <a:pt x="121" y="13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Co-Products and By-Products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eB-WO-BC-050</a:t>
            </a:r>
          </a:p>
        </p:txBody>
      </p:sp>
      <p:pic>
        <p:nvPicPr>
          <p:cNvPr id="7171" name="Picture 1152" descr="OrangeJuic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8663" y="4115575"/>
            <a:ext cx="960437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426"/>
          <p:cNvSpPr txBox="1">
            <a:spLocks noChangeArrowheads="1"/>
          </p:cNvSpPr>
          <p:nvPr/>
        </p:nvSpPr>
        <p:spPr bwMode="auto">
          <a:xfrm>
            <a:off x="454025" y="1421587"/>
            <a:ext cx="2736850" cy="1098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Co-products and by-products are processed differently  than standard work orders.</a:t>
            </a:r>
          </a:p>
        </p:txBody>
      </p:sp>
      <p:sp>
        <p:nvSpPr>
          <p:cNvPr id="7174" name="Text Box 415"/>
          <p:cNvSpPr txBox="1">
            <a:spLocks noChangeArrowheads="1"/>
          </p:cNvSpPr>
          <p:nvPr/>
        </p:nvSpPr>
        <p:spPr bwMode="auto">
          <a:xfrm>
            <a:off x="5491163" y="1169175"/>
            <a:ext cx="117792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000" b="1">
                <a:latin typeface="+mj-lt"/>
              </a:rPr>
              <a:t>Product</a:t>
            </a:r>
          </a:p>
        </p:txBody>
      </p:sp>
      <p:sp>
        <p:nvSpPr>
          <p:cNvPr id="7175" name="Text Box 413"/>
          <p:cNvSpPr txBox="1">
            <a:spLocks noChangeArrowheads="1"/>
          </p:cNvSpPr>
          <p:nvPr/>
        </p:nvSpPr>
        <p:spPr bwMode="auto">
          <a:xfrm>
            <a:off x="1406525" y="3721875"/>
            <a:ext cx="21018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US" sz="1800" b="1" dirty="0">
                <a:latin typeface="+mj-lt"/>
              </a:rPr>
              <a:t>Co-product 1 </a:t>
            </a:r>
          </a:p>
        </p:txBody>
      </p:sp>
      <p:sp>
        <p:nvSpPr>
          <p:cNvPr id="7176" name="Text Box 415"/>
          <p:cNvSpPr txBox="1">
            <a:spLocks noChangeArrowheads="1"/>
          </p:cNvSpPr>
          <p:nvPr/>
        </p:nvSpPr>
        <p:spPr bwMode="auto">
          <a:xfrm>
            <a:off x="5614988" y="3721875"/>
            <a:ext cx="21018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US" sz="1800" b="1">
                <a:latin typeface="+mj-lt"/>
              </a:rPr>
              <a:t>By-product</a:t>
            </a:r>
          </a:p>
        </p:txBody>
      </p:sp>
      <p:sp>
        <p:nvSpPr>
          <p:cNvPr id="7177" name="Text Box 414"/>
          <p:cNvSpPr txBox="1">
            <a:spLocks noChangeArrowheads="1"/>
          </p:cNvSpPr>
          <p:nvPr/>
        </p:nvSpPr>
        <p:spPr bwMode="auto">
          <a:xfrm>
            <a:off x="3511550" y="3721875"/>
            <a:ext cx="21018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US" sz="1800" b="1">
                <a:latin typeface="+mj-lt"/>
              </a:rPr>
              <a:t>Co-product 2 </a:t>
            </a:r>
          </a:p>
        </p:txBody>
      </p:sp>
      <p:sp>
        <p:nvSpPr>
          <p:cNvPr id="7178" name="Text Box 414"/>
          <p:cNvSpPr txBox="1">
            <a:spLocks noChangeArrowheads="1"/>
          </p:cNvSpPr>
          <p:nvPr/>
        </p:nvSpPr>
        <p:spPr bwMode="auto">
          <a:xfrm>
            <a:off x="1717675" y="5763400"/>
            <a:ext cx="1720343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Orange Juice</a:t>
            </a:r>
          </a:p>
        </p:txBody>
      </p:sp>
      <p:sp>
        <p:nvSpPr>
          <p:cNvPr id="7179" name="Text Box 414"/>
          <p:cNvSpPr txBox="1">
            <a:spLocks noChangeArrowheads="1"/>
          </p:cNvSpPr>
          <p:nvPr/>
        </p:nvSpPr>
        <p:spPr bwMode="auto">
          <a:xfrm>
            <a:off x="3789363" y="5763400"/>
            <a:ext cx="1696298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800" dirty="0">
                <a:latin typeface="+mj-lt"/>
              </a:rPr>
              <a:t>Orange Peels</a:t>
            </a:r>
          </a:p>
          <a:p>
            <a:pPr algn="l" eaLnBrk="0" hangingPunct="0"/>
            <a:r>
              <a:rPr lang="en-US" sz="1000" dirty="0">
                <a:latin typeface="+mj-lt"/>
              </a:rPr>
              <a:t>(</a:t>
            </a:r>
            <a:r>
              <a:rPr lang="en-US" sz="1000" dirty="0" err="1">
                <a:latin typeface="+mj-lt"/>
              </a:rPr>
              <a:t>ie</a:t>
            </a:r>
            <a:r>
              <a:rPr lang="en-US" sz="1000" dirty="0">
                <a:latin typeface="+mj-lt"/>
              </a:rPr>
              <a:t>. Orange zest)</a:t>
            </a:r>
          </a:p>
        </p:txBody>
      </p:sp>
      <p:sp>
        <p:nvSpPr>
          <p:cNvPr id="7180" name="Text Box 414"/>
          <p:cNvSpPr txBox="1">
            <a:spLocks noChangeArrowheads="1"/>
          </p:cNvSpPr>
          <p:nvPr/>
        </p:nvSpPr>
        <p:spPr bwMode="auto">
          <a:xfrm>
            <a:off x="6464300" y="5763400"/>
            <a:ext cx="665567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Pulp</a:t>
            </a:r>
          </a:p>
        </p:txBody>
      </p:sp>
      <p:cxnSp>
        <p:nvCxnSpPr>
          <p:cNvPr id="7181" name="AutoShape 1133"/>
          <p:cNvCxnSpPr>
            <a:cxnSpLocks noChangeShapeType="1"/>
            <a:endCxn id="7175" idx="0"/>
          </p:cNvCxnSpPr>
          <p:nvPr/>
        </p:nvCxnSpPr>
        <p:spPr bwMode="auto">
          <a:xfrm rot="5400000">
            <a:off x="3153569" y="2312968"/>
            <a:ext cx="712788" cy="2105025"/>
          </a:xfrm>
          <a:prstGeom prst="bentConnector3">
            <a:avLst>
              <a:gd name="adj1" fmla="val 49889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7182" name="AutoShape 1134"/>
          <p:cNvCxnSpPr>
            <a:cxnSpLocks noChangeShapeType="1"/>
            <a:endCxn id="7177" idx="0"/>
          </p:cNvCxnSpPr>
          <p:nvPr/>
        </p:nvCxnSpPr>
        <p:spPr bwMode="auto">
          <a:xfrm rot="5400000">
            <a:off x="4206081" y="3365481"/>
            <a:ext cx="712788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7183" name="AutoShape 1135"/>
          <p:cNvCxnSpPr>
            <a:cxnSpLocks noChangeShapeType="1"/>
            <a:endCxn id="7176" idx="0"/>
          </p:cNvCxnSpPr>
          <p:nvPr/>
        </p:nvCxnSpPr>
        <p:spPr bwMode="auto">
          <a:xfrm rot="16200000" flipH="1">
            <a:off x="5257800" y="2313762"/>
            <a:ext cx="712788" cy="2103438"/>
          </a:xfrm>
          <a:prstGeom prst="bentConnector3">
            <a:avLst>
              <a:gd name="adj1" fmla="val 49889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7184" name="Text Box 414"/>
          <p:cNvSpPr txBox="1">
            <a:spLocks noChangeArrowheads="1"/>
          </p:cNvSpPr>
          <p:nvPr/>
        </p:nvSpPr>
        <p:spPr bwMode="auto">
          <a:xfrm>
            <a:off x="5118100" y="2631262"/>
            <a:ext cx="1058303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Orange</a:t>
            </a:r>
          </a:p>
        </p:txBody>
      </p:sp>
      <p:sp>
        <p:nvSpPr>
          <p:cNvPr id="7185" name="Oval 1147"/>
          <p:cNvSpPr>
            <a:spLocks noChangeArrowheads="1"/>
          </p:cNvSpPr>
          <p:nvPr/>
        </p:nvSpPr>
        <p:spPr bwMode="auto">
          <a:xfrm>
            <a:off x="2154238" y="4631512"/>
            <a:ext cx="617537" cy="217488"/>
          </a:xfrm>
          <a:prstGeom prst="ellipse">
            <a:avLst/>
          </a:prstGeom>
          <a:noFill/>
          <a:ln w="9525" algn="ctr">
            <a:solidFill>
              <a:srgbClr val="FFE269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6" name="Oval 1148"/>
          <p:cNvSpPr>
            <a:spLocks noChangeArrowheads="1"/>
          </p:cNvSpPr>
          <p:nvPr/>
        </p:nvSpPr>
        <p:spPr bwMode="auto">
          <a:xfrm>
            <a:off x="2284413" y="4669612"/>
            <a:ext cx="369887" cy="130175"/>
          </a:xfrm>
          <a:prstGeom prst="ellipse">
            <a:avLst/>
          </a:prstGeom>
          <a:noFill/>
          <a:ln w="9525" algn="ctr">
            <a:solidFill>
              <a:srgbClr val="FFDA3F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7" name="Oval 1149"/>
          <p:cNvSpPr>
            <a:spLocks noChangeArrowheads="1"/>
          </p:cNvSpPr>
          <p:nvPr/>
        </p:nvSpPr>
        <p:spPr bwMode="auto">
          <a:xfrm>
            <a:off x="2386013" y="4701362"/>
            <a:ext cx="169862" cy="60325"/>
          </a:xfrm>
          <a:prstGeom prst="ellipse">
            <a:avLst/>
          </a:prstGeom>
          <a:noFill/>
          <a:ln w="9525" algn="ctr">
            <a:solidFill>
              <a:srgbClr val="F4EE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7188" name="Picture 1150" descr="Oran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25850" y="1172350"/>
            <a:ext cx="1873250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9" name="Picture 1151" descr="OrangePul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84875" y="5010925"/>
            <a:ext cx="1612900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" name="Picture 1153" descr="OrangePeel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57600" y="4442600"/>
            <a:ext cx="1803400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1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Configured Products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eB-WO-BC-060</a:t>
            </a:r>
          </a:p>
        </p:txBody>
      </p:sp>
      <p:grpSp>
        <p:nvGrpSpPr>
          <p:cNvPr id="8195" name="Group 2"/>
          <p:cNvGrpSpPr>
            <a:grpSpLocks/>
          </p:cNvGrpSpPr>
          <p:nvPr/>
        </p:nvGrpSpPr>
        <p:grpSpPr bwMode="auto">
          <a:xfrm>
            <a:off x="2603500" y="1381636"/>
            <a:ext cx="3911600" cy="1541463"/>
            <a:chOff x="1064" y="1240"/>
            <a:chExt cx="2464" cy="971"/>
          </a:xfrm>
        </p:grpSpPr>
        <p:sp>
          <p:nvSpPr>
            <p:cNvPr id="8202" name="Freeform 3"/>
            <p:cNvSpPr>
              <a:spLocks/>
            </p:cNvSpPr>
            <p:nvPr/>
          </p:nvSpPr>
          <p:spPr bwMode="auto">
            <a:xfrm>
              <a:off x="1836" y="1254"/>
              <a:ext cx="1326" cy="290"/>
            </a:xfrm>
            <a:custGeom>
              <a:avLst/>
              <a:gdLst>
                <a:gd name="T0" fmla="*/ 272 w 1326"/>
                <a:gd name="T1" fmla="*/ 24 h 290"/>
                <a:gd name="T2" fmla="*/ 0 w 1326"/>
                <a:gd name="T3" fmla="*/ 242 h 290"/>
                <a:gd name="T4" fmla="*/ 590 w 1326"/>
                <a:gd name="T5" fmla="*/ 290 h 290"/>
                <a:gd name="T6" fmla="*/ 1326 w 1326"/>
                <a:gd name="T7" fmla="*/ 228 h 290"/>
                <a:gd name="T8" fmla="*/ 1274 w 1326"/>
                <a:gd name="T9" fmla="*/ 149 h 290"/>
                <a:gd name="T10" fmla="*/ 1157 w 1326"/>
                <a:gd name="T11" fmla="*/ 26 h 290"/>
                <a:gd name="T12" fmla="*/ 810 w 1326"/>
                <a:gd name="T13" fmla="*/ 0 h 290"/>
                <a:gd name="T14" fmla="*/ 422 w 1326"/>
                <a:gd name="T15" fmla="*/ 6 h 290"/>
                <a:gd name="T16" fmla="*/ 272 w 1326"/>
                <a:gd name="T17" fmla="*/ 24 h 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26"/>
                <a:gd name="T28" fmla="*/ 0 h 290"/>
                <a:gd name="T29" fmla="*/ 1326 w 1326"/>
                <a:gd name="T30" fmla="*/ 290 h 2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26" h="290">
                  <a:moveTo>
                    <a:pt x="272" y="24"/>
                  </a:moveTo>
                  <a:lnTo>
                    <a:pt x="0" y="242"/>
                  </a:lnTo>
                  <a:lnTo>
                    <a:pt x="590" y="290"/>
                  </a:lnTo>
                  <a:lnTo>
                    <a:pt x="1326" y="228"/>
                  </a:lnTo>
                  <a:lnTo>
                    <a:pt x="1274" y="149"/>
                  </a:lnTo>
                  <a:lnTo>
                    <a:pt x="1157" y="26"/>
                  </a:lnTo>
                  <a:lnTo>
                    <a:pt x="810" y="0"/>
                  </a:lnTo>
                  <a:lnTo>
                    <a:pt x="422" y="6"/>
                  </a:lnTo>
                  <a:lnTo>
                    <a:pt x="272" y="2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203" name="Group 4"/>
            <p:cNvGrpSpPr>
              <a:grpSpLocks/>
            </p:cNvGrpSpPr>
            <p:nvPr/>
          </p:nvGrpSpPr>
          <p:grpSpPr bwMode="auto">
            <a:xfrm>
              <a:off x="1064" y="1240"/>
              <a:ext cx="2464" cy="971"/>
              <a:chOff x="3136" y="1242"/>
              <a:chExt cx="2464" cy="971"/>
            </a:xfrm>
          </p:grpSpPr>
          <p:sp>
            <p:nvSpPr>
              <p:cNvPr id="8204" name="Freeform 5"/>
              <p:cNvSpPr>
                <a:spLocks/>
              </p:cNvSpPr>
              <p:nvPr/>
            </p:nvSpPr>
            <p:spPr bwMode="auto">
              <a:xfrm>
                <a:off x="4640" y="1272"/>
                <a:ext cx="67" cy="189"/>
              </a:xfrm>
              <a:custGeom>
                <a:avLst/>
                <a:gdLst>
                  <a:gd name="T0" fmla="*/ 67 w 203"/>
                  <a:gd name="T1" fmla="*/ 0 h 568"/>
                  <a:gd name="T2" fmla="*/ 55 w 203"/>
                  <a:gd name="T3" fmla="*/ 11 h 568"/>
                  <a:gd name="T4" fmla="*/ 24 w 203"/>
                  <a:gd name="T5" fmla="*/ 114 h 568"/>
                  <a:gd name="T6" fmla="*/ 0 w 203"/>
                  <a:gd name="T7" fmla="*/ 189 h 568"/>
                  <a:gd name="T8" fmla="*/ 19 w 203"/>
                  <a:gd name="T9" fmla="*/ 187 h 568"/>
                  <a:gd name="T10" fmla="*/ 67 w 203"/>
                  <a:gd name="T11" fmla="*/ 0 h 5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3"/>
                  <a:gd name="T19" fmla="*/ 0 h 568"/>
                  <a:gd name="T20" fmla="*/ 203 w 203"/>
                  <a:gd name="T21" fmla="*/ 568 h 5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3" h="568">
                    <a:moveTo>
                      <a:pt x="203" y="0"/>
                    </a:moveTo>
                    <a:lnTo>
                      <a:pt x="166" y="34"/>
                    </a:lnTo>
                    <a:lnTo>
                      <a:pt x="74" y="342"/>
                    </a:lnTo>
                    <a:lnTo>
                      <a:pt x="0" y="568"/>
                    </a:lnTo>
                    <a:lnTo>
                      <a:pt x="58" y="561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rgbClr val="20202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05" name="Freeform 6"/>
              <p:cNvSpPr>
                <a:spLocks/>
              </p:cNvSpPr>
              <p:nvPr/>
            </p:nvSpPr>
            <p:spPr bwMode="auto">
              <a:xfrm>
                <a:off x="4362" y="1277"/>
                <a:ext cx="147" cy="197"/>
              </a:xfrm>
              <a:custGeom>
                <a:avLst/>
                <a:gdLst>
                  <a:gd name="T0" fmla="*/ 113 w 441"/>
                  <a:gd name="T1" fmla="*/ 0 h 593"/>
                  <a:gd name="T2" fmla="*/ 0 w 441"/>
                  <a:gd name="T3" fmla="*/ 197 h 593"/>
                  <a:gd name="T4" fmla="*/ 48 w 441"/>
                  <a:gd name="T5" fmla="*/ 197 h 593"/>
                  <a:gd name="T6" fmla="*/ 147 w 441"/>
                  <a:gd name="T7" fmla="*/ 4 h 593"/>
                  <a:gd name="T8" fmla="*/ 113 w 441"/>
                  <a:gd name="T9" fmla="*/ 0 h 5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1"/>
                  <a:gd name="T16" fmla="*/ 0 h 593"/>
                  <a:gd name="T17" fmla="*/ 441 w 441"/>
                  <a:gd name="T18" fmla="*/ 593 h 5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1" h="593">
                    <a:moveTo>
                      <a:pt x="340" y="0"/>
                    </a:moveTo>
                    <a:lnTo>
                      <a:pt x="0" y="593"/>
                    </a:lnTo>
                    <a:lnTo>
                      <a:pt x="144" y="592"/>
                    </a:lnTo>
                    <a:lnTo>
                      <a:pt x="441" y="13"/>
                    </a:lnTo>
                    <a:lnTo>
                      <a:pt x="340" y="0"/>
                    </a:lnTo>
                    <a:close/>
                  </a:path>
                </a:pathLst>
              </a:custGeom>
              <a:solidFill>
                <a:srgbClr val="20202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06" name="Freeform 7"/>
              <p:cNvSpPr>
                <a:spLocks/>
              </p:cNvSpPr>
              <p:nvPr/>
            </p:nvSpPr>
            <p:spPr bwMode="auto">
              <a:xfrm>
                <a:off x="3925" y="1408"/>
                <a:ext cx="1264" cy="178"/>
              </a:xfrm>
              <a:custGeom>
                <a:avLst/>
                <a:gdLst>
                  <a:gd name="T0" fmla="*/ 705 w 3792"/>
                  <a:gd name="T1" fmla="*/ 48 h 533"/>
                  <a:gd name="T2" fmla="*/ 728 w 3792"/>
                  <a:gd name="T3" fmla="*/ 28 h 533"/>
                  <a:gd name="T4" fmla="*/ 743 w 3792"/>
                  <a:gd name="T5" fmla="*/ 16 h 533"/>
                  <a:gd name="T6" fmla="*/ 764 w 3792"/>
                  <a:gd name="T7" fmla="*/ 9 h 533"/>
                  <a:gd name="T8" fmla="*/ 787 w 3792"/>
                  <a:gd name="T9" fmla="*/ 0 h 533"/>
                  <a:gd name="T10" fmla="*/ 822 w 3792"/>
                  <a:gd name="T11" fmla="*/ 0 h 533"/>
                  <a:gd name="T12" fmla="*/ 1147 w 3792"/>
                  <a:gd name="T13" fmla="*/ 19 h 533"/>
                  <a:gd name="T14" fmla="*/ 1177 w 3792"/>
                  <a:gd name="T15" fmla="*/ 21 h 533"/>
                  <a:gd name="T16" fmla="*/ 1193 w 3792"/>
                  <a:gd name="T17" fmla="*/ 23 h 533"/>
                  <a:gd name="T18" fmla="*/ 1208 w 3792"/>
                  <a:gd name="T19" fmla="*/ 27 h 533"/>
                  <a:gd name="T20" fmla="*/ 1220 w 3792"/>
                  <a:gd name="T21" fmla="*/ 32 h 533"/>
                  <a:gd name="T22" fmla="*/ 1232 w 3792"/>
                  <a:gd name="T23" fmla="*/ 39 h 533"/>
                  <a:gd name="T24" fmla="*/ 1239 w 3792"/>
                  <a:gd name="T25" fmla="*/ 45 h 533"/>
                  <a:gd name="T26" fmla="*/ 1247 w 3792"/>
                  <a:gd name="T27" fmla="*/ 55 h 533"/>
                  <a:gd name="T28" fmla="*/ 1254 w 3792"/>
                  <a:gd name="T29" fmla="*/ 65 h 533"/>
                  <a:gd name="T30" fmla="*/ 1264 w 3792"/>
                  <a:gd name="T31" fmla="*/ 89 h 533"/>
                  <a:gd name="T32" fmla="*/ 1253 w 3792"/>
                  <a:gd name="T33" fmla="*/ 135 h 533"/>
                  <a:gd name="T34" fmla="*/ 763 w 3792"/>
                  <a:gd name="T35" fmla="*/ 178 h 533"/>
                  <a:gd name="T36" fmla="*/ 415 w 3792"/>
                  <a:gd name="T37" fmla="*/ 135 h 533"/>
                  <a:gd name="T38" fmla="*/ 0 w 3792"/>
                  <a:gd name="T39" fmla="*/ 84 h 533"/>
                  <a:gd name="T40" fmla="*/ 384 w 3792"/>
                  <a:gd name="T41" fmla="*/ 55 h 533"/>
                  <a:gd name="T42" fmla="*/ 633 w 3792"/>
                  <a:gd name="T43" fmla="*/ 53 h 533"/>
                  <a:gd name="T44" fmla="*/ 705 w 3792"/>
                  <a:gd name="T45" fmla="*/ 48 h 53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792"/>
                  <a:gd name="T70" fmla="*/ 0 h 533"/>
                  <a:gd name="T71" fmla="*/ 3792 w 3792"/>
                  <a:gd name="T72" fmla="*/ 533 h 53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792" h="533">
                    <a:moveTo>
                      <a:pt x="2115" y="144"/>
                    </a:moveTo>
                    <a:lnTo>
                      <a:pt x="2185" y="85"/>
                    </a:lnTo>
                    <a:lnTo>
                      <a:pt x="2230" y="47"/>
                    </a:lnTo>
                    <a:lnTo>
                      <a:pt x="2291" y="26"/>
                    </a:lnTo>
                    <a:lnTo>
                      <a:pt x="2360" y="0"/>
                    </a:lnTo>
                    <a:lnTo>
                      <a:pt x="2465" y="0"/>
                    </a:lnTo>
                    <a:lnTo>
                      <a:pt x="3442" y="56"/>
                    </a:lnTo>
                    <a:lnTo>
                      <a:pt x="3531" y="64"/>
                    </a:lnTo>
                    <a:lnTo>
                      <a:pt x="3580" y="70"/>
                    </a:lnTo>
                    <a:lnTo>
                      <a:pt x="3623" y="81"/>
                    </a:lnTo>
                    <a:lnTo>
                      <a:pt x="3659" y="97"/>
                    </a:lnTo>
                    <a:lnTo>
                      <a:pt x="3695" y="116"/>
                    </a:lnTo>
                    <a:lnTo>
                      <a:pt x="3717" y="135"/>
                    </a:lnTo>
                    <a:lnTo>
                      <a:pt x="3740" y="164"/>
                    </a:lnTo>
                    <a:lnTo>
                      <a:pt x="3761" y="194"/>
                    </a:lnTo>
                    <a:lnTo>
                      <a:pt x="3792" y="266"/>
                    </a:lnTo>
                    <a:lnTo>
                      <a:pt x="3758" y="403"/>
                    </a:lnTo>
                    <a:lnTo>
                      <a:pt x="2288" y="533"/>
                    </a:lnTo>
                    <a:lnTo>
                      <a:pt x="1246" y="403"/>
                    </a:lnTo>
                    <a:lnTo>
                      <a:pt x="0" y="253"/>
                    </a:lnTo>
                    <a:lnTo>
                      <a:pt x="1151" y="166"/>
                    </a:lnTo>
                    <a:lnTo>
                      <a:pt x="1899" y="160"/>
                    </a:lnTo>
                    <a:lnTo>
                      <a:pt x="2115" y="144"/>
                    </a:lnTo>
                    <a:close/>
                  </a:path>
                </a:pathLst>
              </a:custGeom>
              <a:solidFill>
                <a:srgbClr val="201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8207" name="Group 8"/>
              <p:cNvGrpSpPr>
                <a:grpSpLocks/>
              </p:cNvGrpSpPr>
              <p:nvPr/>
            </p:nvGrpSpPr>
            <p:grpSpPr bwMode="auto">
              <a:xfrm>
                <a:off x="3883" y="1315"/>
                <a:ext cx="1025" cy="329"/>
                <a:chOff x="1102" y="1431"/>
                <a:chExt cx="1025" cy="329"/>
              </a:xfrm>
            </p:grpSpPr>
            <p:grpSp>
              <p:nvGrpSpPr>
                <p:cNvPr id="8303" name="Group 9"/>
                <p:cNvGrpSpPr>
                  <a:grpSpLocks/>
                </p:cNvGrpSpPr>
                <p:nvPr/>
              </p:nvGrpSpPr>
              <p:grpSpPr bwMode="auto">
                <a:xfrm>
                  <a:off x="1400" y="1431"/>
                  <a:ext cx="727" cy="329"/>
                  <a:chOff x="1400" y="1431"/>
                  <a:chExt cx="727" cy="329"/>
                </a:xfrm>
              </p:grpSpPr>
              <p:grpSp>
                <p:nvGrpSpPr>
                  <p:cNvPr id="8305" name="Group 10"/>
                  <p:cNvGrpSpPr>
                    <a:grpSpLocks/>
                  </p:cNvGrpSpPr>
                  <p:nvPr/>
                </p:nvGrpSpPr>
                <p:grpSpPr bwMode="auto">
                  <a:xfrm>
                    <a:off x="1706" y="1446"/>
                    <a:ext cx="421" cy="314"/>
                    <a:chOff x="1706" y="1446"/>
                    <a:chExt cx="421" cy="314"/>
                  </a:xfrm>
                </p:grpSpPr>
                <p:grpSp>
                  <p:nvGrpSpPr>
                    <p:cNvPr id="8312" name="Group 1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75" y="1504"/>
                      <a:ext cx="69" cy="23"/>
                      <a:chOff x="1975" y="1504"/>
                      <a:chExt cx="69" cy="23"/>
                    </a:xfrm>
                  </p:grpSpPr>
                  <p:sp>
                    <p:nvSpPr>
                      <p:cNvPr id="8315" name="Line 1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1975" y="1504"/>
                        <a:ext cx="6" cy="1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8316" name="Line 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039" y="1508"/>
                        <a:ext cx="5" cy="1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sp>
                  <p:nvSpPr>
                    <p:cNvPr id="8313" name="Freeform 14"/>
                    <p:cNvSpPr>
                      <a:spLocks/>
                    </p:cNvSpPr>
                    <p:nvPr/>
                  </p:nvSpPr>
                  <p:spPr bwMode="auto">
                    <a:xfrm>
                      <a:off x="1706" y="1514"/>
                      <a:ext cx="421" cy="246"/>
                    </a:xfrm>
                    <a:custGeom>
                      <a:avLst/>
                      <a:gdLst>
                        <a:gd name="T0" fmla="*/ 121 w 1263"/>
                        <a:gd name="T1" fmla="*/ 93 h 738"/>
                        <a:gd name="T2" fmla="*/ 135 w 1263"/>
                        <a:gd name="T3" fmla="*/ 79 h 738"/>
                        <a:gd name="T4" fmla="*/ 146 w 1263"/>
                        <a:gd name="T5" fmla="*/ 64 h 738"/>
                        <a:gd name="T6" fmla="*/ 193 w 1263"/>
                        <a:gd name="T7" fmla="*/ 10 h 738"/>
                        <a:gd name="T8" fmla="*/ 200 w 1263"/>
                        <a:gd name="T9" fmla="*/ 6 h 738"/>
                        <a:gd name="T10" fmla="*/ 206 w 1263"/>
                        <a:gd name="T11" fmla="*/ 3 h 738"/>
                        <a:gd name="T12" fmla="*/ 212 w 1263"/>
                        <a:gd name="T13" fmla="*/ 2 h 738"/>
                        <a:gd name="T14" fmla="*/ 221 w 1263"/>
                        <a:gd name="T15" fmla="*/ 0 h 738"/>
                        <a:gd name="T16" fmla="*/ 230 w 1263"/>
                        <a:gd name="T17" fmla="*/ 1 h 738"/>
                        <a:gd name="T18" fmla="*/ 368 w 1263"/>
                        <a:gd name="T19" fmla="*/ 8 h 738"/>
                        <a:gd name="T20" fmla="*/ 375 w 1263"/>
                        <a:gd name="T21" fmla="*/ 8 h 738"/>
                        <a:gd name="T22" fmla="*/ 387 w 1263"/>
                        <a:gd name="T23" fmla="*/ 10 h 738"/>
                        <a:gd name="T24" fmla="*/ 395 w 1263"/>
                        <a:gd name="T25" fmla="*/ 10 h 738"/>
                        <a:gd name="T26" fmla="*/ 406 w 1263"/>
                        <a:gd name="T27" fmla="*/ 13 h 738"/>
                        <a:gd name="T28" fmla="*/ 412 w 1263"/>
                        <a:gd name="T29" fmla="*/ 16 h 738"/>
                        <a:gd name="T30" fmla="*/ 417 w 1263"/>
                        <a:gd name="T31" fmla="*/ 21 h 738"/>
                        <a:gd name="T32" fmla="*/ 418 w 1263"/>
                        <a:gd name="T33" fmla="*/ 27 h 738"/>
                        <a:gd name="T34" fmla="*/ 421 w 1263"/>
                        <a:gd name="T35" fmla="*/ 37 h 738"/>
                        <a:gd name="T36" fmla="*/ 420 w 1263"/>
                        <a:gd name="T37" fmla="*/ 44 h 738"/>
                        <a:gd name="T38" fmla="*/ 418 w 1263"/>
                        <a:gd name="T39" fmla="*/ 51 h 738"/>
                        <a:gd name="T40" fmla="*/ 381 w 1263"/>
                        <a:gd name="T41" fmla="*/ 104 h 738"/>
                        <a:gd name="T42" fmla="*/ 367 w 1263"/>
                        <a:gd name="T43" fmla="*/ 124 h 738"/>
                        <a:gd name="T44" fmla="*/ 357 w 1263"/>
                        <a:gd name="T45" fmla="*/ 137 h 738"/>
                        <a:gd name="T46" fmla="*/ 346 w 1263"/>
                        <a:gd name="T47" fmla="*/ 154 h 738"/>
                        <a:gd name="T48" fmla="*/ 332 w 1263"/>
                        <a:gd name="T49" fmla="*/ 171 h 738"/>
                        <a:gd name="T50" fmla="*/ 318 w 1263"/>
                        <a:gd name="T51" fmla="*/ 184 h 738"/>
                        <a:gd name="T52" fmla="*/ 251 w 1263"/>
                        <a:gd name="T53" fmla="*/ 246 h 738"/>
                        <a:gd name="T54" fmla="*/ 0 w 1263"/>
                        <a:gd name="T55" fmla="*/ 213 h 738"/>
                        <a:gd name="T56" fmla="*/ 90 w 1263"/>
                        <a:gd name="T57" fmla="*/ 121 h 738"/>
                        <a:gd name="T58" fmla="*/ 105 w 1263"/>
                        <a:gd name="T59" fmla="*/ 109 h 738"/>
                        <a:gd name="T60" fmla="*/ 121 w 1263"/>
                        <a:gd name="T61" fmla="*/ 93 h 738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263"/>
                        <a:gd name="T94" fmla="*/ 0 h 738"/>
                        <a:gd name="T95" fmla="*/ 1263 w 1263"/>
                        <a:gd name="T96" fmla="*/ 738 h 738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263" h="738">
                          <a:moveTo>
                            <a:pt x="362" y="280"/>
                          </a:moveTo>
                          <a:lnTo>
                            <a:pt x="404" y="237"/>
                          </a:lnTo>
                          <a:lnTo>
                            <a:pt x="438" y="191"/>
                          </a:lnTo>
                          <a:lnTo>
                            <a:pt x="580" y="30"/>
                          </a:lnTo>
                          <a:lnTo>
                            <a:pt x="600" y="17"/>
                          </a:lnTo>
                          <a:lnTo>
                            <a:pt x="619" y="8"/>
                          </a:lnTo>
                          <a:lnTo>
                            <a:pt x="637" y="5"/>
                          </a:lnTo>
                          <a:lnTo>
                            <a:pt x="664" y="0"/>
                          </a:lnTo>
                          <a:lnTo>
                            <a:pt x="689" y="2"/>
                          </a:lnTo>
                          <a:lnTo>
                            <a:pt x="1105" y="23"/>
                          </a:lnTo>
                          <a:lnTo>
                            <a:pt x="1126" y="25"/>
                          </a:lnTo>
                          <a:lnTo>
                            <a:pt x="1161" y="29"/>
                          </a:lnTo>
                          <a:lnTo>
                            <a:pt x="1184" y="30"/>
                          </a:lnTo>
                          <a:lnTo>
                            <a:pt x="1218" y="39"/>
                          </a:lnTo>
                          <a:lnTo>
                            <a:pt x="1236" y="49"/>
                          </a:lnTo>
                          <a:lnTo>
                            <a:pt x="1251" y="63"/>
                          </a:lnTo>
                          <a:lnTo>
                            <a:pt x="1255" y="82"/>
                          </a:lnTo>
                          <a:lnTo>
                            <a:pt x="1263" y="112"/>
                          </a:lnTo>
                          <a:lnTo>
                            <a:pt x="1260" y="131"/>
                          </a:lnTo>
                          <a:lnTo>
                            <a:pt x="1254" y="154"/>
                          </a:lnTo>
                          <a:lnTo>
                            <a:pt x="1142" y="313"/>
                          </a:lnTo>
                          <a:lnTo>
                            <a:pt x="1102" y="371"/>
                          </a:lnTo>
                          <a:lnTo>
                            <a:pt x="1070" y="411"/>
                          </a:lnTo>
                          <a:lnTo>
                            <a:pt x="1037" y="463"/>
                          </a:lnTo>
                          <a:lnTo>
                            <a:pt x="996" y="512"/>
                          </a:lnTo>
                          <a:lnTo>
                            <a:pt x="953" y="553"/>
                          </a:lnTo>
                          <a:lnTo>
                            <a:pt x="752" y="738"/>
                          </a:lnTo>
                          <a:lnTo>
                            <a:pt x="0" y="640"/>
                          </a:lnTo>
                          <a:lnTo>
                            <a:pt x="271" y="362"/>
                          </a:lnTo>
                          <a:lnTo>
                            <a:pt x="315" y="326"/>
                          </a:lnTo>
                          <a:lnTo>
                            <a:pt x="362" y="280"/>
                          </a:lnTo>
                          <a:close/>
                        </a:path>
                      </a:pathLst>
                    </a:custGeom>
                    <a:solidFill>
                      <a:srgbClr val="40200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314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1945" y="1446"/>
                      <a:ext cx="150" cy="68"/>
                    </a:xfrm>
                    <a:custGeom>
                      <a:avLst/>
                      <a:gdLst>
                        <a:gd name="T0" fmla="*/ 18 w 448"/>
                        <a:gd name="T1" fmla="*/ 6 h 204"/>
                        <a:gd name="T2" fmla="*/ 0 w 448"/>
                        <a:gd name="T3" fmla="*/ 44 h 204"/>
                        <a:gd name="T4" fmla="*/ 0 w 448"/>
                        <a:gd name="T5" fmla="*/ 48 h 204"/>
                        <a:gd name="T6" fmla="*/ 1 w 448"/>
                        <a:gd name="T7" fmla="*/ 52 h 204"/>
                        <a:gd name="T8" fmla="*/ 4 w 448"/>
                        <a:gd name="T9" fmla="*/ 57 h 204"/>
                        <a:gd name="T10" fmla="*/ 8 w 448"/>
                        <a:gd name="T11" fmla="*/ 59 h 204"/>
                        <a:gd name="T12" fmla="*/ 127 w 448"/>
                        <a:gd name="T13" fmla="*/ 68 h 204"/>
                        <a:gd name="T14" fmla="*/ 134 w 448"/>
                        <a:gd name="T15" fmla="*/ 67 h 204"/>
                        <a:gd name="T16" fmla="*/ 140 w 448"/>
                        <a:gd name="T17" fmla="*/ 67 h 204"/>
                        <a:gd name="T18" fmla="*/ 145 w 448"/>
                        <a:gd name="T19" fmla="*/ 62 h 204"/>
                        <a:gd name="T20" fmla="*/ 149 w 448"/>
                        <a:gd name="T21" fmla="*/ 57 h 204"/>
                        <a:gd name="T22" fmla="*/ 150 w 448"/>
                        <a:gd name="T23" fmla="*/ 52 h 204"/>
                        <a:gd name="T24" fmla="*/ 145 w 448"/>
                        <a:gd name="T25" fmla="*/ 11 h 204"/>
                        <a:gd name="T26" fmla="*/ 135 w 448"/>
                        <a:gd name="T27" fmla="*/ 4 h 204"/>
                        <a:gd name="T28" fmla="*/ 129 w 448"/>
                        <a:gd name="T29" fmla="*/ 1 h 204"/>
                        <a:gd name="T30" fmla="*/ 121 w 448"/>
                        <a:gd name="T31" fmla="*/ 0 h 204"/>
                        <a:gd name="T32" fmla="*/ 27 w 448"/>
                        <a:gd name="T33" fmla="*/ 1 h 204"/>
                        <a:gd name="T34" fmla="*/ 21 w 448"/>
                        <a:gd name="T35" fmla="*/ 4 h 204"/>
                        <a:gd name="T36" fmla="*/ 18 w 448"/>
                        <a:gd name="T37" fmla="*/ 6 h 204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448"/>
                        <a:gd name="T58" fmla="*/ 0 h 204"/>
                        <a:gd name="T59" fmla="*/ 448 w 448"/>
                        <a:gd name="T60" fmla="*/ 204 h 204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448" h="204">
                          <a:moveTo>
                            <a:pt x="54" y="19"/>
                          </a:moveTo>
                          <a:lnTo>
                            <a:pt x="0" y="132"/>
                          </a:lnTo>
                          <a:lnTo>
                            <a:pt x="0" y="144"/>
                          </a:lnTo>
                          <a:lnTo>
                            <a:pt x="3" y="157"/>
                          </a:lnTo>
                          <a:lnTo>
                            <a:pt x="13" y="172"/>
                          </a:lnTo>
                          <a:lnTo>
                            <a:pt x="23" y="177"/>
                          </a:lnTo>
                          <a:lnTo>
                            <a:pt x="378" y="204"/>
                          </a:lnTo>
                          <a:lnTo>
                            <a:pt x="401" y="201"/>
                          </a:lnTo>
                          <a:lnTo>
                            <a:pt x="417" y="201"/>
                          </a:lnTo>
                          <a:lnTo>
                            <a:pt x="433" y="185"/>
                          </a:lnTo>
                          <a:lnTo>
                            <a:pt x="444" y="172"/>
                          </a:lnTo>
                          <a:lnTo>
                            <a:pt x="448" y="156"/>
                          </a:lnTo>
                          <a:lnTo>
                            <a:pt x="433" y="34"/>
                          </a:lnTo>
                          <a:lnTo>
                            <a:pt x="404" y="11"/>
                          </a:lnTo>
                          <a:lnTo>
                            <a:pt x="385" y="2"/>
                          </a:lnTo>
                          <a:lnTo>
                            <a:pt x="360" y="0"/>
                          </a:lnTo>
                          <a:lnTo>
                            <a:pt x="81" y="4"/>
                          </a:lnTo>
                          <a:lnTo>
                            <a:pt x="64" y="11"/>
                          </a:lnTo>
                          <a:lnTo>
                            <a:pt x="54" y="19"/>
                          </a:lnTo>
                          <a:close/>
                        </a:path>
                      </a:pathLst>
                    </a:custGeom>
                    <a:solidFill>
                      <a:srgbClr val="40200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8306" name="Group 16"/>
                  <p:cNvGrpSpPr>
                    <a:grpSpLocks/>
                  </p:cNvGrpSpPr>
                  <p:nvPr/>
                </p:nvGrpSpPr>
                <p:grpSpPr bwMode="auto">
                  <a:xfrm>
                    <a:off x="1400" y="1431"/>
                    <a:ext cx="420" cy="314"/>
                    <a:chOff x="1400" y="1431"/>
                    <a:chExt cx="420" cy="314"/>
                  </a:xfrm>
                </p:grpSpPr>
                <p:grpSp>
                  <p:nvGrpSpPr>
                    <p:cNvPr id="8307" name="Group 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74" y="1485"/>
                      <a:ext cx="70" cy="23"/>
                      <a:chOff x="1674" y="1485"/>
                      <a:chExt cx="70" cy="23"/>
                    </a:xfrm>
                  </p:grpSpPr>
                  <p:sp>
                    <p:nvSpPr>
                      <p:cNvPr id="8310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1674" y="1485"/>
                        <a:ext cx="6" cy="1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8311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1738" y="1489"/>
                        <a:ext cx="6" cy="1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sp>
                  <p:nvSpPr>
                    <p:cNvPr id="8308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1400" y="1499"/>
                      <a:ext cx="420" cy="246"/>
                    </a:xfrm>
                    <a:custGeom>
                      <a:avLst/>
                      <a:gdLst>
                        <a:gd name="T0" fmla="*/ 121 w 1261"/>
                        <a:gd name="T1" fmla="*/ 93 h 738"/>
                        <a:gd name="T2" fmla="*/ 134 w 1261"/>
                        <a:gd name="T3" fmla="*/ 79 h 738"/>
                        <a:gd name="T4" fmla="*/ 145 w 1261"/>
                        <a:gd name="T5" fmla="*/ 64 h 738"/>
                        <a:gd name="T6" fmla="*/ 193 w 1261"/>
                        <a:gd name="T7" fmla="*/ 10 h 738"/>
                        <a:gd name="T8" fmla="*/ 199 w 1261"/>
                        <a:gd name="T9" fmla="*/ 6 h 738"/>
                        <a:gd name="T10" fmla="*/ 205 w 1261"/>
                        <a:gd name="T11" fmla="*/ 2 h 738"/>
                        <a:gd name="T12" fmla="*/ 211 w 1261"/>
                        <a:gd name="T13" fmla="*/ 1 h 738"/>
                        <a:gd name="T14" fmla="*/ 220 w 1261"/>
                        <a:gd name="T15" fmla="*/ 0 h 738"/>
                        <a:gd name="T16" fmla="*/ 228 w 1261"/>
                        <a:gd name="T17" fmla="*/ 1 h 738"/>
                        <a:gd name="T18" fmla="*/ 367 w 1261"/>
                        <a:gd name="T19" fmla="*/ 7 h 738"/>
                        <a:gd name="T20" fmla="*/ 375 w 1261"/>
                        <a:gd name="T21" fmla="*/ 9 h 738"/>
                        <a:gd name="T22" fmla="*/ 386 w 1261"/>
                        <a:gd name="T23" fmla="*/ 9 h 738"/>
                        <a:gd name="T24" fmla="*/ 394 w 1261"/>
                        <a:gd name="T25" fmla="*/ 10 h 738"/>
                        <a:gd name="T26" fmla="*/ 405 w 1261"/>
                        <a:gd name="T27" fmla="*/ 12 h 738"/>
                        <a:gd name="T28" fmla="*/ 411 w 1261"/>
                        <a:gd name="T29" fmla="*/ 17 h 738"/>
                        <a:gd name="T30" fmla="*/ 415 w 1261"/>
                        <a:gd name="T31" fmla="*/ 21 h 738"/>
                        <a:gd name="T32" fmla="*/ 418 w 1261"/>
                        <a:gd name="T33" fmla="*/ 28 h 738"/>
                        <a:gd name="T34" fmla="*/ 420 w 1261"/>
                        <a:gd name="T35" fmla="*/ 37 h 738"/>
                        <a:gd name="T36" fmla="*/ 419 w 1261"/>
                        <a:gd name="T37" fmla="*/ 44 h 738"/>
                        <a:gd name="T38" fmla="*/ 418 w 1261"/>
                        <a:gd name="T39" fmla="*/ 51 h 738"/>
                        <a:gd name="T40" fmla="*/ 380 w 1261"/>
                        <a:gd name="T41" fmla="*/ 105 h 738"/>
                        <a:gd name="T42" fmla="*/ 366 w 1261"/>
                        <a:gd name="T43" fmla="*/ 124 h 738"/>
                        <a:gd name="T44" fmla="*/ 356 w 1261"/>
                        <a:gd name="T45" fmla="*/ 136 h 738"/>
                        <a:gd name="T46" fmla="*/ 346 w 1261"/>
                        <a:gd name="T47" fmla="*/ 155 h 738"/>
                        <a:gd name="T48" fmla="*/ 332 w 1261"/>
                        <a:gd name="T49" fmla="*/ 171 h 738"/>
                        <a:gd name="T50" fmla="*/ 317 w 1261"/>
                        <a:gd name="T51" fmla="*/ 184 h 738"/>
                        <a:gd name="T52" fmla="*/ 250 w 1261"/>
                        <a:gd name="T53" fmla="*/ 246 h 738"/>
                        <a:gd name="T54" fmla="*/ 0 w 1261"/>
                        <a:gd name="T55" fmla="*/ 213 h 738"/>
                        <a:gd name="T56" fmla="*/ 89 w 1261"/>
                        <a:gd name="T57" fmla="*/ 121 h 738"/>
                        <a:gd name="T58" fmla="*/ 104 w 1261"/>
                        <a:gd name="T59" fmla="*/ 109 h 738"/>
                        <a:gd name="T60" fmla="*/ 121 w 1261"/>
                        <a:gd name="T61" fmla="*/ 93 h 738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261"/>
                        <a:gd name="T94" fmla="*/ 0 h 738"/>
                        <a:gd name="T95" fmla="*/ 1261 w 1261"/>
                        <a:gd name="T96" fmla="*/ 738 h 738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261" h="738">
                          <a:moveTo>
                            <a:pt x="364" y="279"/>
                          </a:moveTo>
                          <a:lnTo>
                            <a:pt x="401" y="237"/>
                          </a:lnTo>
                          <a:lnTo>
                            <a:pt x="435" y="192"/>
                          </a:lnTo>
                          <a:lnTo>
                            <a:pt x="580" y="30"/>
                          </a:lnTo>
                          <a:lnTo>
                            <a:pt x="597" y="18"/>
                          </a:lnTo>
                          <a:lnTo>
                            <a:pt x="615" y="7"/>
                          </a:lnTo>
                          <a:lnTo>
                            <a:pt x="635" y="4"/>
                          </a:lnTo>
                          <a:lnTo>
                            <a:pt x="662" y="0"/>
                          </a:lnTo>
                          <a:lnTo>
                            <a:pt x="686" y="2"/>
                          </a:lnTo>
                          <a:lnTo>
                            <a:pt x="1103" y="22"/>
                          </a:lnTo>
                          <a:lnTo>
                            <a:pt x="1126" y="27"/>
                          </a:lnTo>
                          <a:lnTo>
                            <a:pt x="1158" y="28"/>
                          </a:lnTo>
                          <a:lnTo>
                            <a:pt x="1184" y="30"/>
                          </a:lnTo>
                          <a:lnTo>
                            <a:pt x="1215" y="36"/>
                          </a:lnTo>
                          <a:lnTo>
                            <a:pt x="1235" y="51"/>
                          </a:lnTo>
                          <a:lnTo>
                            <a:pt x="1247" y="63"/>
                          </a:lnTo>
                          <a:lnTo>
                            <a:pt x="1256" y="83"/>
                          </a:lnTo>
                          <a:lnTo>
                            <a:pt x="1261" y="112"/>
                          </a:lnTo>
                          <a:lnTo>
                            <a:pt x="1257" y="133"/>
                          </a:lnTo>
                          <a:lnTo>
                            <a:pt x="1255" y="152"/>
                          </a:lnTo>
                          <a:lnTo>
                            <a:pt x="1141" y="314"/>
                          </a:lnTo>
                          <a:lnTo>
                            <a:pt x="1099" y="372"/>
                          </a:lnTo>
                          <a:lnTo>
                            <a:pt x="1070" y="408"/>
                          </a:lnTo>
                          <a:lnTo>
                            <a:pt x="1038" y="464"/>
                          </a:lnTo>
                          <a:lnTo>
                            <a:pt x="996" y="512"/>
                          </a:lnTo>
                          <a:lnTo>
                            <a:pt x="953" y="553"/>
                          </a:lnTo>
                          <a:lnTo>
                            <a:pt x="750" y="738"/>
                          </a:lnTo>
                          <a:lnTo>
                            <a:pt x="0" y="638"/>
                          </a:lnTo>
                          <a:lnTo>
                            <a:pt x="268" y="364"/>
                          </a:lnTo>
                          <a:lnTo>
                            <a:pt x="311" y="326"/>
                          </a:lnTo>
                          <a:lnTo>
                            <a:pt x="364" y="279"/>
                          </a:lnTo>
                          <a:close/>
                        </a:path>
                      </a:pathLst>
                    </a:custGeom>
                    <a:solidFill>
                      <a:srgbClr val="40200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309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1639" y="1431"/>
                      <a:ext cx="149" cy="67"/>
                    </a:xfrm>
                    <a:custGeom>
                      <a:avLst/>
                      <a:gdLst>
                        <a:gd name="T0" fmla="*/ 18 w 447"/>
                        <a:gd name="T1" fmla="*/ 7 h 203"/>
                        <a:gd name="T2" fmla="*/ 0 w 447"/>
                        <a:gd name="T3" fmla="*/ 43 h 203"/>
                        <a:gd name="T4" fmla="*/ 0 w 447"/>
                        <a:gd name="T5" fmla="*/ 48 h 203"/>
                        <a:gd name="T6" fmla="*/ 0 w 447"/>
                        <a:gd name="T7" fmla="*/ 52 h 203"/>
                        <a:gd name="T8" fmla="*/ 4 w 447"/>
                        <a:gd name="T9" fmla="*/ 56 h 203"/>
                        <a:gd name="T10" fmla="*/ 8 w 447"/>
                        <a:gd name="T11" fmla="*/ 59 h 203"/>
                        <a:gd name="T12" fmla="*/ 127 w 447"/>
                        <a:gd name="T13" fmla="*/ 67 h 203"/>
                        <a:gd name="T14" fmla="*/ 133 w 447"/>
                        <a:gd name="T15" fmla="*/ 67 h 203"/>
                        <a:gd name="T16" fmla="*/ 138 w 447"/>
                        <a:gd name="T17" fmla="*/ 67 h 203"/>
                        <a:gd name="T18" fmla="*/ 144 w 447"/>
                        <a:gd name="T19" fmla="*/ 62 h 203"/>
                        <a:gd name="T20" fmla="*/ 147 w 447"/>
                        <a:gd name="T21" fmla="*/ 56 h 203"/>
                        <a:gd name="T22" fmla="*/ 149 w 447"/>
                        <a:gd name="T23" fmla="*/ 51 h 203"/>
                        <a:gd name="T24" fmla="*/ 144 w 447"/>
                        <a:gd name="T25" fmla="*/ 11 h 203"/>
                        <a:gd name="T26" fmla="*/ 135 w 447"/>
                        <a:gd name="T27" fmla="*/ 3 h 203"/>
                        <a:gd name="T28" fmla="*/ 128 w 447"/>
                        <a:gd name="T29" fmla="*/ 0 h 203"/>
                        <a:gd name="T30" fmla="*/ 119 w 447"/>
                        <a:gd name="T31" fmla="*/ 0 h 203"/>
                        <a:gd name="T32" fmla="*/ 27 w 447"/>
                        <a:gd name="T33" fmla="*/ 2 h 203"/>
                        <a:gd name="T34" fmla="*/ 22 w 447"/>
                        <a:gd name="T35" fmla="*/ 3 h 203"/>
                        <a:gd name="T36" fmla="*/ 18 w 447"/>
                        <a:gd name="T37" fmla="*/ 7 h 203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447"/>
                        <a:gd name="T58" fmla="*/ 0 h 203"/>
                        <a:gd name="T59" fmla="*/ 447 w 447"/>
                        <a:gd name="T60" fmla="*/ 203 h 203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447" h="203">
                          <a:moveTo>
                            <a:pt x="53" y="21"/>
                          </a:moveTo>
                          <a:lnTo>
                            <a:pt x="0" y="131"/>
                          </a:lnTo>
                          <a:lnTo>
                            <a:pt x="0" y="145"/>
                          </a:lnTo>
                          <a:lnTo>
                            <a:pt x="1" y="158"/>
                          </a:lnTo>
                          <a:lnTo>
                            <a:pt x="12" y="171"/>
                          </a:lnTo>
                          <a:lnTo>
                            <a:pt x="23" y="178"/>
                          </a:lnTo>
                          <a:lnTo>
                            <a:pt x="381" y="203"/>
                          </a:lnTo>
                          <a:lnTo>
                            <a:pt x="399" y="202"/>
                          </a:lnTo>
                          <a:lnTo>
                            <a:pt x="414" y="202"/>
                          </a:lnTo>
                          <a:lnTo>
                            <a:pt x="431" y="187"/>
                          </a:lnTo>
                          <a:lnTo>
                            <a:pt x="442" y="171"/>
                          </a:lnTo>
                          <a:lnTo>
                            <a:pt x="447" y="155"/>
                          </a:lnTo>
                          <a:lnTo>
                            <a:pt x="431" y="33"/>
                          </a:lnTo>
                          <a:lnTo>
                            <a:pt x="405" y="9"/>
                          </a:lnTo>
                          <a:lnTo>
                            <a:pt x="383" y="1"/>
                          </a:lnTo>
                          <a:lnTo>
                            <a:pt x="358" y="0"/>
                          </a:lnTo>
                          <a:lnTo>
                            <a:pt x="82" y="5"/>
                          </a:lnTo>
                          <a:lnTo>
                            <a:pt x="65" y="9"/>
                          </a:lnTo>
                          <a:lnTo>
                            <a:pt x="53" y="21"/>
                          </a:lnTo>
                          <a:close/>
                        </a:path>
                      </a:pathLst>
                    </a:custGeom>
                    <a:solidFill>
                      <a:srgbClr val="40200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8304" name="Freeform 22"/>
                <p:cNvSpPr>
                  <a:spLocks/>
                </p:cNvSpPr>
                <p:nvPr/>
              </p:nvSpPr>
              <p:spPr bwMode="auto">
                <a:xfrm>
                  <a:off x="1102" y="1604"/>
                  <a:ext cx="747" cy="83"/>
                </a:xfrm>
                <a:custGeom>
                  <a:avLst/>
                  <a:gdLst>
                    <a:gd name="T0" fmla="*/ 36 w 2241"/>
                    <a:gd name="T1" fmla="*/ 7 h 249"/>
                    <a:gd name="T2" fmla="*/ 93 w 2241"/>
                    <a:gd name="T3" fmla="*/ 2 h 249"/>
                    <a:gd name="T4" fmla="*/ 131 w 2241"/>
                    <a:gd name="T5" fmla="*/ 1 h 249"/>
                    <a:gd name="T6" fmla="*/ 159 w 2241"/>
                    <a:gd name="T7" fmla="*/ 0 h 249"/>
                    <a:gd name="T8" fmla="*/ 297 w 2241"/>
                    <a:gd name="T9" fmla="*/ 5 h 249"/>
                    <a:gd name="T10" fmla="*/ 317 w 2241"/>
                    <a:gd name="T11" fmla="*/ 5 h 249"/>
                    <a:gd name="T12" fmla="*/ 334 w 2241"/>
                    <a:gd name="T13" fmla="*/ 3 h 249"/>
                    <a:gd name="T14" fmla="*/ 347 w 2241"/>
                    <a:gd name="T15" fmla="*/ 1 h 249"/>
                    <a:gd name="T16" fmla="*/ 362 w 2241"/>
                    <a:gd name="T17" fmla="*/ 0 h 249"/>
                    <a:gd name="T18" fmla="*/ 441 w 2241"/>
                    <a:gd name="T19" fmla="*/ 0 h 249"/>
                    <a:gd name="T20" fmla="*/ 525 w 2241"/>
                    <a:gd name="T21" fmla="*/ 7 h 249"/>
                    <a:gd name="T22" fmla="*/ 550 w 2241"/>
                    <a:gd name="T23" fmla="*/ 11 h 249"/>
                    <a:gd name="T24" fmla="*/ 578 w 2241"/>
                    <a:gd name="T25" fmla="*/ 15 h 249"/>
                    <a:gd name="T26" fmla="*/ 607 w 2241"/>
                    <a:gd name="T27" fmla="*/ 21 h 249"/>
                    <a:gd name="T28" fmla="*/ 636 w 2241"/>
                    <a:gd name="T29" fmla="*/ 28 h 249"/>
                    <a:gd name="T30" fmla="*/ 665 w 2241"/>
                    <a:gd name="T31" fmla="*/ 38 h 249"/>
                    <a:gd name="T32" fmla="*/ 691 w 2241"/>
                    <a:gd name="T33" fmla="*/ 49 h 249"/>
                    <a:gd name="T34" fmla="*/ 747 w 2241"/>
                    <a:gd name="T35" fmla="*/ 77 h 249"/>
                    <a:gd name="T36" fmla="*/ 594 w 2241"/>
                    <a:gd name="T37" fmla="*/ 83 h 249"/>
                    <a:gd name="T38" fmla="*/ 0 w 2241"/>
                    <a:gd name="T39" fmla="*/ 14 h 249"/>
                    <a:gd name="T40" fmla="*/ 36 w 2241"/>
                    <a:gd name="T41" fmla="*/ 7 h 24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241"/>
                    <a:gd name="T64" fmla="*/ 0 h 249"/>
                    <a:gd name="T65" fmla="*/ 2241 w 2241"/>
                    <a:gd name="T66" fmla="*/ 249 h 24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241" h="249">
                      <a:moveTo>
                        <a:pt x="109" y="21"/>
                      </a:moveTo>
                      <a:lnTo>
                        <a:pt x="279" y="7"/>
                      </a:lnTo>
                      <a:lnTo>
                        <a:pt x="393" y="3"/>
                      </a:lnTo>
                      <a:lnTo>
                        <a:pt x="477" y="0"/>
                      </a:lnTo>
                      <a:lnTo>
                        <a:pt x="891" y="16"/>
                      </a:lnTo>
                      <a:lnTo>
                        <a:pt x="950" y="16"/>
                      </a:lnTo>
                      <a:lnTo>
                        <a:pt x="1002" y="10"/>
                      </a:lnTo>
                      <a:lnTo>
                        <a:pt x="1041" y="3"/>
                      </a:lnTo>
                      <a:lnTo>
                        <a:pt x="1085" y="0"/>
                      </a:lnTo>
                      <a:lnTo>
                        <a:pt x="1323" y="0"/>
                      </a:lnTo>
                      <a:lnTo>
                        <a:pt x="1574" y="21"/>
                      </a:lnTo>
                      <a:lnTo>
                        <a:pt x="1650" y="33"/>
                      </a:lnTo>
                      <a:lnTo>
                        <a:pt x="1733" y="45"/>
                      </a:lnTo>
                      <a:lnTo>
                        <a:pt x="1821" y="63"/>
                      </a:lnTo>
                      <a:lnTo>
                        <a:pt x="1909" y="85"/>
                      </a:lnTo>
                      <a:lnTo>
                        <a:pt x="1996" y="114"/>
                      </a:lnTo>
                      <a:lnTo>
                        <a:pt x="2072" y="148"/>
                      </a:lnTo>
                      <a:lnTo>
                        <a:pt x="2241" y="230"/>
                      </a:lnTo>
                      <a:lnTo>
                        <a:pt x="1783" y="249"/>
                      </a:lnTo>
                      <a:lnTo>
                        <a:pt x="0" y="41"/>
                      </a:lnTo>
                      <a:lnTo>
                        <a:pt x="109" y="21"/>
                      </a:lnTo>
                      <a:close/>
                    </a:path>
                  </a:pathLst>
                </a:custGeom>
                <a:solidFill>
                  <a:srgbClr val="603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8208" name="Freeform 23"/>
              <p:cNvSpPr>
                <a:spLocks/>
              </p:cNvSpPr>
              <p:nvPr/>
            </p:nvSpPr>
            <p:spPr bwMode="auto">
              <a:xfrm>
                <a:off x="5040" y="1297"/>
                <a:ext cx="56" cy="208"/>
              </a:xfrm>
              <a:custGeom>
                <a:avLst/>
                <a:gdLst>
                  <a:gd name="T0" fmla="*/ 9 w 168"/>
                  <a:gd name="T1" fmla="*/ 3 h 622"/>
                  <a:gd name="T2" fmla="*/ 13 w 168"/>
                  <a:gd name="T3" fmla="*/ 13 h 622"/>
                  <a:gd name="T4" fmla="*/ 20 w 168"/>
                  <a:gd name="T5" fmla="*/ 38 h 622"/>
                  <a:gd name="T6" fmla="*/ 26 w 168"/>
                  <a:gd name="T7" fmla="*/ 61 h 622"/>
                  <a:gd name="T8" fmla="*/ 30 w 168"/>
                  <a:gd name="T9" fmla="*/ 77 h 622"/>
                  <a:gd name="T10" fmla="*/ 35 w 168"/>
                  <a:gd name="T11" fmla="*/ 100 h 622"/>
                  <a:gd name="T12" fmla="*/ 39 w 168"/>
                  <a:gd name="T13" fmla="*/ 119 h 622"/>
                  <a:gd name="T14" fmla="*/ 46 w 168"/>
                  <a:gd name="T15" fmla="*/ 152 h 622"/>
                  <a:gd name="T16" fmla="*/ 56 w 168"/>
                  <a:gd name="T17" fmla="*/ 207 h 622"/>
                  <a:gd name="T18" fmla="*/ 43 w 168"/>
                  <a:gd name="T19" fmla="*/ 208 h 622"/>
                  <a:gd name="T20" fmla="*/ 38 w 168"/>
                  <a:gd name="T21" fmla="*/ 174 h 622"/>
                  <a:gd name="T22" fmla="*/ 29 w 168"/>
                  <a:gd name="T23" fmla="*/ 119 h 622"/>
                  <a:gd name="T24" fmla="*/ 25 w 168"/>
                  <a:gd name="T25" fmla="*/ 97 h 622"/>
                  <a:gd name="T26" fmla="*/ 21 w 168"/>
                  <a:gd name="T27" fmla="*/ 77 h 622"/>
                  <a:gd name="T28" fmla="*/ 16 w 168"/>
                  <a:gd name="T29" fmla="*/ 58 h 622"/>
                  <a:gd name="T30" fmla="*/ 11 w 168"/>
                  <a:gd name="T31" fmla="*/ 37 h 622"/>
                  <a:gd name="T32" fmla="*/ 0 w 168"/>
                  <a:gd name="T33" fmla="*/ 0 h 622"/>
                  <a:gd name="T34" fmla="*/ 9 w 168"/>
                  <a:gd name="T35" fmla="*/ 3 h 62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68"/>
                  <a:gd name="T55" fmla="*/ 0 h 622"/>
                  <a:gd name="T56" fmla="*/ 168 w 168"/>
                  <a:gd name="T57" fmla="*/ 622 h 62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68" h="622">
                    <a:moveTo>
                      <a:pt x="27" y="9"/>
                    </a:moveTo>
                    <a:lnTo>
                      <a:pt x="40" y="39"/>
                    </a:lnTo>
                    <a:lnTo>
                      <a:pt x="59" y="114"/>
                    </a:lnTo>
                    <a:lnTo>
                      <a:pt x="77" y="182"/>
                    </a:lnTo>
                    <a:lnTo>
                      <a:pt x="89" y="230"/>
                    </a:lnTo>
                    <a:lnTo>
                      <a:pt x="105" y="300"/>
                    </a:lnTo>
                    <a:lnTo>
                      <a:pt x="116" y="355"/>
                    </a:lnTo>
                    <a:lnTo>
                      <a:pt x="137" y="454"/>
                    </a:lnTo>
                    <a:lnTo>
                      <a:pt x="168" y="620"/>
                    </a:lnTo>
                    <a:lnTo>
                      <a:pt x="128" y="622"/>
                    </a:lnTo>
                    <a:lnTo>
                      <a:pt x="115" y="519"/>
                    </a:lnTo>
                    <a:lnTo>
                      <a:pt x="88" y="357"/>
                    </a:lnTo>
                    <a:lnTo>
                      <a:pt x="75" y="290"/>
                    </a:lnTo>
                    <a:lnTo>
                      <a:pt x="63" y="231"/>
                    </a:lnTo>
                    <a:lnTo>
                      <a:pt x="48" y="174"/>
                    </a:lnTo>
                    <a:lnTo>
                      <a:pt x="32" y="110"/>
                    </a:lnTo>
                    <a:lnTo>
                      <a:pt x="0" y="0"/>
                    </a:ln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20202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09" name="Freeform 24"/>
              <p:cNvSpPr>
                <a:spLocks/>
              </p:cNvSpPr>
              <p:nvPr/>
            </p:nvSpPr>
            <p:spPr bwMode="auto">
              <a:xfrm>
                <a:off x="5042" y="1297"/>
                <a:ext cx="57" cy="208"/>
              </a:xfrm>
              <a:custGeom>
                <a:avLst/>
                <a:gdLst>
                  <a:gd name="T0" fmla="*/ 11 w 169"/>
                  <a:gd name="T1" fmla="*/ 3 h 622"/>
                  <a:gd name="T2" fmla="*/ 13 w 169"/>
                  <a:gd name="T3" fmla="*/ 13 h 622"/>
                  <a:gd name="T4" fmla="*/ 21 w 169"/>
                  <a:gd name="T5" fmla="*/ 38 h 622"/>
                  <a:gd name="T6" fmla="*/ 27 w 169"/>
                  <a:gd name="T7" fmla="*/ 61 h 622"/>
                  <a:gd name="T8" fmla="*/ 31 w 169"/>
                  <a:gd name="T9" fmla="*/ 77 h 622"/>
                  <a:gd name="T10" fmla="*/ 36 w 169"/>
                  <a:gd name="T11" fmla="*/ 100 h 622"/>
                  <a:gd name="T12" fmla="*/ 40 w 169"/>
                  <a:gd name="T13" fmla="*/ 119 h 622"/>
                  <a:gd name="T14" fmla="*/ 46 w 169"/>
                  <a:gd name="T15" fmla="*/ 152 h 622"/>
                  <a:gd name="T16" fmla="*/ 57 w 169"/>
                  <a:gd name="T17" fmla="*/ 207 h 622"/>
                  <a:gd name="T18" fmla="*/ 44 w 169"/>
                  <a:gd name="T19" fmla="*/ 208 h 622"/>
                  <a:gd name="T20" fmla="*/ 39 w 169"/>
                  <a:gd name="T21" fmla="*/ 174 h 622"/>
                  <a:gd name="T22" fmla="*/ 31 w 169"/>
                  <a:gd name="T23" fmla="*/ 119 h 622"/>
                  <a:gd name="T24" fmla="*/ 26 w 169"/>
                  <a:gd name="T25" fmla="*/ 97 h 622"/>
                  <a:gd name="T26" fmla="*/ 22 w 169"/>
                  <a:gd name="T27" fmla="*/ 77 h 622"/>
                  <a:gd name="T28" fmla="*/ 17 w 169"/>
                  <a:gd name="T29" fmla="*/ 58 h 622"/>
                  <a:gd name="T30" fmla="*/ 12 w 169"/>
                  <a:gd name="T31" fmla="*/ 37 h 622"/>
                  <a:gd name="T32" fmla="*/ 0 w 169"/>
                  <a:gd name="T33" fmla="*/ 0 h 622"/>
                  <a:gd name="T34" fmla="*/ 11 w 169"/>
                  <a:gd name="T35" fmla="*/ 3 h 62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69"/>
                  <a:gd name="T55" fmla="*/ 0 h 622"/>
                  <a:gd name="T56" fmla="*/ 169 w 169"/>
                  <a:gd name="T57" fmla="*/ 622 h 62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69" h="622">
                    <a:moveTo>
                      <a:pt x="32" y="9"/>
                    </a:moveTo>
                    <a:lnTo>
                      <a:pt x="40" y="39"/>
                    </a:lnTo>
                    <a:lnTo>
                      <a:pt x="63" y="114"/>
                    </a:lnTo>
                    <a:lnTo>
                      <a:pt x="80" y="182"/>
                    </a:lnTo>
                    <a:lnTo>
                      <a:pt x="91" y="230"/>
                    </a:lnTo>
                    <a:lnTo>
                      <a:pt x="108" y="300"/>
                    </a:lnTo>
                    <a:lnTo>
                      <a:pt x="120" y="355"/>
                    </a:lnTo>
                    <a:lnTo>
                      <a:pt x="137" y="454"/>
                    </a:lnTo>
                    <a:lnTo>
                      <a:pt x="169" y="620"/>
                    </a:lnTo>
                    <a:lnTo>
                      <a:pt x="130" y="622"/>
                    </a:lnTo>
                    <a:lnTo>
                      <a:pt x="117" y="519"/>
                    </a:lnTo>
                    <a:lnTo>
                      <a:pt x="91" y="357"/>
                    </a:lnTo>
                    <a:lnTo>
                      <a:pt x="76" y="290"/>
                    </a:lnTo>
                    <a:lnTo>
                      <a:pt x="64" y="231"/>
                    </a:lnTo>
                    <a:lnTo>
                      <a:pt x="51" y="174"/>
                    </a:lnTo>
                    <a:lnTo>
                      <a:pt x="35" y="110"/>
                    </a:lnTo>
                    <a:lnTo>
                      <a:pt x="0" y="0"/>
                    </a:lnTo>
                    <a:lnTo>
                      <a:pt x="32" y="9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10" name="Freeform 25"/>
              <p:cNvSpPr>
                <a:spLocks/>
              </p:cNvSpPr>
              <p:nvPr/>
            </p:nvSpPr>
            <p:spPr bwMode="auto">
              <a:xfrm>
                <a:off x="4803" y="1296"/>
                <a:ext cx="67" cy="227"/>
              </a:xfrm>
              <a:custGeom>
                <a:avLst/>
                <a:gdLst>
                  <a:gd name="T0" fmla="*/ 21 w 200"/>
                  <a:gd name="T1" fmla="*/ 0 h 682"/>
                  <a:gd name="T2" fmla="*/ 30 w 200"/>
                  <a:gd name="T3" fmla="*/ 36 h 682"/>
                  <a:gd name="T4" fmla="*/ 39 w 200"/>
                  <a:gd name="T5" fmla="*/ 65 h 682"/>
                  <a:gd name="T6" fmla="*/ 50 w 200"/>
                  <a:gd name="T7" fmla="*/ 115 h 682"/>
                  <a:gd name="T8" fmla="*/ 58 w 200"/>
                  <a:gd name="T9" fmla="*/ 160 h 682"/>
                  <a:gd name="T10" fmla="*/ 63 w 200"/>
                  <a:gd name="T11" fmla="*/ 187 h 682"/>
                  <a:gd name="T12" fmla="*/ 67 w 200"/>
                  <a:gd name="T13" fmla="*/ 227 h 682"/>
                  <a:gd name="T14" fmla="*/ 36 w 200"/>
                  <a:gd name="T15" fmla="*/ 227 h 682"/>
                  <a:gd name="T16" fmla="*/ 30 w 200"/>
                  <a:gd name="T17" fmla="*/ 177 h 682"/>
                  <a:gd name="T18" fmla="*/ 28 w 200"/>
                  <a:gd name="T19" fmla="*/ 145 h 682"/>
                  <a:gd name="T20" fmla="*/ 19 w 200"/>
                  <a:gd name="T21" fmla="*/ 96 h 682"/>
                  <a:gd name="T22" fmla="*/ 11 w 200"/>
                  <a:gd name="T23" fmla="*/ 47 h 682"/>
                  <a:gd name="T24" fmla="*/ 0 w 200"/>
                  <a:gd name="T25" fmla="*/ 0 h 682"/>
                  <a:gd name="T26" fmla="*/ 21 w 200"/>
                  <a:gd name="T27" fmla="*/ 0 h 68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0"/>
                  <a:gd name="T43" fmla="*/ 0 h 682"/>
                  <a:gd name="T44" fmla="*/ 200 w 200"/>
                  <a:gd name="T45" fmla="*/ 682 h 68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0" h="682">
                    <a:moveTo>
                      <a:pt x="62" y="0"/>
                    </a:moveTo>
                    <a:lnTo>
                      <a:pt x="91" y="107"/>
                    </a:lnTo>
                    <a:lnTo>
                      <a:pt x="117" y="194"/>
                    </a:lnTo>
                    <a:lnTo>
                      <a:pt x="150" y="346"/>
                    </a:lnTo>
                    <a:lnTo>
                      <a:pt x="172" y="482"/>
                    </a:lnTo>
                    <a:lnTo>
                      <a:pt x="187" y="562"/>
                    </a:lnTo>
                    <a:lnTo>
                      <a:pt x="200" y="681"/>
                    </a:lnTo>
                    <a:lnTo>
                      <a:pt x="107" y="682"/>
                    </a:lnTo>
                    <a:lnTo>
                      <a:pt x="91" y="531"/>
                    </a:lnTo>
                    <a:lnTo>
                      <a:pt x="83" y="435"/>
                    </a:lnTo>
                    <a:lnTo>
                      <a:pt x="58" y="287"/>
                    </a:lnTo>
                    <a:lnTo>
                      <a:pt x="33" y="142"/>
                    </a:lnTo>
                    <a:lnTo>
                      <a:pt x="0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20202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11" name="Freeform 26"/>
              <p:cNvSpPr>
                <a:spLocks/>
              </p:cNvSpPr>
              <p:nvPr/>
            </p:nvSpPr>
            <p:spPr bwMode="auto">
              <a:xfrm>
                <a:off x="4807" y="1295"/>
                <a:ext cx="67" cy="228"/>
              </a:xfrm>
              <a:custGeom>
                <a:avLst/>
                <a:gdLst>
                  <a:gd name="T0" fmla="*/ 21 w 202"/>
                  <a:gd name="T1" fmla="*/ 0 h 683"/>
                  <a:gd name="T2" fmla="*/ 31 w 202"/>
                  <a:gd name="T3" fmla="*/ 36 h 683"/>
                  <a:gd name="T4" fmla="*/ 39 w 202"/>
                  <a:gd name="T5" fmla="*/ 64 h 683"/>
                  <a:gd name="T6" fmla="*/ 50 w 202"/>
                  <a:gd name="T7" fmla="*/ 116 h 683"/>
                  <a:gd name="T8" fmla="*/ 58 w 202"/>
                  <a:gd name="T9" fmla="*/ 161 h 683"/>
                  <a:gd name="T10" fmla="*/ 62 w 202"/>
                  <a:gd name="T11" fmla="*/ 188 h 683"/>
                  <a:gd name="T12" fmla="*/ 67 w 202"/>
                  <a:gd name="T13" fmla="*/ 227 h 683"/>
                  <a:gd name="T14" fmla="*/ 36 w 202"/>
                  <a:gd name="T15" fmla="*/ 228 h 683"/>
                  <a:gd name="T16" fmla="*/ 31 w 202"/>
                  <a:gd name="T17" fmla="*/ 176 h 683"/>
                  <a:gd name="T18" fmla="*/ 28 w 202"/>
                  <a:gd name="T19" fmla="*/ 146 h 683"/>
                  <a:gd name="T20" fmla="*/ 20 w 202"/>
                  <a:gd name="T21" fmla="*/ 94 h 683"/>
                  <a:gd name="T22" fmla="*/ 11 w 202"/>
                  <a:gd name="T23" fmla="*/ 47 h 683"/>
                  <a:gd name="T24" fmla="*/ 0 w 202"/>
                  <a:gd name="T25" fmla="*/ 0 h 683"/>
                  <a:gd name="T26" fmla="*/ 21 w 202"/>
                  <a:gd name="T27" fmla="*/ 0 h 6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2"/>
                  <a:gd name="T43" fmla="*/ 0 h 683"/>
                  <a:gd name="T44" fmla="*/ 202 w 202"/>
                  <a:gd name="T45" fmla="*/ 683 h 68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2" h="683">
                    <a:moveTo>
                      <a:pt x="62" y="0"/>
                    </a:moveTo>
                    <a:lnTo>
                      <a:pt x="93" y="107"/>
                    </a:lnTo>
                    <a:lnTo>
                      <a:pt x="119" y="192"/>
                    </a:lnTo>
                    <a:lnTo>
                      <a:pt x="151" y="347"/>
                    </a:lnTo>
                    <a:lnTo>
                      <a:pt x="175" y="481"/>
                    </a:lnTo>
                    <a:lnTo>
                      <a:pt x="187" y="562"/>
                    </a:lnTo>
                    <a:lnTo>
                      <a:pt x="202" y="679"/>
                    </a:lnTo>
                    <a:lnTo>
                      <a:pt x="109" y="683"/>
                    </a:lnTo>
                    <a:lnTo>
                      <a:pt x="93" y="528"/>
                    </a:lnTo>
                    <a:lnTo>
                      <a:pt x="83" y="436"/>
                    </a:lnTo>
                    <a:lnTo>
                      <a:pt x="61" y="283"/>
                    </a:lnTo>
                    <a:lnTo>
                      <a:pt x="33" y="140"/>
                    </a:lnTo>
                    <a:lnTo>
                      <a:pt x="0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8212" name="Group 27"/>
              <p:cNvGrpSpPr>
                <a:grpSpLocks/>
              </p:cNvGrpSpPr>
              <p:nvPr/>
            </p:nvGrpSpPr>
            <p:grpSpPr bwMode="auto">
              <a:xfrm>
                <a:off x="3323" y="1752"/>
                <a:ext cx="327" cy="325"/>
                <a:chOff x="542" y="1868"/>
                <a:chExt cx="327" cy="325"/>
              </a:xfrm>
            </p:grpSpPr>
            <p:sp>
              <p:nvSpPr>
                <p:cNvPr id="8301" name="Oval 28"/>
                <p:cNvSpPr>
                  <a:spLocks noChangeArrowheads="1"/>
                </p:cNvSpPr>
                <p:nvPr/>
              </p:nvSpPr>
              <p:spPr bwMode="auto">
                <a:xfrm>
                  <a:off x="542" y="1868"/>
                  <a:ext cx="282" cy="319"/>
                </a:xfrm>
                <a:prstGeom prst="ellipse">
                  <a:avLst/>
                </a:prstGeom>
                <a:solidFill>
                  <a:srgbClr val="20202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302" name="Oval 29"/>
                <p:cNvSpPr>
                  <a:spLocks noChangeArrowheads="1"/>
                </p:cNvSpPr>
                <p:nvPr/>
              </p:nvSpPr>
              <p:spPr bwMode="auto">
                <a:xfrm>
                  <a:off x="588" y="1874"/>
                  <a:ext cx="281" cy="319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8213" name="Group 30"/>
              <p:cNvGrpSpPr>
                <a:grpSpLocks/>
              </p:cNvGrpSpPr>
              <p:nvPr/>
            </p:nvGrpSpPr>
            <p:grpSpPr bwMode="auto">
              <a:xfrm>
                <a:off x="3941" y="1707"/>
                <a:ext cx="426" cy="506"/>
                <a:chOff x="1160" y="1823"/>
                <a:chExt cx="426" cy="506"/>
              </a:xfrm>
            </p:grpSpPr>
            <p:sp>
              <p:nvSpPr>
                <p:cNvPr id="8290" name="Freeform 31"/>
                <p:cNvSpPr>
                  <a:spLocks/>
                </p:cNvSpPr>
                <p:nvPr/>
              </p:nvSpPr>
              <p:spPr bwMode="auto">
                <a:xfrm>
                  <a:off x="1269" y="1823"/>
                  <a:ext cx="317" cy="275"/>
                </a:xfrm>
                <a:custGeom>
                  <a:avLst/>
                  <a:gdLst>
                    <a:gd name="T0" fmla="*/ 0 w 951"/>
                    <a:gd name="T1" fmla="*/ 54 h 825"/>
                    <a:gd name="T2" fmla="*/ 38 w 951"/>
                    <a:gd name="T3" fmla="*/ 27 h 825"/>
                    <a:gd name="T4" fmla="*/ 74 w 951"/>
                    <a:gd name="T5" fmla="*/ 14 h 825"/>
                    <a:gd name="T6" fmla="*/ 122 w 951"/>
                    <a:gd name="T7" fmla="*/ 3 h 825"/>
                    <a:gd name="T8" fmla="*/ 156 w 951"/>
                    <a:gd name="T9" fmla="*/ 0 h 825"/>
                    <a:gd name="T10" fmla="*/ 198 w 951"/>
                    <a:gd name="T11" fmla="*/ 3 h 825"/>
                    <a:gd name="T12" fmla="*/ 231 w 951"/>
                    <a:gd name="T13" fmla="*/ 16 h 825"/>
                    <a:gd name="T14" fmla="*/ 266 w 951"/>
                    <a:gd name="T15" fmla="*/ 41 h 825"/>
                    <a:gd name="T16" fmla="*/ 286 w 951"/>
                    <a:gd name="T17" fmla="*/ 66 h 825"/>
                    <a:gd name="T18" fmla="*/ 300 w 951"/>
                    <a:gd name="T19" fmla="*/ 96 h 825"/>
                    <a:gd name="T20" fmla="*/ 314 w 951"/>
                    <a:gd name="T21" fmla="*/ 151 h 825"/>
                    <a:gd name="T22" fmla="*/ 317 w 951"/>
                    <a:gd name="T23" fmla="*/ 192 h 825"/>
                    <a:gd name="T24" fmla="*/ 315 w 951"/>
                    <a:gd name="T25" fmla="*/ 259 h 825"/>
                    <a:gd name="T26" fmla="*/ 310 w 951"/>
                    <a:gd name="T27" fmla="*/ 275 h 825"/>
                    <a:gd name="T28" fmla="*/ 3 w 951"/>
                    <a:gd name="T29" fmla="*/ 157 h 825"/>
                    <a:gd name="T30" fmla="*/ 0 w 951"/>
                    <a:gd name="T31" fmla="*/ 54 h 82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951"/>
                    <a:gd name="T49" fmla="*/ 0 h 825"/>
                    <a:gd name="T50" fmla="*/ 951 w 951"/>
                    <a:gd name="T51" fmla="*/ 825 h 82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951" h="825">
                      <a:moveTo>
                        <a:pt x="0" y="163"/>
                      </a:moveTo>
                      <a:lnTo>
                        <a:pt x="114" y="82"/>
                      </a:lnTo>
                      <a:lnTo>
                        <a:pt x="221" y="41"/>
                      </a:lnTo>
                      <a:lnTo>
                        <a:pt x="366" y="8"/>
                      </a:lnTo>
                      <a:lnTo>
                        <a:pt x="468" y="0"/>
                      </a:lnTo>
                      <a:lnTo>
                        <a:pt x="595" y="10"/>
                      </a:lnTo>
                      <a:lnTo>
                        <a:pt x="693" y="49"/>
                      </a:lnTo>
                      <a:lnTo>
                        <a:pt x="798" y="122"/>
                      </a:lnTo>
                      <a:lnTo>
                        <a:pt x="858" y="199"/>
                      </a:lnTo>
                      <a:lnTo>
                        <a:pt x="899" y="288"/>
                      </a:lnTo>
                      <a:lnTo>
                        <a:pt x="943" y="453"/>
                      </a:lnTo>
                      <a:lnTo>
                        <a:pt x="951" y="576"/>
                      </a:lnTo>
                      <a:lnTo>
                        <a:pt x="944" y="777"/>
                      </a:lnTo>
                      <a:lnTo>
                        <a:pt x="931" y="825"/>
                      </a:lnTo>
                      <a:lnTo>
                        <a:pt x="8" y="471"/>
                      </a:lnTo>
                      <a:lnTo>
                        <a:pt x="0" y="1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8291" name="Group 32"/>
                <p:cNvGrpSpPr>
                  <a:grpSpLocks/>
                </p:cNvGrpSpPr>
                <p:nvPr/>
              </p:nvGrpSpPr>
              <p:grpSpPr bwMode="auto">
                <a:xfrm>
                  <a:off x="1160" y="1879"/>
                  <a:ext cx="382" cy="450"/>
                  <a:chOff x="1160" y="1879"/>
                  <a:chExt cx="382" cy="450"/>
                </a:xfrm>
              </p:grpSpPr>
              <p:sp>
                <p:nvSpPr>
                  <p:cNvPr id="8292" name="Arc 33"/>
                  <p:cNvSpPr>
                    <a:spLocks/>
                  </p:cNvSpPr>
                  <p:nvPr/>
                </p:nvSpPr>
                <p:spPr bwMode="auto">
                  <a:xfrm>
                    <a:off x="1160" y="1879"/>
                    <a:ext cx="256" cy="449"/>
                  </a:xfrm>
                  <a:custGeom>
                    <a:avLst/>
                    <a:gdLst>
                      <a:gd name="T0" fmla="*/ 2 w 28032"/>
                      <a:gd name="T1" fmla="*/ 5 h 43200"/>
                      <a:gd name="T2" fmla="*/ 2 w 28032"/>
                      <a:gd name="T3" fmla="*/ 0 h 43200"/>
                      <a:gd name="T4" fmla="*/ 2 w 28032"/>
                      <a:gd name="T5" fmla="*/ 2 h 43200"/>
                      <a:gd name="T6" fmla="*/ 0 60000 65536"/>
                      <a:gd name="T7" fmla="*/ 0 60000 65536"/>
                      <a:gd name="T8" fmla="*/ 0 60000 65536"/>
                      <a:gd name="T9" fmla="*/ 0 w 28032"/>
                      <a:gd name="T10" fmla="*/ 0 h 43200"/>
                      <a:gd name="T11" fmla="*/ 28032 w 28032"/>
                      <a:gd name="T12" fmla="*/ 43200 h 432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8032" h="43200" fill="none" extrusionOk="0">
                        <a:moveTo>
                          <a:pt x="22370" y="43186"/>
                        </a:moveTo>
                        <a:cubicBezTo>
                          <a:pt x="22113" y="43195"/>
                          <a:pt x="21856" y="43199"/>
                          <a:pt x="21600" y="43200"/>
                        </a:cubicBezTo>
                        <a:cubicBezTo>
                          <a:pt x="9670" y="43200"/>
                          <a:pt x="0" y="33529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23781" y="-1"/>
                          <a:pt x="25949" y="330"/>
                          <a:pt x="28032" y="979"/>
                        </a:cubicBezTo>
                      </a:path>
                      <a:path w="28032" h="43200" stroke="0" extrusionOk="0">
                        <a:moveTo>
                          <a:pt x="22370" y="43186"/>
                        </a:moveTo>
                        <a:cubicBezTo>
                          <a:pt x="22113" y="43195"/>
                          <a:pt x="21856" y="43199"/>
                          <a:pt x="21600" y="43200"/>
                        </a:cubicBezTo>
                        <a:cubicBezTo>
                          <a:pt x="9670" y="43200"/>
                          <a:pt x="0" y="33529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23781" y="-1"/>
                          <a:pt x="25949" y="330"/>
                          <a:pt x="28032" y="979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solidFill>
                    <a:srgbClr val="20202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8293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1229" y="1886"/>
                    <a:ext cx="313" cy="443"/>
                    <a:chOff x="1229" y="1886"/>
                    <a:chExt cx="313" cy="443"/>
                  </a:xfrm>
                </p:grpSpPr>
                <p:sp>
                  <p:nvSpPr>
                    <p:cNvPr id="8294" name="Oval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29" y="1886"/>
                      <a:ext cx="313" cy="443"/>
                    </a:xfrm>
                    <a:prstGeom prst="ellipse">
                      <a:avLst/>
                    </a:prstGeom>
                    <a:solidFill>
                      <a:srgbClr val="60606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95" name="Oval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50" y="1906"/>
                      <a:ext cx="276" cy="407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96" name="Oval 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09" y="1972"/>
                      <a:ext cx="171" cy="279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11113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97" name="Oval 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24" y="1999"/>
                      <a:ext cx="116" cy="207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8298" name="Group 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61" y="2077"/>
                      <a:ext cx="41" cy="63"/>
                      <a:chOff x="1361" y="2077"/>
                      <a:chExt cx="41" cy="63"/>
                    </a:xfrm>
                  </p:grpSpPr>
                  <p:sp>
                    <p:nvSpPr>
                      <p:cNvPr id="8299" name="Oval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61" y="2078"/>
                        <a:ext cx="36" cy="62"/>
                      </a:xfrm>
                      <a:prstGeom prst="ellipse">
                        <a:avLst/>
                      </a:prstGeom>
                      <a:solidFill>
                        <a:srgbClr val="80808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8300" name="Oval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68" y="2077"/>
                        <a:ext cx="34" cy="62"/>
                      </a:xfrm>
                      <a:prstGeom prst="ellipse">
                        <a:avLst/>
                      </a:prstGeom>
                      <a:solidFill>
                        <a:srgbClr val="E0E0E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8214" name="Group 42"/>
              <p:cNvGrpSpPr>
                <a:grpSpLocks/>
              </p:cNvGrpSpPr>
              <p:nvPr/>
            </p:nvGrpSpPr>
            <p:grpSpPr bwMode="auto">
              <a:xfrm>
                <a:off x="5137" y="1632"/>
                <a:ext cx="302" cy="346"/>
                <a:chOff x="2356" y="1748"/>
                <a:chExt cx="302" cy="346"/>
              </a:xfrm>
            </p:grpSpPr>
            <p:sp>
              <p:nvSpPr>
                <p:cNvPr id="8279" name="Freeform 43"/>
                <p:cNvSpPr>
                  <a:spLocks/>
                </p:cNvSpPr>
                <p:nvPr/>
              </p:nvSpPr>
              <p:spPr bwMode="auto">
                <a:xfrm>
                  <a:off x="2477" y="1748"/>
                  <a:ext cx="181" cy="169"/>
                </a:xfrm>
                <a:custGeom>
                  <a:avLst/>
                  <a:gdLst>
                    <a:gd name="T0" fmla="*/ 0 w 542"/>
                    <a:gd name="T1" fmla="*/ 21 h 507"/>
                    <a:gd name="T2" fmla="*/ 21 w 542"/>
                    <a:gd name="T3" fmla="*/ 8 h 507"/>
                    <a:gd name="T4" fmla="*/ 53 w 542"/>
                    <a:gd name="T5" fmla="*/ 0 h 507"/>
                    <a:gd name="T6" fmla="*/ 92 w 542"/>
                    <a:gd name="T7" fmla="*/ 0 h 507"/>
                    <a:gd name="T8" fmla="*/ 128 w 542"/>
                    <a:gd name="T9" fmla="*/ 8 h 507"/>
                    <a:gd name="T10" fmla="*/ 151 w 542"/>
                    <a:gd name="T11" fmla="*/ 26 h 507"/>
                    <a:gd name="T12" fmla="*/ 171 w 542"/>
                    <a:gd name="T13" fmla="*/ 56 h 507"/>
                    <a:gd name="T14" fmla="*/ 178 w 542"/>
                    <a:gd name="T15" fmla="*/ 89 h 507"/>
                    <a:gd name="T16" fmla="*/ 181 w 542"/>
                    <a:gd name="T17" fmla="*/ 112 h 507"/>
                    <a:gd name="T18" fmla="*/ 180 w 542"/>
                    <a:gd name="T19" fmla="*/ 151 h 507"/>
                    <a:gd name="T20" fmla="*/ 175 w 542"/>
                    <a:gd name="T21" fmla="*/ 169 h 507"/>
                    <a:gd name="T22" fmla="*/ 41 w 542"/>
                    <a:gd name="T23" fmla="*/ 141 h 507"/>
                    <a:gd name="T24" fmla="*/ 0 w 542"/>
                    <a:gd name="T25" fmla="*/ 21 h 50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542"/>
                    <a:gd name="T40" fmla="*/ 0 h 507"/>
                    <a:gd name="T41" fmla="*/ 542 w 542"/>
                    <a:gd name="T42" fmla="*/ 507 h 50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542" h="507">
                      <a:moveTo>
                        <a:pt x="0" y="64"/>
                      </a:moveTo>
                      <a:lnTo>
                        <a:pt x="64" y="25"/>
                      </a:lnTo>
                      <a:lnTo>
                        <a:pt x="159" y="0"/>
                      </a:lnTo>
                      <a:lnTo>
                        <a:pt x="276" y="0"/>
                      </a:lnTo>
                      <a:lnTo>
                        <a:pt x="384" y="23"/>
                      </a:lnTo>
                      <a:lnTo>
                        <a:pt x="452" y="78"/>
                      </a:lnTo>
                      <a:lnTo>
                        <a:pt x="513" y="167"/>
                      </a:lnTo>
                      <a:lnTo>
                        <a:pt x="533" y="266"/>
                      </a:lnTo>
                      <a:lnTo>
                        <a:pt x="542" y="336"/>
                      </a:lnTo>
                      <a:lnTo>
                        <a:pt x="539" y="454"/>
                      </a:lnTo>
                      <a:lnTo>
                        <a:pt x="525" y="507"/>
                      </a:lnTo>
                      <a:lnTo>
                        <a:pt x="124" y="422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8280" name="Group 44"/>
                <p:cNvGrpSpPr>
                  <a:grpSpLocks/>
                </p:cNvGrpSpPr>
                <p:nvPr/>
              </p:nvGrpSpPr>
              <p:grpSpPr bwMode="auto">
                <a:xfrm>
                  <a:off x="2356" y="1757"/>
                  <a:ext cx="283" cy="337"/>
                  <a:chOff x="2356" y="1757"/>
                  <a:chExt cx="283" cy="337"/>
                </a:xfrm>
              </p:grpSpPr>
              <p:sp>
                <p:nvSpPr>
                  <p:cNvPr id="8281" name="Arc 45"/>
                  <p:cNvSpPr>
                    <a:spLocks/>
                  </p:cNvSpPr>
                  <p:nvPr/>
                </p:nvSpPr>
                <p:spPr bwMode="auto">
                  <a:xfrm>
                    <a:off x="2356" y="1757"/>
                    <a:ext cx="189" cy="337"/>
                  </a:xfrm>
                  <a:custGeom>
                    <a:avLst/>
                    <a:gdLst>
                      <a:gd name="T0" fmla="*/ 1 w 27907"/>
                      <a:gd name="T1" fmla="*/ 3 h 43200"/>
                      <a:gd name="T2" fmla="*/ 1 w 27907"/>
                      <a:gd name="T3" fmla="*/ 0 h 43200"/>
                      <a:gd name="T4" fmla="*/ 1 w 27907"/>
                      <a:gd name="T5" fmla="*/ 1 h 43200"/>
                      <a:gd name="T6" fmla="*/ 0 60000 65536"/>
                      <a:gd name="T7" fmla="*/ 0 60000 65536"/>
                      <a:gd name="T8" fmla="*/ 0 60000 65536"/>
                      <a:gd name="T9" fmla="*/ 0 w 27907"/>
                      <a:gd name="T10" fmla="*/ 0 h 43200"/>
                      <a:gd name="T11" fmla="*/ 27907 w 27907"/>
                      <a:gd name="T12" fmla="*/ 43200 h 432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7907" h="43200" fill="none" extrusionOk="0">
                        <a:moveTo>
                          <a:pt x="22194" y="43191"/>
                        </a:moveTo>
                        <a:cubicBezTo>
                          <a:pt x="21996" y="43197"/>
                          <a:pt x="21798" y="43199"/>
                          <a:pt x="21600" y="43200"/>
                        </a:cubicBezTo>
                        <a:cubicBezTo>
                          <a:pt x="9670" y="43200"/>
                          <a:pt x="0" y="33529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23737" y="-1"/>
                          <a:pt x="25862" y="317"/>
                          <a:pt x="27906" y="941"/>
                        </a:cubicBezTo>
                      </a:path>
                      <a:path w="27907" h="43200" stroke="0" extrusionOk="0">
                        <a:moveTo>
                          <a:pt x="22194" y="43191"/>
                        </a:moveTo>
                        <a:cubicBezTo>
                          <a:pt x="21996" y="43197"/>
                          <a:pt x="21798" y="43199"/>
                          <a:pt x="21600" y="43200"/>
                        </a:cubicBezTo>
                        <a:cubicBezTo>
                          <a:pt x="9670" y="43200"/>
                          <a:pt x="0" y="33529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23737" y="-1"/>
                          <a:pt x="25862" y="317"/>
                          <a:pt x="27906" y="941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solidFill>
                    <a:srgbClr val="20202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8282" name="Group 46"/>
                  <p:cNvGrpSpPr>
                    <a:grpSpLocks/>
                  </p:cNvGrpSpPr>
                  <p:nvPr/>
                </p:nvGrpSpPr>
                <p:grpSpPr bwMode="auto">
                  <a:xfrm>
                    <a:off x="2407" y="1762"/>
                    <a:ext cx="232" cy="332"/>
                    <a:chOff x="2407" y="1762"/>
                    <a:chExt cx="232" cy="332"/>
                  </a:xfrm>
                </p:grpSpPr>
                <p:sp>
                  <p:nvSpPr>
                    <p:cNvPr id="8283" name="Oval 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7" y="1762"/>
                      <a:ext cx="232" cy="332"/>
                    </a:xfrm>
                    <a:prstGeom prst="ellipse">
                      <a:avLst/>
                    </a:prstGeom>
                    <a:solidFill>
                      <a:srgbClr val="60606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84" name="Oval 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23" y="1776"/>
                      <a:ext cx="204" cy="305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85" name="Oval 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66" y="1827"/>
                      <a:ext cx="127" cy="208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11113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86" name="Oval 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77" y="1846"/>
                      <a:ext cx="86" cy="156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8287" name="Group 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05" y="1905"/>
                      <a:ext cx="30" cy="47"/>
                      <a:chOff x="2505" y="1905"/>
                      <a:chExt cx="30" cy="47"/>
                    </a:xfrm>
                  </p:grpSpPr>
                  <p:sp>
                    <p:nvSpPr>
                      <p:cNvPr id="8288" name="Oval 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05" y="1906"/>
                        <a:ext cx="26" cy="46"/>
                      </a:xfrm>
                      <a:prstGeom prst="ellipse">
                        <a:avLst/>
                      </a:prstGeom>
                      <a:solidFill>
                        <a:srgbClr val="80808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8289" name="Oval 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10" y="1905"/>
                        <a:ext cx="25" cy="46"/>
                      </a:xfrm>
                      <a:prstGeom prst="ellipse">
                        <a:avLst/>
                      </a:prstGeom>
                      <a:solidFill>
                        <a:srgbClr val="E0E0E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8215" name="Freeform 54"/>
              <p:cNvSpPr>
                <a:spLocks/>
              </p:cNvSpPr>
              <p:nvPr/>
            </p:nvSpPr>
            <p:spPr bwMode="auto">
              <a:xfrm>
                <a:off x="3906" y="1282"/>
                <a:ext cx="276" cy="222"/>
              </a:xfrm>
              <a:custGeom>
                <a:avLst/>
                <a:gdLst>
                  <a:gd name="T0" fmla="*/ 257 w 830"/>
                  <a:gd name="T1" fmla="*/ 6 h 666"/>
                  <a:gd name="T2" fmla="*/ 0 w 830"/>
                  <a:gd name="T3" fmla="*/ 217 h 666"/>
                  <a:gd name="T4" fmla="*/ 11 w 830"/>
                  <a:gd name="T5" fmla="*/ 222 h 666"/>
                  <a:gd name="T6" fmla="*/ 31 w 830"/>
                  <a:gd name="T7" fmla="*/ 222 h 666"/>
                  <a:gd name="T8" fmla="*/ 276 w 830"/>
                  <a:gd name="T9" fmla="*/ 0 h 666"/>
                  <a:gd name="T10" fmla="*/ 257 w 830"/>
                  <a:gd name="T11" fmla="*/ 6 h 6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0"/>
                  <a:gd name="T19" fmla="*/ 0 h 666"/>
                  <a:gd name="T20" fmla="*/ 830 w 830"/>
                  <a:gd name="T21" fmla="*/ 666 h 6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0" h="666">
                    <a:moveTo>
                      <a:pt x="774" y="17"/>
                    </a:moveTo>
                    <a:lnTo>
                      <a:pt x="0" y="650"/>
                    </a:lnTo>
                    <a:lnTo>
                      <a:pt x="33" y="666"/>
                    </a:lnTo>
                    <a:lnTo>
                      <a:pt x="93" y="666"/>
                    </a:lnTo>
                    <a:lnTo>
                      <a:pt x="830" y="0"/>
                    </a:lnTo>
                    <a:lnTo>
                      <a:pt x="774" y="17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16" name="Freeform 55"/>
              <p:cNvSpPr>
                <a:spLocks/>
              </p:cNvSpPr>
              <p:nvPr/>
            </p:nvSpPr>
            <p:spPr bwMode="auto">
              <a:xfrm>
                <a:off x="3164" y="1242"/>
                <a:ext cx="2382" cy="786"/>
              </a:xfrm>
              <a:custGeom>
                <a:avLst/>
                <a:gdLst>
                  <a:gd name="T0" fmla="*/ 7 w 7148"/>
                  <a:gd name="T1" fmla="*/ 439 h 2359"/>
                  <a:gd name="T2" fmla="*/ 111 w 7148"/>
                  <a:gd name="T3" fmla="*/ 395 h 2359"/>
                  <a:gd name="T4" fmla="*/ 298 w 7148"/>
                  <a:gd name="T5" fmla="*/ 335 h 2359"/>
                  <a:gd name="T6" fmla="*/ 465 w 7148"/>
                  <a:gd name="T7" fmla="*/ 298 h 2359"/>
                  <a:gd name="T8" fmla="*/ 648 w 7148"/>
                  <a:gd name="T9" fmla="*/ 266 h 2359"/>
                  <a:gd name="T10" fmla="*/ 730 w 7148"/>
                  <a:gd name="T11" fmla="*/ 253 h 2359"/>
                  <a:gd name="T12" fmla="*/ 1092 w 7148"/>
                  <a:gd name="T13" fmla="*/ 276 h 2359"/>
                  <a:gd name="T14" fmla="*/ 1244 w 7148"/>
                  <a:gd name="T15" fmla="*/ 291 h 2359"/>
                  <a:gd name="T16" fmla="*/ 1328 w 7148"/>
                  <a:gd name="T17" fmla="*/ 288 h 2359"/>
                  <a:gd name="T18" fmla="*/ 1417 w 7148"/>
                  <a:gd name="T19" fmla="*/ 111 h 2359"/>
                  <a:gd name="T20" fmla="*/ 1419 w 7148"/>
                  <a:gd name="T21" fmla="*/ 65 h 2359"/>
                  <a:gd name="T22" fmla="*/ 1290 w 7148"/>
                  <a:gd name="T23" fmla="*/ 36 h 2359"/>
                  <a:gd name="T24" fmla="*/ 1067 w 7148"/>
                  <a:gd name="T25" fmla="*/ 37 h 2359"/>
                  <a:gd name="T26" fmla="*/ 1027 w 7148"/>
                  <a:gd name="T27" fmla="*/ 35 h 2359"/>
                  <a:gd name="T28" fmla="*/ 1181 w 7148"/>
                  <a:gd name="T29" fmla="*/ 12 h 2359"/>
                  <a:gd name="T30" fmla="*/ 1347 w 7148"/>
                  <a:gd name="T31" fmla="*/ 0 h 2359"/>
                  <a:gd name="T32" fmla="*/ 1495 w 7148"/>
                  <a:gd name="T33" fmla="*/ 70 h 2359"/>
                  <a:gd name="T34" fmla="*/ 1453 w 7148"/>
                  <a:gd name="T35" fmla="*/ 106 h 2359"/>
                  <a:gd name="T36" fmla="*/ 1377 w 7148"/>
                  <a:gd name="T37" fmla="*/ 282 h 2359"/>
                  <a:gd name="T38" fmla="*/ 1393 w 7148"/>
                  <a:gd name="T39" fmla="*/ 304 h 2359"/>
                  <a:gd name="T40" fmla="*/ 2009 w 7148"/>
                  <a:gd name="T41" fmla="*/ 244 h 2359"/>
                  <a:gd name="T42" fmla="*/ 2023 w 7148"/>
                  <a:gd name="T43" fmla="*/ 199 h 2359"/>
                  <a:gd name="T44" fmla="*/ 1958 w 7148"/>
                  <a:gd name="T45" fmla="*/ 116 h 2359"/>
                  <a:gd name="T46" fmla="*/ 1881 w 7148"/>
                  <a:gd name="T47" fmla="*/ 59 h 2359"/>
                  <a:gd name="T48" fmla="*/ 1642 w 7148"/>
                  <a:gd name="T49" fmla="*/ 55 h 2359"/>
                  <a:gd name="T50" fmla="*/ 1448 w 7148"/>
                  <a:gd name="T51" fmla="*/ 0 h 2359"/>
                  <a:gd name="T52" fmla="*/ 1606 w 7148"/>
                  <a:gd name="T53" fmla="*/ 3 h 2359"/>
                  <a:gd name="T54" fmla="*/ 1762 w 7148"/>
                  <a:gd name="T55" fmla="*/ 10 h 2359"/>
                  <a:gd name="T56" fmla="*/ 1871 w 7148"/>
                  <a:gd name="T57" fmla="*/ 23 h 2359"/>
                  <a:gd name="T58" fmla="*/ 1917 w 7148"/>
                  <a:gd name="T59" fmla="*/ 40 h 2359"/>
                  <a:gd name="T60" fmla="*/ 2058 w 7148"/>
                  <a:gd name="T61" fmla="*/ 186 h 2359"/>
                  <a:gd name="T62" fmla="*/ 2105 w 7148"/>
                  <a:gd name="T63" fmla="*/ 228 h 2359"/>
                  <a:gd name="T64" fmla="*/ 2169 w 7148"/>
                  <a:gd name="T65" fmla="*/ 238 h 2359"/>
                  <a:gd name="T66" fmla="*/ 2236 w 7148"/>
                  <a:gd name="T67" fmla="*/ 246 h 2359"/>
                  <a:gd name="T68" fmla="*/ 2330 w 7148"/>
                  <a:gd name="T69" fmla="*/ 266 h 2359"/>
                  <a:gd name="T70" fmla="*/ 2368 w 7148"/>
                  <a:gd name="T71" fmla="*/ 288 h 2359"/>
                  <a:gd name="T72" fmla="*/ 2366 w 7148"/>
                  <a:gd name="T73" fmla="*/ 395 h 2359"/>
                  <a:gd name="T74" fmla="*/ 2300 w 7148"/>
                  <a:gd name="T75" fmla="*/ 539 h 2359"/>
                  <a:gd name="T76" fmla="*/ 2266 w 7148"/>
                  <a:gd name="T77" fmla="*/ 522 h 2359"/>
                  <a:gd name="T78" fmla="*/ 2250 w 7148"/>
                  <a:gd name="T79" fmla="*/ 447 h 2359"/>
                  <a:gd name="T80" fmla="*/ 2193 w 7148"/>
                  <a:gd name="T81" fmla="*/ 403 h 2359"/>
                  <a:gd name="T82" fmla="*/ 2127 w 7148"/>
                  <a:gd name="T83" fmla="*/ 417 h 2359"/>
                  <a:gd name="T84" fmla="*/ 2087 w 7148"/>
                  <a:gd name="T85" fmla="*/ 452 h 2359"/>
                  <a:gd name="T86" fmla="*/ 2054 w 7148"/>
                  <a:gd name="T87" fmla="*/ 509 h 2359"/>
                  <a:gd name="T88" fmla="*/ 2021 w 7148"/>
                  <a:gd name="T89" fmla="*/ 583 h 2359"/>
                  <a:gd name="T90" fmla="*/ 1194 w 7148"/>
                  <a:gd name="T91" fmla="*/ 733 h 2359"/>
                  <a:gd name="T92" fmla="*/ 1192 w 7148"/>
                  <a:gd name="T93" fmla="*/ 645 h 2359"/>
                  <a:gd name="T94" fmla="*/ 1172 w 7148"/>
                  <a:gd name="T95" fmla="*/ 569 h 2359"/>
                  <a:gd name="T96" fmla="*/ 1131 w 7148"/>
                  <a:gd name="T97" fmla="*/ 514 h 2359"/>
                  <a:gd name="T98" fmla="*/ 1067 w 7148"/>
                  <a:gd name="T99" fmla="*/ 487 h 2359"/>
                  <a:gd name="T100" fmla="*/ 993 w 7148"/>
                  <a:gd name="T101" fmla="*/ 491 h 2359"/>
                  <a:gd name="T102" fmla="*/ 913 w 7148"/>
                  <a:gd name="T103" fmla="*/ 526 h 2359"/>
                  <a:gd name="T104" fmla="*/ 855 w 7148"/>
                  <a:gd name="T105" fmla="*/ 583 h 2359"/>
                  <a:gd name="T106" fmla="*/ 807 w 7148"/>
                  <a:gd name="T107" fmla="*/ 667 h 2359"/>
                  <a:gd name="T108" fmla="*/ 773 w 7148"/>
                  <a:gd name="T109" fmla="*/ 756 h 2359"/>
                  <a:gd name="T110" fmla="*/ 724 w 7148"/>
                  <a:gd name="T111" fmla="*/ 780 h 2359"/>
                  <a:gd name="T112" fmla="*/ 562 w 7148"/>
                  <a:gd name="T113" fmla="*/ 664 h 2359"/>
                  <a:gd name="T114" fmla="*/ 406 w 7148"/>
                  <a:gd name="T115" fmla="*/ 561 h 2359"/>
                  <a:gd name="T116" fmla="*/ 301 w 7148"/>
                  <a:gd name="T117" fmla="*/ 550 h 2359"/>
                  <a:gd name="T118" fmla="*/ 161 w 7148"/>
                  <a:gd name="T119" fmla="*/ 524 h 2359"/>
                  <a:gd name="T120" fmla="*/ 61 w 7148"/>
                  <a:gd name="T121" fmla="*/ 493 h 2359"/>
                  <a:gd name="T122" fmla="*/ 8 w 7148"/>
                  <a:gd name="T123" fmla="*/ 468 h 235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148"/>
                  <a:gd name="T187" fmla="*/ 0 h 2359"/>
                  <a:gd name="T188" fmla="*/ 7148 w 7148"/>
                  <a:gd name="T189" fmla="*/ 2359 h 2359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148" h="2359">
                    <a:moveTo>
                      <a:pt x="0" y="1384"/>
                    </a:moveTo>
                    <a:lnTo>
                      <a:pt x="0" y="1363"/>
                    </a:lnTo>
                    <a:lnTo>
                      <a:pt x="1" y="1346"/>
                    </a:lnTo>
                    <a:lnTo>
                      <a:pt x="9" y="1330"/>
                    </a:lnTo>
                    <a:lnTo>
                      <a:pt x="21" y="1318"/>
                    </a:lnTo>
                    <a:lnTo>
                      <a:pt x="42" y="1304"/>
                    </a:lnTo>
                    <a:lnTo>
                      <a:pt x="67" y="1290"/>
                    </a:lnTo>
                    <a:lnTo>
                      <a:pt x="188" y="1237"/>
                    </a:lnTo>
                    <a:lnTo>
                      <a:pt x="269" y="1207"/>
                    </a:lnTo>
                    <a:lnTo>
                      <a:pt x="334" y="1185"/>
                    </a:lnTo>
                    <a:lnTo>
                      <a:pt x="402" y="1160"/>
                    </a:lnTo>
                    <a:lnTo>
                      <a:pt x="467" y="1136"/>
                    </a:lnTo>
                    <a:lnTo>
                      <a:pt x="550" y="1112"/>
                    </a:lnTo>
                    <a:lnTo>
                      <a:pt x="807" y="1031"/>
                    </a:lnTo>
                    <a:lnTo>
                      <a:pt x="894" y="1004"/>
                    </a:lnTo>
                    <a:lnTo>
                      <a:pt x="988" y="980"/>
                    </a:lnTo>
                    <a:lnTo>
                      <a:pt x="1062" y="962"/>
                    </a:lnTo>
                    <a:lnTo>
                      <a:pt x="1137" y="946"/>
                    </a:lnTo>
                    <a:lnTo>
                      <a:pt x="1284" y="915"/>
                    </a:lnTo>
                    <a:lnTo>
                      <a:pt x="1394" y="894"/>
                    </a:lnTo>
                    <a:lnTo>
                      <a:pt x="1519" y="870"/>
                    </a:lnTo>
                    <a:lnTo>
                      <a:pt x="1725" y="836"/>
                    </a:lnTo>
                    <a:lnTo>
                      <a:pt x="1814" y="818"/>
                    </a:lnTo>
                    <a:lnTo>
                      <a:pt x="1895" y="806"/>
                    </a:lnTo>
                    <a:lnTo>
                      <a:pt x="1945" y="798"/>
                    </a:lnTo>
                    <a:lnTo>
                      <a:pt x="1999" y="794"/>
                    </a:lnTo>
                    <a:lnTo>
                      <a:pt x="2042" y="788"/>
                    </a:lnTo>
                    <a:lnTo>
                      <a:pt x="2118" y="780"/>
                    </a:lnTo>
                    <a:lnTo>
                      <a:pt x="2158" y="770"/>
                    </a:lnTo>
                    <a:lnTo>
                      <a:pt x="2191" y="760"/>
                    </a:lnTo>
                    <a:lnTo>
                      <a:pt x="2218" y="752"/>
                    </a:lnTo>
                    <a:lnTo>
                      <a:pt x="2993" y="142"/>
                    </a:lnTo>
                    <a:lnTo>
                      <a:pt x="2250" y="772"/>
                    </a:lnTo>
                    <a:lnTo>
                      <a:pt x="3161" y="814"/>
                    </a:lnTo>
                    <a:lnTo>
                      <a:pt x="3276" y="828"/>
                    </a:lnTo>
                    <a:lnTo>
                      <a:pt x="3400" y="838"/>
                    </a:lnTo>
                    <a:lnTo>
                      <a:pt x="3499" y="845"/>
                    </a:lnTo>
                    <a:lnTo>
                      <a:pt x="3582" y="853"/>
                    </a:lnTo>
                    <a:lnTo>
                      <a:pt x="3667" y="865"/>
                    </a:lnTo>
                    <a:lnTo>
                      <a:pt x="3733" y="873"/>
                    </a:lnTo>
                    <a:lnTo>
                      <a:pt x="3809" y="885"/>
                    </a:lnTo>
                    <a:lnTo>
                      <a:pt x="3874" y="885"/>
                    </a:lnTo>
                    <a:lnTo>
                      <a:pt x="3932" y="885"/>
                    </a:lnTo>
                    <a:lnTo>
                      <a:pt x="3961" y="881"/>
                    </a:lnTo>
                    <a:lnTo>
                      <a:pt x="3984" y="865"/>
                    </a:lnTo>
                    <a:lnTo>
                      <a:pt x="4008" y="843"/>
                    </a:lnTo>
                    <a:lnTo>
                      <a:pt x="4048" y="777"/>
                    </a:lnTo>
                    <a:lnTo>
                      <a:pt x="4198" y="470"/>
                    </a:lnTo>
                    <a:lnTo>
                      <a:pt x="4240" y="365"/>
                    </a:lnTo>
                    <a:lnTo>
                      <a:pt x="4252" y="333"/>
                    </a:lnTo>
                    <a:lnTo>
                      <a:pt x="4267" y="292"/>
                    </a:lnTo>
                    <a:lnTo>
                      <a:pt x="4274" y="262"/>
                    </a:lnTo>
                    <a:lnTo>
                      <a:pt x="4275" y="234"/>
                    </a:lnTo>
                    <a:lnTo>
                      <a:pt x="4270" y="210"/>
                    </a:lnTo>
                    <a:lnTo>
                      <a:pt x="4258" y="194"/>
                    </a:lnTo>
                    <a:lnTo>
                      <a:pt x="4238" y="178"/>
                    </a:lnTo>
                    <a:lnTo>
                      <a:pt x="4193" y="159"/>
                    </a:lnTo>
                    <a:lnTo>
                      <a:pt x="4086" y="135"/>
                    </a:lnTo>
                    <a:lnTo>
                      <a:pt x="3984" y="120"/>
                    </a:lnTo>
                    <a:lnTo>
                      <a:pt x="3870" y="108"/>
                    </a:lnTo>
                    <a:lnTo>
                      <a:pt x="3733" y="101"/>
                    </a:lnTo>
                    <a:lnTo>
                      <a:pt x="3591" y="96"/>
                    </a:lnTo>
                    <a:lnTo>
                      <a:pt x="3408" y="96"/>
                    </a:lnTo>
                    <a:lnTo>
                      <a:pt x="3300" y="104"/>
                    </a:lnTo>
                    <a:lnTo>
                      <a:pt x="3202" y="112"/>
                    </a:lnTo>
                    <a:lnTo>
                      <a:pt x="3118" y="120"/>
                    </a:lnTo>
                    <a:lnTo>
                      <a:pt x="3057" y="126"/>
                    </a:lnTo>
                    <a:lnTo>
                      <a:pt x="2993" y="137"/>
                    </a:lnTo>
                    <a:lnTo>
                      <a:pt x="3040" y="117"/>
                    </a:lnTo>
                    <a:lnTo>
                      <a:pt x="3081" y="104"/>
                    </a:lnTo>
                    <a:lnTo>
                      <a:pt x="3126" y="96"/>
                    </a:lnTo>
                    <a:lnTo>
                      <a:pt x="3186" y="84"/>
                    </a:lnTo>
                    <a:lnTo>
                      <a:pt x="3291" y="68"/>
                    </a:lnTo>
                    <a:lnTo>
                      <a:pt x="3393" y="53"/>
                    </a:lnTo>
                    <a:lnTo>
                      <a:pt x="3544" y="37"/>
                    </a:lnTo>
                    <a:lnTo>
                      <a:pt x="3633" y="31"/>
                    </a:lnTo>
                    <a:lnTo>
                      <a:pt x="3736" y="24"/>
                    </a:lnTo>
                    <a:lnTo>
                      <a:pt x="3835" y="16"/>
                    </a:lnTo>
                    <a:lnTo>
                      <a:pt x="3942" y="8"/>
                    </a:lnTo>
                    <a:lnTo>
                      <a:pt x="4041" y="1"/>
                    </a:lnTo>
                    <a:lnTo>
                      <a:pt x="4157" y="0"/>
                    </a:lnTo>
                    <a:lnTo>
                      <a:pt x="4232" y="0"/>
                    </a:lnTo>
                    <a:lnTo>
                      <a:pt x="4603" y="189"/>
                    </a:lnTo>
                    <a:lnTo>
                      <a:pt x="4545" y="199"/>
                    </a:lnTo>
                    <a:lnTo>
                      <a:pt x="4485" y="210"/>
                    </a:lnTo>
                    <a:lnTo>
                      <a:pt x="4444" y="224"/>
                    </a:lnTo>
                    <a:lnTo>
                      <a:pt x="4413" y="242"/>
                    </a:lnTo>
                    <a:lnTo>
                      <a:pt x="4398" y="259"/>
                    </a:lnTo>
                    <a:lnTo>
                      <a:pt x="4385" y="275"/>
                    </a:lnTo>
                    <a:lnTo>
                      <a:pt x="4361" y="317"/>
                    </a:lnTo>
                    <a:lnTo>
                      <a:pt x="4259" y="525"/>
                    </a:lnTo>
                    <a:lnTo>
                      <a:pt x="4159" y="736"/>
                    </a:lnTo>
                    <a:lnTo>
                      <a:pt x="4145" y="777"/>
                    </a:lnTo>
                    <a:lnTo>
                      <a:pt x="4135" y="814"/>
                    </a:lnTo>
                    <a:lnTo>
                      <a:pt x="4133" y="845"/>
                    </a:lnTo>
                    <a:lnTo>
                      <a:pt x="4133" y="862"/>
                    </a:lnTo>
                    <a:lnTo>
                      <a:pt x="4135" y="885"/>
                    </a:lnTo>
                    <a:lnTo>
                      <a:pt x="4145" y="897"/>
                    </a:lnTo>
                    <a:lnTo>
                      <a:pt x="4158" y="905"/>
                    </a:lnTo>
                    <a:lnTo>
                      <a:pt x="4179" y="911"/>
                    </a:lnTo>
                    <a:lnTo>
                      <a:pt x="4216" y="914"/>
                    </a:lnTo>
                    <a:lnTo>
                      <a:pt x="5931" y="769"/>
                    </a:lnTo>
                    <a:lnTo>
                      <a:pt x="5975" y="760"/>
                    </a:lnTo>
                    <a:lnTo>
                      <a:pt x="6007" y="752"/>
                    </a:lnTo>
                    <a:lnTo>
                      <a:pt x="6029" y="731"/>
                    </a:lnTo>
                    <a:lnTo>
                      <a:pt x="6047" y="712"/>
                    </a:lnTo>
                    <a:lnTo>
                      <a:pt x="6071" y="680"/>
                    </a:lnTo>
                    <a:lnTo>
                      <a:pt x="6076" y="648"/>
                    </a:lnTo>
                    <a:lnTo>
                      <a:pt x="6076" y="623"/>
                    </a:lnTo>
                    <a:lnTo>
                      <a:pt x="6071" y="598"/>
                    </a:lnTo>
                    <a:lnTo>
                      <a:pt x="6057" y="578"/>
                    </a:lnTo>
                    <a:lnTo>
                      <a:pt x="6044" y="557"/>
                    </a:lnTo>
                    <a:lnTo>
                      <a:pt x="6016" y="525"/>
                    </a:lnTo>
                    <a:lnTo>
                      <a:pt x="5971" y="466"/>
                    </a:lnTo>
                    <a:lnTo>
                      <a:pt x="5875" y="349"/>
                    </a:lnTo>
                    <a:lnTo>
                      <a:pt x="5748" y="232"/>
                    </a:lnTo>
                    <a:lnTo>
                      <a:pt x="5725" y="213"/>
                    </a:lnTo>
                    <a:lnTo>
                      <a:pt x="5704" y="199"/>
                    </a:lnTo>
                    <a:lnTo>
                      <a:pt x="5672" y="183"/>
                    </a:lnTo>
                    <a:lnTo>
                      <a:pt x="5646" y="177"/>
                    </a:lnTo>
                    <a:lnTo>
                      <a:pt x="5615" y="167"/>
                    </a:lnTo>
                    <a:lnTo>
                      <a:pt x="5573" y="161"/>
                    </a:lnTo>
                    <a:lnTo>
                      <a:pt x="5523" y="159"/>
                    </a:lnTo>
                    <a:lnTo>
                      <a:pt x="5052" y="159"/>
                    </a:lnTo>
                    <a:lnTo>
                      <a:pt x="4926" y="166"/>
                    </a:lnTo>
                    <a:lnTo>
                      <a:pt x="4810" y="167"/>
                    </a:lnTo>
                    <a:lnTo>
                      <a:pt x="4683" y="182"/>
                    </a:lnTo>
                    <a:lnTo>
                      <a:pt x="4603" y="189"/>
                    </a:lnTo>
                    <a:lnTo>
                      <a:pt x="4232" y="0"/>
                    </a:lnTo>
                    <a:lnTo>
                      <a:pt x="4344" y="0"/>
                    </a:lnTo>
                    <a:lnTo>
                      <a:pt x="4450" y="0"/>
                    </a:lnTo>
                    <a:lnTo>
                      <a:pt x="4551" y="1"/>
                    </a:lnTo>
                    <a:lnTo>
                      <a:pt x="4655" y="3"/>
                    </a:lnTo>
                    <a:lnTo>
                      <a:pt x="4733" y="4"/>
                    </a:lnTo>
                    <a:lnTo>
                      <a:pt x="4818" y="8"/>
                    </a:lnTo>
                    <a:lnTo>
                      <a:pt x="4926" y="12"/>
                    </a:lnTo>
                    <a:lnTo>
                      <a:pt x="5056" y="16"/>
                    </a:lnTo>
                    <a:lnTo>
                      <a:pt x="5149" y="20"/>
                    </a:lnTo>
                    <a:lnTo>
                      <a:pt x="5225" y="25"/>
                    </a:lnTo>
                    <a:lnTo>
                      <a:pt x="5286" y="31"/>
                    </a:lnTo>
                    <a:lnTo>
                      <a:pt x="5343" y="36"/>
                    </a:lnTo>
                    <a:lnTo>
                      <a:pt x="5416" y="44"/>
                    </a:lnTo>
                    <a:lnTo>
                      <a:pt x="5497" y="53"/>
                    </a:lnTo>
                    <a:lnTo>
                      <a:pt x="5558" y="62"/>
                    </a:lnTo>
                    <a:lnTo>
                      <a:pt x="5614" y="70"/>
                    </a:lnTo>
                    <a:lnTo>
                      <a:pt x="5665" y="82"/>
                    </a:lnTo>
                    <a:lnTo>
                      <a:pt x="5689" y="90"/>
                    </a:lnTo>
                    <a:lnTo>
                      <a:pt x="5715" y="96"/>
                    </a:lnTo>
                    <a:lnTo>
                      <a:pt x="5739" y="109"/>
                    </a:lnTo>
                    <a:lnTo>
                      <a:pt x="5754" y="120"/>
                    </a:lnTo>
                    <a:lnTo>
                      <a:pt x="5772" y="130"/>
                    </a:lnTo>
                    <a:lnTo>
                      <a:pt x="5789" y="146"/>
                    </a:lnTo>
                    <a:lnTo>
                      <a:pt x="5806" y="159"/>
                    </a:lnTo>
                    <a:lnTo>
                      <a:pt x="5924" y="268"/>
                    </a:lnTo>
                    <a:lnTo>
                      <a:pt x="6175" y="557"/>
                    </a:lnTo>
                    <a:lnTo>
                      <a:pt x="6209" y="595"/>
                    </a:lnTo>
                    <a:lnTo>
                      <a:pt x="6239" y="628"/>
                    </a:lnTo>
                    <a:lnTo>
                      <a:pt x="6263" y="648"/>
                    </a:lnTo>
                    <a:lnTo>
                      <a:pt x="6291" y="671"/>
                    </a:lnTo>
                    <a:lnTo>
                      <a:pt x="6316" y="684"/>
                    </a:lnTo>
                    <a:lnTo>
                      <a:pt x="6339" y="695"/>
                    </a:lnTo>
                    <a:lnTo>
                      <a:pt x="6371" y="701"/>
                    </a:lnTo>
                    <a:lnTo>
                      <a:pt x="6416" y="707"/>
                    </a:lnTo>
                    <a:lnTo>
                      <a:pt x="6474" y="712"/>
                    </a:lnTo>
                    <a:lnTo>
                      <a:pt x="6508" y="713"/>
                    </a:lnTo>
                    <a:lnTo>
                      <a:pt x="6549" y="717"/>
                    </a:lnTo>
                    <a:lnTo>
                      <a:pt x="6600" y="723"/>
                    </a:lnTo>
                    <a:lnTo>
                      <a:pt x="6630" y="724"/>
                    </a:lnTo>
                    <a:lnTo>
                      <a:pt x="6664" y="729"/>
                    </a:lnTo>
                    <a:lnTo>
                      <a:pt x="6711" y="739"/>
                    </a:lnTo>
                    <a:lnTo>
                      <a:pt x="6765" y="745"/>
                    </a:lnTo>
                    <a:lnTo>
                      <a:pt x="6814" y="756"/>
                    </a:lnTo>
                    <a:lnTo>
                      <a:pt x="6886" y="769"/>
                    </a:lnTo>
                    <a:lnTo>
                      <a:pt x="6959" y="786"/>
                    </a:lnTo>
                    <a:lnTo>
                      <a:pt x="6991" y="798"/>
                    </a:lnTo>
                    <a:lnTo>
                      <a:pt x="7018" y="812"/>
                    </a:lnTo>
                    <a:lnTo>
                      <a:pt x="7043" y="824"/>
                    </a:lnTo>
                    <a:lnTo>
                      <a:pt x="7068" y="845"/>
                    </a:lnTo>
                    <a:lnTo>
                      <a:pt x="7088" y="855"/>
                    </a:lnTo>
                    <a:lnTo>
                      <a:pt x="7106" y="865"/>
                    </a:lnTo>
                    <a:lnTo>
                      <a:pt x="7148" y="1019"/>
                    </a:lnTo>
                    <a:lnTo>
                      <a:pt x="7125" y="1073"/>
                    </a:lnTo>
                    <a:lnTo>
                      <a:pt x="7114" y="1109"/>
                    </a:lnTo>
                    <a:lnTo>
                      <a:pt x="7105" y="1142"/>
                    </a:lnTo>
                    <a:lnTo>
                      <a:pt x="7100" y="1185"/>
                    </a:lnTo>
                    <a:lnTo>
                      <a:pt x="7114" y="1231"/>
                    </a:lnTo>
                    <a:lnTo>
                      <a:pt x="6975" y="1505"/>
                    </a:lnTo>
                    <a:lnTo>
                      <a:pt x="6946" y="1566"/>
                    </a:lnTo>
                    <a:lnTo>
                      <a:pt x="6922" y="1601"/>
                    </a:lnTo>
                    <a:lnTo>
                      <a:pt x="6903" y="1619"/>
                    </a:lnTo>
                    <a:lnTo>
                      <a:pt x="6883" y="1634"/>
                    </a:lnTo>
                    <a:lnTo>
                      <a:pt x="6845" y="1659"/>
                    </a:lnTo>
                    <a:lnTo>
                      <a:pt x="6808" y="1675"/>
                    </a:lnTo>
                    <a:lnTo>
                      <a:pt x="6805" y="1609"/>
                    </a:lnTo>
                    <a:lnTo>
                      <a:pt x="6800" y="1567"/>
                    </a:lnTo>
                    <a:lnTo>
                      <a:pt x="6797" y="1520"/>
                    </a:lnTo>
                    <a:lnTo>
                      <a:pt x="6786" y="1474"/>
                    </a:lnTo>
                    <a:lnTo>
                      <a:pt x="6777" y="1435"/>
                    </a:lnTo>
                    <a:lnTo>
                      <a:pt x="6768" y="1387"/>
                    </a:lnTo>
                    <a:lnTo>
                      <a:pt x="6751" y="1343"/>
                    </a:lnTo>
                    <a:lnTo>
                      <a:pt x="6725" y="1302"/>
                    </a:lnTo>
                    <a:lnTo>
                      <a:pt x="6693" y="1263"/>
                    </a:lnTo>
                    <a:lnTo>
                      <a:pt x="6658" y="1231"/>
                    </a:lnTo>
                    <a:lnTo>
                      <a:pt x="6616" y="1217"/>
                    </a:lnTo>
                    <a:lnTo>
                      <a:pt x="6582" y="1211"/>
                    </a:lnTo>
                    <a:lnTo>
                      <a:pt x="6542" y="1211"/>
                    </a:lnTo>
                    <a:lnTo>
                      <a:pt x="6494" y="1217"/>
                    </a:lnTo>
                    <a:lnTo>
                      <a:pt x="6454" y="1225"/>
                    </a:lnTo>
                    <a:lnTo>
                      <a:pt x="6416" y="1234"/>
                    </a:lnTo>
                    <a:lnTo>
                      <a:pt x="6384" y="1251"/>
                    </a:lnTo>
                    <a:lnTo>
                      <a:pt x="6357" y="1270"/>
                    </a:lnTo>
                    <a:lnTo>
                      <a:pt x="6331" y="1287"/>
                    </a:lnTo>
                    <a:lnTo>
                      <a:pt x="6307" y="1310"/>
                    </a:lnTo>
                    <a:lnTo>
                      <a:pt x="6283" y="1334"/>
                    </a:lnTo>
                    <a:lnTo>
                      <a:pt x="6263" y="1358"/>
                    </a:lnTo>
                    <a:lnTo>
                      <a:pt x="6239" y="1384"/>
                    </a:lnTo>
                    <a:lnTo>
                      <a:pt x="6215" y="1419"/>
                    </a:lnTo>
                    <a:lnTo>
                      <a:pt x="6197" y="1458"/>
                    </a:lnTo>
                    <a:lnTo>
                      <a:pt x="6181" y="1486"/>
                    </a:lnTo>
                    <a:lnTo>
                      <a:pt x="6165" y="1528"/>
                    </a:lnTo>
                    <a:lnTo>
                      <a:pt x="6153" y="1581"/>
                    </a:lnTo>
                    <a:lnTo>
                      <a:pt x="6133" y="1631"/>
                    </a:lnTo>
                    <a:lnTo>
                      <a:pt x="6109" y="1684"/>
                    </a:lnTo>
                    <a:lnTo>
                      <a:pt x="6092" y="1718"/>
                    </a:lnTo>
                    <a:lnTo>
                      <a:pt x="6065" y="1751"/>
                    </a:lnTo>
                    <a:lnTo>
                      <a:pt x="6040" y="1789"/>
                    </a:lnTo>
                    <a:lnTo>
                      <a:pt x="6007" y="1822"/>
                    </a:lnTo>
                    <a:lnTo>
                      <a:pt x="5919" y="1828"/>
                    </a:lnTo>
                    <a:lnTo>
                      <a:pt x="3579" y="2224"/>
                    </a:lnTo>
                    <a:lnTo>
                      <a:pt x="3583" y="2201"/>
                    </a:lnTo>
                    <a:lnTo>
                      <a:pt x="3587" y="2163"/>
                    </a:lnTo>
                    <a:lnTo>
                      <a:pt x="3587" y="2097"/>
                    </a:lnTo>
                    <a:lnTo>
                      <a:pt x="3587" y="2043"/>
                    </a:lnTo>
                    <a:lnTo>
                      <a:pt x="3583" y="1979"/>
                    </a:lnTo>
                    <a:lnTo>
                      <a:pt x="3576" y="1935"/>
                    </a:lnTo>
                    <a:lnTo>
                      <a:pt x="3566" y="1894"/>
                    </a:lnTo>
                    <a:lnTo>
                      <a:pt x="3558" y="1846"/>
                    </a:lnTo>
                    <a:lnTo>
                      <a:pt x="3544" y="1799"/>
                    </a:lnTo>
                    <a:lnTo>
                      <a:pt x="3534" y="1755"/>
                    </a:lnTo>
                    <a:lnTo>
                      <a:pt x="3517" y="1708"/>
                    </a:lnTo>
                    <a:lnTo>
                      <a:pt x="3494" y="1672"/>
                    </a:lnTo>
                    <a:lnTo>
                      <a:pt x="3474" y="1633"/>
                    </a:lnTo>
                    <a:lnTo>
                      <a:pt x="3449" y="1601"/>
                    </a:lnTo>
                    <a:lnTo>
                      <a:pt x="3420" y="1567"/>
                    </a:lnTo>
                    <a:lnTo>
                      <a:pt x="3393" y="1544"/>
                    </a:lnTo>
                    <a:lnTo>
                      <a:pt x="3359" y="1517"/>
                    </a:lnTo>
                    <a:lnTo>
                      <a:pt x="3323" y="1500"/>
                    </a:lnTo>
                    <a:lnTo>
                      <a:pt x="3285" y="1485"/>
                    </a:lnTo>
                    <a:lnTo>
                      <a:pt x="3242" y="1473"/>
                    </a:lnTo>
                    <a:lnTo>
                      <a:pt x="3202" y="1461"/>
                    </a:lnTo>
                    <a:lnTo>
                      <a:pt x="3159" y="1457"/>
                    </a:lnTo>
                    <a:lnTo>
                      <a:pt x="3115" y="1457"/>
                    </a:lnTo>
                    <a:lnTo>
                      <a:pt x="3068" y="1458"/>
                    </a:lnTo>
                    <a:lnTo>
                      <a:pt x="3023" y="1464"/>
                    </a:lnTo>
                    <a:lnTo>
                      <a:pt x="2979" y="1474"/>
                    </a:lnTo>
                    <a:lnTo>
                      <a:pt x="2932" y="1485"/>
                    </a:lnTo>
                    <a:lnTo>
                      <a:pt x="2871" y="1508"/>
                    </a:lnTo>
                    <a:lnTo>
                      <a:pt x="2826" y="1528"/>
                    </a:lnTo>
                    <a:lnTo>
                      <a:pt x="2781" y="1551"/>
                    </a:lnTo>
                    <a:lnTo>
                      <a:pt x="2741" y="1579"/>
                    </a:lnTo>
                    <a:lnTo>
                      <a:pt x="2710" y="1605"/>
                    </a:lnTo>
                    <a:lnTo>
                      <a:pt x="2672" y="1634"/>
                    </a:lnTo>
                    <a:lnTo>
                      <a:pt x="2636" y="1667"/>
                    </a:lnTo>
                    <a:lnTo>
                      <a:pt x="2607" y="1704"/>
                    </a:lnTo>
                    <a:lnTo>
                      <a:pt x="2566" y="1751"/>
                    </a:lnTo>
                    <a:lnTo>
                      <a:pt x="2532" y="1805"/>
                    </a:lnTo>
                    <a:lnTo>
                      <a:pt x="2498" y="1857"/>
                    </a:lnTo>
                    <a:lnTo>
                      <a:pt x="2467" y="1910"/>
                    </a:lnTo>
                    <a:lnTo>
                      <a:pt x="2449" y="1951"/>
                    </a:lnTo>
                    <a:lnTo>
                      <a:pt x="2421" y="2003"/>
                    </a:lnTo>
                    <a:lnTo>
                      <a:pt x="2398" y="2052"/>
                    </a:lnTo>
                    <a:lnTo>
                      <a:pt x="2368" y="2127"/>
                    </a:lnTo>
                    <a:lnTo>
                      <a:pt x="2352" y="2178"/>
                    </a:lnTo>
                    <a:lnTo>
                      <a:pt x="2337" y="2228"/>
                    </a:lnTo>
                    <a:lnTo>
                      <a:pt x="2320" y="2270"/>
                    </a:lnTo>
                    <a:lnTo>
                      <a:pt x="2304" y="2293"/>
                    </a:lnTo>
                    <a:lnTo>
                      <a:pt x="2285" y="2307"/>
                    </a:lnTo>
                    <a:lnTo>
                      <a:pt x="2250" y="2325"/>
                    </a:lnTo>
                    <a:lnTo>
                      <a:pt x="2216" y="2335"/>
                    </a:lnTo>
                    <a:lnTo>
                      <a:pt x="2174" y="2342"/>
                    </a:lnTo>
                    <a:lnTo>
                      <a:pt x="2127" y="2351"/>
                    </a:lnTo>
                    <a:lnTo>
                      <a:pt x="1891" y="2359"/>
                    </a:lnTo>
                    <a:lnTo>
                      <a:pt x="1866" y="2359"/>
                    </a:lnTo>
                    <a:lnTo>
                      <a:pt x="1831" y="2346"/>
                    </a:lnTo>
                    <a:lnTo>
                      <a:pt x="1686" y="1994"/>
                    </a:lnTo>
                    <a:lnTo>
                      <a:pt x="1710" y="1990"/>
                    </a:lnTo>
                    <a:lnTo>
                      <a:pt x="1726" y="1981"/>
                    </a:lnTo>
                    <a:lnTo>
                      <a:pt x="1794" y="1692"/>
                    </a:lnTo>
                    <a:lnTo>
                      <a:pt x="1277" y="1684"/>
                    </a:lnTo>
                    <a:lnTo>
                      <a:pt x="1219" y="1683"/>
                    </a:lnTo>
                    <a:lnTo>
                      <a:pt x="1168" y="1680"/>
                    </a:lnTo>
                    <a:lnTo>
                      <a:pt x="1102" y="1675"/>
                    </a:lnTo>
                    <a:lnTo>
                      <a:pt x="1029" y="1667"/>
                    </a:lnTo>
                    <a:lnTo>
                      <a:pt x="968" y="1660"/>
                    </a:lnTo>
                    <a:lnTo>
                      <a:pt x="904" y="1650"/>
                    </a:lnTo>
                    <a:lnTo>
                      <a:pt x="818" y="1638"/>
                    </a:lnTo>
                    <a:lnTo>
                      <a:pt x="730" y="1622"/>
                    </a:lnTo>
                    <a:lnTo>
                      <a:pt x="646" y="1607"/>
                    </a:lnTo>
                    <a:lnTo>
                      <a:pt x="561" y="1590"/>
                    </a:lnTo>
                    <a:lnTo>
                      <a:pt x="484" y="1573"/>
                    </a:lnTo>
                    <a:lnTo>
                      <a:pt x="360" y="1538"/>
                    </a:lnTo>
                    <a:lnTo>
                      <a:pt x="326" y="1525"/>
                    </a:lnTo>
                    <a:lnTo>
                      <a:pt x="275" y="1509"/>
                    </a:lnTo>
                    <a:lnTo>
                      <a:pt x="228" y="1493"/>
                    </a:lnTo>
                    <a:lnTo>
                      <a:pt x="183" y="1480"/>
                    </a:lnTo>
                    <a:lnTo>
                      <a:pt x="146" y="1466"/>
                    </a:lnTo>
                    <a:lnTo>
                      <a:pt x="113" y="1452"/>
                    </a:lnTo>
                    <a:lnTo>
                      <a:pt x="77" y="1436"/>
                    </a:lnTo>
                    <a:lnTo>
                      <a:pt x="48" y="1419"/>
                    </a:lnTo>
                    <a:lnTo>
                      <a:pt x="25" y="1404"/>
                    </a:lnTo>
                    <a:lnTo>
                      <a:pt x="0" y="138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17" name="Freeform 56"/>
              <p:cNvSpPr>
                <a:spLocks/>
              </p:cNvSpPr>
              <p:nvPr/>
            </p:nvSpPr>
            <p:spPr bwMode="auto">
              <a:xfrm>
                <a:off x="3688" y="1576"/>
                <a:ext cx="1856" cy="456"/>
              </a:xfrm>
              <a:custGeom>
                <a:avLst/>
                <a:gdLst>
                  <a:gd name="T0" fmla="*/ 255 w 5568"/>
                  <a:gd name="T1" fmla="*/ 168 h 1368"/>
                  <a:gd name="T2" fmla="*/ 397 w 5568"/>
                  <a:gd name="T3" fmla="*/ 129 h 1368"/>
                  <a:gd name="T4" fmla="*/ 438 w 5568"/>
                  <a:gd name="T5" fmla="*/ 119 h 1368"/>
                  <a:gd name="T6" fmla="*/ 504 w 5568"/>
                  <a:gd name="T7" fmla="*/ 113 h 1368"/>
                  <a:gd name="T8" fmla="*/ 570 w 5568"/>
                  <a:gd name="T9" fmla="*/ 119 h 1368"/>
                  <a:gd name="T10" fmla="*/ 1077 w 5568"/>
                  <a:gd name="T11" fmla="*/ 66 h 1368"/>
                  <a:gd name="T12" fmla="*/ 1583 w 5568"/>
                  <a:gd name="T13" fmla="*/ 15 h 1368"/>
                  <a:gd name="T14" fmla="*/ 1732 w 5568"/>
                  <a:gd name="T15" fmla="*/ 3 h 1368"/>
                  <a:gd name="T16" fmla="*/ 1830 w 5568"/>
                  <a:gd name="T17" fmla="*/ 0 h 1368"/>
                  <a:gd name="T18" fmla="*/ 1813 w 5568"/>
                  <a:gd name="T19" fmla="*/ 14 h 1368"/>
                  <a:gd name="T20" fmla="*/ 1771 w 5568"/>
                  <a:gd name="T21" fmla="*/ 29 h 1368"/>
                  <a:gd name="T22" fmla="*/ 1738 w 5568"/>
                  <a:gd name="T23" fmla="*/ 42 h 1368"/>
                  <a:gd name="T24" fmla="*/ 1713 w 5568"/>
                  <a:gd name="T25" fmla="*/ 55 h 1368"/>
                  <a:gd name="T26" fmla="*/ 1733 w 5568"/>
                  <a:gd name="T27" fmla="*/ 92 h 1368"/>
                  <a:gd name="T28" fmla="*/ 1751 w 5568"/>
                  <a:gd name="T29" fmla="*/ 139 h 1368"/>
                  <a:gd name="T30" fmla="*/ 1795 w 5568"/>
                  <a:gd name="T31" fmla="*/ 180 h 1368"/>
                  <a:gd name="T32" fmla="*/ 1761 w 5568"/>
                  <a:gd name="T33" fmla="*/ 213 h 1368"/>
                  <a:gd name="T34" fmla="*/ 1741 w 5568"/>
                  <a:gd name="T35" fmla="*/ 169 h 1368"/>
                  <a:gd name="T36" fmla="*/ 1721 w 5568"/>
                  <a:gd name="T37" fmla="*/ 106 h 1368"/>
                  <a:gd name="T38" fmla="*/ 1693 w 5568"/>
                  <a:gd name="T39" fmla="*/ 64 h 1368"/>
                  <a:gd name="T40" fmla="*/ 1642 w 5568"/>
                  <a:gd name="T41" fmla="*/ 48 h 1368"/>
                  <a:gd name="T42" fmla="*/ 1589 w 5568"/>
                  <a:gd name="T43" fmla="*/ 64 h 1368"/>
                  <a:gd name="T44" fmla="*/ 1549 w 5568"/>
                  <a:gd name="T45" fmla="*/ 106 h 1368"/>
                  <a:gd name="T46" fmla="*/ 1530 w 5568"/>
                  <a:gd name="T47" fmla="*/ 159 h 1368"/>
                  <a:gd name="T48" fmla="*/ 1514 w 5568"/>
                  <a:gd name="T49" fmla="*/ 220 h 1368"/>
                  <a:gd name="T50" fmla="*/ 1489 w 5568"/>
                  <a:gd name="T51" fmla="*/ 260 h 1368"/>
                  <a:gd name="T52" fmla="*/ 669 w 5568"/>
                  <a:gd name="T53" fmla="*/ 406 h 1368"/>
                  <a:gd name="T54" fmla="*/ 675 w 5568"/>
                  <a:gd name="T55" fmla="*/ 290 h 1368"/>
                  <a:gd name="T56" fmla="*/ 662 w 5568"/>
                  <a:gd name="T57" fmla="*/ 226 h 1368"/>
                  <a:gd name="T58" fmla="*/ 621 w 5568"/>
                  <a:gd name="T59" fmla="*/ 166 h 1368"/>
                  <a:gd name="T60" fmla="*/ 570 w 5568"/>
                  <a:gd name="T61" fmla="*/ 136 h 1368"/>
                  <a:gd name="T62" fmla="*/ 520 w 5568"/>
                  <a:gd name="T63" fmla="*/ 124 h 1368"/>
                  <a:gd name="T64" fmla="*/ 462 w 5568"/>
                  <a:gd name="T65" fmla="*/ 125 h 1368"/>
                  <a:gd name="T66" fmla="*/ 401 w 5568"/>
                  <a:gd name="T67" fmla="*/ 142 h 1368"/>
                  <a:gd name="T68" fmla="*/ 354 w 5568"/>
                  <a:gd name="T69" fmla="*/ 171 h 1368"/>
                  <a:gd name="T70" fmla="*/ 304 w 5568"/>
                  <a:gd name="T71" fmla="*/ 224 h 1368"/>
                  <a:gd name="T72" fmla="*/ 270 w 5568"/>
                  <a:gd name="T73" fmla="*/ 295 h 1368"/>
                  <a:gd name="T74" fmla="*/ 262 w 5568"/>
                  <a:gd name="T75" fmla="*/ 356 h 1368"/>
                  <a:gd name="T76" fmla="*/ 260 w 5568"/>
                  <a:gd name="T77" fmla="*/ 395 h 1368"/>
                  <a:gd name="T78" fmla="*/ 242 w 5568"/>
                  <a:gd name="T79" fmla="*/ 435 h 1368"/>
                  <a:gd name="T80" fmla="*/ 220 w 5568"/>
                  <a:gd name="T81" fmla="*/ 450 h 1368"/>
                  <a:gd name="T82" fmla="*/ 180 w 5568"/>
                  <a:gd name="T83" fmla="*/ 456 h 1368"/>
                  <a:gd name="T84" fmla="*/ 118 w 5568"/>
                  <a:gd name="T85" fmla="*/ 456 h 1368"/>
                  <a:gd name="T86" fmla="*/ 67 w 5568"/>
                  <a:gd name="T87" fmla="*/ 231 h 136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568"/>
                  <a:gd name="T133" fmla="*/ 0 h 1368"/>
                  <a:gd name="T134" fmla="*/ 5568 w 5568"/>
                  <a:gd name="T135" fmla="*/ 1368 h 136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568" h="1368">
                    <a:moveTo>
                      <a:pt x="200" y="693"/>
                    </a:moveTo>
                    <a:lnTo>
                      <a:pt x="666" y="535"/>
                    </a:lnTo>
                    <a:lnTo>
                      <a:pt x="765" y="505"/>
                    </a:lnTo>
                    <a:lnTo>
                      <a:pt x="935" y="455"/>
                    </a:lnTo>
                    <a:lnTo>
                      <a:pt x="1062" y="421"/>
                    </a:lnTo>
                    <a:lnTo>
                      <a:pt x="1190" y="386"/>
                    </a:lnTo>
                    <a:lnTo>
                      <a:pt x="1237" y="373"/>
                    </a:lnTo>
                    <a:lnTo>
                      <a:pt x="1277" y="363"/>
                    </a:lnTo>
                    <a:lnTo>
                      <a:pt x="1313" y="356"/>
                    </a:lnTo>
                    <a:lnTo>
                      <a:pt x="1385" y="345"/>
                    </a:lnTo>
                    <a:lnTo>
                      <a:pt x="1449" y="340"/>
                    </a:lnTo>
                    <a:lnTo>
                      <a:pt x="1511" y="340"/>
                    </a:lnTo>
                    <a:lnTo>
                      <a:pt x="1580" y="343"/>
                    </a:lnTo>
                    <a:lnTo>
                      <a:pt x="1657" y="348"/>
                    </a:lnTo>
                    <a:lnTo>
                      <a:pt x="1710" y="356"/>
                    </a:lnTo>
                    <a:lnTo>
                      <a:pt x="1770" y="357"/>
                    </a:lnTo>
                    <a:lnTo>
                      <a:pt x="2714" y="252"/>
                    </a:lnTo>
                    <a:lnTo>
                      <a:pt x="3232" y="198"/>
                    </a:lnTo>
                    <a:lnTo>
                      <a:pt x="3793" y="137"/>
                    </a:lnTo>
                    <a:lnTo>
                      <a:pt x="4490" y="69"/>
                    </a:lnTo>
                    <a:lnTo>
                      <a:pt x="4750" y="45"/>
                    </a:lnTo>
                    <a:lnTo>
                      <a:pt x="4934" y="29"/>
                    </a:lnTo>
                    <a:lnTo>
                      <a:pt x="5050" y="21"/>
                    </a:lnTo>
                    <a:lnTo>
                      <a:pt x="5195" y="8"/>
                    </a:lnTo>
                    <a:lnTo>
                      <a:pt x="5293" y="0"/>
                    </a:lnTo>
                    <a:lnTo>
                      <a:pt x="5422" y="0"/>
                    </a:lnTo>
                    <a:lnTo>
                      <a:pt x="5489" y="1"/>
                    </a:lnTo>
                    <a:lnTo>
                      <a:pt x="5568" y="25"/>
                    </a:lnTo>
                    <a:lnTo>
                      <a:pt x="5506" y="32"/>
                    </a:lnTo>
                    <a:lnTo>
                      <a:pt x="5440" y="42"/>
                    </a:lnTo>
                    <a:lnTo>
                      <a:pt x="5377" y="58"/>
                    </a:lnTo>
                    <a:lnTo>
                      <a:pt x="5339" y="74"/>
                    </a:lnTo>
                    <a:lnTo>
                      <a:pt x="5313" y="86"/>
                    </a:lnTo>
                    <a:lnTo>
                      <a:pt x="5284" y="101"/>
                    </a:lnTo>
                    <a:lnTo>
                      <a:pt x="5251" y="117"/>
                    </a:lnTo>
                    <a:lnTo>
                      <a:pt x="5214" y="125"/>
                    </a:lnTo>
                    <a:lnTo>
                      <a:pt x="5173" y="127"/>
                    </a:lnTo>
                    <a:lnTo>
                      <a:pt x="5104" y="130"/>
                    </a:lnTo>
                    <a:lnTo>
                      <a:pt x="5139" y="166"/>
                    </a:lnTo>
                    <a:lnTo>
                      <a:pt x="5157" y="191"/>
                    </a:lnTo>
                    <a:lnTo>
                      <a:pt x="5178" y="223"/>
                    </a:lnTo>
                    <a:lnTo>
                      <a:pt x="5200" y="275"/>
                    </a:lnTo>
                    <a:lnTo>
                      <a:pt x="5214" y="341"/>
                    </a:lnTo>
                    <a:lnTo>
                      <a:pt x="5223" y="392"/>
                    </a:lnTo>
                    <a:lnTo>
                      <a:pt x="5252" y="416"/>
                    </a:lnTo>
                    <a:lnTo>
                      <a:pt x="5292" y="440"/>
                    </a:lnTo>
                    <a:lnTo>
                      <a:pt x="5406" y="483"/>
                    </a:lnTo>
                    <a:lnTo>
                      <a:pt x="5385" y="541"/>
                    </a:lnTo>
                    <a:lnTo>
                      <a:pt x="5359" y="576"/>
                    </a:lnTo>
                    <a:lnTo>
                      <a:pt x="5329" y="614"/>
                    </a:lnTo>
                    <a:lnTo>
                      <a:pt x="5284" y="639"/>
                    </a:lnTo>
                    <a:lnTo>
                      <a:pt x="5234" y="671"/>
                    </a:lnTo>
                    <a:lnTo>
                      <a:pt x="5231" y="590"/>
                    </a:lnTo>
                    <a:lnTo>
                      <a:pt x="5222" y="506"/>
                    </a:lnTo>
                    <a:lnTo>
                      <a:pt x="5207" y="440"/>
                    </a:lnTo>
                    <a:lnTo>
                      <a:pt x="5185" y="372"/>
                    </a:lnTo>
                    <a:lnTo>
                      <a:pt x="5162" y="317"/>
                    </a:lnTo>
                    <a:lnTo>
                      <a:pt x="5133" y="274"/>
                    </a:lnTo>
                    <a:lnTo>
                      <a:pt x="5110" y="227"/>
                    </a:lnTo>
                    <a:lnTo>
                      <a:pt x="5078" y="191"/>
                    </a:lnTo>
                    <a:lnTo>
                      <a:pt x="5033" y="166"/>
                    </a:lnTo>
                    <a:lnTo>
                      <a:pt x="4980" y="151"/>
                    </a:lnTo>
                    <a:lnTo>
                      <a:pt x="4926" y="145"/>
                    </a:lnTo>
                    <a:lnTo>
                      <a:pt x="4874" y="151"/>
                    </a:lnTo>
                    <a:lnTo>
                      <a:pt x="4818" y="166"/>
                    </a:lnTo>
                    <a:lnTo>
                      <a:pt x="4767" y="191"/>
                    </a:lnTo>
                    <a:lnTo>
                      <a:pt x="4722" y="223"/>
                    </a:lnTo>
                    <a:lnTo>
                      <a:pt x="4676" y="274"/>
                    </a:lnTo>
                    <a:lnTo>
                      <a:pt x="4647" y="317"/>
                    </a:lnTo>
                    <a:lnTo>
                      <a:pt x="4619" y="372"/>
                    </a:lnTo>
                    <a:lnTo>
                      <a:pt x="4605" y="416"/>
                    </a:lnTo>
                    <a:lnTo>
                      <a:pt x="4590" y="477"/>
                    </a:lnTo>
                    <a:lnTo>
                      <a:pt x="4583" y="531"/>
                    </a:lnTo>
                    <a:lnTo>
                      <a:pt x="4567" y="602"/>
                    </a:lnTo>
                    <a:lnTo>
                      <a:pt x="4543" y="660"/>
                    </a:lnTo>
                    <a:lnTo>
                      <a:pt x="4520" y="707"/>
                    </a:lnTo>
                    <a:lnTo>
                      <a:pt x="4490" y="745"/>
                    </a:lnTo>
                    <a:lnTo>
                      <a:pt x="4467" y="781"/>
                    </a:lnTo>
                    <a:lnTo>
                      <a:pt x="4437" y="822"/>
                    </a:lnTo>
                    <a:lnTo>
                      <a:pt x="4332" y="835"/>
                    </a:lnTo>
                    <a:lnTo>
                      <a:pt x="2008" y="1218"/>
                    </a:lnTo>
                    <a:lnTo>
                      <a:pt x="2017" y="1052"/>
                    </a:lnTo>
                    <a:lnTo>
                      <a:pt x="2024" y="947"/>
                    </a:lnTo>
                    <a:lnTo>
                      <a:pt x="2026" y="869"/>
                    </a:lnTo>
                    <a:lnTo>
                      <a:pt x="2024" y="810"/>
                    </a:lnTo>
                    <a:lnTo>
                      <a:pt x="2008" y="741"/>
                    </a:lnTo>
                    <a:lnTo>
                      <a:pt x="1985" y="677"/>
                    </a:lnTo>
                    <a:lnTo>
                      <a:pt x="1945" y="610"/>
                    </a:lnTo>
                    <a:lnTo>
                      <a:pt x="1908" y="547"/>
                    </a:lnTo>
                    <a:lnTo>
                      <a:pt x="1862" y="497"/>
                    </a:lnTo>
                    <a:lnTo>
                      <a:pt x="1810" y="455"/>
                    </a:lnTo>
                    <a:lnTo>
                      <a:pt x="1741" y="421"/>
                    </a:lnTo>
                    <a:lnTo>
                      <a:pt x="1709" y="408"/>
                    </a:lnTo>
                    <a:lnTo>
                      <a:pt x="1662" y="392"/>
                    </a:lnTo>
                    <a:lnTo>
                      <a:pt x="1612" y="384"/>
                    </a:lnTo>
                    <a:lnTo>
                      <a:pt x="1559" y="373"/>
                    </a:lnTo>
                    <a:lnTo>
                      <a:pt x="1495" y="368"/>
                    </a:lnTo>
                    <a:lnTo>
                      <a:pt x="1451" y="368"/>
                    </a:lnTo>
                    <a:lnTo>
                      <a:pt x="1385" y="374"/>
                    </a:lnTo>
                    <a:lnTo>
                      <a:pt x="1321" y="389"/>
                    </a:lnTo>
                    <a:lnTo>
                      <a:pt x="1261" y="404"/>
                    </a:lnTo>
                    <a:lnTo>
                      <a:pt x="1204" y="425"/>
                    </a:lnTo>
                    <a:lnTo>
                      <a:pt x="1148" y="450"/>
                    </a:lnTo>
                    <a:lnTo>
                      <a:pt x="1103" y="478"/>
                    </a:lnTo>
                    <a:lnTo>
                      <a:pt x="1061" y="513"/>
                    </a:lnTo>
                    <a:lnTo>
                      <a:pt x="1009" y="555"/>
                    </a:lnTo>
                    <a:lnTo>
                      <a:pt x="960" y="612"/>
                    </a:lnTo>
                    <a:lnTo>
                      <a:pt x="912" y="671"/>
                    </a:lnTo>
                    <a:lnTo>
                      <a:pt x="872" y="738"/>
                    </a:lnTo>
                    <a:lnTo>
                      <a:pt x="843" y="800"/>
                    </a:lnTo>
                    <a:lnTo>
                      <a:pt x="811" y="886"/>
                    </a:lnTo>
                    <a:lnTo>
                      <a:pt x="790" y="962"/>
                    </a:lnTo>
                    <a:lnTo>
                      <a:pt x="783" y="1029"/>
                    </a:lnTo>
                    <a:lnTo>
                      <a:pt x="786" y="1067"/>
                    </a:lnTo>
                    <a:lnTo>
                      <a:pt x="795" y="1116"/>
                    </a:lnTo>
                    <a:lnTo>
                      <a:pt x="790" y="1150"/>
                    </a:lnTo>
                    <a:lnTo>
                      <a:pt x="779" y="1186"/>
                    </a:lnTo>
                    <a:lnTo>
                      <a:pt x="765" y="1234"/>
                    </a:lnTo>
                    <a:lnTo>
                      <a:pt x="743" y="1282"/>
                    </a:lnTo>
                    <a:lnTo>
                      <a:pt x="727" y="1304"/>
                    </a:lnTo>
                    <a:lnTo>
                      <a:pt x="706" y="1322"/>
                    </a:lnTo>
                    <a:lnTo>
                      <a:pt x="686" y="1337"/>
                    </a:lnTo>
                    <a:lnTo>
                      <a:pt x="660" y="1349"/>
                    </a:lnTo>
                    <a:lnTo>
                      <a:pt x="620" y="1356"/>
                    </a:lnTo>
                    <a:lnTo>
                      <a:pt x="580" y="1363"/>
                    </a:lnTo>
                    <a:lnTo>
                      <a:pt x="539" y="1367"/>
                    </a:lnTo>
                    <a:lnTo>
                      <a:pt x="503" y="1368"/>
                    </a:lnTo>
                    <a:lnTo>
                      <a:pt x="446" y="1368"/>
                    </a:lnTo>
                    <a:lnTo>
                      <a:pt x="355" y="1367"/>
                    </a:lnTo>
                    <a:lnTo>
                      <a:pt x="262" y="1363"/>
                    </a:lnTo>
                    <a:lnTo>
                      <a:pt x="0" y="1198"/>
                    </a:lnTo>
                    <a:lnTo>
                      <a:pt x="200" y="693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18" name="Freeform 57"/>
              <p:cNvSpPr>
                <a:spLocks/>
              </p:cNvSpPr>
              <p:nvPr/>
            </p:nvSpPr>
            <p:spPr bwMode="auto">
              <a:xfrm>
                <a:off x="3161" y="1496"/>
                <a:ext cx="1321" cy="307"/>
              </a:xfrm>
              <a:custGeom>
                <a:avLst/>
                <a:gdLst>
                  <a:gd name="T0" fmla="*/ 0 w 3962"/>
                  <a:gd name="T1" fmla="*/ 200 h 922"/>
                  <a:gd name="T2" fmla="*/ 3 w 3962"/>
                  <a:gd name="T3" fmla="*/ 189 h 922"/>
                  <a:gd name="T4" fmla="*/ 15 w 3962"/>
                  <a:gd name="T5" fmla="*/ 181 h 922"/>
                  <a:gd name="T6" fmla="*/ 64 w 3962"/>
                  <a:gd name="T7" fmla="*/ 158 h 922"/>
                  <a:gd name="T8" fmla="*/ 112 w 3962"/>
                  <a:gd name="T9" fmla="*/ 141 h 922"/>
                  <a:gd name="T10" fmla="*/ 156 w 3962"/>
                  <a:gd name="T11" fmla="*/ 125 h 922"/>
                  <a:gd name="T12" fmla="*/ 270 w 3962"/>
                  <a:gd name="T13" fmla="*/ 90 h 922"/>
                  <a:gd name="T14" fmla="*/ 329 w 3962"/>
                  <a:gd name="T15" fmla="*/ 74 h 922"/>
                  <a:gd name="T16" fmla="*/ 378 w 3962"/>
                  <a:gd name="T17" fmla="*/ 62 h 922"/>
                  <a:gd name="T18" fmla="*/ 464 w 3962"/>
                  <a:gd name="T19" fmla="*/ 45 h 922"/>
                  <a:gd name="T20" fmla="*/ 574 w 3962"/>
                  <a:gd name="T21" fmla="*/ 25 h 922"/>
                  <a:gd name="T22" fmla="*/ 631 w 3962"/>
                  <a:gd name="T23" fmla="*/ 16 h 922"/>
                  <a:gd name="T24" fmla="*/ 666 w 3962"/>
                  <a:gd name="T25" fmla="*/ 12 h 922"/>
                  <a:gd name="T26" fmla="*/ 707 w 3962"/>
                  <a:gd name="T27" fmla="*/ 7 h 922"/>
                  <a:gd name="T28" fmla="*/ 730 w 3962"/>
                  <a:gd name="T29" fmla="*/ 0 h 922"/>
                  <a:gd name="T30" fmla="*/ 750 w 3962"/>
                  <a:gd name="T31" fmla="*/ 4 h 922"/>
                  <a:gd name="T32" fmla="*/ 1092 w 3962"/>
                  <a:gd name="T33" fmla="*/ 23 h 922"/>
                  <a:gd name="T34" fmla="*/ 1166 w 3962"/>
                  <a:gd name="T35" fmla="*/ 28 h 922"/>
                  <a:gd name="T36" fmla="*/ 1223 w 3962"/>
                  <a:gd name="T37" fmla="*/ 35 h 922"/>
                  <a:gd name="T38" fmla="*/ 1270 w 3962"/>
                  <a:gd name="T39" fmla="*/ 42 h 922"/>
                  <a:gd name="T40" fmla="*/ 1311 w 3962"/>
                  <a:gd name="T41" fmla="*/ 42 h 922"/>
                  <a:gd name="T42" fmla="*/ 1305 w 3962"/>
                  <a:gd name="T43" fmla="*/ 53 h 922"/>
                  <a:gd name="T44" fmla="*/ 1219 w 3962"/>
                  <a:gd name="T45" fmla="*/ 71 h 922"/>
                  <a:gd name="T46" fmla="*/ 1061 w 3962"/>
                  <a:gd name="T47" fmla="*/ 95 h 922"/>
                  <a:gd name="T48" fmla="*/ 970 w 3962"/>
                  <a:gd name="T49" fmla="*/ 110 h 922"/>
                  <a:gd name="T50" fmla="*/ 864 w 3962"/>
                  <a:gd name="T51" fmla="*/ 135 h 922"/>
                  <a:gd name="T52" fmla="*/ 779 w 3962"/>
                  <a:gd name="T53" fmla="*/ 158 h 922"/>
                  <a:gd name="T54" fmla="*/ 652 w 3962"/>
                  <a:gd name="T55" fmla="*/ 199 h 922"/>
                  <a:gd name="T56" fmla="*/ 514 w 3962"/>
                  <a:gd name="T57" fmla="*/ 251 h 922"/>
                  <a:gd name="T58" fmla="*/ 425 w 3962"/>
                  <a:gd name="T59" fmla="*/ 307 h 922"/>
                  <a:gd name="T60" fmla="*/ 389 w 3962"/>
                  <a:gd name="T61" fmla="*/ 306 h 922"/>
                  <a:gd name="T62" fmla="*/ 343 w 3962"/>
                  <a:gd name="T63" fmla="*/ 301 h 922"/>
                  <a:gd name="T64" fmla="*/ 301 w 3962"/>
                  <a:gd name="T65" fmla="*/ 295 h 922"/>
                  <a:gd name="T66" fmla="*/ 244 w 3962"/>
                  <a:gd name="T67" fmla="*/ 286 h 922"/>
                  <a:gd name="T68" fmla="*/ 188 w 3962"/>
                  <a:gd name="T69" fmla="*/ 276 h 922"/>
                  <a:gd name="T70" fmla="*/ 120 w 3962"/>
                  <a:gd name="T71" fmla="*/ 258 h 922"/>
                  <a:gd name="T72" fmla="*/ 92 w 3962"/>
                  <a:gd name="T73" fmla="*/ 249 h 922"/>
                  <a:gd name="T74" fmla="*/ 61 w 3962"/>
                  <a:gd name="T75" fmla="*/ 239 h 922"/>
                  <a:gd name="T76" fmla="*/ 38 w 3962"/>
                  <a:gd name="T77" fmla="*/ 230 h 922"/>
                  <a:gd name="T78" fmla="*/ 15 w 3962"/>
                  <a:gd name="T79" fmla="*/ 219 h 922"/>
                  <a:gd name="T80" fmla="*/ 0 w 3962"/>
                  <a:gd name="T81" fmla="*/ 207 h 92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962"/>
                  <a:gd name="T124" fmla="*/ 0 h 922"/>
                  <a:gd name="T125" fmla="*/ 3962 w 3962"/>
                  <a:gd name="T126" fmla="*/ 922 h 92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962" h="922">
                    <a:moveTo>
                      <a:pt x="0" y="623"/>
                    </a:moveTo>
                    <a:lnTo>
                      <a:pt x="0" y="602"/>
                    </a:lnTo>
                    <a:lnTo>
                      <a:pt x="2" y="585"/>
                    </a:lnTo>
                    <a:lnTo>
                      <a:pt x="9" y="569"/>
                    </a:lnTo>
                    <a:lnTo>
                      <a:pt x="21" y="557"/>
                    </a:lnTo>
                    <a:lnTo>
                      <a:pt x="44" y="543"/>
                    </a:lnTo>
                    <a:lnTo>
                      <a:pt x="67" y="529"/>
                    </a:lnTo>
                    <a:lnTo>
                      <a:pt x="191" y="476"/>
                    </a:lnTo>
                    <a:lnTo>
                      <a:pt x="268" y="446"/>
                    </a:lnTo>
                    <a:lnTo>
                      <a:pt x="336" y="424"/>
                    </a:lnTo>
                    <a:lnTo>
                      <a:pt x="402" y="399"/>
                    </a:lnTo>
                    <a:lnTo>
                      <a:pt x="467" y="375"/>
                    </a:lnTo>
                    <a:lnTo>
                      <a:pt x="551" y="351"/>
                    </a:lnTo>
                    <a:lnTo>
                      <a:pt x="809" y="270"/>
                    </a:lnTo>
                    <a:lnTo>
                      <a:pt x="895" y="243"/>
                    </a:lnTo>
                    <a:lnTo>
                      <a:pt x="988" y="221"/>
                    </a:lnTo>
                    <a:lnTo>
                      <a:pt x="1060" y="202"/>
                    </a:lnTo>
                    <a:lnTo>
                      <a:pt x="1134" y="186"/>
                    </a:lnTo>
                    <a:lnTo>
                      <a:pt x="1284" y="156"/>
                    </a:lnTo>
                    <a:lnTo>
                      <a:pt x="1392" y="134"/>
                    </a:lnTo>
                    <a:lnTo>
                      <a:pt x="1518" y="110"/>
                    </a:lnTo>
                    <a:lnTo>
                      <a:pt x="1722" y="76"/>
                    </a:lnTo>
                    <a:lnTo>
                      <a:pt x="1814" y="59"/>
                    </a:lnTo>
                    <a:lnTo>
                      <a:pt x="1894" y="47"/>
                    </a:lnTo>
                    <a:lnTo>
                      <a:pt x="1944" y="39"/>
                    </a:lnTo>
                    <a:lnTo>
                      <a:pt x="1997" y="35"/>
                    </a:lnTo>
                    <a:lnTo>
                      <a:pt x="2042" y="28"/>
                    </a:lnTo>
                    <a:lnTo>
                      <a:pt x="2119" y="20"/>
                    </a:lnTo>
                    <a:lnTo>
                      <a:pt x="2158" y="11"/>
                    </a:lnTo>
                    <a:lnTo>
                      <a:pt x="2190" y="0"/>
                    </a:lnTo>
                    <a:lnTo>
                      <a:pt x="2224" y="12"/>
                    </a:lnTo>
                    <a:lnTo>
                      <a:pt x="2250" y="12"/>
                    </a:lnTo>
                    <a:lnTo>
                      <a:pt x="3161" y="55"/>
                    </a:lnTo>
                    <a:lnTo>
                      <a:pt x="3276" y="68"/>
                    </a:lnTo>
                    <a:lnTo>
                      <a:pt x="3397" y="78"/>
                    </a:lnTo>
                    <a:lnTo>
                      <a:pt x="3497" y="85"/>
                    </a:lnTo>
                    <a:lnTo>
                      <a:pt x="3582" y="93"/>
                    </a:lnTo>
                    <a:lnTo>
                      <a:pt x="3667" y="105"/>
                    </a:lnTo>
                    <a:lnTo>
                      <a:pt x="3732" y="113"/>
                    </a:lnTo>
                    <a:lnTo>
                      <a:pt x="3809" y="125"/>
                    </a:lnTo>
                    <a:lnTo>
                      <a:pt x="3873" y="125"/>
                    </a:lnTo>
                    <a:lnTo>
                      <a:pt x="3931" y="125"/>
                    </a:lnTo>
                    <a:lnTo>
                      <a:pt x="3962" y="121"/>
                    </a:lnTo>
                    <a:lnTo>
                      <a:pt x="3915" y="158"/>
                    </a:lnTo>
                    <a:lnTo>
                      <a:pt x="3884" y="174"/>
                    </a:lnTo>
                    <a:lnTo>
                      <a:pt x="3656" y="213"/>
                    </a:lnTo>
                    <a:lnTo>
                      <a:pt x="3413" y="250"/>
                    </a:lnTo>
                    <a:lnTo>
                      <a:pt x="3183" y="286"/>
                    </a:lnTo>
                    <a:lnTo>
                      <a:pt x="3046" y="306"/>
                    </a:lnTo>
                    <a:lnTo>
                      <a:pt x="2908" y="331"/>
                    </a:lnTo>
                    <a:lnTo>
                      <a:pt x="2721" y="371"/>
                    </a:lnTo>
                    <a:lnTo>
                      <a:pt x="2591" y="404"/>
                    </a:lnTo>
                    <a:lnTo>
                      <a:pt x="2486" y="432"/>
                    </a:lnTo>
                    <a:lnTo>
                      <a:pt x="2337" y="476"/>
                    </a:lnTo>
                    <a:lnTo>
                      <a:pt x="2115" y="541"/>
                    </a:lnTo>
                    <a:lnTo>
                      <a:pt x="1956" y="597"/>
                    </a:lnTo>
                    <a:lnTo>
                      <a:pt x="1651" y="707"/>
                    </a:lnTo>
                    <a:lnTo>
                      <a:pt x="1543" y="753"/>
                    </a:lnTo>
                    <a:lnTo>
                      <a:pt x="1457" y="796"/>
                    </a:lnTo>
                    <a:lnTo>
                      <a:pt x="1275" y="922"/>
                    </a:lnTo>
                    <a:lnTo>
                      <a:pt x="1216" y="921"/>
                    </a:lnTo>
                    <a:lnTo>
                      <a:pt x="1168" y="918"/>
                    </a:lnTo>
                    <a:lnTo>
                      <a:pt x="1099" y="913"/>
                    </a:lnTo>
                    <a:lnTo>
                      <a:pt x="1028" y="905"/>
                    </a:lnTo>
                    <a:lnTo>
                      <a:pt x="969" y="898"/>
                    </a:lnTo>
                    <a:lnTo>
                      <a:pt x="903" y="887"/>
                    </a:lnTo>
                    <a:lnTo>
                      <a:pt x="818" y="875"/>
                    </a:lnTo>
                    <a:lnTo>
                      <a:pt x="732" y="860"/>
                    </a:lnTo>
                    <a:lnTo>
                      <a:pt x="647" y="845"/>
                    </a:lnTo>
                    <a:lnTo>
                      <a:pt x="563" y="828"/>
                    </a:lnTo>
                    <a:lnTo>
                      <a:pt x="483" y="810"/>
                    </a:lnTo>
                    <a:lnTo>
                      <a:pt x="361" y="776"/>
                    </a:lnTo>
                    <a:lnTo>
                      <a:pt x="325" y="763"/>
                    </a:lnTo>
                    <a:lnTo>
                      <a:pt x="276" y="747"/>
                    </a:lnTo>
                    <a:lnTo>
                      <a:pt x="229" y="731"/>
                    </a:lnTo>
                    <a:lnTo>
                      <a:pt x="183" y="717"/>
                    </a:lnTo>
                    <a:lnTo>
                      <a:pt x="146" y="704"/>
                    </a:lnTo>
                    <a:lnTo>
                      <a:pt x="114" y="691"/>
                    </a:lnTo>
                    <a:lnTo>
                      <a:pt x="75" y="675"/>
                    </a:lnTo>
                    <a:lnTo>
                      <a:pt x="46" y="658"/>
                    </a:lnTo>
                    <a:lnTo>
                      <a:pt x="26" y="643"/>
                    </a:lnTo>
                    <a:lnTo>
                      <a:pt x="0" y="623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8219" name="Group 58"/>
              <p:cNvGrpSpPr>
                <a:grpSpLocks/>
              </p:cNvGrpSpPr>
              <p:nvPr/>
            </p:nvGrpSpPr>
            <p:grpSpPr bwMode="auto">
              <a:xfrm>
                <a:off x="3878" y="1464"/>
                <a:ext cx="1385" cy="453"/>
                <a:chOff x="1097" y="1580"/>
                <a:chExt cx="1385" cy="453"/>
              </a:xfrm>
            </p:grpSpPr>
            <p:grpSp>
              <p:nvGrpSpPr>
                <p:cNvPr id="8257" name="Group 59"/>
                <p:cNvGrpSpPr>
                  <a:grpSpLocks/>
                </p:cNvGrpSpPr>
                <p:nvPr/>
              </p:nvGrpSpPr>
              <p:grpSpPr bwMode="auto">
                <a:xfrm>
                  <a:off x="1097" y="1919"/>
                  <a:ext cx="61" cy="39"/>
                  <a:chOff x="1097" y="1919"/>
                  <a:chExt cx="61" cy="39"/>
                </a:xfrm>
              </p:grpSpPr>
              <p:sp>
                <p:nvSpPr>
                  <p:cNvPr id="8277" name="Freeform 60"/>
                  <p:cNvSpPr>
                    <a:spLocks/>
                  </p:cNvSpPr>
                  <p:nvPr/>
                </p:nvSpPr>
                <p:spPr bwMode="auto">
                  <a:xfrm>
                    <a:off x="1097" y="1919"/>
                    <a:ext cx="61" cy="39"/>
                  </a:xfrm>
                  <a:custGeom>
                    <a:avLst/>
                    <a:gdLst>
                      <a:gd name="T0" fmla="*/ 0 w 183"/>
                      <a:gd name="T1" fmla="*/ 10 h 119"/>
                      <a:gd name="T2" fmla="*/ 53 w 183"/>
                      <a:gd name="T3" fmla="*/ 0 h 119"/>
                      <a:gd name="T4" fmla="*/ 61 w 183"/>
                      <a:gd name="T5" fmla="*/ 1 h 119"/>
                      <a:gd name="T6" fmla="*/ 4 w 183"/>
                      <a:gd name="T7" fmla="*/ 13 h 119"/>
                      <a:gd name="T8" fmla="*/ 4 w 183"/>
                      <a:gd name="T9" fmla="*/ 39 h 119"/>
                      <a:gd name="T10" fmla="*/ 0 w 183"/>
                      <a:gd name="T11" fmla="*/ 37 h 119"/>
                      <a:gd name="T12" fmla="*/ 0 w 183"/>
                      <a:gd name="T13" fmla="*/ 10 h 11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83"/>
                      <a:gd name="T22" fmla="*/ 0 h 119"/>
                      <a:gd name="T23" fmla="*/ 183 w 183"/>
                      <a:gd name="T24" fmla="*/ 119 h 119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83" h="119">
                        <a:moveTo>
                          <a:pt x="0" y="32"/>
                        </a:moveTo>
                        <a:lnTo>
                          <a:pt x="159" y="0"/>
                        </a:lnTo>
                        <a:lnTo>
                          <a:pt x="183" y="2"/>
                        </a:lnTo>
                        <a:lnTo>
                          <a:pt x="12" y="39"/>
                        </a:lnTo>
                        <a:lnTo>
                          <a:pt x="12" y="119"/>
                        </a:lnTo>
                        <a:lnTo>
                          <a:pt x="0" y="114"/>
                        </a:lnTo>
                        <a:lnTo>
                          <a:pt x="0" y="32"/>
                        </a:lnTo>
                        <a:close/>
                      </a:path>
                    </a:pathLst>
                  </a:custGeom>
                  <a:solidFill>
                    <a:srgbClr val="FF8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278" name="Freeform 61"/>
                  <p:cNvSpPr>
                    <a:spLocks/>
                  </p:cNvSpPr>
                  <p:nvPr/>
                </p:nvSpPr>
                <p:spPr bwMode="auto">
                  <a:xfrm>
                    <a:off x="1101" y="1919"/>
                    <a:ext cx="57" cy="39"/>
                  </a:xfrm>
                  <a:custGeom>
                    <a:avLst/>
                    <a:gdLst>
                      <a:gd name="T0" fmla="*/ 0 w 171"/>
                      <a:gd name="T1" fmla="*/ 12 h 117"/>
                      <a:gd name="T2" fmla="*/ 57 w 171"/>
                      <a:gd name="T3" fmla="*/ 0 h 117"/>
                      <a:gd name="T4" fmla="*/ 57 w 171"/>
                      <a:gd name="T5" fmla="*/ 25 h 117"/>
                      <a:gd name="T6" fmla="*/ 0 w 171"/>
                      <a:gd name="T7" fmla="*/ 39 h 117"/>
                      <a:gd name="T8" fmla="*/ 0 w 171"/>
                      <a:gd name="T9" fmla="*/ 12 h 1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71"/>
                      <a:gd name="T16" fmla="*/ 0 h 117"/>
                      <a:gd name="T17" fmla="*/ 171 w 171"/>
                      <a:gd name="T18" fmla="*/ 117 h 1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71" h="117">
                        <a:moveTo>
                          <a:pt x="0" y="37"/>
                        </a:moveTo>
                        <a:lnTo>
                          <a:pt x="171" y="0"/>
                        </a:lnTo>
                        <a:lnTo>
                          <a:pt x="171" y="76"/>
                        </a:lnTo>
                        <a:lnTo>
                          <a:pt x="0" y="117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solidFill>
                    <a:srgbClr val="FFE0C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8258" name="Group 62"/>
                <p:cNvGrpSpPr>
                  <a:grpSpLocks/>
                </p:cNvGrpSpPr>
                <p:nvPr/>
              </p:nvGrpSpPr>
              <p:grpSpPr bwMode="auto">
                <a:xfrm>
                  <a:off x="1695" y="1580"/>
                  <a:ext cx="787" cy="453"/>
                  <a:chOff x="1695" y="1580"/>
                  <a:chExt cx="787" cy="453"/>
                </a:xfrm>
              </p:grpSpPr>
              <p:grpSp>
                <p:nvGrpSpPr>
                  <p:cNvPr id="8259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84" y="1580"/>
                    <a:ext cx="160" cy="134"/>
                    <a:chOff x="1784" y="1580"/>
                    <a:chExt cx="160" cy="134"/>
                  </a:xfrm>
                </p:grpSpPr>
                <p:sp>
                  <p:nvSpPr>
                    <p:cNvPr id="8270" name="Freeform 64"/>
                    <p:cNvSpPr>
                      <a:spLocks/>
                    </p:cNvSpPr>
                    <p:nvPr/>
                  </p:nvSpPr>
                  <p:spPr bwMode="auto">
                    <a:xfrm>
                      <a:off x="1802" y="1652"/>
                      <a:ext cx="142" cy="61"/>
                    </a:xfrm>
                    <a:custGeom>
                      <a:avLst/>
                      <a:gdLst>
                        <a:gd name="T0" fmla="*/ 0 w 424"/>
                        <a:gd name="T1" fmla="*/ 61 h 183"/>
                        <a:gd name="T2" fmla="*/ 23 w 424"/>
                        <a:gd name="T3" fmla="*/ 58 h 183"/>
                        <a:gd name="T4" fmla="*/ 43 w 424"/>
                        <a:gd name="T5" fmla="*/ 48 h 183"/>
                        <a:gd name="T6" fmla="*/ 64 w 424"/>
                        <a:gd name="T7" fmla="*/ 41 h 183"/>
                        <a:gd name="T8" fmla="*/ 81 w 424"/>
                        <a:gd name="T9" fmla="*/ 39 h 183"/>
                        <a:gd name="T10" fmla="*/ 87 w 424"/>
                        <a:gd name="T11" fmla="*/ 39 h 183"/>
                        <a:gd name="T12" fmla="*/ 104 w 424"/>
                        <a:gd name="T13" fmla="*/ 43 h 183"/>
                        <a:gd name="T14" fmla="*/ 125 w 424"/>
                        <a:gd name="T15" fmla="*/ 50 h 183"/>
                        <a:gd name="T16" fmla="*/ 136 w 424"/>
                        <a:gd name="T17" fmla="*/ 53 h 183"/>
                        <a:gd name="T18" fmla="*/ 139 w 424"/>
                        <a:gd name="T19" fmla="*/ 50 h 183"/>
                        <a:gd name="T20" fmla="*/ 142 w 424"/>
                        <a:gd name="T21" fmla="*/ 46 h 183"/>
                        <a:gd name="T22" fmla="*/ 142 w 424"/>
                        <a:gd name="T23" fmla="*/ 36 h 183"/>
                        <a:gd name="T24" fmla="*/ 139 w 424"/>
                        <a:gd name="T25" fmla="*/ 29 h 183"/>
                        <a:gd name="T26" fmla="*/ 130 w 424"/>
                        <a:gd name="T27" fmla="*/ 17 h 183"/>
                        <a:gd name="T28" fmla="*/ 122 w 424"/>
                        <a:gd name="T29" fmla="*/ 6 h 183"/>
                        <a:gd name="T30" fmla="*/ 120 w 424"/>
                        <a:gd name="T31" fmla="*/ 0 h 183"/>
                        <a:gd name="T32" fmla="*/ 33 w 424"/>
                        <a:gd name="T33" fmla="*/ 6 h 183"/>
                        <a:gd name="T34" fmla="*/ 42 w 424"/>
                        <a:gd name="T35" fmla="*/ 15 h 183"/>
                        <a:gd name="T36" fmla="*/ 43 w 424"/>
                        <a:gd name="T37" fmla="*/ 20 h 183"/>
                        <a:gd name="T38" fmla="*/ 41 w 424"/>
                        <a:gd name="T39" fmla="*/ 29 h 183"/>
                        <a:gd name="T40" fmla="*/ 33 w 424"/>
                        <a:gd name="T41" fmla="*/ 38 h 183"/>
                        <a:gd name="T42" fmla="*/ 22 w 424"/>
                        <a:gd name="T43" fmla="*/ 44 h 183"/>
                        <a:gd name="T44" fmla="*/ 0 w 424"/>
                        <a:gd name="T45" fmla="*/ 61 h 183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24"/>
                        <a:gd name="T70" fmla="*/ 0 h 183"/>
                        <a:gd name="T71" fmla="*/ 424 w 424"/>
                        <a:gd name="T72" fmla="*/ 183 h 183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24" h="183">
                          <a:moveTo>
                            <a:pt x="0" y="183"/>
                          </a:moveTo>
                          <a:lnTo>
                            <a:pt x="70" y="175"/>
                          </a:lnTo>
                          <a:lnTo>
                            <a:pt x="127" y="145"/>
                          </a:lnTo>
                          <a:lnTo>
                            <a:pt x="190" y="122"/>
                          </a:lnTo>
                          <a:lnTo>
                            <a:pt x="243" y="116"/>
                          </a:lnTo>
                          <a:lnTo>
                            <a:pt x="260" y="116"/>
                          </a:lnTo>
                          <a:lnTo>
                            <a:pt x="312" y="129"/>
                          </a:lnTo>
                          <a:lnTo>
                            <a:pt x="372" y="151"/>
                          </a:lnTo>
                          <a:lnTo>
                            <a:pt x="405" y="158"/>
                          </a:lnTo>
                          <a:lnTo>
                            <a:pt x="416" y="151"/>
                          </a:lnTo>
                          <a:lnTo>
                            <a:pt x="424" y="137"/>
                          </a:lnTo>
                          <a:lnTo>
                            <a:pt x="424" y="108"/>
                          </a:lnTo>
                          <a:lnTo>
                            <a:pt x="416" y="86"/>
                          </a:lnTo>
                          <a:lnTo>
                            <a:pt x="388" y="52"/>
                          </a:lnTo>
                          <a:lnTo>
                            <a:pt x="364" y="17"/>
                          </a:lnTo>
                          <a:lnTo>
                            <a:pt x="357" y="0"/>
                          </a:lnTo>
                          <a:lnTo>
                            <a:pt x="100" y="17"/>
                          </a:lnTo>
                          <a:lnTo>
                            <a:pt x="125" y="46"/>
                          </a:lnTo>
                          <a:lnTo>
                            <a:pt x="127" y="61"/>
                          </a:lnTo>
                          <a:lnTo>
                            <a:pt x="122" y="86"/>
                          </a:lnTo>
                          <a:lnTo>
                            <a:pt x="100" y="114"/>
                          </a:lnTo>
                          <a:lnTo>
                            <a:pt x="65" y="132"/>
                          </a:lnTo>
                          <a:lnTo>
                            <a:pt x="0" y="183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8271" name="Group 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4" y="1580"/>
                      <a:ext cx="143" cy="134"/>
                      <a:chOff x="1784" y="1580"/>
                      <a:chExt cx="143" cy="134"/>
                    </a:xfrm>
                  </p:grpSpPr>
                  <p:sp>
                    <p:nvSpPr>
                      <p:cNvPr id="8272" name="Freeform 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4" y="1580"/>
                        <a:ext cx="143" cy="134"/>
                      </a:xfrm>
                      <a:custGeom>
                        <a:avLst/>
                        <a:gdLst>
                          <a:gd name="T0" fmla="*/ 0 w 429"/>
                          <a:gd name="T1" fmla="*/ 105 h 400"/>
                          <a:gd name="T2" fmla="*/ 2 w 429"/>
                          <a:gd name="T3" fmla="*/ 121 h 400"/>
                          <a:gd name="T4" fmla="*/ 4 w 429"/>
                          <a:gd name="T5" fmla="*/ 128 h 400"/>
                          <a:gd name="T6" fmla="*/ 6 w 429"/>
                          <a:gd name="T7" fmla="*/ 131 h 400"/>
                          <a:gd name="T8" fmla="*/ 13 w 429"/>
                          <a:gd name="T9" fmla="*/ 133 h 400"/>
                          <a:gd name="T10" fmla="*/ 18 w 429"/>
                          <a:gd name="T11" fmla="*/ 134 h 400"/>
                          <a:gd name="T12" fmla="*/ 28 w 429"/>
                          <a:gd name="T13" fmla="*/ 133 h 400"/>
                          <a:gd name="T14" fmla="*/ 35 w 429"/>
                          <a:gd name="T15" fmla="*/ 129 h 400"/>
                          <a:gd name="T16" fmla="*/ 37 w 429"/>
                          <a:gd name="T17" fmla="*/ 125 h 400"/>
                          <a:gd name="T18" fmla="*/ 37 w 429"/>
                          <a:gd name="T19" fmla="*/ 110 h 400"/>
                          <a:gd name="T20" fmla="*/ 39 w 429"/>
                          <a:gd name="T21" fmla="*/ 97 h 400"/>
                          <a:gd name="T22" fmla="*/ 39 w 429"/>
                          <a:gd name="T23" fmla="*/ 87 h 400"/>
                          <a:gd name="T24" fmla="*/ 40 w 429"/>
                          <a:gd name="T25" fmla="*/ 83 h 400"/>
                          <a:gd name="T26" fmla="*/ 42 w 429"/>
                          <a:gd name="T27" fmla="*/ 74 h 400"/>
                          <a:gd name="T28" fmla="*/ 46 w 429"/>
                          <a:gd name="T29" fmla="*/ 72 h 400"/>
                          <a:gd name="T30" fmla="*/ 51 w 429"/>
                          <a:gd name="T31" fmla="*/ 72 h 400"/>
                          <a:gd name="T32" fmla="*/ 62 w 429"/>
                          <a:gd name="T33" fmla="*/ 73 h 400"/>
                          <a:gd name="T34" fmla="*/ 80 w 429"/>
                          <a:gd name="T35" fmla="*/ 77 h 400"/>
                          <a:gd name="T36" fmla="*/ 93 w 429"/>
                          <a:gd name="T37" fmla="*/ 79 h 400"/>
                          <a:gd name="T38" fmla="*/ 105 w 429"/>
                          <a:gd name="T39" fmla="*/ 80 h 400"/>
                          <a:gd name="T40" fmla="*/ 118 w 429"/>
                          <a:gd name="T41" fmla="*/ 79 h 400"/>
                          <a:gd name="T42" fmla="*/ 126 w 429"/>
                          <a:gd name="T43" fmla="*/ 77 h 400"/>
                          <a:gd name="T44" fmla="*/ 132 w 429"/>
                          <a:gd name="T45" fmla="*/ 73 h 400"/>
                          <a:gd name="T46" fmla="*/ 137 w 429"/>
                          <a:gd name="T47" fmla="*/ 68 h 400"/>
                          <a:gd name="T48" fmla="*/ 139 w 429"/>
                          <a:gd name="T49" fmla="*/ 62 h 400"/>
                          <a:gd name="T50" fmla="*/ 143 w 429"/>
                          <a:gd name="T51" fmla="*/ 25 h 400"/>
                          <a:gd name="T52" fmla="*/ 140 w 429"/>
                          <a:gd name="T53" fmla="*/ 16 h 400"/>
                          <a:gd name="T54" fmla="*/ 137 w 429"/>
                          <a:gd name="T55" fmla="*/ 12 h 400"/>
                          <a:gd name="T56" fmla="*/ 132 w 429"/>
                          <a:gd name="T57" fmla="*/ 7 h 400"/>
                          <a:gd name="T58" fmla="*/ 122 w 429"/>
                          <a:gd name="T59" fmla="*/ 5 h 400"/>
                          <a:gd name="T60" fmla="*/ 85 w 429"/>
                          <a:gd name="T61" fmla="*/ 1 h 400"/>
                          <a:gd name="T62" fmla="*/ 54 w 429"/>
                          <a:gd name="T63" fmla="*/ 0 h 400"/>
                          <a:gd name="T64" fmla="*/ 36 w 429"/>
                          <a:gd name="T65" fmla="*/ 1 h 400"/>
                          <a:gd name="T66" fmla="*/ 30 w 429"/>
                          <a:gd name="T67" fmla="*/ 5 h 400"/>
                          <a:gd name="T68" fmla="*/ 27 w 429"/>
                          <a:gd name="T69" fmla="*/ 10 h 400"/>
                          <a:gd name="T70" fmla="*/ 24 w 429"/>
                          <a:gd name="T71" fmla="*/ 19 h 400"/>
                          <a:gd name="T72" fmla="*/ 23 w 429"/>
                          <a:gd name="T73" fmla="*/ 45 h 400"/>
                          <a:gd name="T74" fmla="*/ 24 w 429"/>
                          <a:gd name="T75" fmla="*/ 58 h 400"/>
                          <a:gd name="T76" fmla="*/ 28 w 429"/>
                          <a:gd name="T77" fmla="*/ 63 h 400"/>
                          <a:gd name="T78" fmla="*/ 29 w 429"/>
                          <a:gd name="T79" fmla="*/ 64 h 400"/>
                          <a:gd name="T80" fmla="*/ 16 w 429"/>
                          <a:gd name="T81" fmla="*/ 82 h 400"/>
                          <a:gd name="T82" fmla="*/ 6 w 429"/>
                          <a:gd name="T83" fmla="*/ 92 h 400"/>
                          <a:gd name="T84" fmla="*/ 0 w 429"/>
                          <a:gd name="T85" fmla="*/ 98 h 400"/>
                          <a:gd name="T86" fmla="*/ 0 w 429"/>
                          <a:gd name="T87" fmla="*/ 105 h 400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w 429"/>
                          <a:gd name="T133" fmla="*/ 0 h 400"/>
                          <a:gd name="T134" fmla="*/ 429 w 429"/>
                          <a:gd name="T135" fmla="*/ 400 h 400"/>
                        </a:gdLst>
                        <a:ahLst/>
                        <a:cxnLst>
                          <a:cxn ang="T88">
                            <a:pos x="T0" y="T1"/>
                          </a:cxn>
                          <a:cxn ang="T89">
                            <a:pos x="T2" y="T3"/>
                          </a:cxn>
                          <a:cxn ang="T90">
                            <a:pos x="T4" y="T5"/>
                          </a:cxn>
                          <a:cxn ang="T91">
                            <a:pos x="T6" y="T7"/>
                          </a:cxn>
                          <a:cxn ang="T92">
                            <a:pos x="T8" y="T9"/>
                          </a:cxn>
                          <a:cxn ang="T93">
                            <a:pos x="T10" y="T11"/>
                          </a:cxn>
                          <a:cxn ang="T94">
                            <a:pos x="T12" y="T13"/>
                          </a:cxn>
                          <a:cxn ang="T95">
                            <a:pos x="T14" y="T15"/>
                          </a:cxn>
                          <a:cxn ang="T96">
                            <a:pos x="T16" y="T17"/>
                          </a:cxn>
                          <a:cxn ang="T97">
                            <a:pos x="T18" y="T19"/>
                          </a:cxn>
                          <a:cxn ang="T98">
                            <a:pos x="T20" y="T21"/>
                          </a:cxn>
                          <a:cxn ang="T99">
                            <a:pos x="T22" y="T23"/>
                          </a:cxn>
                          <a:cxn ang="T100">
                            <a:pos x="T24" y="T25"/>
                          </a:cxn>
                          <a:cxn ang="T101">
                            <a:pos x="T26" y="T27"/>
                          </a:cxn>
                          <a:cxn ang="T102">
                            <a:pos x="T28" y="T29"/>
                          </a:cxn>
                          <a:cxn ang="T103">
                            <a:pos x="T30" y="T31"/>
                          </a:cxn>
                          <a:cxn ang="T104">
                            <a:pos x="T32" y="T33"/>
                          </a:cxn>
                          <a:cxn ang="T105">
                            <a:pos x="T34" y="T35"/>
                          </a:cxn>
                          <a:cxn ang="T106">
                            <a:pos x="T36" y="T37"/>
                          </a:cxn>
                          <a:cxn ang="T107">
                            <a:pos x="T38" y="T39"/>
                          </a:cxn>
                          <a:cxn ang="T108">
                            <a:pos x="T40" y="T41"/>
                          </a:cxn>
                          <a:cxn ang="T109">
                            <a:pos x="T42" y="T43"/>
                          </a:cxn>
                          <a:cxn ang="T110">
                            <a:pos x="T44" y="T45"/>
                          </a:cxn>
                          <a:cxn ang="T111">
                            <a:pos x="T46" y="T47"/>
                          </a:cxn>
                          <a:cxn ang="T112">
                            <a:pos x="T48" y="T49"/>
                          </a:cxn>
                          <a:cxn ang="T113">
                            <a:pos x="T50" y="T51"/>
                          </a:cxn>
                          <a:cxn ang="T114">
                            <a:pos x="T52" y="T53"/>
                          </a:cxn>
                          <a:cxn ang="T115">
                            <a:pos x="T54" y="T55"/>
                          </a:cxn>
                          <a:cxn ang="T116">
                            <a:pos x="T56" y="T57"/>
                          </a:cxn>
                          <a:cxn ang="T117">
                            <a:pos x="T58" y="T59"/>
                          </a:cxn>
                          <a:cxn ang="T118">
                            <a:pos x="T60" y="T61"/>
                          </a:cxn>
                          <a:cxn ang="T119">
                            <a:pos x="T62" y="T63"/>
                          </a:cxn>
                          <a:cxn ang="T120">
                            <a:pos x="T64" y="T65"/>
                          </a:cxn>
                          <a:cxn ang="T121">
                            <a:pos x="T66" y="T67"/>
                          </a:cxn>
                          <a:cxn ang="T122">
                            <a:pos x="T68" y="T69"/>
                          </a:cxn>
                          <a:cxn ang="T123">
                            <a:pos x="T70" y="T71"/>
                          </a:cxn>
                          <a:cxn ang="T124">
                            <a:pos x="T72" y="T73"/>
                          </a:cxn>
                          <a:cxn ang="T125">
                            <a:pos x="T74" y="T75"/>
                          </a:cxn>
                          <a:cxn ang="T126">
                            <a:pos x="T76" y="T77"/>
                          </a:cxn>
                          <a:cxn ang="T127">
                            <a:pos x="T78" y="T79"/>
                          </a:cxn>
                          <a:cxn ang="T128">
                            <a:pos x="T80" y="T81"/>
                          </a:cxn>
                          <a:cxn ang="T129">
                            <a:pos x="T82" y="T83"/>
                          </a:cxn>
                          <a:cxn ang="T130">
                            <a:pos x="T84" y="T85"/>
                          </a:cxn>
                          <a:cxn ang="T131">
                            <a:pos x="T86" y="T87"/>
                          </a:cxn>
                        </a:cxnLst>
                        <a:rect l="T132" t="T133" r="T134" b="T135"/>
                        <a:pathLst>
                          <a:path w="429" h="400">
                            <a:moveTo>
                              <a:pt x="0" y="313"/>
                            </a:moveTo>
                            <a:lnTo>
                              <a:pt x="6" y="360"/>
                            </a:lnTo>
                            <a:lnTo>
                              <a:pt x="11" y="382"/>
                            </a:lnTo>
                            <a:lnTo>
                              <a:pt x="19" y="392"/>
                            </a:lnTo>
                            <a:lnTo>
                              <a:pt x="38" y="398"/>
                            </a:lnTo>
                            <a:lnTo>
                              <a:pt x="55" y="400"/>
                            </a:lnTo>
                            <a:lnTo>
                              <a:pt x="85" y="398"/>
                            </a:lnTo>
                            <a:lnTo>
                              <a:pt x="104" y="386"/>
                            </a:lnTo>
                            <a:lnTo>
                              <a:pt x="110" y="374"/>
                            </a:lnTo>
                            <a:lnTo>
                              <a:pt x="112" y="329"/>
                            </a:lnTo>
                            <a:lnTo>
                              <a:pt x="118" y="289"/>
                            </a:lnTo>
                            <a:lnTo>
                              <a:pt x="118" y="261"/>
                            </a:lnTo>
                            <a:lnTo>
                              <a:pt x="120" y="247"/>
                            </a:lnTo>
                            <a:lnTo>
                              <a:pt x="127" y="222"/>
                            </a:lnTo>
                            <a:lnTo>
                              <a:pt x="138" y="214"/>
                            </a:lnTo>
                            <a:lnTo>
                              <a:pt x="154" y="214"/>
                            </a:lnTo>
                            <a:lnTo>
                              <a:pt x="187" y="218"/>
                            </a:lnTo>
                            <a:lnTo>
                              <a:pt x="239" y="230"/>
                            </a:lnTo>
                            <a:lnTo>
                              <a:pt x="280" y="236"/>
                            </a:lnTo>
                            <a:lnTo>
                              <a:pt x="314" y="238"/>
                            </a:lnTo>
                            <a:lnTo>
                              <a:pt x="353" y="236"/>
                            </a:lnTo>
                            <a:lnTo>
                              <a:pt x="377" y="230"/>
                            </a:lnTo>
                            <a:lnTo>
                              <a:pt x="397" y="218"/>
                            </a:lnTo>
                            <a:lnTo>
                              <a:pt x="411" y="203"/>
                            </a:lnTo>
                            <a:lnTo>
                              <a:pt x="418" y="184"/>
                            </a:lnTo>
                            <a:lnTo>
                              <a:pt x="429" y="74"/>
                            </a:lnTo>
                            <a:lnTo>
                              <a:pt x="421" y="48"/>
                            </a:lnTo>
                            <a:lnTo>
                              <a:pt x="411" y="36"/>
                            </a:lnTo>
                            <a:lnTo>
                              <a:pt x="395" y="22"/>
                            </a:lnTo>
                            <a:lnTo>
                              <a:pt x="365" y="16"/>
                            </a:lnTo>
                            <a:lnTo>
                              <a:pt x="256" y="4"/>
                            </a:lnTo>
                            <a:lnTo>
                              <a:pt x="162" y="0"/>
                            </a:lnTo>
                            <a:lnTo>
                              <a:pt x="107" y="4"/>
                            </a:lnTo>
                            <a:lnTo>
                              <a:pt x="90" y="14"/>
                            </a:lnTo>
                            <a:lnTo>
                              <a:pt x="81" y="29"/>
                            </a:lnTo>
                            <a:lnTo>
                              <a:pt x="71" y="57"/>
                            </a:lnTo>
                            <a:lnTo>
                              <a:pt x="70" y="134"/>
                            </a:lnTo>
                            <a:lnTo>
                              <a:pt x="71" y="172"/>
                            </a:lnTo>
                            <a:lnTo>
                              <a:pt x="85" y="188"/>
                            </a:lnTo>
                            <a:lnTo>
                              <a:pt x="87" y="192"/>
                            </a:lnTo>
                            <a:lnTo>
                              <a:pt x="49" y="244"/>
                            </a:lnTo>
                            <a:lnTo>
                              <a:pt x="19" y="276"/>
                            </a:lnTo>
                            <a:lnTo>
                              <a:pt x="0" y="293"/>
                            </a:lnTo>
                            <a:lnTo>
                              <a:pt x="0" y="313"/>
                            </a:lnTo>
                            <a:close/>
                          </a:path>
                        </a:pathLst>
                      </a:custGeom>
                      <a:solidFill>
                        <a:srgbClr val="A0A0A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grpSp>
                    <p:nvGrpSpPr>
                      <p:cNvPr id="8273" name="Group 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784" y="1588"/>
                        <a:ext cx="143" cy="126"/>
                        <a:chOff x="1784" y="1588"/>
                        <a:chExt cx="143" cy="126"/>
                      </a:xfrm>
                    </p:grpSpPr>
                    <p:sp>
                      <p:nvSpPr>
                        <p:cNvPr id="8274" name="Freeform 6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808" y="1617"/>
                          <a:ext cx="7" cy="29"/>
                        </a:xfrm>
                        <a:custGeom>
                          <a:avLst/>
                          <a:gdLst>
                            <a:gd name="T0" fmla="*/ 0 w 23"/>
                            <a:gd name="T1" fmla="*/ 0 h 85"/>
                            <a:gd name="T2" fmla="*/ 4 w 23"/>
                            <a:gd name="T3" fmla="*/ 1 h 85"/>
                            <a:gd name="T4" fmla="*/ 6 w 23"/>
                            <a:gd name="T5" fmla="*/ 4 h 85"/>
                            <a:gd name="T6" fmla="*/ 7 w 23"/>
                            <a:gd name="T7" fmla="*/ 12 h 85"/>
                            <a:gd name="T8" fmla="*/ 7 w 23"/>
                            <a:gd name="T9" fmla="*/ 20 h 85"/>
                            <a:gd name="T10" fmla="*/ 5 w 23"/>
                            <a:gd name="T11" fmla="*/ 29 h 85"/>
                            <a:gd name="T12" fmla="*/ 0 w 23"/>
                            <a:gd name="T13" fmla="*/ 23 h 85"/>
                            <a:gd name="T14" fmla="*/ 0 w 23"/>
                            <a:gd name="T15" fmla="*/ 17 h 85"/>
                            <a:gd name="T16" fmla="*/ 0 w 23"/>
                            <a:gd name="T17" fmla="*/ 0 h 85"/>
                            <a:gd name="T18" fmla="*/ 0 60000 65536"/>
                            <a:gd name="T19" fmla="*/ 0 60000 65536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60000 65536"/>
                            <a:gd name="T25" fmla="*/ 0 60000 65536"/>
                            <a:gd name="T26" fmla="*/ 0 60000 65536"/>
                            <a:gd name="T27" fmla="*/ 0 w 23"/>
                            <a:gd name="T28" fmla="*/ 0 h 85"/>
                            <a:gd name="T29" fmla="*/ 23 w 23"/>
                            <a:gd name="T30" fmla="*/ 85 h 85"/>
                          </a:gdLst>
                          <a:ahLst/>
                          <a:cxnLst>
                            <a:cxn ang="T18">
                              <a:pos x="T0" y="T1"/>
                            </a:cxn>
                            <a:cxn ang="T19">
                              <a:pos x="T2" y="T3"/>
                            </a:cxn>
                            <a:cxn ang="T20">
                              <a:pos x="T4" y="T5"/>
                            </a:cxn>
                            <a:cxn ang="T21">
                              <a:pos x="T6" y="T7"/>
                            </a:cxn>
                            <a:cxn ang="T22">
                              <a:pos x="T8" y="T9"/>
                            </a:cxn>
                            <a:cxn ang="T23">
                              <a:pos x="T10" y="T11"/>
                            </a:cxn>
                            <a:cxn ang="T24">
                              <a:pos x="T12" y="T13"/>
                            </a:cxn>
                            <a:cxn ang="T25">
                              <a:pos x="T14" y="T15"/>
                            </a:cxn>
                            <a:cxn ang="T26">
                              <a:pos x="T16" y="T17"/>
                            </a:cxn>
                          </a:cxnLst>
                          <a:rect l="T27" t="T28" r="T29" b="T30"/>
                          <a:pathLst>
                            <a:path w="23" h="85">
                              <a:moveTo>
                                <a:pt x="0" y="0"/>
                              </a:moveTo>
                              <a:lnTo>
                                <a:pt x="13" y="3"/>
                              </a:lnTo>
                              <a:lnTo>
                                <a:pt x="20" y="12"/>
                              </a:lnTo>
                              <a:lnTo>
                                <a:pt x="23" y="36"/>
                              </a:lnTo>
                              <a:lnTo>
                                <a:pt x="23" y="58"/>
                              </a:lnTo>
                              <a:lnTo>
                                <a:pt x="16" y="85"/>
                              </a:lnTo>
                              <a:lnTo>
                                <a:pt x="1" y="67"/>
                              </a:lnTo>
                              <a:lnTo>
                                <a:pt x="0" y="5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06060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8275" name="Freeform 6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845" y="1621"/>
                          <a:ext cx="77" cy="26"/>
                        </a:xfrm>
                        <a:custGeom>
                          <a:avLst/>
                          <a:gdLst>
                            <a:gd name="T0" fmla="*/ 0 w 232"/>
                            <a:gd name="T1" fmla="*/ 11 h 79"/>
                            <a:gd name="T2" fmla="*/ 25 w 232"/>
                            <a:gd name="T3" fmla="*/ 7 h 79"/>
                            <a:gd name="T4" fmla="*/ 41 w 232"/>
                            <a:gd name="T5" fmla="*/ 1 h 79"/>
                            <a:gd name="T6" fmla="*/ 54 w 232"/>
                            <a:gd name="T7" fmla="*/ 0 h 79"/>
                            <a:gd name="T8" fmla="*/ 65 w 232"/>
                            <a:gd name="T9" fmla="*/ 0 h 79"/>
                            <a:gd name="T10" fmla="*/ 77 w 232"/>
                            <a:gd name="T11" fmla="*/ 0 h 79"/>
                            <a:gd name="T12" fmla="*/ 76 w 232"/>
                            <a:gd name="T13" fmla="*/ 14 h 79"/>
                            <a:gd name="T14" fmla="*/ 63 w 232"/>
                            <a:gd name="T15" fmla="*/ 25 h 79"/>
                            <a:gd name="T16" fmla="*/ 47 w 232"/>
                            <a:gd name="T17" fmla="*/ 26 h 79"/>
                            <a:gd name="T18" fmla="*/ 17 w 232"/>
                            <a:gd name="T19" fmla="*/ 19 h 79"/>
                            <a:gd name="T20" fmla="*/ 0 w 232"/>
                            <a:gd name="T21" fmla="*/ 11 h 79"/>
                            <a:gd name="T22" fmla="*/ 0 60000 65536"/>
                            <a:gd name="T23" fmla="*/ 0 60000 65536"/>
                            <a:gd name="T24" fmla="*/ 0 60000 65536"/>
                            <a:gd name="T25" fmla="*/ 0 60000 65536"/>
                            <a:gd name="T26" fmla="*/ 0 60000 65536"/>
                            <a:gd name="T27" fmla="*/ 0 60000 65536"/>
                            <a:gd name="T28" fmla="*/ 0 60000 65536"/>
                            <a:gd name="T29" fmla="*/ 0 60000 65536"/>
                            <a:gd name="T30" fmla="*/ 0 60000 65536"/>
                            <a:gd name="T31" fmla="*/ 0 60000 65536"/>
                            <a:gd name="T32" fmla="*/ 0 60000 65536"/>
                            <a:gd name="T33" fmla="*/ 0 w 232"/>
                            <a:gd name="T34" fmla="*/ 0 h 79"/>
                            <a:gd name="T35" fmla="*/ 232 w 232"/>
                            <a:gd name="T36" fmla="*/ 79 h 79"/>
                          </a:gdLst>
                          <a:ahLst/>
                          <a:cxnLst>
                            <a:cxn ang="T22">
                              <a:pos x="T0" y="T1"/>
                            </a:cxn>
                            <a:cxn ang="T23">
                              <a:pos x="T2" y="T3"/>
                            </a:cxn>
                            <a:cxn ang="T24">
                              <a:pos x="T4" y="T5"/>
                            </a:cxn>
                            <a:cxn ang="T25">
                              <a:pos x="T6" y="T7"/>
                            </a:cxn>
                            <a:cxn ang="T26">
                              <a:pos x="T8" y="T9"/>
                            </a:cxn>
                            <a:cxn ang="T27">
                              <a:pos x="T10" y="T11"/>
                            </a:cxn>
                            <a:cxn ang="T28">
                              <a:pos x="T12" y="T13"/>
                            </a:cxn>
                            <a:cxn ang="T29">
                              <a:pos x="T14" y="T15"/>
                            </a:cxn>
                            <a:cxn ang="T30">
                              <a:pos x="T16" y="T17"/>
                            </a:cxn>
                            <a:cxn ang="T31">
                              <a:pos x="T18" y="T19"/>
                            </a:cxn>
                            <a:cxn ang="T32">
                              <a:pos x="T20" y="T21"/>
                            </a:cxn>
                          </a:cxnLst>
                          <a:rect l="T33" t="T34" r="T35" b="T36"/>
                          <a:pathLst>
                            <a:path w="232" h="79">
                              <a:moveTo>
                                <a:pt x="0" y="34"/>
                              </a:moveTo>
                              <a:lnTo>
                                <a:pt x="74" y="20"/>
                              </a:lnTo>
                              <a:lnTo>
                                <a:pt x="124" y="2"/>
                              </a:lnTo>
                              <a:lnTo>
                                <a:pt x="164" y="0"/>
                              </a:lnTo>
                              <a:lnTo>
                                <a:pt x="197" y="1"/>
                              </a:lnTo>
                              <a:lnTo>
                                <a:pt x="232" y="0"/>
                              </a:lnTo>
                              <a:lnTo>
                                <a:pt x="228" y="42"/>
                              </a:lnTo>
                              <a:lnTo>
                                <a:pt x="190" y="75"/>
                              </a:lnTo>
                              <a:lnTo>
                                <a:pt x="141" y="79"/>
                              </a:lnTo>
                              <a:lnTo>
                                <a:pt x="50" y="57"/>
                              </a:lnTo>
                              <a:lnTo>
                                <a:pt x="0" y="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8276" name="Freeform 7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784" y="1588"/>
                          <a:ext cx="143" cy="126"/>
                        </a:xfrm>
                        <a:custGeom>
                          <a:avLst/>
                          <a:gdLst>
                            <a:gd name="T0" fmla="*/ 0 w 429"/>
                            <a:gd name="T1" fmla="*/ 97 h 378"/>
                            <a:gd name="T2" fmla="*/ 2 w 429"/>
                            <a:gd name="T3" fmla="*/ 113 h 378"/>
                            <a:gd name="T4" fmla="*/ 4 w 429"/>
                            <a:gd name="T5" fmla="*/ 120 h 378"/>
                            <a:gd name="T6" fmla="*/ 6 w 429"/>
                            <a:gd name="T7" fmla="*/ 123 h 378"/>
                            <a:gd name="T8" fmla="*/ 13 w 429"/>
                            <a:gd name="T9" fmla="*/ 125 h 378"/>
                            <a:gd name="T10" fmla="*/ 18 w 429"/>
                            <a:gd name="T11" fmla="*/ 126 h 378"/>
                            <a:gd name="T12" fmla="*/ 28 w 429"/>
                            <a:gd name="T13" fmla="*/ 125 h 378"/>
                            <a:gd name="T14" fmla="*/ 35 w 429"/>
                            <a:gd name="T15" fmla="*/ 121 h 378"/>
                            <a:gd name="T16" fmla="*/ 37 w 429"/>
                            <a:gd name="T17" fmla="*/ 117 h 378"/>
                            <a:gd name="T18" fmla="*/ 37 w 429"/>
                            <a:gd name="T19" fmla="*/ 102 h 378"/>
                            <a:gd name="T20" fmla="*/ 39 w 429"/>
                            <a:gd name="T21" fmla="*/ 89 h 378"/>
                            <a:gd name="T22" fmla="*/ 39 w 429"/>
                            <a:gd name="T23" fmla="*/ 80 h 378"/>
                            <a:gd name="T24" fmla="*/ 40 w 429"/>
                            <a:gd name="T25" fmla="*/ 75 h 378"/>
                            <a:gd name="T26" fmla="*/ 42 w 429"/>
                            <a:gd name="T27" fmla="*/ 67 h 378"/>
                            <a:gd name="T28" fmla="*/ 46 w 429"/>
                            <a:gd name="T29" fmla="*/ 64 h 378"/>
                            <a:gd name="T30" fmla="*/ 51 w 429"/>
                            <a:gd name="T31" fmla="*/ 64 h 378"/>
                            <a:gd name="T32" fmla="*/ 62 w 429"/>
                            <a:gd name="T33" fmla="*/ 65 h 378"/>
                            <a:gd name="T34" fmla="*/ 80 w 429"/>
                            <a:gd name="T35" fmla="*/ 69 h 378"/>
                            <a:gd name="T36" fmla="*/ 93 w 429"/>
                            <a:gd name="T37" fmla="*/ 71 h 378"/>
                            <a:gd name="T38" fmla="*/ 105 w 429"/>
                            <a:gd name="T39" fmla="*/ 72 h 378"/>
                            <a:gd name="T40" fmla="*/ 118 w 429"/>
                            <a:gd name="T41" fmla="*/ 71 h 378"/>
                            <a:gd name="T42" fmla="*/ 126 w 429"/>
                            <a:gd name="T43" fmla="*/ 69 h 378"/>
                            <a:gd name="T44" fmla="*/ 132 w 429"/>
                            <a:gd name="T45" fmla="*/ 65 h 378"/>
                            <a:gd name="T46" fmla="*/ 137 w 429"/>
                            <a:gd name="T47" fmla="*/ 60 h 378"/>
                            <a:gd name="T48" fmla="*/ 139 w 429"/>
                            <a:gd name="T49" fmla="*/ 54 h 378"/>
                            <a:gd name="T50" fmla="*/ 143 w 429"/>
                            <a:gd name="T51" fmla="*/ 17 h 378"/>
                            <a:gd name="T52" fmla="*/ 140 w 429"/>
                            <a:gd name="T53" fmla="*/ 9 h 378"/>
                            <a:gd name="T54" fmla="*/ 137 w 429"/>
                            <a:gd name="T55" fmla="*/ 5 h 378"/>
                            <a:gd name="T56" fmla="*/ 132 w 429"/>
                            <a:gd name="T57" fmla="*/ 0 h 378"/>
                            <a:gd name="T58" fmla="*/ 137 w 429"/>
                            <a:gd name="T59" fmla="*/ 14 h 378"/>
                            <a:gd name="T60" fmla="*/ 137 w 429"/>
                            <a:gd name="T61" fmla="*/ 19 h 378"/>
                            <a:gd name="T62" fmla="*/ 137 w 429"/>
                            <a:gd name="T63" fmla="*/ 25 h 378"/>
                            <a:gd name="T64" fmla="*/ 136 w 429"/>
                            <a:gd name="T65" fmla="*/ 33 h 378"/>
                            <a:gd name="T66" fmla="*/ 134 w 429"/>
                            <a:gd name="T67" fmla="*/ 47 h 378"/>
                            <a:gd name="T68" fmla="*/ 129 w 429"/>
                            <a:gd name="T69" fmla="*/ 51 h 378"/>
                            <a:gd name="T70" fmla="*/ 122 w 429"/>
                            <a:gd name="T71" fmla="*/ 55 h 378"/>
                            <a:gd name="T72" fmla="*/ 115 w 429"/>
                            <a:gd name="T73" fmla="*/ 55 h 378"/>
                            <a:gd name="T74" fmla="*/ 107 w 429"/>
                            <a:gd name="T75" fmla="*/ 55 h 378"/>
                            <a:gd name="T76" fmla="*/ 99 w 429"/>
                            <a:gd name="T77" fmla="*/ 52 h 378"/>
                            <a:gd name="T78" fmla="*/ 88 w 429"/>
                            <a:gd name="T79" fmla="*/ 50 h 378"/>
                            <a:gd name="T80" fmla="*/ 76 w 429"/>
                            <a:gd name="T81" fmla="*/ 47 h 378"/>
                            <a:gd name="T82" fmla="*/ 67 w 429"/>
                            <a:gd name="T83" fmla="*/ 45 h 378"/>
                            <a:gd name="T84" fmla="*/ 57 w 429"/>
                            <a:gd name="T85" fmla="*/ 43 h 378"/>
                            <a:gd name="T86" fmla="*/ 46 w 429"/>
                            <a:gd name="T87" fmla="*/ 45 h 378"/>
                            <a:gd name="T88" fmla="*/ 42 w 429"/>
                            <a:gd name="T89" fmla="*/ 49 h 378"/>
                            <a:gd name="T90" fmla="*/ 39 w 429"/>
                            <a:gd name="T91" fmla="*/ 60 h 378"/>
                            <a:gd name="T92" fmla="*/ 36 w 429"/>
                            <a:gd name="T93" fmla="*/ 71 h 378"/>
                            <a:gd name="T94" fmla="*/ 29 w 429"/>
                            <a:gd name="T95" fmla="*/ 83 h 378"/>
                            <a:gd name="T96" fmla="*/ 24 w 429"/>
                            <a:gd name="T97" fmla="*/ 90 h 378"/>
                            <a:gd name="T98" fmla="*/ 19 w 429"/>
                            <a:gd name="T99" fmla="*/ 95 h 378"/>
                            <a:gd name="T100" fmla="*/ 11 w 429"/>
                            <a:gd name="T101" fmla="*/ 97 h 378"/>
                            <a:gd name="T102" fmla="*/ 5 w 429"/>
                            <a:gd name="T103" fmla="*/ 98 h 378"/>
                            <a:gd name="T104" fmla="*/ 0 w 429"/>
                            <a:gd name="T105" fmla="*/ 97 h 378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60000 65536"/>
                            <a:gd name="T142" fmla="*/ 0 60000 65536"/>
                            <a:gd name="T143" fmla="*/ 0 60000 65536"/>
                            <a:gd name="T144" fmla="*/ 0 60000 65536"/>
                            <a:gd name="T145" fmla="*/ 0 60000 65536"/>
                            <a:gd name="T146" fmla="*/ 0 60000 65536"/>
                            <a:gd name="T147" fmla="*/ 0 60000 65536"/>
                            <a:gd name="T148" fmla="*/ 0 60000 65536"/>
                            <a:gd name="T149" fmla="*/ 0 60000 65536"/>
                            <a:gd name="T150" fmla="*/ 0 60000 65536"/>
                            <a:gd name="T151" fmla="*/ 0 60000 65536"/>
                            <a:gd name="T152" fmla="*/ 0 60000 65536"/>
                            <a:gd name="T153" fmla="*/ 0 60000 65536"/>
                            <a:gd name="T154" fmla="*/ 0 60000 65536"/>
                            <a:gd name="T155" fmla="*/ 0 60000 65536"/>
                            <a:gd name="T156" fmla="*/ 0 60000 65536"/>
                            <a:gd name="T157" fmla="*/ 0 60000 65536"/>
                            <a:gd name="T158" fmla="*/ 0 60000 65536"/>
                            <a:gd name="T159" fmla="*/ 0 w 429"/>
                            <a:gd name="T160" fmla="*/ 0 h 378"/>
                            <a:gd name="T161" fmla="*/ 429 w 429"/>
                            <a:gd name="T162" fmla="*/ 378 h 378"/>
                          </a:gdLst>
                          <a:ahLst/>
                          <a:cxnLst>
                            <a:cxn ang="T106">
                              <a:pos x="T0" y="T1"/>
                            </a:cxn>
                            <a:cxn ang="T107">
                              <a:pos x="T2" y="T3"/>
                            </a:cxn>
                            <a:cxn ang="T108">
                              <a:pos x="T4" y="T5"/>
                            </a:cxn>
                            <a:cxn ang="T109">
                              <a:pos x="T6" y="T7"/>
                            </a:cxn>
                            <a:cxn ang="T110">
                              <a:pos x="T8" y="T9"/>
                            </a:cxn>
                            <a:cxn ang="T111">
                              <a:pos x="T10" y="T11"/>
                            </a:cxn>
                            <a:cxn ang="T112">
                              <a:pos x="T12" y="T13"/>
                            </a:cxn>
                            <a:cxn ang="T113">
                              <a:pos x="T14" y="T15"/>
                            </a:cxn>
                            <a:cxn ang="T114">
                              <a:pos x="T16" y="T17"/>
                            </a:cxn>
                            <a:cxn ang="T115">
                              <a:pos x="T18" y="T19"/>
                            </a:cxn>
                            <a:cxn ang="T116">
                              <a:pos x="T20" y="T21"/>
                            </a:cxn>
                            <a:cxn ang="T117">
                              <a:pos x="T22" y="T23"/>
                            </a:cxn>
                            <a:cxn ang="T118">
                              <a:pos x="T24" y="T25"/>
                            </a:cxn>
                            <a:cxn ang="T119">
                              <a:pos x="T26" y="T27"/>
                            </a:cxn>
                            <a:cxn ang="T120">
                              <a:pos x="T28" y="T29"/>
                            </a:cxn>
                            <a:cxn ang="T121">
                              <a:pos x="T30" y="T31"/>
                            </a:cxn>
                            <a:cxn ang="T122">
                              <a:pos x="T32" y="T33"/>
                            </a:cxn>
                            <a:cxn ang="T123">
                              <a:pos x="T34" y="T35"/>
                            </a:cxn>
                            <a:cxn ang="T124">
                              <a:pos x="T36" y="T37"/>
                            </a:cxn>
                            <a:cxn ang="T125">
                              <a:pos x="T38" y="T39"/>
                            </a:cxn>
                            <a:cxn ang="T126">
                              <a:pos x="T40" y="T41"/>
                            </a:cxn>
                            <a:cxn ang="T127">
                              <a:pos x="T42" y="T43"/>
                            </a:cxn>
                            <a:cxn ang="T128">
                              <a:pos x="T44" y="T45"/>
                            </a:cxn>
                            <a:cxn ang="T129">
                              <a:pos x="T46" y="T47"/>
                            </a:cxn>
                            <a:cxn ang="T130">
                              <a:pos x="T48" y="T49"/>
                            </a:cxn>
                            <a:cxn ang="T131">
                              <a:pos x="T50" y="T51"/>
                            </a:cxn>
                            <a:cxn ang="T132">
                              <a:pos x="T52" y="T53"/>
                            </a:cxn>
                            <a:cxn ang="T133">
                              <a:pos x="T54" y="T55"/>
                            </a:cxn>
                            <a:cxn ang="T134">
                              <a:pos x="T56" y="T57"/>
                            </a:cxn>
                            <a:cxn ang="T135">
                              <a:pos x="T58" y="T59"/>
                            </a:cxn>
                            <a:cxn ang="T136">
                              <a:pos x="T60" y="T61"/>
                            </a:cxn>
                            <a:cxn ang="T137">
                              <a:pos x="T62" y="T63"/>
                            </a:cxn>
                            <a:cxn ang="T138">
                              <a:pos x="T64" y="T65"/>
                            </a:cxn>
                            <a:cxn ang="T139">
                              <a:pos x="T66" y="T67"/>
                            </a:cxn>
                            <a:cxn ang="T140">
                              <a:pos x="T68" y="T69"/>
                            </a:cxn>
                            <a:cxn ang="T141">
                              <a:pos x="T70" y="T71"/>
                            </a:cxn>
                            <a:cxn ang="T142">
                              <a:pos x="T72" y="T73"/>
                            </a:cxn>
                            <a:cxn ang="T143">
                              <a:pos x="T74" y="T75"/>
                            </a:cxn>
                            <a:cxn ang="T144">
                              <a:pos x="T76" y="T77"/>
                            </a:cxn>
                            <a:cxn ang="T145">
                              <a:pos x="T78" y="T79"/>
                            </a:cxn>
                            <a:cxn ang="T146">
                              <a:pos x="T80" y="T81"/>
                            </a:cxn>
                            <a:cxn ang="T147">
                              <a:pos x="T82" y="T83"/>
                            </a:cxn>
                            <a:cxn ang="T148">
                              <a:pos x="T84" y="T85"/>
                            </a:cxn>
                            <a:cxn ang="T149">
                              <a:pos x="T86" y="T87"/>
                            </a:cxn>
                            <a:cxn ang="T150">
                              <a:pos x="T88" y="T89"/>
                            </a:cxn>
                            <a:cxn ang="T151">
                              <a:pos x="T90" y="T91"/>
                            </a:cxn>
                            <a:cxn ang="T152">
                              <a:pos x="T92" y="T93"/>
                            </a:cxn>
                            <a:cxn ang="T153">
                              <a:pos x="T94" y="T95"/>
                            </a:cxn>
                            <a:cxn ang="T154">
                              <a:pos x="T96" y="T97"/>
                            </a:cxn>
                            <a:cxn ang="T155">
                              <a:pos x="T98" y="T99"/>
                            </a:cxn>
                            <a:cxn ang="T156">
                              <a:pos x="T100" y="T101"/>
                            </a:cxn>
                            <a:cxn ang="T157">
                              <a:pos x="T102" y="T103"/>
                            </a:cxn>
                            <a:cxn ang="T158">
                              <a:pos x="T104" y="T105"/>
                            </a:cxn>
                          </a:cxnLst>
                          <a:rect l="T159" t="T160" r="T161" b="T162"/>
                          <a:pathLst>
                            <a:path w="429" h="378">
                              <a:moveTo>
                                <a:pt x="0" y="291"/>
                              </a:moveTo>
                              <a:lnTo>
                                <a:pt x="6" y="338"/>
                              </a:lnTo>
                              <a:lnTo>
                                <a:pt x="11" y="360"/>
                              </a:lnTo>
                              <a:lnTo>
                                <a:pt x="19" y="370"/>
                              </a:lnTo>
                              <a:lnTo>
                                <a:pt x="38" y="376"/>
                              </a:lnTo>
                              <a:lnTo>
                                <a:pt x="55" y="378"/>
                              </a:lnTo>
                              <a:lnTo>
                                <a:pt x="85" y="376"/>
                              </a:lnTo>
                              <a:lnTo>
                                <a:pt x="104" y="364"/>
                              </a:lnTo>
                              <a:lnTo>
                                <a:pt x="110" y="352"/>
                              </a:lnTo>
                              <a:lnTo>
                                <a:pt x="112" y="307"/>
                              </a:lnTo>
                              <a:lnTo>
                                <a:pt x="118" y="267"/>
                              </a:lnTo>
                              <a:lnTo>
                                <a:pt x="118" y="239"/>
                              </a:lnTo>
                              <a:lnTo>
                                <a:pt x="120" y="225"/>
                              </a:lnTo>
                              <a:lnTo>
                                <a:pt x="127" y="200"/>
                              </a:lnTo>
                              <a:lnTo>
                                <a:pt x="138" y="192"/>
                              </a:lnTo>
                              <a:lnTo>
                                <a:pt x="154" y="192"/>
                              </a:lnTo>
                              <a:lnTo>
                                <a:pt x="187" y="196"/>
                              </a:lnTo>
                              <a:lnTo>
                                <a:pt x="239" y="208"/>
                              </a:lnTo>
                              <a:lnTo>
                                <a:pt x="280" y="214"/>
                              </a:lnTo>
                              <a:lnTo>
                                <a:pt x="314" y="216"/>
                              </a:lnTo>
                              <a:lnTo>
                                <a:pt x="353" y="214"/>
                              </a:lnTo>
                              <a:lnTo>
                                <a:pt x="377" y="208"/>
                              </a:lnTo>
                              <a:lnTo>
                                <a:pt x="397" y="196"/>
                              </a:lnTo>
                              <a:lnTo>
                                <a:pt x="411" y="181"/>
                              </a:lnTo>
                              <a:lnTo>
                                <a:pt x="418" y="162"/>
                              </a:lnTo>
                              <a:lnTo>
                                <a:pt x="429" y="52"/>
                              </a:lnTo>
                              <a:lnTo>
                                <a:pt x="421" y="26"/>
                              </a:lnTo>
                              <a:lnTo>
                                <a:pt x="411" y="14"/>
                              </a:lnTo>
                              <a:lnTo>
                                <a:pt x="395" y="0"/>
                              </a:lnTo>
                              <a:lnTo>
                                <a:pt x="411" y="42"/>
                              </a:lnTo>
                              <a:lnTo>
                                <a:pt x="411" y="58"/>
                              </a:lnTo>
                              <a:lnTo>
                                <a:pt x="411" y="76"/>
                              </a:lnTo>
                              <a:lnTo>
                                <a:pt x="409" y="100"/>
                              </a:lnTo>
                              <a:lnTo>
                                <a:pt x="401" y="140"/>
                              </a:lnTo>
                              <a:lnTo>
                                <a:pt x="387" y="154"/>
                              </a:lnTo>
                              <a:lnTo>
                                <a:pt x="367" y="164"/>
                              </a:lnTo>
                              <a:lnTo>
                                <a:pt x="344" y="166"/>
                              </a:lnTo>
                              <a:lnTo>
                                <a:pt x="321" y="164"/>
                              </a:lnTo>
                              <a:lnTo>
                                <a:pt x="296" y="157"/>
                              </a:lnTo>
                              <a:lnTo>
                                <a:pt x="263" y="150"/>
                              </a:lnTo>
                              <a:lnTo>
                                <a:pt x="228" y="141"/>
                              </a:lnTo>
                              <a:lnTo>
                                <a:pt x="200" y="135"/>
                              </a:lnTo>
                              <a:lnTo>
                                <a:pt x="171" y="128"/>
                              </a:lnTo>
                              <a:lnTo>
                                <a:pt x="139" y="135"/>
                              </a:lnTo>
                              <a:lnTo>
                                <a:pt x="127" y="147"/>
                              </a:lnTo>
                              <a:lnTo>
                                <a:pt x="118" y="181"/>
                              </a:lnTo>
                              <a:lnTo>
                                <a:pt x="107" y="213"/>
                              </a:lnTo>
                              <a:lnTo>
                                <a:pt x="87" y="250"/>
                              </a:lnTo>
                              <a:lnTo>
                                <a:pt x="73" y="271"/>
                              </a:lnTo>
                              <a:lnTo>
                                <a:pt x="58" y="285"/>
                              </a:lnTo>
                              <a:lnTo>
                                <a:pt x="34" y="291"/>
                              </a:lnTo>
                              <a:lnTo>
                                <a:pt x="14" y="295"/>
                              </a:lnTo>
                              <a:lnTo>
                                <a:pt x="0" y="29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06060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8260" name="Group 71"/>
                  <p:cNvGrpSpPr>
                    <a:grpSpLocks/>
                  </p:cNvGrpSpPr>
                  <p:nvPr/>
                </p:nvGrpSpPr>
                <p:grpSpPr bwMode="auto">
                  <a:xfrm>
                    <a:off x="2039" y="1638"/>
                    <a:ext cx="396" cy="63"/>
                    <a:chOff x="2039" y="1638"/>
                    <a:chExt cx="396" cy="63"/>
                  </a:xfrm>
                </p:grpSpPr>
                <p:grpSp>
                  <p:nvGrpSpPr>
                    <p:cNvPr id="8264" name="Group 7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39" y="1669"/>
                      <a:ext cx="69" cy="32"/>
                      <a:chOff x="2039" y="1669"/>
                      <a:chExt cx="69" cy="32"/>
                    </a:xfrm>
                  </p:grpSpPr>
                  <p:sp>
                    <p:nvSpPr>
                      <p:cNvPr id="8268" name="Freeform 7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47" y="1683"/>
                        <a:ext cx="61" cy="18"/>
                      </a:xfrm>
                      <a:custGeom>
                        <a:avLst/>
                        <a:gdLst>
                          <a:gd name="T0" fmla="*/ 0 w 184"/>
                          <a:gd name="T1" fmla="*/ 5 h 53"/>
                          <a:gd name="T2" fmla="*/ 6 w 184"/>
                          <a:gd name="T3" fmla="*/ 18 h 53"/>
                          <a:gd name="T4" fmla="*/ 61 w 184"/>
                          <a:gd name="T5" fmla="*/ 14 h 53"/>
                          <a:gd name="T6" fmla="*/ 56 w 184"/>
                          <a:gd name="T7" fmla="*/ 0 h 53"/>
                          <a:gd name="T8" fmla="*/ 0 w 184"/>
                          <a:gd name="T9" fmla="*/ 5 h 5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84"/>
                          <a:gd name="T16" fmla="*/ 0 h 53"/>
                          <a:gd name="T17" fmla="*/ 184 w 184"/>
                          <a:gd name="T18" fmla="*/ 53 h 5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84" h="53">
                            <a:moveTo>
                              <a:pt x="0" y="14"/>
                            </a:moveTo>
                            <a:lnTo>
                              <a:pt x="18" y="53"/>
                            </a:lnTo>
                            <a:lnTo>
                              <a:pt x="184" y="41"/>
                            </a:lnTo>
                            <a:lnTo>
                              <a:pt x="170" y="0"/>
                            </a:lnTo>
                            <a:lnTo>
                              <a:pt x="0" y="14"/>
                            </a:lnTo>
                            <a:close/>
                          </a:path>
                        </a:pathLst>
                      </a:custGeom>
                      <a:solidFill>
                        <a:schemeClr val="hlink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8269" name="Freeform 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39" y="1669"/>
                        <a:ext cx="69" cy="18"/>
                      </a:xfrm>
                      <a:custGeom>
                        <a:avLst/>
                        <a:gdLst>
                          <a:gd name="T0" fmla="*/ 0 w 209"/>
                          <a:gd name="T1" fmla="*/ 4 h 56"/>
                          <a:gd name="T2" fmla="*/ 57 w 209"/>
                          <a:gd name="T3" fmla="*/ 0 h 56"/>
                          <a:gd name="T4" fmla="*/ 64 w 209"/>
                          <a:gd name="T5" fmla="*/ 5 h 56"/>
                          <a:gd name="T6" fmla="*/ 69 w 209"/>
                          <a:gd name="T7" fmla="*/ 15 h 56"/>
                          <a:gd name="T8" fmla="*/ 9 w 209"/>
                          <a:gd name="T9" fmla="*/ 18 h 56"/>
                          <a:gd name="T10" fmla="*/ 4 w 209"/>
                          <a:gd name="T11" fmla="*/ 15 h 56"/>
                          <a:gd name="T12" fmla="*/ 0 w 209"/>
                          <a:gd name="T13" fmla="*/ 4 h 5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09"/>
                          <a:gd name="T22" fmla="*/ 0 h 56"/>
                          <a:gd name="T23" fmla="*/ 209 w 209"/>
                          <a:gd name="T24" fmla="*/ 56 h 56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09" h="56">
                            <a:moveTo>
                              <a:pt x="0" y="12"/>
                            </a:moveTo>
                            <a:lnTo>
                              <a:pt x="174" y="0"/>
                            </a:lnTo>
                            <a:lnTo>
                              <a:pt x="195" y="14"/>
                            </a:lnTo>
                            <a:lnTo>
                              <a:pt x="209" y="47"/>
                            </a:lnTo>
                            <a:lnTo>
                              <a:pt x="27" y="56"/>
                            </a:lnTo>
                            <a:lnTo>
                              <a:pt x="13" y="48"/>
                            </a:lnTo>
                            <a:lnTo>
                              <a:pt x="0" y="12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8265" name="Group 7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365" y="1638"/>
                      <a:ext cx="70" cy="32"/>
                      <a:chOff x="2365" y="1638"/>
                      <a:chExt cx="70" cy="32"/>
                    </a:xfrm>
                  </p:grpSpPr>
                  <p:sp>
                    <p:nvSpPr>
                      <p:cNvPr id="8266" name="Freeform 7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74" y="1652"/>
                        <a:ext cx="61" cy="18"/>
                      </a:xfrm>
                      <a:custGeom>
                        <a:avLst/>
                        <a:gdLst>
                          <a:gd name="T0" fmla="*/ 0 w 183"/>
                          <a:gd name="T1" fmla="*/ 5 h 54"/>
                          <a:gd name="T2" fmla="*/ 6 w 183"/>
                          <a:gd name="T3" fmla="*/ 18 h 54"/>
                          <a:gd name="T4" fmla="*/ 61 w 183"/>
                          <a:gd name="T5" fmla="*/ 14 h 54"/>
                          <a:gd name="T6" fmla="*/ 56 w 183"/>
                          <a:gd name="T7" fmla="*/ 0 h 54"/>
                          <a:gd name="T8" fmla="*/ 0 w 183"/>
                          <a:gd name="T9" fmla="*/ 5 h 54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83"/>
                          <a:gd name="T16" fmla="*/ 0 h 54"/>
                          <a:gd name="T17" fmla="*/ 183 w 183"/>
                          <a:gd name="T18" fmla="*/ 54 h 54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83" h="54">
                            <a:moveTo>
                              <a:pt x="0" y="15"/>
                            </a:moveTo>
                            <a:lnTo>
                              <a:pt x="17" y="54"/>
                            </a:lnTo>
                            <a:lnTo>
                              <a:pt x="183" y="41"/>
                            </a:lnTo>
                            <a:lnTo>
                              <a:pt x="167" y="0"/>
                            </a:lnTo>
                            <a:lnTo>
                              <a:pt x="0" y="15"/>
                            </a:lnTo>
                            <a:close/>
                          </a:path>
                        </a:pathLst>
                      </a:custGeom>
                      <a:solidFill>
                        <a:schemeClr val="hlink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8267" name="Freeform 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65" y="1638"/>
                        <a:ext cx="70" cy="18"/>
                      </a:xfrm>
                      <a:custGeom>
                        <a:avLst/>
                        <a:gdLst>
                          <a:gd name="T0" fmla="*/ 0 w 209"/>
                          <a:gd name="T1" fmla="*/ 3 h 56"/>
                          <a:gd name="T2" fmla="*/ 58 w 209"/>
                          <a:gd name="T3" fmla="*/ 0 h 56"/>
                          <a:gd name="T4" fmla="*/ 65 w 209"/>
                          <a:gd name="T5" fmla="*/ 5 h 56"/>
                          <a:gd name="T6" fmla="*/ 70 w 209"/>
                          <a:gd name="T7" fmla="*/ 15 h 56"/>
                          <a:gd name="T8" fmla="*/ 9 w 209"/>
                          <a:gd name="T9" fmla="*/ 18 h 56"/>
                          <a:gd name="T10" fmla="*/ 4 w 209"/>
                          <a:gd name="T11" fmla="*/ 15 h 56"/>
                          <a:gd name="T12" fmla="*/ 0 w 209"/>
                          <a:gd name="T13" fmla="*/ 3 h 5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09"/>
                          <a:gd name="T22" fmla="*/ 0 h 56"/>
                          <a:gd name="T23" fmla="*/ 209 w 209"/>
                          <a:gd name="T24" fmla="*/ 56 h 56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09" h="56">
                            <a:moveTo>
                              <a:pt x="0" y="8"/>
                            </a:moveTo>
                            <a:lnTo>
                              <a:pt x="174" y="0"/>
                            </a:lnTo>
                            <a:lnTo>
                              <a:pt x="193" y="14"/>
                            </a:lnTo>
                            <a:lnTo>
                              <a:pt x="209" y="46"/>
                            </a:lnTo>
                            <a:lnTo>
                              <a:pt x="28" y="56"/>
                            </a:lnTo>
                            <a:lnTo>
                              <a:pt x="12" y="47"/>
                            </a:lnTo>
                            <a:lnTo>
                              <a:pt x="0" y="8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8261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1695" y="1609"/>
                    <a:ext cx="787" cy="424"/>
                    <a:chOff x="1695" y="1609"/>
                    <a:chExt cx="787" cy="424"/>
                  </a:xfrm>
                </p:grpSpPr>
                <p:sp>
                  <p:nvSpPr>
                    <p:cNvPr id="8262" name="Freeform 79"/>
                    <p:cNvSpPr>
                      <a:spLocks/>
                    </p:cNvSpPr>
                    <p:nvPr/>
                  </p:nvSpPr>
                  <p:spPr bwMode="auto">
                    <a:xfrm>
                      <a:off x="2099" y="1638"/>
                      <a:ext cx="41" cy="330"/>
                    </a:xfrm>
                    <a:custGeom>
                      <a:avLst/>
                      <a:gdLst>
                        <a:gd name="T0" fmla="*/ 0 w 121"/>
                        <a:gd name="T1" fmla="*/ 0 h 989"/>
                        <a:gd name="T2" fmla="*/ 8 w 121"/>
                        <a:gd name="T3" fmla="*/ 15 h 989"/>
                        <a:gd name="T4" fmla="*/ 15 w 121"/>
                        <a:gd name="T5" fmla="*/ 27 h 989"/>
                        <a:gd name="T6" fmla="*/ 18 w 121"/>
                        <a:gd name="T7" fmla="*/ 39 h 989"/>
                        <a:gd name="T8" fmla="*/ 21 w 121"/>
                        <a:gd name="T9" fmla="*/ 49 h 989"/>
                        <a:gd name="T10" fmla="*/ 24 w 121"/>
                        <a:gd name="T11" fmla="*/ 61 h 989"/>
                        <a:gd name="T12" fmla="*/ 26 w 121"/>
                        <a:gd name="T13" fmla="*/ 74 h 989"/>
                        <a:gd name="T14" fmla="*/ 28 w 121"/>
                        <a:gd name="T15" fmla="*/ 85 h 989"/>
                        <a:gd name="T16" fmla="*/ 31 w 121"/>
                        <a:gd name="T17" fmla="*/ 96 h 989"/>
                        <a:gd name="T18" fmla="*/ 36 w 121"/>
                        <a:gd name="T19" fmla="*/ 105 h 989"/>
                        <a:gd name="T20" fmla="*/ 35 w 121"/>
                        <a:gd name="T21" fmla="*/ 115 h 989"/>
                        <a:gd name="T22" fmla="*/ 34 w 121"/>
                        <a:gd name="T23" fmla="*/ 129 h 989"/>
                        <a:gd name="T24" fmla="*/ 34 w 121"/>
                        <a:gd name="T25" fmla="*/ 145 h 989"/>
                        <a:gd name="T26" fmla="*/ 37 w 121"/>
                        <a:gd name="T27" fmla="*/ 166 h 989"/>
                        <a:gd name="T28" fmla="*/ 40 w 121"/>
                        <a:gd name="T29" fmla="*/ 202 h 989"/>
                        <a:gd name="T30" fmla="*/ 41 w 121"/>
                        <a:gd name="T31" fmla="*/ 235 h 989"/>
                        <a:gd name="T32" fmla="*/ 41 w 121"/>
                        <a:gd name="T33" fmla="*/ 259 h 989"/>
                        <a:gd name="T34" fmla="*/ 38 w 121"/>
                        <a:gd name="T35" fmla="*/ 284 h 989"/>
                        <a:gd name="T36" fmla="*/ 36 w 121"/>
                        <a:gd name="T37" fmla="*/ 305 h 989"/>
                        <a:gd name="T38" fmla="*/ 31 w 121"/>
                        <a:gd name="T39" fmla="*/ 330 h 989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w 121"/>
                        <a:gd name="T61" fmla="*/ 0 h 989"/>
                        <a:gd name="T62" fmla="*/ 121 w 121"/>
                        <a:gd name="T63" fmla="*/ 989 h 989"/>
                      </a:gdLst>
                      <a:ahLst/>
                      <a:cxnLst>
                        <a:cxn ang="T40">
                          <a:pos x="T0" y="T1"/>
                        </a:cxn>
                        <a:cxn ang="T41">
                          <a:pos x="T2" y="T3"/>
                        </a:cxn>
                        <a:cxn ang="T42">
                          <a:pos x="T4" y="T5"/>
                        </a:cxn>
                        <a:cxn ang="T43">
                          <a:pos x="T6" y="T7"/>
                        </a:cxn>
                        <a:cxn ang="T44">
                          <a:pos x="T8" y="T9"/>
                        </a:cxn>
                        <a:cxn ang="T45">
                          <a:pos x="T10" y="T11"/>
                        </a:cxn>
                        <a:cxn ang="T46">
                          <a:pos x="T12" y="T13"/>
                        </a:cxn>
                        <a:cxn ang="T47">
                          <a:pos x="T14" y="T15"/>
                        </a:cxn>
                        <a:cxn ang="T48">
                          <a:pos x="T16" y="T17"/>
                        </a:cxn>
                        <a:cxn ang="T49">
                          <a:pos x="T18" y="T19"/>
                        </a:cxn>
                        <a:cxn ang="T50">
                          <a:pos x="T20" y="T21"/>
                        </a:cxn>
                        <a:cxn ang="T51">
                          <a:pos x="T22" y="T23"/>
                        </a:cxn>
                        <a:cxn ang="T52">
                          <a:pos x="T24" y="T25"/>
                        </a:cxn>
                        <a:cxn ang="T53">
                          <a:pos x="T26" y="T27"/>
                        </a:cxn>
                        <a:cxn ang="T54">
                          <a:pos x="T28" y="T29"/>
                        </a:cxn>
                        <a:cxn ang="T55">
                          <a:pos x="T30" y="T31"/>
                        </a:cxn>
                        <a:cxn ang="T56">
                          <a:pos x="T32" y="T33"/>
                        </a:cxn>
                        <a:cxn ang="T57">
                          <a:pos x="T34" y="T35"/>
                        </a:cxn>
                        <a:cxn ang="T58">
                          <a:pos x="T36" y="T37"/>
                        </a:cxn>
                        <a:cxn ang="T59">
                          <a:pos x="T38" y="T39"/>
                        </a:cxn>
                      </a:cxnLst>
                      <a:rect l="T60" t="T61" r="T62" b="T63"/>
                      <a:pathLst>
                        <a:path w="121" h="989">
                          <a:moveTo>
                            <a:pt x="0" y="0"/>
                          </a:moveTo>
                          <a:lnTo>
                            <a:pt x="25" y="45"/>
                          </a:lnTo>
                          <a:lnTo>
                            <a:pt x="43" y="82"/>
                          </a:lnTo>
                          <a:lnTo>
                            <a:pt x="52" y="117"/>
                          </a:lnTo>
                          <a:lnTo>
                            <a:pt x="61" y="147"/>
                          </a:lnTo>
                          <a:lnTo>
                            <a:pt x="71" y="183"/>
                          </a:lnTo>
                          <a:lnTo>
                            <a:pt x="77" y="222"/>
                          </a:lnTo>
                          <a:lnTo>
                            <a:pt x="84" y="256"/>
                          </a:lnTo>
                          <a:lnTo>
                            <a:pt x="92" y="289"/>
                          </a:lnTo>
                          <a:lnTo>
                            <a:pt x="106" y="315"/>
                          </a:lnTo>
                          <a:lnTo>
                            <a:pt x="104" y="345"/>
                          </a:lnTo>
                          <a:lnTo>
                            <a:pt x="101" y="386"/>
                          </a:lnTo>
                          <a:lnTo>
                            <a:pt x="101" y="436"/>
                          </a:lnTo>
                          <a:lnTo>
                            <a:pt x="108" y="497"/>
                          </a:lnTo>
                          <a:lnTo>
                            <a:pt x="117" y="606"/>
                          </a:lnTo>
                          <a:lnTo>
                            <a:pt x="121" y="704"/>
                          </a:lnTo>
                          <a:lnTo>
                            <a:pt x="121" y="777"/>
                          </a:lnTo>
                          <a:lnTo>
                            <a:pt x="113" y="850"/>
                          </a:lnTo>
                          <a:lnTo>
                            <a:pt x="106" y="915"/>
                          </a:lnTo>
                          <a:lnTo>
                            <a:pt x="92" y="989"/>
                          </a:lnTo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63" name="Freeform 80"/>
                    <p:cNvSpPr>
                      <a:spLocks/>
                    </p:cNvSpPr>
                    <p:nvPr/>
                  </p:nvSpPr>
                  <p:spPr bwMode="auto">
                    <a:xfrm>
                      <a:off x="1695" y="1609"/>
                      <a:ext cx="787" cy="424"/>
                    </a:xfrm>
                    <a:custGeom>
                      <a:avLst/>
                      <a:gdLst>
                        <a:gd name="T0" fmla="*/ 72 w 2361"/>
                        <a:gd name="T1" fmla="*/ 51 h 1271"/>
                        <a:gd name="T2" fmla="*/ 43 w 2361"/>
                        <a:gd name="T3" fmla="*/ 55 h 1271"/>
                        <a:gd name="T4" fmla="*/ 23 w 2361"/>
                        <a:gd name="T5" fmla="*/ 58 h 1271"/>
                        <a:gd name="T6" fmla="*/ 0 w 2361"/>
                        <a:gd name="T7" fmla="*/ 59 h 1271"/>
                        <a:gd name="T8" fmla="*/ 7 w 2361"/>
                        <a:gd name="T9" fmla="*/ 82 h 1271"/>
                        <a:gd name="T10" fmla="*/ 12 w 2361"/>
                        <a:gd name="T11" fmla="*/ 98 h 1271"/>
                        <a:gd name="T12" fmla="*/ 18 w 2361"/>
                        <a:gd name="T13" fmla="*/ 120 h 1271"/>
                        <a:gd name="T14" fmla="*/ 21 w 2361"/>
                        <a:gd name="T15" fmla="*/ 140 h 1271"/>
                        <a:gd name="T16" fmla="*/ 25 w 2361"/>
                        <a:gd name="T17" fmla="*/ 165 h 1271"/>
                        <a:gd name="T18" fmla="*/ 37 w 2361"/>
                        <a:gd name="T19" fmla="*/ 178 h 1271"/>
                        <a:gd name="T20" fmla="*/ 26 w 2361"/>
                        <a:gd name="T21" fmla="*/ 183 h 1271"/>
                        <a:gd name="T22" fmla="*/ 26 w 2361"/>
                        <a:gd name="T23" fmla="*/ 205 h 1271"/>
                        <a:gd name="T24" fmla="*/ 28 w 2361"/>
                        <a:gd name="T25" fmla="*/ 228 h 1271"/>
                        <a:gd name="T26" fmla="*/ 30 w 2361"/>
                        <a:gd name="T27" fmla="*/ 257 h 1271"/>
                        <a:gd name="T28" fmla="*/ 33 w 2361"/>
                        <a:gd name="T29" fmla="*/ 310 h 1271"/>
                        <a:gd name="T30" fmla="*/ 33 w 2361"/>
                        <a:gd name="T31" fmla="*/ 358 h 1271"/>
                        <a:gd name="T32" fmla="*/ 31 w 2361"/>
                        <a:gd name="T33" fmla="*/ 386 h 1271"/>
                        <a:gd name="T34" fmla="*/ 30 w 2361"/>
                        <a:gd name="T35" fmla="*/ 407 h 1271"/>
                        <a:gd name="T36" fmla="*/ 28 w 2361"/>
                        <a:gd name="T37" fmla="*/ 424 h 1271"/>
                        <a:gd name="T38" fmla="*/ 656 w 2361"/>
                        <a:gd name="T39" fmla="*/ 323 h 1271"/>
                        <a:gd name="T40" fmla="*/ 687 w 2361"/>
                        <a:gd name="T41" fmla="*/ 316 h 1271"/>
                        <a:gd name="T42" fmla="*/ 685 w 2361"/>
                        <a:gd name="T43" fmla="*/ 298 h 1271"/>
                        <a:gd name="T44" fmla="*/ 688 w 2361"/>
                        <a:gd name="T45" fmla="*/ 280 h 1271"/>
                        <a:gd name="T46" fmla="*/ 690 w 2361"/>
                        <a:gd name="T47" fmla="*/ 264 h 1271"/>
                        <a:gd name="T48" fmla="*/ 699 w 2361"/>
                        <a:gd name="T49" fmla="*/ 242 h 1271"/>
                        <a:gd name="T50" fmla="*/ 707 w 2361"/>
                        <a:gd name="T51" fmla="*/ 224 h 1271"/>
                        <a:gd name="T52" fmla="*/ 718 w 2361"/>
                        <a:gd name="T53" fmla="*/ 202 h 1271"/>
                        <a:gd name="T54" fmla="*/ 731 w 2361"/>
                        <a:gd name="T55" fmla="*/ 183 h 1271"/>
                        <a:gd name="T56" fmla="*/ 741 w 2361"/>
                        <a:gd name="T57" fmla="*/ 166 h 1271"/>
                        <a:gd name="T58" fmla="*/ 756 w 2361"/>
                        <a:gd name="T59" fmla="*/ 147 h 1271"/>
                        <a:gd name="T60" fmla="*/ 769 w 2361"/>
                        <a:gd name="T61" fmla="*/ 132 h 1271"/>
                        <a:gd name="T62" fmla="*/ 782 w 2361"/>
                        <a:gd name="T63" fmla="*/ 115 h 1271"/>
                        <a:gd name="T64" fmla="*/ 787 w 2361"/>
                        <a:gd name="T65" fmla="*/ 103 h 1271"/>
                        <a:gd name="T66" fmla="*/ 782 w 2361"/>
                        <a:gd name="T67" fmla="*/ 97 h 1271"/>
                        <a:gd name="T68" fmla="*/ 779 w 2361"/>
                        <a:gd name="T69" fmla="*/ 82 h 1271"/>
                        <a:gd name="T70" fmla="*/ 774 w 2361"/>
                        <a:gd name="T71" fmla="*/ 61 h 1271"/>
                        <a:gd name="T72" fmla="*/ 768 w 2361"/>
                        <a:gd name="T73" fmla="*/ 41 h 1271"/>
                        <a:gd name="T74" fmla="*/ 760 w 2361"/>
                        <a:gd name="T75" fmla="*/ 24 h 1271"/>
                        <a:gd name="T76" fmla="*/ 748 w 2361"/>
                        <a:gd name="T77" fmla="*/ 10 h 1271"/>
                        <a:gd name="T78" fmla="*/ 741 w 2361"/>
                        <a:gd name="T79" fmla="*/ 0 h 1271"/>
                        <a:gd name="T80" fmla="*/ 698 w 2361"/>
                        <a:gd name="T81" fmla="*/ 0 h 1271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2361"/>
                        <a:gd name="T124" fmla="*/ 0 h 1271"/>
                        <a:gd name="T125" fmla="*/ 2361 w 2361"/>
                        <a:gd name="T126" fmla="*/ 1271 h 1271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2361" h="1271">
                          <a:moveTo>
                            <a:pt x="215" y="152"/>
                          </a:moveTo>
                          <a:lnTo>
                            <a:pt x="130" y="166"/>
                          </a:lnTo>
                          <a:lnTo>
                            <a:pt x="70" y="175"/>
                          </a:lnTo>
                          <a:lnTo>
                            <a:pt x="0" y="177"/>
                          </a:lnTo>
                          <a:lnTo>
                            <a:pt x="21" y="245"/>
                          </a:lnTo>
                          <a:lnTo>
                            <a:pt x="35" y="295"/>
                          </a:lnTo>
                          <a:lnTo>
                            <a:pt x="53" y="360"/>
                          </a:lnTo>
                          <a:lnTo>
                            <a:pt x="62" y="419"/>
                          </a:lnTo>
                          <a:lnTo>
                            <a:pt x="74" y="494"/>
                          </a:lnTo>
                          <a:lnTo>
                            <a:pt x="112" y="533"/>
                          </a:lnTo>
                          <a:lnTo>
                            <a:pt x="79" y="549"/>
                          </a:lnTo>
                          <a:lnTo>
                            <a:pt x="79" y="616"/>
                          </a:lnTo>
                          <a:lnTo>
                            <a:pt x="83" y="684"/>
                          </a:lnTo>
                          <a:lnTo>
                            <a:pt x="91" y="771"/>
                          </a:lnTo>
                          <a:lnTo>
                            <a:pt x="99" y="929"/>
                          </a:lnTo>
                          <a:lnTo>
                            <a:pt x="99" y="1073"/>
                          </a:lnTo>
                          <a:lnTo>
                            <a:pt x="94" y="1156"/>
                          </a:lnTo>
                          <a:lnTo>
                            <a:pt x="91" y="1220"/>
                          </a:lnTo>
                          <a:lnTo>
                            <a:pt x="83" y="1271"/>
                          </a:lnTo>
                          <a:lnTo>
                            <a:pt x="1969" y="967"/>
                          </a:lnTo>
                          <a:lnTo>
                            <a:pt x="2062" y="946"/>
                          </a:lnTo>
                          <a:lnTo>
                            <a:pt x="2054" y="893"/>
                          </a:lnTo>
                          <a:lnTo>
                            <a:pt x="2063" y="838"/>
                          </a:lnTo>
                          <a:lnTo>
                            <a:pt x="2070" y="792"/>
                          </a:lnTo>
                          <a:lnTo>
                            <a:pt x="2097" y="724"/>
                          </a:lnTo>
                          <a:lnTo>
                            <a:pt x="2121" y="672"/>
                          </a:lnTo>
                          <a:lnTo>
                            <a:pt x="2155" y="606"/>
                          </a:lnTo>
                          <a:lnTo>
                            <a:pt x="2194" y="549"/>
                          </a:lnTo>
                          <a:lnTo>
                            <a:pt x="2223" y="497"/>
                          </a:lnTo>
                          <a:lnTo>
                            <a:pt x="2269" y="441"/>
                          </a:lnTo>
                          <a:lnTo>
                            <a:pt x="2308" y="395"/>
                          </a:lnTo>
                          <a:lnTo>
                            <a:pt x="2345" y="344"/>
                          </a:lnTo>
                          <a:lnTo>
                            <a:pt x="2361" y="310"/>
                          </a:lnTo>
                          <a:lnTo>
                            <a:pt x="2345" y="291"/>
                          </a:lnTo>
                          <a:lnTo>
                            <a:pt x="2338" y="246"/>
                          </a:lnTo>
                          <a:lnTo>
                            <a:pt x="2322" y="182"/>
                          </a:lnTo>
                          <a:lnTo>
                            <a:pt x="2303" y="124"/>
                          </a:lnTo>
                          <a:lnTo>
                            <a:pt x="2279" y="71"/>
                          </a:lnTo>
                          <a:lnTo>
                            <a:pt x="2245" y="29"/>
                          </a:lnTo>
                          <a:lnTo>
                            <a:pt x="2223" y="0"/>
                          </a:lnTo>
                          <a:lnTo>
                            <a:pt x="2094" y="0"/>
                          </a:lnTo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  <p:grpSp>
            <p:nvGrpSpPr>
              <p:cNvPr id="8220" name="Group 81"/>
              <p:cNvGrpSpPr>
                <a:grpSpLocks/>
              </p:cNvGrpSpPr>
              <p:nvPr/>
            </p:nvGrpSpPr>
            <p:grpSpPr bwMode="auto">
              <a:xfrm>
                <a:off x="3166" y="1704"/>
                <a:ext cx="592" cy="236"/>
                <a:chOff x="385" y="1820"/>
                <a:chExt cx="592" cy="236"/>
              </a:xfrm>
            </p:grpSpPr>
            <p:grpSp>
              <p:nvGrpSpPr>
                <p:cNvPr id="8239" name="Group 82"/>
                <p:cNvGrpSpPr>
                  <a:grpSpLocks/>
                </p:cNvGrpSpPr>
                <p:nvPr/>
              </p:nvGrpSpPr>
              <p:grpSpPr bwMode="auto">
                <a:xfrm>
                  <a:off x="448" y="1833"/>
                  <a:ext cx="366" cy="223"/>
                  <a:chOff x="448" y="1833"/>
                  <a:chExt cx="366" cy="223"/>
                </a:xfrm>
              </p:grpSpPr>
              <p:sp>
                <p:nvSpPr>
                  <p:cNvPr id="8249" name="Freeform 83"/>
                  <p:cNvSpPr>
                    <a:spLocks/>
                  </p:cNvSpPr>
                  <p:nvPr/>
                </p:nvSpPr>
                <p:spPr bwMode="auto">
                  <a:xfrm>
                    <a:off x="448" y="1833"/>
                    <a:ext cx="366" cy="223"/>
                  </a:xfrm>
                  <a:custGeom>
                    <a:avLst/>
                    <a:gdLst>
                      <a:gd name="T0" fmla="*/ 0 w 1097"/>
                      <a:gd name="T1" fmla="*/ 0 h 670"/>
                      <a:gd name="T2" fmla="*/ 0 w 1097"/>
                      <a:gd name="T3" fmla="*/ 137 h 670"/>
                      <a:gd name="T4" fmla="*/ 366 w 1097"/>
                      <a:gd name="T5" fmla="*/ 223 h 670"/>
                      <a:gd name="T6" fmla="*/ 366 w 1097"/>
                      <a:gd name="T7" fmla="*/ 71 h 670"/>
                      <a:gd name="T8" fmla="*/ 0 w 1097"/>
                      <a:gd name="T9" fmla="*/ 0 h 67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97"/>
                      <a:gd name="T16" fmla="*/ 0 h 670"/>
                      <a:gd name="T17" fmla="*/ 1097 w 1097"/>
                      <a:gd name="T18" fmla="*/ 670 h 67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97" h="670">
                        <a:moveTo>
                          <a:pt x="0" y="0"/>
                        </a:moveTo>
                        <a:lnTo>
                          <a:pt x="0" y="411"/>
                        </a:lnTo>
                        <a:lnTo>
                          <a:pt x="1097" y="670"/>
                        </a:lnTo>
                        <a:lnTo>
                          <a:pt x="1097" y="2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8250" name="Group 84"/>
                  <p:cNvGrpSpPr>
                    <a:grpSpLocks/>
                  </p:cNvGrpSpPr>
                  <p:nvPr/>
                </p:nvGrpSpPr>
                <p:grpSpPr bwMode="auto">
                  <a:xfrm>
                    <a:off x="476" y="1845"/>
                    <a:ext cx="300" cy="152"/>
                    <a:chOff x="476" y="1845"/>
                    <a:chExt cx="300" cy="152"/>
                  </a:xfrm>
                </p:grpSpPr>
                <p:sp>
                  <p:nvSpPr>
                    <p:cNvPr id="8251" name="Arc 85"/>
                    <p:cNvSpPr>
                      <a:spLocks/>
                    </p:cNvSpPr>
                    <p:nvPr/>
                  </p:nvSpPr>
                  <p:spPr bwMode="auto">
                    <a:xfrm>
                      <a:off x="476" y="1860"/>
                      <a:ext cx="298" cy="71"/>
                    </a:xfrm>
                    <a:custGeom>
                      <a:avLst/>
                      <a:gdLst>
                        <a:gd name="T0" fmla="*/ 3 w 27230"/>
                        <a:gd name="T1" fmla="*/ 0 h 21600"/>
                        <a:gd name="T2" fmla="*/ 0 w 27230"/>
                        <a:gd name="T3" fmla="*/ 0 h 21600"/>
                        <a:gd name="T4" fmla="*/ 3 w 2723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7230"/>
                        <a:gd name="T10" fmla="*/ 0 h 21600"/>
                        <a:gd name="T11" fmla="*/ 27230 w 2723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230" h="21600" fill="none" extrusionOk="0">
                          <a:moveTo>
                            <a:pt x="27229" y="20838"/>
                          </a:moveTo>
                          <a:cubicBezTo>
                            <a:pt x="25377" y="21343"/>
                            <a:pt x="23466" y="21599"/>
                            <a:pt x="21546" y="21600"/>
                          </a:cubicBezTo>
                          <a:cubicBezTo>
                            <a:pt x="10207" y="21600"/>
                            <a:pt x="798" y="12832"/>
                            <a:pt x="-1" y="1522"/>
                          </a:cubicBezTo>
                        </a:path>
                        <a:path w="27230" h="21600" stroke="0" extrusionOk="0">
                          <a:moveTo>
                            <a:pt x="27229" y="20838"/>
                          </a:moveTo>
                          <a:cubicBezTo>
                            <a:pt x="25377" y="21343"/>
                            <a:pt x="23466" y="21599"/>
                            <a:pt x="21546" y="21600"/>
                          </a:cubicBezTo>
                          <a:cubicBezTo>
                            <a:pt x="10207" y="21600"/>
                            <a:pt x="798" y="12832"/>
                            <a:pt x="-1" y="1522"/>
                          </a:cubicBezTo>
                          <a:lnTo>
                            <a:pt x="21546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52" name="Arc 86"/>
                    <p:cNvSpPr>
                      <a:spLocks/>
                    </p:cNvSpPr>
                    <p:nvPr/>
                  </p:nvSpPr>
                  <p:spPr bwMode="auto">
                    <a:xfrm>
                      <a:off x="478" y="1876"/>
                      <a:ext cx="296" cy="70"/>
                    </a:xfrm>
                    <a:custGeom>
                      <a:avLst/>
                      <a:gdLst>
                        <a:gd name="T0" fmla="*/ 3 w 27065"/>
                        <a:gd name="T1" fmla="*/ 0 h 21600"/>
                        <a:gd name="T2" fmla="*/ 0 w 27065"/>
                        <a:gd name="T3" fmla="*/ 0 h 21600"/>
                        <a:gd name="T4" fmla="*/ 3 w 27065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7065"/>
                        <a:gd name="T10" fmla="*/ 0 h 21600"/>
                        <a:gd name="T11" fmla="*/ 27065 w 27065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065" h="21600" fill="none" extrusionOk="0">
                          <a:moveTo>
                            <a:pt x="27065" y="20869"/>
                          </a:moveTo>
                          <a:cubicBezTo>
                            <a:pt x="25247" y="21354"/>
                            <a:pt x="23374" y="21599"/>
                            <a:pt x="21494" y="21600"/>
                          </a:cubicBezTo>
                          <a:cubicBezTo>
                            <a:pt x="10393" y="21600"/>
                            <a:pt x="1100" y="13185"/>
                            <a:pt x="0" y="2139"/>
                          </a:cubicBezTo>
                        </a:path>
                        <a:path w="27065" h="21600" stroke="0" extrusionOk="0">
                          <a:moveTo>
                            <a:pt x="27065" y="20869"/>
                          </a:moveTo>
                          <a:cubicBezTo>
                            <a:pt x="25247" y="21354"/>
                            <a:pt x="23374" y="21599"/>
                            <a:pt x="21494" y="21600"/>
                          </a:cubicBezTo>
                          <a:cubicBezTo>
                            <a:pt x="10393" y="21600"/>
                            <a:pt x="1100" y="13185"/>
                            <a:pt x="0" y="2139"/>
                          </a:cubicBezTo>
                          <a:lnTo>
                            <a:pt x="21494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53" name="Arc 87"/>
                    <p:cNvSpPr>
                      <a:spLocks/>
                    </p:cNvSpPr>
                    <p:nvPr/>
                  </p:nvSpPr>
                  <p:spPr bwMode="auto">
                    <a:xfrm>
                      <a:off x="478" y="1893"/>
                      <a:ext cx="298" cy="70"/>
                    </a:xfrm>
                    <a:custGeom>
                      <a:avLst/>
                      <a:gdLst>
                        <a:gd name="T0" fmla="*/ 3 w 27276"/>
                        <a:gd name="T1" fmla="*/ 0 h 21600"/>
                        <a:gd name="T2" fmla="*/ 0 w 27276"/>
                        <a:gd name="T3" fmla="*/ 0 h 21600"/>
                        <a:gd name="T4" fmla="*/ 3 w 27276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7276"/>
                        <a:gd name="T10" fmla="*/ 0 h 21600"/>
                        <a:gd name="T11" fmla="*/ 27276 w 27276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276" h="21600" fill="none" extrusionOk="0">
                          <a:moveTo>
                            <a:pt x="27276" y="20826"/>
                          </a:moveTo>
                          <a:cubicBezTo>
                            <a:pt x="25409" y="21339"/>
                            <a:pt x="23482" y="21599"/>
                            <a:pt x="21546" y="21600"/>
                          </a:cubicBezTo>
                          <a:cubicBezTo>
                            <a:pt x="10208" y="21600"/>
                            <a:pt x="800" y="12834"/>
                            <a:pt x="-1" y="1526"/>
                          </a:cubicBezTo>
                        </a:path>
                        <a:path w="27276" h="21600" stroke="0" extrusionOk="0">
                          <a:moveTo>
                            <a:pt x="27276" y="20826"/>
                          </a:moveTo>
                          <a:cubicBezTo>
                            <a:pt x="25409" y="21339"/>
                            <a:pt x="23482" y="21599"/>
                            <a:pt x="21546" y="21600"/>
                          </a:cubicBezTo>
                          <a:cubicBezTo>
                            <a:pt x="10208" y="21600"/>
                            <a:pt x="800" y="12834"/>
                            <a:pt x="-1" y="1526"/>
                          </a:cubicBezTo>
                          <a:lnTo>
                            <a:pt x="21546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54" name="Arc 88"/>
                    <p:cNvSpPr>
                      <a:spLocks/>
                    </p:cNvSpPr>
                    <p:nvPr/>
                  </p:nvSpPr>
                  <p:spPr bwMode="auto">
                    <a:xfrm>
                      <a:off x="479" y="1911"/>
                      <a:ext cx="297" cy="71"/>
                    </a:xfrm>
                    <a:custGeom>
                      <a:avLst/>
                      <a:gdLst>
                        <a:gd name="T0" fmla="*/ 3 w 27261"/>
                        <a:gd name="T1" fmla="*/ 0 h 21600"/>
                        <a:gd name="T2" fmla="*/ 0 w 27261"/>
                        <a:gd name="T3" fmla="*/ 0 h 21600"/>
                        <a:gd name="T4" fmla="*/ 3 w 27261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7261"/>
                        <a:gd name="T10" fmla="*/ 0 h 21600"/>
                        <a:gd name="T11" fmla="*/ 27261 w 27261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261" h="21600" fill="none" extrusionOk="0">
                          <a:moveTo>
                            <a:pt x="27260" y="20835"/>
                          </a:moveTo>
                          <a:cubicBezTo>
                            <a:pt x="25405" y="21342"/>
                            <a:pt x="23489" y="21599"/>
                            <a:pt x="21566" y="21600"/>
                          </a:cubicBezTo>
                          <a:cubicBezTo>
                            <a:pt x="10107" y="21600"/>
                            <a:pt x="642" y="12651"/>
                            <a:pt x="-1" y="1211"/>
                          </a:cubicBezTo>
                        </a:path>
                        <a:path w="27261" h="21600" stroke="0" extrusionOk="0">
                          <a:moveTo>
                            <a:pt x="27260" y="20835"/>
                          </a:moveTo>
                          <a:cubicBezTo>
                            <a:pt x="25405" y="21342"/>
                            <a:pt x="23489" y="21599"/>
                            <a:pt x="21566" y="21600"/>
                          </a:cubicBezTo>
                          <a:cubicBezTo>
                            <a:pt x="10107" y="21600"/>
                            <a:pt x="642" y="12651"/>
                            <a:pt x="-1" y="1211"/>
                          </a:cubicBezTo>
                          <a:lnTo>
                            <a:pt x="21566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55" name="Arc 89"/>
                    <p:cNvSpPr>
                      <a:spLocks/>
                    </p:cNvSpPr>
                    <p:nvPr/>
                  </p:nvSpPr>
                  <p:spPr bwMode="auto">
                    <a:xfrm>
                      <a:off x="476" y="1926"/>
                      <a:ext cx="297" cy="71"/>
                    </a:xfrm>
                    <a:custGeom>
                      <a:avLst/>
                      <a:gdLst>
                        <a:gd name="T0" fmla="*/ 3 w 27166"/>
                        <a:gd name="T1" fmla="*/ 0 h 21600"/>
                        <a:gd name="T2" fmla="*/ 0 w 27166"/>
                        <a:gd name="T3" fmla="*/ 0 h 21600"/>
                        <a:gd name="T4" fmla="*/ 3 w 27166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7166"/>
                        <a:gd name="T10" fmla="*/ 0 h 21600"/>
                        <a:gd name="T11" fmla="*/ 27166 w 27166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166" h="21600" fill="none" extrusionOk="0">
                          <a:moveTo>
                            <a:pt x="27165" y="20861"/>
                          </a:moveTo>
                          <a:cubicBezTo>
                            <a:pt x="25339" y="21351"/>
                            <a:pt x="23456" y="21599"/>
                            <a:pt x="21566" y="21600"/>
                          </a:cubicBezTo>
                          <a:cubicBezTo>
                            <a:pt x="10109" y="21600"/>
                            <a:pt x="646" y="12655"/>
                            <a:pt x="0" y="1217"/>
                          </a:cubicBezTo>
                        </a:path>
                        <a:path w="27166" h="21600" stroke="0" extrusionOk="0">
                          <a:moveTo>
                            <a:pt x="27165" y="20861"/>
                          </a:moveTo>
                          <a:cubicBezTo>
                            <a:pt x="25339" y="21351"/>
                            <a:pt x="23456" y="21599"/>
                            <a:pt x="21566" y="21600"/>
                          </a:cubicBezTo>
                          <a:cubicBezTo>
                            <a:pt x="10109" y="21600"/>
                            <a:pt x="646" y="12655"/>
                            <a:pt x="0" y="1217"/>
                          </a:cubicBezTo>
                          <a:lnTo>
                            <a:pt x="21566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56" name="Arc 90"/>
                    <p:cNvSpPr>
                      <a:spLocks/>
                    </p:cNvSpPr>
                    <p:nvPr/>
                  </p:nvSpPr>
                  <p:spPr bwMode="auto">
                    <a:xfrm>
                      <a:off x="476" y="1845"/>
                      <a:ext cx="296" cy="71"/>
                    </a:xfrm>
                    <a:custGeom>
                      <a:avLst/>
                      <a:gdLst>
                        <a:gd name="T0" fmla="*/ 3 w 27131"/>
                        <a:gd name="T1" fmla="*/ 0 h 21600"/>
                        <a:gd name="T2" fmla="*/ 0 w 27131"/>
                        <a:gd name="T3" fmla="*/ 0 h 21600"/>
                        <a:gd name="T4" fmla="*/ 3 w 27131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7131"/>
                        <a:gd name="T10" fmla="*/ 0 h 21600"/>
                        <a:gd name="T11" fmla="*/ 27131 w 27131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131" h="21600" fill="none" extrusionOk="0">
                          <a:moveTo>
                            <a:pt x="27131" y="20859"/>
                          </a:moveTo>
                          <a:cubicBezTo>
                            <a:pt x="25302" y="21350"/>
                            <a:pt x="23416" y="21599"/>
                            <a:pt x="21523" y="21600"/>
                          </a:cubicBezTo>
                          <a:cubicBezTo>
                            <a:pt x="10300" y="21600"/>
                            <a:pt x="947" y="13006"/>
                            <a:pt x="0" y="1823"/>
                          </a:cubicBezTo>
                        </a:path>
                        <a:path w="27131" h="21600" stroke="0" extrusionOk="0">
                          <a:moveTo>
                            <a:pt x="27131" y="20859"/>
                          </a:moveTo>
                          <a:cubicBezTo>
                            <a:pt x="25302" y="21350"/>
                            <a:pt x="23416" y="21599"/>
                            <a:pt x="21523" y="21600"/>
                          </a:cubicBezTo>
                          <a:cubicBezTo>
                            <a:pt x="10300" y="21600"/>
                            <a:pt x="947" y="13006"/>
                            <a:pt x="0" y="1823"/>
                          </a:cubicBezTo>
                          <a:lnTo>
                            <a:pt x="21523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8240" name="Group 91"/>
                <p:cNvGrpSpPr>
                  <a:grpSpLocks/>
                </p:cNvGrpSpPr>
                <p:nvPr/>
              </p:nvGrpSpPr>
              <p:grpSpPr bwMode="auto">
                <a:xfrm>
                  <a:off x="385" y="1820"/>
                  <a:ext cx="592" cy="212"/>
                  <a:chOff x="385" y="1820"/>
                  <a:chExt cx="592" cy="212"/>
                </a:xfrm>
              </p:grpSpPr>
              <p:grpSp>
                <p:nvGrpSpPr>
                  <p:cNvPr id="8241" name="Group 92"/>
                  <p:cNvGrpSpPr>
                    <a:grpSpLocks/>
                  </p:cNvGrpSpPr>
                  <p:nvPr/>
                </p:nvGrpSpPr>
                <p:grpSpPr bwMode="auto">
                  <a:xfrm>
                    <a:off x="385" y="1820"/>
                    <a:ext cx="97" cy="156"/>
                    <a:chOff x="385" y="1820"/>
                    <a:chExt cx="97" cy="156"/>
                  </a:xfrm>
                </p:grpSpPr>
                <p:sp>
                  <p:nvSpPr>
                    <p:cNvPr id="8246" name="Freeform 93"/>
                    <p:cNvSpPr>
                      <a:spLocks/>
                    </p:cNvSpPr>
                    <p:nvPr/>
                  </p:nvSpPr>
                  <p:spPr bwMode="auto">
                    <a:xfrm>
                      <a:off x="392" y="1823"/>
                      <a:ext cx="86" cy="142"/>
                    </a:xfrm>
                    <a:custGeom>
                      <a:avLst/>
                      <a:gdLst>
                        <a:gd name="T0" fmla="*/ 0 w 256"/>
                        <a:gd name="T1" fmla="*/ 0 h 426"/>
                        <a:gd name="T2" fmla="*/ 11 w 256"/>
                        <a:gd name="T3" fmla="*/ 107 h 426"/>
                        <a:gd name="T4" fmla="*/ 86 w 256"/>
                        <a:gd name="T5" fmla="*/ 142 h 426"/>
                        <a:gd name="T6" fmla="*/ 79 w 256"/>
                        <a:gd name="T7" fmla="*/ 17 h 426"/>
                        <a:gd name="T8" fmla="*/ 0 w 256"/>
                        <a:gd name="T9" fmla="*/ 0 h 42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56"/>
                        <a:gd name="T16" fmla="*/ 0 h 426"/>
                        <a:gd name="T17" fmla="*/ 256 w 256"/>
                        <a:gd name="T18" fmla="*/ 426 h 42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56" h="426">
                          <a:moveTo>
                            <a:pt x="0" y="0"/>
                          </a:moveTo>
                          <a:lnTo>
                            <a:pt x="34" y="322"/>
                          </a:lnTo>
                          <a:lnTo>
                            <a:pt x="256" y="426"/>
                          </a:lnTo>
                          <a:lnTo>
                            <a:pt x="236" y="5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47" name="Freeform 94"/>
                    <p:cNvSpPr>
                      <a:spLocks/>
                    </p:cNvSpPr>
                    <p:nvPr/>
                  </p:nvSpPr>
                  <p:spPr bwMode="auto">
                    <a:xfrm>
                      <a:off x="385" y="1820"/>
                      <a:ext cx="18" cy="117"/>
                    </a:xfrm>
                    <a:custGeom>
                      <a:avLst/>
                      <a:gdLst>
                        <a:gd name="T0" fmla="*/ 0 w 55"/>
                        <a:gd name="T1" fmla="*/ 0 h 352"/>
                        <a:gd name="T2" fmla="*/ 18 w 55"/>
                        <a:gd name="T3" fmla="*/ 117 h 352"/>
                        <a:gd name="T4" fmla="*/ 10 w 55"/>
                        <a:gd name="T5" fmla="*/ 7 h 352"/>
                        <a:gd name="T6" fmla="*/ 0 w 55"/>
                        <a:gd name="T7" fmla="*/ 0 h 352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55"/>
                        <a:gd name="T13" fmla="*/ 0 h 352"/>
                        <a:gd name="T14" fmla="*/ 55 w 55"/>
                        <a:gd name="T15" fmla="*/ 352 h 352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55" h="352">
                          <a:moveTo>
                            <a:pt x="0" y="0"/>
                          </a:moveTo>
                          <a:lnTo>
                            <a:pt x="55" y="352"/>
                          </a:lnTo>
                          <a:lnTo>
                            <a:pt x="31" y="2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E0700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48" name="Freeform 95"/>
                    <p:cNvSpPr>
                      <a:spLocks/>
                    </p:cNvSpPr>
                    <p:nvPr/>
                  </p:nvSpPr>
                  <p:spPr bwMode="auto">
                    <a:xfrm>
                      <a:off x="453" y="1835"/>
                      <a:ext cx="29" cy="141"/>
                    </a:xfrm>
                    <a:custGeom>
                      <a:avLst/>
                      <a:gdLst>
                        <a:gd name="T0" fmla="*/ 0 w 87"/>
                        <a:gd name="T1" fmla="*/ 0 h 423"/>
                        <a:gd name="T2" fmla="*/ 9 w 87"/>
                        <a:gd name="T3" fmla="*/ 131 h 423"/>
                        <a:gd name="T4" fmla="*/ 29 w 87"/>
                        <a:gd name="T5" fmla="*/ 141 h 423"/>
                        <a:gd name="T6" fmla="*/ 21 w 87"/>
                        <a:gd name="T7" fmla="*/ 2 h 423"/>
                        <a:gd name="T8" fmla="*/ 0 w 87"/>
                        <a:gd name="T9" fmla="*/ 0 h 42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7"/>
                        <a:gd name="T16" fmla="*/ 0 h 423"/>
                        <a:gd name="T17" fmla="*/ 87 w 87"/>
                        <a:gd name="T18" fmla="*/ 423 h 42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7" h="423">
                          <a:moveTo>
                            <a:pt x="0" y="0"/>
                          </a:moveTo>
                          <a:lnTo>
                            <a:pt x="27" y="393"/>
                          </a:lnTo>
                          <a:lnTo>
                            <a:pt x="87" y="423"/>
                          </a:lnTo>
                          <a:lnTo>
                            <a:pt x="63" y="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8242" name="Group 96"/>
                  <p:cNvGrpSpPr>
                    <a:grpSpLocks/>
                  </p:cNvGrpSpPr>
                  <p:nvPr/>
                </p:nvGrpSpPr>
                <p:grpSpPr bwMode="auto">
                  <a:xfrm>
                    <a:off x="767" y="1905"/>
                    <a:ext cx="210" cy="127"/>
                    <a:chOff x="767" y="1905"/>
                    <a:chExt cx="210" cy="127"/>
                  </a:xfrm>
                </p:grpSpPr>
                <p:sp>
                  <p:nvSpPr>
                    <p:cNvPr id="8243" name="Freeform 97"/>
                    <p:cNvSpPr>
                      <a:spLocks/>
                    </p:cNvSpPr>
                    <p:nvPr/>
                  </p:nvSpPr>
                  <p:spPr bwMode="auto">
                    <a:xfrm>
                      <a:off x="767" y="1905"/>
                      <a:ext cx="45" cy="126"/>
                    </a:xfrm>
                    <a:custGeom>
                      <a:avLst/>
                      <a:gdLst>
                        <a:gd name="T0" fmla="*/ 0 w 136"/>
                        <a:gd name="T1" fmla="*/ 1 h 380"/>
                        <a:gd name="T2" fmla="*/ 10 w 136"/>
                        <a:gd name="T3" fmla="*/ 123 h 380"/>
                        <a:gd name="T4" fmla="*/ 45 w 136"/>
                        <a:gd name="T5" fmla="*/ 126 h 380"/>
                        <a:gd name="T6" fmla="*/ 32 w 136"/>
                        <a:gd name="T7" fmla="*/ 0 h 380"/>
                        <a:gd name="T8" fmla="*/ 0 w 136"/>
                        <a:gd name="T9" fmla="*/ 1 h 38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6"/>
                        <a:gd name="T16" fmla="*/ 0 h 380"/>
                        <a:gd name="T17" fmla="*/ 136 w 136"/>
                        <a:gd name="T18" fmla="*/ 380 h 38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6" h="380">
                          <a:moveTo>
                            <a:pt x="0" y="3"/>
                          </a:moveTo>
                          <a:lnTo>
                            <a:pt x="31" y="371"/>
                          </a:lnTo>
                          <a:lnTo>
                            <a:pt x="136" y="380"/>
                          </a:lnTo>
                          <a:lnTo>
                            <a:pt x="96" y="0"/>
                          </a:lnTo>
                          <a:lnTo>
                            <a:pt x="0" y="3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44" name="Freeform 98"/>
                    <p:cNvSpPr>
                      <a:spLocks/>
                    </p:cNvSpPr>
                    <p:nvPr/>
                  </p:nvSpPr>
                  <p:spPr bwMode="auto">
                    <a:xfrm>
                      <a:off x="792" y="1905"/>
                      <a:ext cx="117" cy="127"/>
                    </a:xfrm>
                    <a:custGeom>
                      <a:avLst/>
                      <a:gdLst>
                        <a:gd name="T0" fmla="*/ 0 w 351"/>
                        <a:gd name="T1" fmla="*/ 0 h 382"/>
                        <a:gd name="T2" fmla="*/ 13 w 351"/>
                        <a:gd name="T3" fmla="*/ 124 h 382"/>
                        <a:gd name="T4" fmla="*/ 117 w 351"/>
                        <a:gd name="T5" fmla="*/ 127 h 382"/>
                        <a:gd name="T6" fmla="*/ 105 w 351"/>
                        <a:gd name="T7" fmla="*/ 1 h 382"/>
                        <a:gd name="T8" fmla="*/ 0 w 351"/>
                        <a:gd name="T9" fmla="*/ 0 h 38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51"/>
                        <a:gd name="T16" fmla="*/ 0 h 382"/>
                        <a:gd name="T17" fmla="*/ 351 w 351"/>
                        <a:gd name="T18" fmla="*/ 382 h 38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51" h="382">
                          <a:moveTo>
                            <a:pt x="0" y="0"/>
                          </a:moveTo>
                          <a:lnTo>
                            <a:pt x="40" y="374"/>
                          </a:lnTo>
                          <a:lnTo>
                            <a:pt x="351" y="382"/>
                          </a:lnTo>
                          <a:lnTo>
                            <a:pt x="316" y="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45" name="Freeform 99"/>
                    <p:cNvSpPr>
                      <a:spLocks/>
                    </p:cNvSpPr>
                    <p:nvPr/>
                  </p:nvSpPr>
                  <p:spPr bwMode="auto">
                    <a:xfrm>
                      <a:off x="897" y="1918"/>
                      <a:ext cx="80" cy="106"/>
                    </a:xfrm>
                    <a:custGeom>
                      <a:avLst/>
                      <a:gdLst>
                        <a:gd name="T0" fmla="*/ 0 w 241"/>
                        <a:gd name="T1" fmla="*/ 0 h 319"/>
                        <a:gd name="T2" fmla="*/ 9 w 241"/>
                        <a:gd name="T3" fmla="*/ 106 h 319"/>
                        <a:gd name="T4" fmla="*/ 55 w 241"/>
                        <a:gd name="T5" fmla="*/ 106 h 319"/>
                        <a:gd name="T6" fmla="*/ 80 w 241"/>
                        <a:gd name="T7" fmla="*/ 1 h 319"/>
                        <a:gd name="T8" fmla="*/ 0 w 241"/>
                        <a:gd name="T9" fmla="*/ 0 h 3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41"/>
                        <a:gd name="T16" fmla="*/ 0 h 319"/>
                        <a:gd name="T17" fmla="*/ 241 w 241"/>
                        <a:gd name="T18" fmla="*/ 319 h 31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41" h="319">
                          <a:moveTo>
                            <a:pt x="0" y="0"/>
                          </a:moveTo>
                          <a:lnTo>
                            <a:pt x="28" y="319"/>
                          </a:lnTo>
                          <a:lnTo>
                            <a:pt x="167" y="319"/>
                          </a:lnTo>
                          <a:lnTo>
                            <a:pt x="241" y="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E0700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8221" name="Freeform 100"/>
              <p:cNvSpPr>
                <a:spLocks/>
              </p:cNvSpPr>
              <p:nvPr/>
            </p:nvSpPr>
            <p:spPr bwMode="auto">
              <a:xfrm>
                <a:off x="3161" y="1668"/>
                <a:ext cx="602" cy="139"/>
              </a:xfrm>
              <a:custGeom>
                <a:avLst/>
                <a:gdLst>
                  <a:gd name="T0" fmla="*/ 34 w 1805"/>
                  <a:gd name="T1" fmla="*/ 0 h 418"/>
                  <a:gd name="T2" fmla="*/ 26 w 1805"/>
                  <a:gd name="T3" fmla="*/ 3 h 418"/>
                  <a:gd name="T4" fmla="*/ 20 w 1805"/>
                  <a:gd name="T5" fmla="*/ 5 h 418"/>
                  <a:gd name="T6" fmla="*/ 15 w 1805"/>
                  <a:gd name="T7" fmla="*/ 8 h 418"/>
                  <a:gd name="T8" fmla="*/ 9 w 1805"/>
                  <a:gd name="T9" fmla="*/ 13 h 418"/>
                  <a:gd name="T10" fmla="*/ 4 w 1805"/>
                  <a:gd name="T11" fmla="*/ 16 h 418"/>
                  <a:gd name="T12" fmla="*/ 1 w 1805"/>
                  <a:gd name="T13" fmla="*/ 22 h 418"/>
                  <a:gd name="T14" fmla="*/ 0 w 1805"/>
                  <a:gd name="T15" fmla="*/ 29 h 418"/>
                  <a:gd name="T16" fmla="*/ 0 w 1805"/>
                  <a:gd name="T17" fmla="*/ 35 h 418"/>
                  <a:gd name="T18" fmla="*/ 4 w 1805"/>
                  <a:gd name="T19" fmla="*/ 38 h 418"/>
                  <a:gd name="T20" fmla="*/ 10 w 1805"/>
                  <a:gd name="T21" fmla="*/ 44 h 418"/>
                  <a:gd name="T22" fmla="*/ 17 w 1805"/>
                  <a:gd name="T23" fmla="*/ 49 h 418"/>
                  <a:gd name="T24" fmla="*/ 29 w 1805"/>
                  <a:gd name="T25" fmla="*/ 55 h 418"/>
                  <a:gd name="T26" fmla="*/ 42 w 1805"/>
                  <a:gd name="T27" fmla="*/ 60 h 418"/>
                  <a:gd name="T28" fmla="*/ 56 w 1805"/>
                  <a:gd name="T29" fmla="*/ 65 h 418"/>
                  <a:gd name="T30" fmla="*/ 73 w 1805"/>
                  <a:gd name="T31" fmla="*/ 71 h 418"/>
                  <a:gd name="T32" fmla="*/ 89 w 1805"/>
                  <a:gd name="T33" fmla="*/ 76 h 418"/>
                  <a:gd name="T34" fmla="*/ 110 w 1805"/>
                  <a:gd name="T35" fmla="*/ 83 h 418"/>
                  <a:gd name="T36" fmla="*/ 130 w 1805"/>
                  <a:gd name="T37" fmla="*/ 89 h 418"/>
                  <a:gd name="T38" fmla="*/ 150 w 1805"/>
                  <a:gd name="T39" fmla="*/ 95 h 418"/>
                  <a:gd name="T40" fmla="*/ 169 w 1805"/>
                  <a:gd name="T41" fmla="*/ 99 h 418"/>
                  <a:gd name="T42" fmla="*/ 187 w 1805"/>
                  <a:gd name="T43" fmla="*/ 104 h 418"/>
                  <a:gd name="T44" fmla="*/ 207 w 1805"/>
                  <a:gd name="T45" fmla="*/ 107 h 418"/>
                  <a:gd name="T46" fmla="*/ 227 w 1805"/>
                  <a:gd name="T47" fmla="*/ 112 h 418"/>
                  <a:gd name="T48" fmla="*/ 247 w 1805"/>
                  <a:gd name="T49" fmla="*/ 115 h 418"/>
                  <a:gd name="T50" fmla="*/ 274 w 1805"/>
                  <a:gd name="T51" fmla="*/ 120 h 418"/>
                  <a:gd name="T52" fmla="*/ 298 w 1805"/>
                  <a:gd name="T53" fmla="*/ 124 h 418"/>
                  <a:gd name="T54" fmla="*/ 328 w 1805"/>
                  <a:gd name="T55" fmla="*/ 128 h 418"/>
                  <a:gd name="T56" fmla="*/ 354 w 1805"/>
                  <a:gd name="T57" fmla="*/ 131 h 418"/>
                  <a:gd name="T58" fmla="*/ 377 w 1805"/>
                  <a:gd name="T59" fmla="*/ 132 h 418"/>
                  <a:gd name="T60" fmla="*/ 401 w 1805"/>
                  <a:gd name="T61" fmla="*/ 134 h 418"/>
                  <a:gd name="T62" fmla="*/ 444 w 1805"/>
                  <a:gd name="T63" fmla="*/ 136 h 418"/>
                  <a:gd name="T64" fmla="*/ 570 w 1805"/>
                  <a:gd name="T65" fmla="*/ 139 h 418"/>
                  <a:gd name="T66" fmla="*/ 602 w 1805"/>
                  <a:gd name="T67" fmla="*/ 136 h 418"/>
                  <a:gd name="T68" fmla="*/ 493 w 1805"/>
                  <a:gd name="T69" fmla="*/ 93 h 418"/>
                  <a:gd name="T70" fmla="*/ 481 w 1805"/>
                  <a:gd name="T71" fmla="*/ 88 h 418"/>
                  <a:gd name="T72" fmla="*/ 467 w 1805"/>
                  <a:gd name="T73" fmla="*/ 87 h 418"/>
                  <a:gd name="T74" fmla="*/ 454 w 1805"/>
                  <a:gd name="T75" fmla="*/ 87 h 418"/>
                  <a:gd name="T76" fmla="*/ 441 w 1805"/>
                  <a:gd name="T77" fmla="*/ 88 h 418"/>
                  <a:gd name="T78" fmla="*/ 426 w 1805"/>
                  <a:gd name="T79" fmla="*/ 89 h 418"/>
                  <a:gd name="T80" fmla="*/ 411 w 1805"/>
                  <a:gd name="T81" fmla="*/ 88 h 418"/>
                  <a:gd name="T82" fmla="*/ 394 w 1805"/>
                  <a:gd name="T83" fmla="*/ 86 h 418"/>
                  <a:gd name="T84" fmla="*/ 348 w 1805"/>
                  <a:gd name="T85" fmla="*/ 81 h 418"/>
                  <a:gd name="T86" fmla="*/ 317 w 1805"/>
                  <a:gd name="T87" fmla="*/ 79 h 418"/>
                  <a:gd name="T88" fmla="*/ 288 w 1805"/>
                  <a:gd name="T89" fmla="*/ 74 h 418"/>
                  <a:gd name="T90" fmla="*/ 257 w 1805"/>
                  <a:gd name="T91" fmla="*/ 69 h 418"/>
                  <a:gd name="T92" fmla="*/ 225 w 1805"/>
                  <a:gd name="T93" fmla="*/ 64 h 418"/>
                  <a:gd name="T94" fmla="*/ 187 w 1805"/>
                  <a:gd name="T95" fmla="*/ 58 h 418"/>
                  <a:gd name="T96" fmla="*/ 155 w 1805"/>
                  <a:gd name="T97" fmla="*/ 49 h 418"/>
                  <a:gd name="T98" fmla="*/ 131 w 1805"/>
                  <a:gd name="T99" fmla="*/ 41 h 418"/>
                  <a:gd name="T100" fmla="*/ 107 w 1805"/>
                  <a:gd name="T101" fmla="*/ 35 h 418"/>
                  <a:gd name="T102" fmla="*/ 87 w 1805"/>
                  <a:gd name="T103" fmla="*/ 28 h 418"/>
                  <a:gd name="T104" fmla="*/ 70 w 1805"/>
                  <a:gd name="T105" fmla="*/ 22 h 418"/>
                  <a:gd name="T106" fmla="*/ 56 w 1805"/>
                  <a:gd name="T107" fmla="*/ 15 h 418"/>
                  <a:gd name="T108" fmla="*/ 48 w 1805"/>
                  <a:gd name="T109" fmla="*/ 11 h 418"/>
                  <a:gd name="T110" fmla="*/ 42 w 1805"/>
                  <a:gd name="T111" fmla="*/ 7 h 418"/>
                  <a:gd name="T112" fmla="*/ 34 w 1805"/>
                  <a:gd name="T113" fmla="*/ 0 h 41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805"/>
                  <a:gd name="T172" fmla="*/ 0 h 418"/>
                  <a:gd name="T173" fmla="*/ 1805 w 1805"/>
                  <a:gd name="T174" fmla="*/ 418 h 41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805" h="418">
                    <a:moveTo>
                      <a:pt x="102" y="0"/>
                    </a:moveTo>
                    <a:lnTo>
                      <a:pt x="79" y="8"/>
                    </a:lnTo>
                    <a:lnTo>
                      <a:pt x="61" y="16"/>
                    </a:lnTo>
                    <a:lnTo>
                      <a:pt x="45" y="25"/>
                    </a:lnTo>
                    <a:lnTo>
                      <a:pt x="28" y="40"/>
                    </a:lnTo>
                    <a:lnTo>
                      <a:pt x="13" y="49"/>
                    </a:lnTo>
                    <a:lnTo>
                      <a:pt x="4" y="66"/>
                    </a:lnTo>
                    <a:lnTo>
                      <a:pt x="0" y="86"/>
                    </a:lnTo>
                    <a:lnTo>
                      <a:pt x="0" y="105"/>
                    </a:lnTo>
                    <a:lnTo>
                      <a:pt x="13" y="115"/>
                    </a:lnTo>
                    <a:lnTo>
                      <a:pt x="29" y="131"/>
                    </a:lnTo>
                    <a:lnTo>
                      <a:pt x="52" y="146"/>
                    </a:lnTo>
                    <a:lnTo>
                      <a:pt x="87" y="165"/>
                    </a:lnTo>
                    <a:lnTo>
                      <a:pt x="125" y="179"/>
                    </a:lnTo>
                    <a:lnTo>
                      <a:pt x="167" y="195"/>
                    </a:lnTo>
                    <a:lnTo>
                      <a:pt x="219" y="214"/>
                    </a:lnTo>
                    <a:lnTo>
                      <a:pt x="268" y="230"/>
                    </a:lnTo>
                    <a:lnTo>
                      <a:pt x="330" y="250"/>
                    </a:lnTo>
                    <a:lnTo>
                      <a:pt x="389" y="268"/>
                    </a:lnTo>
                    <a:lnTo>
                      <a:pt x="451" y="285"/>
                    </a:lnTo>
                    <a:lnTo>
                      <a:pt x="507" y="297"/>
                    </a:lnTo>
                    <a:lnTo>
                      <a:pt x="560" y="312"/>
                    </a:lnTo>
                    <a:lnTo>
                      <a:pt x="620" y="323"/>
                    </a:lnTo>
                    <a:lnTo>
                      <a:pt x="682" y="336"/>
                    </a:lnTo>
                    <a:lnTo>
                      <a:pt x="741" y="347"/>
                    </a:lnTo>
                    <a:lnTo>
                      <a:pt x="823" y="360"/>
                    </a:lnTo>
                    <a:lnTo>
                      <a:pt x="895" y="372"/>
                    </a:lnTo>
                    <a:lnTo>
                      <a:pt x="984" y="386"/>
                    </a:lnTo>
                    <a:lnTo>
                      <a:pt x="1060" y="394"/>
                    </a:lnTo>
                    <a:lnTo>
                      <a:pt x="1129" y="398"/>
                    </a:lnTo>
                    <a:lnTo>
                      <a:pt x="1202" y="404"/>
                    </a:lnTo>
                    <a:lnTo>
                      <a:pt x="1332" y="410"/>
                    </a:lnTo>
                    <a:lnTo>
                      <a:pt x="1709" y="418"/>
                    </a:lnTo>
                    <a:lnTo>
                      <a:pt x="1805" y="410"/>
                    </a:lnTo>
                    <a:lnTo>
                      <a:pt x="1477" y="279"/>
                    </a:lnTo>
                    <a:lnTo>
                      <a:pt x="1441" y="266"/>
                    </a:lnTo>
                    <a:lnTo>
                      <a:pt x="1400" y="262"/>
                    </a:lnTo>
                    <a:lnTo>
                      <a:pt x="1360" y="262"/>
                    </a:lnTo>
                    <a:lnTo>
                      <a:pt x="1323" y="266"/>
                    </a:lnTo>
                    <a:lnTo>
                      <a:pt x="1277" y="268"/>
                    </a:lnTo>
                    <a:lnTo>
                      <a:pt x="1232" y="266"/>
                    </a:lnTo>
                    <a:lnTo>
                      <a:pt x="1182" y="260"/>
                    </a:lnTo>
                    <a:lnTo>
                      <a:pt x="1042" y="244"/>
                    </a:lnTo>
                    <a:lnTo>
                      <a:pt x="951" y="238"/>
                    </a:lnTo>
                    <a:lnTo>
                      <a:pt x="863" y="224"/>
                    </a:lnTo>
                    <a:lnTo>
                      <a:pt x="770" y="208"/>
                    </a:lnTo>
                    <a:lnTo>
                      <a:pt x="674" y="191"/>
                    </a:lnTo>
                    <a:lnTo>
                      <a:pt x="560" y="173"/>
                    </a:lnTo>
                    <a:lnTo>
                      <a:pt x="466" y="146"/>
                    </a:lnTo>
                    <a:lnTo>
                      <a:pt x="393" y="123"/>
                    </a:lnTo>
                    <a:lnTo>
                      <a:pt x="322" y="105"/>
                    </a:lnTo>
                    <a:lnTo>
                      <a:pt x="260" y="84"/>
                    </a:lnTo>
                    <a:lnTo>
                      <a:pt x="210" y="66"/>
                    </a:lnTo>
                    <a:lnTo>
                      <a:pt x="167" y="46"/>
                    </a:lnTo>
                    <a:lnTo>
                      <a:pt x="144" y="33"/>
                    </a:lnTo>
                    <a:lnTo>
                      <a:pt x="125" y="2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8222" name="Group 101"/>
              <p:cNvGrpSpPr>
                <a:grpSpLocks/>
              </p:cNvGrpSpPr>
              <p:nvPr/>
            </p:nvGrpSpPr>
            <p:grpSpPr bwMode="auto">
              <a:xfrm>
                <a:off x="5424" y="1637"/>
                <a:ext cx="176" cy="116"/>
                <a:chOff x="2643" y="1753"/>
                <a:chExt cx="176" cy="116"/>
              </a:xfrm>
            </p:grpSpPr>
            <p:grpSp>
              <p:nvGrpSpPr>
                <p:cNvPr id="8235" name="Group 102"/>
                <p:cNvGrpSpPr>
                  <a:grpSpLocks/>
                </p:cNvGrpSpPr>
                <p:nvPr/>
              </p:nvGrpSpPr>
              <p:grpSpPr bwMode="auto">
                <a:xfrm>
                  <a:off x="2643" y="1753"/>
                  <a:ext cx="176" cy="116"/>
                  <a:chOff x="2643" y="1753"/>
                  <a:chExt cx="176" cy="116"/>
                </a:xfrm>
              </p:grpSpPr>
              <p:sp>
                <p:nvSpPr>
                  <p:cNvPr id="8237" name="Freeform 103"/>
                  <p:cNvSpPr>
                    <a:spLocks/>
                  </p:cNvSpPr>
                  <p:nvPr/>
                </p:nvSpPr>
                <p:spPr bwMode="auto">
                  <a:xfrm>
                    <a:off x="2643" y="1753"/>
                    <a:ext cx="176" cy="116"/>
                  </a:xfrm>
                  <a:custGeom>
                    <a:avLst/>
                    <a:gdLst>
                      <a:gd name="T0" fmla="*/ 107 w 530"/>
                      <a:gd name="T1" fmla="*/ 0 h 346"/>
                      <a:gd name="T2" fmla="*/ 111 w 530"/>
                      <a:gd name="T3" fmla="*/ 9 h 346"/>
                      <a:gd name="T4" fmla="*/ 117 w 530"/>
                      <a:gd name="T5" fmla="*/ 13 h 346"/>
                      <a:gd name="T6" fmla="*/ 128 w 530"/>
                      <a:gd name="T7" fmla="*/ 17 h 346"/>
                      <a:gd name="T8" fmla="*/ 141 w 530"/>
                      <a:gd name="T9" fmla="*/ 23 h 346"/>
                      <a:gd name="T10" fmla="*/ 166 w 530"/>
                      <a:gd name="T11" fmla="*/ 31 h 346"/>
                      <a:gd name="T12" fmla="*/ 172 w 530"/>
                      <a:gd name="T13" fmla="*/ 34 h 346"/>
                      <a:gd name="T14" fmla="*/ 175 w 530"/>
                      <a:gd name="T15" fmla="*/ 37 h 346"/>
                      <a:gd name="T16" fmla="*/ 176 w 530"/>
                      <a:gd name="T17" fmla="*/ 64 h 346"/>
                      <a:gd name="T18" fmla="*/ 175 w 530"/>
                      <a:gd name="T19" fmla="*/ 70 h 346"/>
                      <a:gd name="T20" fmla="*/ 172 w 530"/>
                      <a:gd name="T21" fmla="*/ 75 h 346"/>
                      <a:gd name="T22" fmla="*/ 167 w 530"/>
                      <a:gd name="T23" fmla="*/ 80 h 346"/>
                      <a:gd name="T24" fmla="*/ 163 w 530"/>
                      <a:gd name="T25" fmla="*/ 83 h 346"/>
                      <a:gd name="T26" fmla="*/ 155 w 530"/>
                      <a:gd name="T27" fmla="*/ 88 h 346"/>
                      <a:gd name="T28" fmla="*/ 141 w 530"/>
                      <a:gd name="T29" fmla="*/ 94 h 346"/>
                      <a:gd name="T30" fmla="*/ 125 w 530"/>
                      <a:gd name="T31" fmla="*/ 100 h 346"/>
                      <a:gd name="T32" fmla="*/ 101 w 530"/>
                      <a:gd name="T33" fmla="*/ 107 h 346"/>
                      <a:gd name="T34" fmla="*/ 78 w 530"/>
                      <a:gd name="T35" fmla="*/ 111 h 346"/>
                      <a:gd name="T36" fmla="*/ 64 w 530"/>
                      <a:gd name="T37" fmla="*/ 114 h 346"/>
                      <a:gd name="T38" fmla="*/ 53 w 530"/>
                      <a:gd name="T39" fmla="*/ 115 h 346"/>
                      <a:gd name="T40" fmla="*/ 37 w 530"/>
                      <a:gd name="T41" fmla="*/ 116 h 346"/>
                      <a:gd name="T42" fmla="*/ 27 w 530"/>
                      <a:gd name="T43" fmla="*/ 115 h 346"/>
                      <a:gd name="T44" fmla="*/ 21 w 530"/>
                      <a:gd name="T45" fmla="*/ 113 h 346"/>
                      <a:gd name="T46" fmla="*/ 15 w 530"/>
                      <a:gd name="T47" fmla="*/ 110 h 346"/>
                      <a:gd name="T48" fmla="*/ 12 w 530"/>
                      <a:gd name="T49" fmla="*/ 104 h 346"/>
                      <a:gd name="T50" fmla="*/ 0 w 530"/>
                      <a:gd name="T51" fmla="*/ 45 h 346"/>
                      <a:gd name="T52" fmla="*/ 7 w 530"/>
                      <a:gd name="T53" fmla="*/ 42 h 346"/>
                      <a:gd name="T54" fmla="*/ 19 w 530"/>
                      <a:gd name="T55" fmla="*/ 39 h 346"/>
                      <a:gd name="T56" fmla="*/ 40 w 530"/>
                      <a:gd name="T57" fmla="*/ 36 h 346"/>
                      <a:gd name="T58" fmla="*/ 51 w 530"/>
                      <a:gd name="T59" fmla="*/ 33 h 346"/>
                      <a:gd name="T60" fmla="*/ 64 w 530"/>
                      <a:gd name="T61" fmla="*/ 29 h 346"/>
                      <a:gd name="T62" fmla="*/ 73 w 530"/>
                      <a:gd name="T63" fmla="*/ 26 h 346"/>
                      <a:gd name="T64" fmla="*/ 83 w 530"/>
                      <a:gd name="T65" fmla="*/ 23 h 346"/>
                      <a:gd name="T66" fmla="*/ 89 w 530"/>
                      <a:gd name="T67" fmla="*/ 20 h 346"/>
                      <a:gd name="T68" fmla="*/ 97 w 530"/>
                      <a:gd name="T69" fmla="*/ 17 h 346"/>
                      <a:gd name="T70" fmla="*/ 103 w 530"/>
                      <a:gd name="T71" fmla="*/ 12 h 346"/>
                      <a:gd name="T72" fmla="*/ 106 w 530"/>
                      <a:gd name="T73" fmla="*/ 7 h 346"/>
                      <a:gd name="T74" fmla="*/ 107 w 530"/>
                      <a:gd name="T75" fmla="*/ 0 h 3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530"/>
                      <a:gd name="T115" fmla="*/ 0 h 346"/>
                      <a:gd name="T116" fmla="*/ 530 w 530"/>
                      <a:gd name="T117" fmla="*/ 346 h 3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530" h="346">
                        <a:moveTo>
                          <a:pt x="323" y="0"/>
                        </a:moveTo>
                        <a:lnTo>
                          <a:pt x="334" y="27"/>
                        </a:lnTo>
                        <a:lnTo>
                          <a:pt x="352" y="40"/>
                        </a:lnTo>
                        <a:lnTo>
                          <a:pt x="385" y="52"/>
                        </a:lnTo>
                        <a:lnTo>
                          <a:pt x="426" y="69"/>
                        </a:lnTo>
                        <a:lnTo>
                          <a:pt x="500" y="92"/>
                        </a:lnTo>
                        <a:lnTo>
                          <a:pt x="518" y="101"/>
                        </a:lnTo>
                        <a:lnTo>
                          <a:pt x="526" y="110"/>
                        </a:lnTo>
                        <a:lnTo>
                          <a:pt x="530" y="190"/>
                        </a:lnTo>
                        <a:lnTo>
                          <a:pt x="527" y="209"/>
                        </a:lnTo>
                        <a:lnTo>
                          <a:pt x="519" y="225"/>
                        </a:lnTo>
                        <a:lnTo>
                          <a:pt x="504" y="238"/>
                        </a:lnTo>
                        <a:lnTo>
                          <a:pt x="491" y="249"/>
                        </a:lnTo>
                        <a:lnTo>
                          <a:pt x="466" y="263"/>
                        </a:lnTo>
                        <a:lnTo>
                          <a:pt x="425" y="279"/>
                        </a:lnTo>
                        <a:lnTo>
                          <a:pt x="377" y="298"/>
                        </a:lnTo>
                        <a:lnTo>
                          <a:pt x="304" y="318"/>
                        </a:lnTo>
                        <a:lnTo>
                          <a:pt x="235" y="332"/>
                        </a:lnTo>
                        <a:lnTo>
                          <a:pt x="192" y="340"/>
                        </a:lnTo>
                        <a:lnTo>
                          <a:pt x="159" y="344"/>
                        </a:lnTo>
                        <a:lnTo>
                          <a:pt x="110" y="346"/>
                        </a:lnTo>
                        <a:lnTo>
                          <a:pt x="81" y="344"/>
                        </a:lnTo>
                        <a:lnTo>
                          <a:pt x="62" y="338"/>
                        </a:lnTo>
                        <a:lnTo>
                          <a:pt x="45" y="328"/>
                        </a:lnTo>
                        <a:lnTo>
                          <a:pt x="37" y="311"/>
                        </a:lnTo>
                        <a:lnTo>
                          <a:pt x="0" y="133"/>
                        </a:lnTo>
                        <a:lnTo>
                          <a:pt x="22" y="124"/>
                        </a:lnTo>
                        <a:lnTo>
                          <a:pt x="57" y="116"/>
                        </a:lnTo>
                        <a:lnTo>
                          <a:pt x="121" y="106"/>
                        </a:lnTo>
                        <a:lnTo>
                          <a:pt x="154" y="97"/>
                        </a:lnTo>
                        <a:lnTo>
                          <a:pt x="192" y="87"/>
                        </a:lnTo>
                        <a:lnTo>
                          <a:pt x="219" y="79"/>
                        </a:lnTo>
                        <a:lnTo>
                          <a:pt x="251" y="69"/>
                        </a:lnTo>
                        <a:lnTo>
                          <a:pt x="269" y="61"/>
                        </a:lnTo>
                        <a:lnTo>
                          <a:pt x="293" y="51"/>
                        </a:lnTo>
                        <a:lnTo>
                          <a:pt x="309" y="35"/>
                        </a:lnTo>
                        <a:lnTo>
                          <a:pt x="319" y="20"/>
                        </a:lnTo>
                        <a:lnTo>
                          <a:pt x="323" y="0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238" name="Freeform 104"/>
                  <p:cNvSpPr>
                    <a:spLocks/>
                  </p:cNvSpPr>
                  <p:nvPr/>
                </p:nvSpPr>
                <p:spPr bwMode="auto">
                  <a:xfrm>
                    <a:off x="2652" y="1771"/>
                    <a:ext cx="157" cy="51"/>
                  </a:xfrm>
                  <a:custGeom>
                    <a:avLst/>
                    <a:gdLst>
                      <a:gd name="T0" fmla="*/ 104 w 472"/>
                      <a:gd name="T1" fmla="*/ 12 h 154"/>
                      <a:gd name="T2" fmla="*/ 111 w 472"/>
                      <a:gd name="T3" fmla="*/ 7 h 154"/>
                      <a:gd name="T4" fmla="*/ 118 w 472"/>
                      <a:gd name="T5" fmla="*/ 0 h 154"/>
                      <a:gd name="T6" fmla="*/ 132 w 472"/>
                      <a:gd name="T7" fmla="*/ 6 h 154"/>
                      <a:gd name="T8" fmla="*/ 157 w 472"/>
                      <a:gd name="T9" fmla="*/ 13 h 154"/>
                      <a:gd name="T10" fmla="*/ 155 w 472"/>
                      <a:gd name="T11" fmla="*/ 17 h 154"/>
                      <a:gd name="T12" fmla="*/ 150 w 472"/>
                      <a:gd name="T13" fmla="*/ 21 h 154"/>
                      <a:gd name="T14" fmla="*/ 143 w 472"/>
                      <a:gd name="T15" fmla="*/ 26 h 154"/>
                      <a:gd name="T16" fmla="*/ 129 w 472"/>
                      <a:gd name="T17" fmla="*/ 32 h 154"/>
                      <a:gd name="T18" fmla="*/ 114 w 472"/>
                      <a:gd name="T19" fmla="*/ 38 h 154"/>
                      <a:gd name="T20" fmla="*/ 97 w 472"/>
                      <a:gd name="T21" fmla="*/ 42 h 154"/>
                      <a:gd name="T22" fmla="*/ 83 w 472"/>
                      <a:gd name="T23" fmla="*/ 45 h 154"/>
                      <a:gd name="T24" fmla="*/ 69 w 472"/>
                      <a:gd name="T25" fmla="*/ 47 h 154"/>
                      <a:gd name="T26" fmla="*/ 55 w 472"/>
                      <a:gd name="T27" fmla="*/ 49 h 154"/>
                      <a:gd name="T28" fmla="*/ 36 w 472"/>
                      <a:gd name="T29" fmla="*/ 51 h 154"/>
                      <a:gd name="T30" fmla="*/ 22 w 472"/>
                      <a:gd name="T31" fmla="*/ 51 h 154"/>
                      <a:gd name="T32" fmla="*/ 11 w 472"/>
                      <a:gd name="T33" fmla="*/ 51 h 154"/>
                      <a:gd name="T34" fmla="*/ 3 w 472"/>
                      <a:gd name="T35" fmla="*/ 46 h 154"/>
                      <a:gd name="T36" fmla="*/ 0 w 472"/>
                      <a:gd name="T37" fmla="*/ 41 h 154"/>
                      <a:gd name="T38" fmla="*/ 1 w 472"/>
                      <a:gd name="T39" fmla="*/ 36 h 154"/>
                      <a:gd name="T40" fmla="*/ 3 w 472"/>
                      <a:gd name="T41" fmla="*/ 32 h 154"/>
                      <a:gd name="T42" fmla="*/ 11 w 472"/>
                      <a:gd name="T43" fmla="*/ 32 h 154"/>
                      <a:gd name="T44" fmla="*/ 22 w 472"/>
                      <a:gd name="T45" fmla="*/ 32 h 154"/>
                      <a:gd name="T46" fmla="*/ 31 w 472"/>
                      <a:gd name="T47" fmla="*/ 32 h 154"/>
                      <a:gd name="T48" fmla="*/ 46 w 472"/>
                      <a:gd name="T49" fmla="*/ 29 h 154"/>
                      <a:gd name="T50" fmla="*/ 56 w 472"/>
                      <a:gd name="T51" fmla="*/ 27 h 154"/>
                      <a:gd name="T52" fmla="*/ 68 w 472"/>
                      <a:gd name="T53" fmla="*/ 25 h 154"/>
                      <a:gd name="T54" fmla="*/ 79 w 472"/>
                      <a:gd name="T55" fmla="*/ 23 h 154"/>
                      <a:gd name="T56" fmla="*/ 88 w 472"/>
                      <a:gd name="T57" fmla="*/ 19 h 154"/>
                      <a:gd name="T58" fmla="*/ 97 w 472"/>
                      <a:gd name="T59" fmla="*/ 16 h 154"/>
                      <a:gd name="T60" fmla="*/ 104 w 472"/>
                      <a:gd name="T61" fmla="*/ 12 h 154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472"/>
                      <a:gd name="T94" fmla="*/ 0 h 154"/>
                      <a:gd name="T95" fmla="*/ 472 w 472"/>
                      <a:gd name="T96" fmla="*/ 154 h 154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472" h="154">
                        <a:moveTo>
                          <a:pt x="313" y="35"/>
                        </a:moveTo>
                        <a:lnTo>
                          <a:pt x="334" y="21"/>
                        </a:lnTo>
                        <a:lnTo>
                          <a:pt x="356" y="0"/>
                        </a:lnTo>
                        <a:lnTo>
                          <a:pt x="398" y="17"/>
                        </a:lnTo>
                        <a:lnTo>
                          <a:pt x="472" y="40"/>
                        </a:lnTo>
                        <a:lnTo>
                          <a:pt x="467" y="52"/>
                        </a:lnTo>
                        <a:lnTo>
                          <a:pt x="451" y="64"/>
                        </a:lnTo>
                        <a:lnTo>
                          <a:pt x="429" y="80"/>
                        </a:lnTo>
                        <a:lnTo>
                          <a:pt x="389" y="97"/>
                        </a:lnTo>
                        <a:lnTo>
                          <a:pt x="342" y="114"/>
                        </a:lnTo>
                        <a:lnTo>
                          <a:pt x="291" y="126"/>
                        </a:lnTo>
                        <a:lnTo>
                          <a:pt x="249" y="135"/>
                        </a:lnTo>
                        <a:lnTo>
                          <a:pt x="208" y="142"/>
                        </a:lnTo>
                        <a:lnTo>
                          <a:pt x="164" y="147"/>
                        </a:lnTo>
                        <a:lnTo>
                          <a:pt x="107" y="154"/>
                        </a:lnTo>
                        <a:lnTo>
                          <a:pt x="65" y="154"/>
                        </a:lnTo>
                        <a:lnTo>
                          <a:pt x="33" y="153"/>
                        </a:lnTo>
                        <a:lnTo>
                          <a:pt x="9" y="138"/>
                        </a:lnTo>
                        <a:lnTo>
                          <a:pt x="0" y="124"/>
                        </a:lnTo>
                        <a:lnTo>
                          <a:pt x="2" y="110"/>
                        </a:lnTo>
                        <a:lnTo>
                          <a:pt x="10" y="98"/>
                        </a:lnTo>
                        <a:lnTo>
                          <a:pt x="34" y="97"/>
                        </a:lnTo>
                        <a:lnTo>
                          <a:pt x="67" y="96"/>
                        </a:lnTo>
                        <a:lnTo>
                          <a:pt x="93" y="96"/>
                        </a:lnTo>
                        <a:lnTo>
                          <a:pt x="138" y="88"/>
                        </a:lnTo>
                        <a:lnTo>
                          <a:pt x="168" y="81"/>
                        </a:lnTo>
                        <a:lnTo>
                          <a:pt x="203" y="74"/>
                        </a:lnTo>
                        <a:lnTo>
                          <a:pt x="236" y="69"/>
                        </a:lnTo>
                        <a:lnTo>
                          <a:pt x="265" y="58"/>
                        </a:lnTo>
                        <a:lnTo>
                          <a:pt x="293" y="49"/>
                        </a:lnTo>
                        <a:lnTo>
                          <a:pt x="313" y="35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8236" name="Freeform 105"/>
                <p:cNvSpPr>
                  <a:spLocks/>
                </p:cNvSpPr>
                <p:nvPr/>
              </p:nvSpPr>
              <p:spPr bwMode="auto">
                <a:xfrm>
                  <a:off x="2673" y="1798"/>
                  <a:ext cx="125" cy="25"/>
                </a:xfrm>
                <a:custGeom>
                  <a:avLst/>
                  <a:gdLst>
                    <a:gd name="T0" fmla="*/ 0 w 375"/>
                    <a:gd name="T1" fmla="*/ 25 h 76"/>
                    <a:gd name="T2" fmla="*/ 22 w 375"/>
                    <a:gd name="T3" fmla="*/ 24 h 76"/>
                    <a:gd name="T4" fmla="*/ 49 w 375"/>
                    <a:gd name="T5" fmla="*/ 22 h 76"/>
                    <a:gd name="T6" fmla="*/ 74 w 375"/>
                    <a:gd name="T7" fmla="*/ 17 h 76"/>
                    <a:gd name="T8" fmla="*/ 91 w 375"/>
                    <a:gd name="T9" fmla="*/ 14 h 76"/>
                    <a:gd name="T10" fmla="*/ 111 w 375"/>
                    <a:gd name="T11" fmla="*/ 6 h 76"/>
                    <a:gd name="T12" fmla="*/ 125 w 375"/>
                    <a:gd name="T13" fmla="*/ 0 h 7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75"/>
                    <a:gd name="T22" fmla="*/ 0 h 76"/>
                    <a:gd name="T23" fmla="*/ 375 w 375"/>
                    <a:gd name="T24" fmla="*/ 76 h 7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75" h="76">
                      <a:moveTo>
                        <a:pt x="0" y="76"/>
                      </a:moveTo>
                      <a:lnTo>
                        <a:pt x="65" y="74"/>
                      </a:lnTo>
                      <a:lnTo>
                        <a:pt x="146" y="66"/>
                      </a:lnTo>
                      <a:lnTo>
                        <a:pt x="222" y="53"/>
                      </a:lnTo>
                      <a:lnTo>
                        <a:pt x="274" y="43"/>
                      </a:lnTo>
                      <a:lnTo>
                        <a:pt x="332" y="19"/>
                      </a:lnTo>
                      <a:lnTo>
                        <a:pt x="375" y="0"/>
                      </a:lnTo>
                    </a:path>
                  </a:pathLst>
                </a:custGeom>
                <a:noFill/>
                <a:ln w="6350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8223" name="Group 106"/>
              <p:cNvGrpSpPr>
                <a:grpSpLocks/>
              </p:cNvGrpSpPr>
              <p:nvPr/>
            </p:nvGrpSpPr>
            <p:grpSpPr bwMode="auto">
              <a:xfrm>
                <a:off x="3136" y="1767"/>
                <a:ext cx="802" cy="265"/>
                <a:chOff x="355" y="1883"/>
                <a:chExt cx="802" cy="265"/>
              </a:xfrm>
            </p:grpSpPr>
            <p:grpSp>
              <p:nvGrpSpPr>
                <p:cNvPr id="8224" name="Group 107"/>
                <p:cNvGrpSpPr>
                  <a:grpSpLocks/>
                </p:cNvGrpSpPr>
                <p:nvPr/>
              </p:nvGrpSpPr>
              <p:grpSpPr bwMode="auto">
                <a:xfrm>
                  <a:off x="355" y="1883"/>
                  <a:ext cx="802" cy="265"/>
                  <a:chOff x="355" y="1883"/>
                  <a:chExt cx="802" cy="265"/>
                </a:xfrm>
              </p:grpSpPr>
              <p:sp>
                <p:nvSpPr>
                  <p:cNvPr id="8232" name="Freeform 108"/>
                  <p:cNvSpPr>
                    <a:spLocks/>
                  </p:cNvSpPr>
                  <p:nvPr/>
                </p:nvSpPr>
                <p:spPr bwMode="auto">
                  <a:xfrm>
                    <a:off x="355" y="1920"/>
                    <a:ext cx="802" cy="228"/>
                  </a:xfrm>
                  <a:custGeom>
                    <a:avLst/>
                    <a:gdLst>
                      <a:gd name="T0" fmla="*/ 34 w 2407"/>
                      <a:gd name="T1" fmla="*/ 3 h 685"/>
                      <a:gd name="T2" fmla="*/ 15 w 2407"/>
                      <a:gd name="T3" fmla="*/ 13 h 685"/>
                      <a:gd name="T4" fmla="*/ 4 w 2407"/>
                      <a:gd name="T5" fmla="*/ 26 h 685"/>
                      <a:gd name="T6" fmla="*/ 0 w 2407"/>
                      <a:gd name="T7" fmla="*/ 38 h 685"/>
                      <a:gd name="T8" fmla="*/ 1 w 2407"/>
                      <a:gd name="T9" fmla="*/ 89 h 685"/>
                      <a:gd name="T10" fmla="*/ 14 w 2407"/>
                      <a:gd name="T11" fmla="*/ 104 h 685"/>
                      <a:gd name="T12" fmla="*/ 36 w 2407"/>
                      <a:gd name="T13" fmla="*/ 119 h 685"/>
                      <a:gd name="T14" fmla="*/ 106 w 2407"/>
                      <a:gd name="T15" fmla="*/ 145 h 685"/>
                      <a:gd name="T16" fmla="*/ 195 w 2407"/>
                      <a:gd name="T17" fmla="*/ 173 h 685"/>
                      <a:gd name="T18" fmla="*/ 277 w 2407"/>
                      <a:gd name="T19" fmla="*/ 193 h 685"/>
                      <a:gd name="T20" fmla="*/ 354 w 2407"/>
                      <a:gd name="T21" fmla="*/ 208 h 685"/>
                      <a:gd name="T22" fmla="*/ 399 w 2407"/>
                      <a:gd name="T23" fmla="*/ 214 h 685"/>
                      <a:gd name="T24" fmla="*/ 434 w 2407"/>
                      <a:gd name="T25" fmla="*/ 218 h 685"/>
                      <a:gd name="T26" fmla="*/ 491 w 2407"/>
                      <a:gd name="T27" fmla="*/ 222 h 685"/>
                      <a:gd name="T28" fmla="*/ 560 w 2407"/>
                      <a:gd name="T29" fmla="*/ 226 h 685"/>
                      <a:gd name="T30" fmla="*/ 639 w 2407"/>
                      <a:gd name="T31" fmla="*/ 228 h 685"/>
                      <a:gd name="T32" fmla="*/ 699 w 2407"/>
                      <a:gd name="T33" fmla="*/ 226 h 685"/>
                      <a:gd name="T34" fmla="*/ 744 w 2407"/>
                      <a:gd name="T35" fmla="*/ 218 h 685"/>
                      <a:gd name="T36" fmla="*/ 767 w 2407"/>
                      <a:gd name="T37" fmla="*/ 205 h 685"/>
                      <a:gd name="T38" fmla="*/ 786 w 2407"/>
                      <a:gd name="T39" fmla="*/ 186 h 685"/>
                      <a:gd name="T40" fmla="*/ 799 w 2407"/>
                      <a:gd name="T41" fmla="*/ 159 h 685"/>
                      <a:gd name="T42" fmla="*/ 802 w 2407"/>
                      <a:gd name="T43" fmla="*/ 129 h 685"/>
                      <a:gd name="T44" fmla="*/ 799 w 2407"/>
                      <a:gd name="T45" fmla="*/ 102 h 685"/>
                      <a:gd name="T46" fmla="*/ 735 w 2407"/>
                      <a:gd name="T47" fmla="*/ 114 h 685"/>
                      <a:gd name="T48" fmla="*/ 686 w 2407"/>
                      <a:gd name="T49" fmla="*/ 118 h 685"/>
                      <a:gd name="T50" fmla="*/ 647 w 2407"/>
                      <a:gd name="T51" fmla="*/ 117 h 685"/>
                      <a:gd name="T52" fmla="*/ 618 w 2407"/>
                      <a:gd name="T53" fmla="*/ 113 h 685"/>
                      <a:gd name="T54" fmla="*/ 597 w 2407"/>
                      <a:gd name="T55" fmla="*/ 106 h 685"/>
                      <a:gd name="T56" fmla="*/ 511 w 2407"/>
                      <a:gd name="T57" fmla="*/ 100 h 685"/>
                      <a:gd name="T58" fmla="*/ 455 w 2407"/>
                      <a:gd name="T59" fmla="*/ 98 h 685"/>
                      <a:gd name="T60" fmla="*/ 402 w 2407"/>
                      <a:gd name="T61" fmla="*/ 93 h 685"/>
                      <a:gd name="T62" fmla="*/ 339 w 2407"/>
                      <a:gd name="T63" fmla="*/ 85 h 685"/>
                      <a:gd name="T64" fmla="*/ 288 w 2407"/>
                      <a:gd name="T65" fmla="*/ 78 h 685"/>
                      <a:gd name="T66" fmla="*/ 212 w 2407"/>
                      <a:gd name="T67" fmla="*/ 63 h 685"/>
                      <a:gd name="T68" fmla="*/ 147 w 2407"/>
                      <a:gd name="T69" fmla="*/ 47 h 685"/>
                      <a:gd name="T70" fmla="*/ 86 w 2407"/>
                      <a:gd name="T71" fmla="*/ 27 h 685"/>
                      <a:gd name="T72" fmla="*/ 59 w 2407"/>
                      <a:gd name="T73" fmla="*/ 16 h 685"/>
                      <a:gd name="T74" fmla="*/ 50 w 2407"/>
                      <a:gd name="T75" fmla="*/ 8 h 685"/>
                      <a:gd name="T76" fmla="*/ 42 w 2407"/>
                      <a:gd name="T77" fmla="*/ 0 h 685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2407"/>
                      <a:gd name="T118" fmla="*/ 0 h 685"/>
                      <a:gd name="T119" fmla="*/ 2407 w 2407"/>
                      <a:gd name="T120" fmla="*/ 685 h 685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2407" h="685">
                        <a:moveTo>
                          <a:pt x="125" y="0"/>
                        </a:moveTo>
                        <a:lnTo>
                          <a:pt x="101" y="8"/>
                        </a:lnTo>
                        <a:lnTo>
                          <a:pt x="75" y="22"/>
                        </a:lnTo>
                        <a:lnTo>
                          <a:pt x="46" y="39"/>
                        </a:lnTo>
                        <a:lnTo>
                          <a:pt x="24" y="59"/>
                        </a:lnTo>
                        <a:lnTo>
                          <a:pt x="12" y="78"/>
                        </a:lnTo>
                        <a:lnTo>
                          <a:pt x="4" y="93"/>
                        </a:lnTo>
                        <a:lnTo>
                          <a:pt x="0" y="115"/>
                        </a:lnTo>
                        <a:lnTo>
                          <a:pt x="0" y="247"/>
                        </a:lnTo>
                        <a:lnTo>
                          <a:pt x="4" y="268"/>
                        </a:lnTo>
                        <a:lnTo>
                          <a:pt x="19" y="293"/>
                        </a:lnTo>
                        <a:lnTo>
                          <a:pt x="42" y="313"/>
                        </a:lnTo>
                        <a:lnTo>
                          <a:pt x="68" y="336"/>
                        </a:lnTo>
                        <a:lnTo>
                          <a:pt x="108" y="358"/>
                        </a:lnTo>
                        <a:lnTo>
                          <a:pt x="226" y="401"/>
                        </a:lnTo>
                        <a:lnTo>
                          <a:pt x="319" y="435"/>
                        </a:lnTo>
                        <a:lnTo>
                          <a:pt x="445" y="478"/>
                        </a:lnTo>
                        <a:lnTo>
                          <a:pt x="585" y="520"/>
                        </a:lnTo>
                        <a:lnTo>
                          <a:pt x="695" y="551"/>
                        </a:lnTo>
                        <a:lnTo>
                          <a:pt x="830" y="581"/>
                        </a:lnTo>
                        <a:lnTo>
                          <a:pt x="986" y="609"/>
                        </a:lnTo>
                        <a:lnTo>
                          <a:pt x="1062" y="624"/>
                        </a:lnTo>
                        <a:lnTo>
                          <a:pt x="1133" y="633"/>
                        </a:lnTo>
                        <a:lnTo>
                          <a:pt x="1198" y="643"/>
                        </a:lnTo>
                        <a:lnTo>
                          <a:pt x="1243" y="649"/>
                        </a:lnTo>
                        <a:lnTo>
                          <a:pt x="1302" y="654"/>
                        </a:lnTo>
                        <a:lnTo>
                          <a:pt x="1350" y="656"/>
                        </a:lnTo>
                        <a:lnTo>
                          <a:pt x="1473" y="666"/>
                        </a:lnTo>
                        <a:lnTo>
                          <a:pt x="1583" y="673"/>
                        </a:lnTo>
                        <a:lnTo>
                          <a:pt x="1680" y="680"/>
                        </a:lnTo>
                        <a:lnTo>
                          <a:pt x="1791" y="684"/>
                        </a:lnTo>
                        <a:lnTo>
                          <a:pt x="1917" y="685"/>
                        </a:lnTo>
                        <a:lnTo>
                          <a:pt x="2030" y="682"/>
                        </a:lnTo>
                        <a:lnTo>
                          <a:pt x="2099" y="680"/>
                        </a:lnTo>
                        <a:lnTo>
                          <a:pt x="2168" y="668"/>
                        </a:lnTo>
                        <a:lnTo>
                          <a:pt x="2234" y="654"/>
                        </a:lnTo>
                        <a:lnTo>
                          <a:pt x="2274" y="639"/>
                        </a:lnTo>
                        <a:lnTo>
                          <a:pt x="2302" y="616"/>
                        </a:lnTo>
                        <a:lnTo>
                          <a:pt x="2334" y="593"/>
                        </a:lnTo>
                        <a:lnTo>
                          <a:pt x="2360" y="558"/>
                        </a:lnTo>
                        <a:lnTo>
                          <a:pt x="2379" y="528"/>
                        </a:lnTo>
                        <a:lnTo>
                          <a:pt x="2398" y="478"/>
                        </a:lnTo>
                        <a:lnTo>
                          <a:pt x="2404" y="429"/>
                        </a:lnTo>
                        <a:lnTo>
                          <a:pt x="2407" y="388"/>
                        </a:lnTo>
                        <a:lnTo>
                          <a:pt x="2404" y="344"/>
                        </a:lnTo>
                        <a:lnTo>
                          <a:pt x="2399" y="306"/>
                        </a:lnTo>
                        <a:lnTo>
                          <a:pt x="2252" y="336"/>
                        </a:lnTo>
                        <a:lnTo>
                          <a:pt x="2205" y="342"/>
                        </a:lnTo>
                        <a:lnTo>
                          <a:pt x="2123" y="353"/>
                        </a:lnTo>
                        <a:lnTo>
                          <a:pt x="2058" y="354"/>
                        </a:lnTo>
                        <a:lnTo>
                          <a:pt x="2001" y="354"/>
                        </a:lnTo>
                        <a:lnTo>
                          <a:pt x="1941" y="353"/>
                        </a:lnTo>
                        <a:lnTo>
                          <a:pt x="1896" y="352"/>
                        </a:lnTo>
                        <a:lnTo>
                          <a:pt x="1854" y="338"/>
                        </a:lnTo>
                        <a:lnTo>
                          <a:pt x="1824" y="334"/>
                        </a:lnTo>
                        <a:lnTo>
                          <a:pt x="1793" y="318"/>
                        </a:lnTo>
                        <a:lnTo>
                          <a:pt x="1775" y="301"/>
                        </a:lnTo>
                        <a:lnTo>
                          <a:pt x="1534" y="300"/>
                        </a:lnTo>
                        <a:lnTo>
                          <a:pt x="1425" y="296"/>
                        </a:lnTo>
                        <a:lnTo>
                          <a:pt x="1367" y="295"/>
                        </a:lnTo>
                        <a:lnTo>
                          <a:pt x="1302" y="289"/>
                        </a:lnTo>
                        <a:lnTo>
                          <a:pt x="1208" y="279"/>
                        </a:lnTo>
                        <a:lnTo>
                          <a:pt x="1099" y="267"/>
                        </a:lnTo>
                        <a:lnTo>
                          <a:pt x="1018" y="255"/>
                        </a:lnTo>
                        <a:lnTo>
                          <a:pt x="941" y="243"/>
                        </a:lnTo>
                        <a:lnTo>
                          <a:pt x="865" y="235"/>
                        </a:lnTo>
                        <a:lnTo>
                          <a:pt x="752" y="212"/>
                        </a:lnTo>
                        <a:lnTo>
                          <a:pt x="637" y="190"/>
                        </a:lnTo>
                        <a:lnTo>
                          <a:pt x="526" y="164"/>
                        </a:lnTo>
                        <a:lnTo>
                          <a:pt x="441" y="140"/>
                        </a:lnTo>
                        <a:lnTo>
                          <a:pt x="351" y="113"/>
                        </a:lnTo>
                        <a:lnTo>
                          <a:pt x="258" y="82"/>
                        </a:lnTo>
                        <a:lnTo>
                          <a:pt x="212" y="63"/>
                        </a:lnTo>
                        <a:lnTo>
                          <a:pt x="178" y="47"/>
                        </a:lnTo>
                        <a:lnTo>
                          <a:pt x="160" y="37"/>
                        </a:lnTo>
                        <a:lnTo>
                          <a:pt x="149" y="24"/>
                        </a:lnTo>
                        <a:lnTo>
                          <a:pt x="141" y="0"/>
                        </a:lnTo>
                        <a:lnTo>
                          <a:pt x="125" y="0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233" name="Freeform 109"/>
                  <p:cNvSpPr>
                    <a:spLocks/>
                  </p:cNvSpPr>
                  <p:nvPr/>
                </p:nvSpPr>
                <p:spPr bwMode="auto">
                  <a:xfrm>
                    <a:off x="355" y="1951"/>
                    <a:ext cx="802" cy="197"/>
                  </a:xfrm>
                  <a:custGeom>
                    <a:avLst/>
                    <a:gdLst>
                      <a:gd name="T0" fmla="*/ 55 w 2407"/>
                      <a:gd name="T1" fmla="*/ 29 h 592"/>
                      <a:gd name="T2" fmla="*/ 28 w 2407"/>
                      <a:gd name="T3" fmla="*/ 17 h 592"/>
                      <a:gd name="T4" fmla="*/ 7 w 2407"/>
                      <a:gd name="T5" fmla="*/ 4 h 592"/>
                      <a:gd name="T6" fmla="*/ 0 w 2407"/>
                      <a:gd name="T7" fmla="*/ 7 h 592"/>
                      <a:gd name="T8" fmla="*/ 1 w 2407"/>
                      <a:gd name="T9" fmla="*/ 58 h 592"/>
                      <a:gd name="T10" fmla="*/ 14 w 2407"/>
                      <a:gd name="T11" fmla="*/ 73 h 592"/>
                      <a:gd name="T12" fmla="*/ 36 w 2407"/>
                      <a:gd name="T13" fmla="*/ 88 h 592"/>
                      <a:gd name="T14" fmla="*/ 106 w 2407"/>
                      <a:gd name="T15" fmla="*/ 114 h 592"/>
                      <a:gd name="T16" fmla="*/ 195 w 2407"/>
                      <a:gd name="T17" fmla="*/ 143 h 592"/>
                      <a:gd name="T18" fmla="*/ 277 w 2407"/>
                      <a:gd name="T19" fmla="*/ 162 h 592"/>
                      <a:gd name="T20" fmla="*/ 354 w 2407"/>
                      <a:gd name="T21" fmla="*/ 177 h 592"/>
                      <a:gd name="T22" fmla="*/ 399 w 2407"/>
                      <a:gd name="T23" fmla="*/ 183 h 592"/>
                      <a:gd name="T24" fmla="*/ 434 w 2407"/>
                      <a:gd name="T25" fmla="*/ 187 h 592"/>
                      <a:gd name="T26" fmla="*/ 491 w 2407"/>
                      <a:gd name="T27" fmla="*/ 191 h 592"/>
                      <a:gd name="T28" fmla="*/ 560 w 2407"/>
                      <a:gd name="T29" fmla="*/ 195 h 592"/>
                      <a:gd name="T30" fmla="*/ 639 w 2407"/>
                      <a:gd name="T31" fmla="*/ 197 h 592"/>
                      <a:gd name="T32" fmla="*/ 699 w 2407"/>
                      <a:gd name="T33" fmla="*/ 195 h 592"/>
                      <a:gd name="T34" fmla="*/ 727 w 2407"/>
                      <a:gd name="T35" fmla="*/ 191 h 592"/>
                      <a:gd name="T36" fmla="*/ 758 w 2407"/>
                      <a:gd name="T37" fmla="*/ 182 h 592"/>
                      <a:gd name="T38" fmla="*/ 778 w 2407"/>
                      <a:gd name="T39" fmla="*/ 166 h 592"/>
                      <a:gd name="T40" fmla="*/ 793 w 2407"/>
                      <a:gd name="T41" fmla="*/ 145 h 592"/>
                      <a:gd name="T42" fmla="*/ 801 w 2407"/>
                      <a:gd name="T43" fmla="*/ 112 h 592"/>
                      <a:gd name="T44" fmla="*/ 801 w 2407"/>
                      <a:gd name="T45" fmla="*/ 84 h 592"/>
                      <a:gd name="T46" fmla="*/ 796 w 2407"/>
                      <a:gd name="T47" fmla="*/ 82 h 592"/>
                      <a:gd name="T48" fmla="*/ 782 w 2407"/>
                      <a:gd name="T49" fmla="*/ 97 h 592"/>
                      <a:gd name="T50" fmla="*/ 755 w 2407"/>
                      <a:gd name="T51" fmla="*/ 104 h 592"/>
                      <a:gd name="T52" fmla="*/ 713 w 2407"/>
                      <a:gd name="T53" fmla="*/ 110 h 592"/>
                      <a:gd name="T54" fmla="*/ 663 w 2407"/>
                      <a:gd name="T55" fmla="*/ 114 h 592"/>
                      <a:gd name="T56" fmla="*/ 618 w 2407"/>
                      <a:gd name="T57" fmla="*/ 113 h 592"/>
                      <a:gd name="T58" fmla="*/ 560 w 2407"/>
                      <a:gd name="T59" fmla="*/ 112 h 592"/>
                      <a:gd name="T60" fmla="*/ 513 w 2407"/>
                      <a:gd name="T61" fmla="*/ 112 h 592"/>
                      <a:gd name="T62" fmla="*/ 465 w 2407"/>
                      <a:gd name="T63" fmla="*/ 110 h 592"/>
                      <a:gd name="T64" fmla="*/ 409 w 2407"/>
                      <a:gd name="T65" fmla="*/ 106 h 592"/>
                      <a:gd name="T66" fmla="*/ 349 w 2407"/>
                      <a:gd name="T67" fmla="*/ 100 h 592"/>
                      <a:gd name="T68" fmla="*/ 295 w 2407"/>
                      <a:gd name="T69" fmla="*/ 92 h 592"/>
                      <a:gd name="T70" fmla="*/ 242 w 2407"/>
                      <a:gd name="T71" fmla="*/ 82 h 592"/>
                      <a:gd name="T72" fmla="*/ 197 w 2407"/>
                      <a:gd name="T73" fmla="*/ 71 h 592"/>
                      <a:gd name="T74" fmla="*/ 148 w 2407"/>
                      <a:gd name="T75" fmla="*/ 57 h 592"/>
                      <a:gd name="T76" fmla="*/ 112 w 2407"/>
                      <a:gd name="T77" fmla="*/ 48 h 592"/>
                      <a:gd name="T78" fmla="*/ 81 w 2407"/>
                      <a:gd name="T79" fmla="*/ 37 h 592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407"/>
                      <a:gd name="T121" fmla="*/ 0 h 592"/>
                      <a:gd name="T122" fmla="*/ 2407 w 2407"/>
                      <a:gd name="T123" fmla="*/ 592 h 592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407" h="592">
                        <a:moveTo>
                          <a:pt x="209" y="98"/>
                        </a:moveTo>
                        <a:lnTo>
                          <a:pt x="166" y="86"/>
                        </a:lnTo>
                        <a:lnTo>
                          <a:pt x="125" y="70"/>
                        </a:lnTo>
                        <a:lnTo>
                          <a:pt x="83" y="51"/>
                        </a:lnTo>
                        <a:lnTo>
                          <a:pt x="49" y="31"/>
                        </a:lnTo>
                        <a:lnTo>
                          <a:pt x="20" y="13"/>
                        </a:lnTo>
                        <a:lnTo>
                          <a:pt x="4" y="0"/>
                        </a:lnTo>
                        <a:lnTo>
                          <a:pt x="0" y="22"/>
                        </a:lnTo>
                        <a:lnTo>
                          <a:pt x="0" y="154"/>
                        </a:lnTo>
                        <a:lnTo>
                          <a:pt x="4" y="175"/>
                        </a:lnTo>
                        <a:lnTo>
                          <a:pt x="19" y="200"/>
                        </a:lnTo>
                        <a:lnTo>
                          <a:pt x="42" y="220"/>
                        </a:lnTo>
                        <a:lnTo>
                          <a:pt x="68" y="243"/>
                        </a:lnTo>
                        <a:lnTo>
                          <a:pt x="108" y="265"/>
                        </a:lnTo>
                        <a:lnTo>
                          <a:pt x="226" y="308"/>
                        </a:lnTo>
                        <a:lnTo>
                          <a:pt x="319" y="342"/>
                        </a:lnTo>
                        <a:lnTo>
                          <a:pt x="445" y="385"/>
                        </a:lnTo>
                        <a:lnTo>
                          <a:pt x="585" y="429"/>
                        </a:lnTo>
                        <a:lnTo>
                          <a:pt x="695" y="458"/>
                        </a:lnTo>
                        <a:lnTo>
                          <a:pt x="830" y="488"/>
                        </a:lnTo>
                        <a:lnTo>
                          <a:pt x="958" y="514"/>
                        </a:lnTo>
                        <a:lnTo>
                          <a:pt x="1062" y="531"/>
                        </a:lnTo>
                        <a:lnTo>
                          <a:pt x="1133" y="543"/>
                        </a:lnTo>
                        <a:lnTo>
                          <a:pt x="1198" y="550"/>
                        </a:lnTo>
                        <a:lnTo>
                          <a:pt x="1243" y="556"/>
                        </a:lnTo>
                        <a:lnTo>
                          <a:pt x="1302" y="561"/>
                        </a:lnTo>
                        <a:lnTo>
                          <a:pt x="1356" y="565"/>
                        </a:lnTo>
                        <a:lnTo>
                          <a:pt x="1473" y="573"/>
                        </a:lnTo>
                        <a:lnTo>
                          <a:pt x="1583" y="580"/>
                        </a:lnTo>
                        <a:lnTo>
                          <a:pt x="1680" y="587"/>
                        </a:lnTo>
                        <a:lnTo>
                          <a:pt x="1791" y="591"/>
                        </a:lnTo>
                        <a:lnTo>
                          <a:pt x="1917" y="592"/>
                        </a:lnTo>
                        <a:lnTo>
                          <a:pt x="2030" y="589"/>
                        </a:lnTo>
                        <a:lnTo>
                          <a:pt x="2099" y="587"/>
                        </a:lnTo>
                        <a:lnTo>
                          <a:pt x="2147" y="580"/>
                        </a:lnTo>
                        <a:lnTo>
                          <a:pt x="2182" y="575"/>
                        </a:lnTo>
                        <a:lnTo>
                          <a:pt x="2233" y="563"/>
                        </a:lnTo>
                        <a:lnTo>
                          <a:pt x="2274" y="546"/>
                        </a:lnTo>
                        <a:lnTo>
                          <a:pt x="2306" y="523"/>
                        </a:lnTo>
                        <a:lnTo>
                          <a:pt x="2334" y="500"/>
                        </a:lnTo>
                        <a:lnTo>
                          <a:pt x="2360" y="465"/>
                        </a:lnTo>
                        <a:lnTo>
                          <a:pt x="2379" y="437"/>
                        </a:lnTo>
                        <a:lnTo>
                          <a:pt x="2398" y="385"/>
                        </a:lnTo>
                        <a:lnTo>
                          <a:pt x="2404" y="336"/>
                        </a:lnTo>
                        <a:lnTo>
                          <a:pt x="2407" y="295"/>
                        </a:lnTo>
                        <a:lnTo>
                          <a:pt x="2404" y="251"/>
                        </a:lnTo>
                        <a:lnTo>
                          <a:pt x="2399" y="213"/>
                        </a:lnTo>
                        <a:lnTo>
                          <a:pt x="2390" y="245"/>
                        </a:lnTo>
                        <a:lnTo>
                          <a:pt x="2375" y="273"/>
                        </a:lnTo>
                        <a:lnTo>
                          <a:pt x="2346" y="291"/>
                        </a:lnTo>
                        <a:lnTo>
                          <a:pt x="2306" y="302"/>
                        </a:lnTo>
                        <a:lnTo>
                          <a:pt x="2267" y="313"/>
                        </a:lnTo>
                        <a:lnTo>
                          <a:pt x="2209" y="324"/>
                        </a:lnTo>
                        <a:lnTo>
                          <a:pt x="2141" y="332"/>
                        </a:lnTo>
                        <a:lnTo>
                          <a:pt x="2075" y="336"/>
                        </a:lnTo>
                        <a:lnTo>
                          <a:pt x="1989" y="342"/>
                        </a:lnTo>
                        <a:lnTo>
                          <a:pt x="1914" y="342"/>
                        </a:lnTo>
                        <a:lnTo>
                          <a:pt x="1854" y="341"/>
                        </a:lnTo>
                        <a:lnTo>
                          <a:pt x="1777" y="336"/>
                        </a:lnTo>
                        <a:lnTo>
                          <a:pt x="1680" y="336"/>
                        </a:lnTo>
                        <a:lnTo>
                          <a:pt x="1609" y="336"/>
                        </a:lnTo>
                        <a:lnTo>
                          <a:pt x="1541" y="336"/>
                        </a:lnTo>
                        <a:lnTo>
                          <a:pt x="1476" y="333"/>
                        </a:lnTo>
                        <a:lnTo>
                          <a:pt x="1395" y="332"/>
                        </a:lnTo>
                        <a:lnTo>
                          <a:pt x="1318" y="326"/>
                        </a:lnTo>
                        <a:lnTo>
                          <a:pt x="1228" y="320"/>
                        </a:lnTo>
                        <a:lnTo>
                          <a:pt x="1133" y="309"/>
                        </a:lnTo>
                        <a:lnTo>
                          <a:pt x="1047" y="301"/>
                        </a:lnTo>
                        <a:lnTo>
                          <a:pt x="967" y="288"/>
                        </a:lnTo>
                        <a:lnTo>
                          <a:pt x="886" y="275"/>
                        </a:lnTo>
                        <a:lnTo>
                          <a:pt x="801" y="260"/>
                        </a:lnTo>
                        <a:lnTo>
                          <a:pt x="726" y="245"/>
                        </a:lnTo>
                        <a:lnTo>
                          <a:pt x="658" y="229"/>
                        </a:lnTo>
                        <a:lnTo>
                          <a:pt x="591" y="212"/>
                        </a:lnTo>
                        <a:lnTo>
                          <a:pt x="514" y="191"/>
                        </a:lnTo>
                        <a:lnTo>
                          <a:pt x="443" y="171"/>
                        </a:lnTo>
                        <a:lnTo>
                          <a:pt x="392" y="155"/>
                        </a:lnTo>
                        <a:lnTo>
                          <a:pt x="335" y="143"/>
                        </a:lnTo>
                        <a:lnTo>
                          <a:pt x="294" y="127"/>
                        </a:lnTo>
                        <a:lnTo>
                          <a:pt x="243" y="111"/>
                        </a:lnTo>
                        <a:lnTo>
                          <a:pt x="209" y="98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8234" name="Arc 110"/>
                  <p:cNvSpPr>
                    <a:spLocks/>
                  </p:cNvSpPr>
                  <p:nvPr/>
                </p:nvSpPr>
                <p:spPr bwMode="auto">
                  <a:xfrm>
                    <a:off x="415" y="1883"/>
                    <a:ext cx="545" cy="185"/>
                  </a:xfrm>
                  <a:custGeom>
                    <a:avLst/>
                    <a:gdLst>
                      <a:gd name="T0" fmla="*/ 13 w 22043"/>
                      <a:gd name="T1" fmla="*/ 2 h 21600"/>
                      <a:gd name="T2" fmla="*/ 0 w 22043"/>
                      <a:gd name="T3" fmla="*/ 1 h 21600"/>
                      <a:gd name="T4" fmla="*/ 11 w 22043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2043"/>
                      <a:gd name="T10" fmla="*/ 0 h 21600"/>
                      <a:gd name="T11" fmla="*/ 22043 w 22043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2043" h="21600" fill="none" extrusionOk="0">
                        <a:moveTo>
                          <a:pt x="22042" y="21250"/>
                        </a:moveTo>
                        <a:cubicBezTo>
                          <a:pt x="20766" y="21483"/>
                          <a:pt x="19471" y="21599"/>
                          <a:pt x="18174" y="21600"/>
                        </a:cubicBezTo>
                        <a:cubicBezTo>
                          <a:pt x="10821" y="21600"/>
                          <a:pt x="3973" y="17859"/>
                          <a:pt x="0" y="11673"/>
                        </a:cubicBezTo>
                      </a:path>
                      <a:path w="22043" h="21600" stroke="0" extrusionOk="0">
                        <a:moveTo>
                          <a:pt x="22042" y="21250"/>
                        </a:moveTo>
                        <a:cubicBezTo>
                          <a:pt x="20766" y="21483"/>
                          <a:pt x="19471" y="21599"/>
                          <a:pt x="18174" y="21600"/>
                        </a:cubicBezTo>
                        <a:cubicBezTo>
                          <a:pt x="10821" y="21600"/>
                          <a:pt x="3973" y="17859"/>
                          <a:pt x="0" y="11673"/>
                        </a:cubicBezTo>
                        <a:lnTo>
                          <a:pt x="18174" y="0"/>
                        </a:lnTo>
                        <a:close/>
                      </a:path>
                    </a:pathLst>
                  </a:cu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8225" name="Group 111"/>
                <p:cNvGrpSpPr>
                  <a:grpSpLocks/>
                </p:cNvGrpSpPr>
                <p:nvPr/>
              </p:nvGrpSpPr>
              <p:grpSpPr bwMode="auto">
                <a:xfrm>
                  <a:off x="386" y="1987"/>
                  <a:ext cx="515" cy="136"/>
                  <a:chOff x="386" y="1987"/>
                  <a:chExt cx="515" cy="136"/>
                </a:xfrm>
              </p:grpSpPr>
              <p:grpSp>
                <p:nvGrpSpPr>
                  <p:cNvPr id="8226" name="Group 112"/>
                  <p:cNvGrpSpPr>
                    <a:grpSpLocks/>
                  </p:cNvGrpSpPr>
                  <p:nvPr/>
                </p:nvGrpSpPr>
                <p:grpSpPr bwMode="auto">
                  <a:xfrm>
                    <a:off x="803" y="2085"/>
                    <a:ext cx="98" cy="38"/>
                    <a:chOff x="803" y="2085"/>
                    <a:chExt cx="98" cy="38"/>
                  </a:xfrm>
                </p:grpSpPr>
                <p:sp>
                  <p:nvSpPr>
                    <p:cNvPr id="8230" name="Freeform 113"/>
                    <p:cNvSpPr>
                      <a:spLocks/>
                    </p:cNvSpPr>
                    <p:nvPr/>
                  </p:nvSpPr>
                  <p:spPr bwMode="auto">
                    <a:xfrm>
                      <a:off x="803" y="2085"/>
                      <a:ext cx="98" cy="38"/>
                    </a:xfrm>
                    <a:custGeom>
                      <a:avLst/>
                      <a:gdLst>
                        <a:gd name="T0" fmla="*/ 0 w 294"/>
                        <a:gd name="T1" fmla="*/ 0 h 113"/>
                        <a:gd name="T2" fmla="*/ 0 w 294"/>
                        <a:gd name="T3" fmla="*/ 35 h 113"/>
                        <a:gd name="T4" fmla="*/ 98 w 294"/>
                        <a:gd name="T5" fmla="*/ 38 h 113"/>
                        <a:gd name="T6" fmla="*/ 98 w 294"/>
                        <a:gd name="T7" fmla="*/ 31 h 113"/>
                        <a:gd name="T8" fmla="*/ 13 w 294"/>
                        <a:gd name="T9" fmla="*/ 27 h 113"/>
                        <a:gd name="T10" fmla="*/ 13 w 294"/>
                        <a:gd name="T11" fmla="*/ 0 h 113"/>
                        <a:gd name="T12" fmla="*/ 0 w 294"/>
                        <a:gd name="T13" fmla="*/ 0 h 11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94"/>
                        <a:gd name="T22" fmla="*/ 0 h 113"/>
                        <a:gd name="T23" fmla="*/ 294 w 294"/>
                        <a:gd name="T24" fmla="*/ 113 h 11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94" h="113">
                          <a:moveTo>
                            <a:pt x="0" y="0"/>
                          </a:moveTo>
                          <a:lnTo>
                            <a:pt x="0" y="104"/>
                          </a:lnTo>
                          <a:lnTo>
                            <a:pt x="294" y="113"/>
                          </a:lnTo>
                          <a:lnTo>
                            <a:pt x="294" y="92"/>
                          </a:lnTo>
                          <a:lnTo>
                            <a:pt x="39" y="79"/>
                          </a:lnTo>
                          <a:lnTo>
                            <a:pt x="4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31" name="Freeform 114"/>
                    <p:cNvSpPr>
                      <a:spLocks/>
                    </p:cNvSpPr>
                    <p:nvPr/>
                  </p:nvSpPr>
                  <p:spPr bwMode="auto">
                    <a:xfrm>
                      <a:off x="814" y="2085"/>
                      <a:ext cx="87" cy="32"/>
                    </a:xfrm>
                    <a:custGeom>
                      <a:avLst/>
                      <a:gdLst>
                        <a:gd name="T0" fmla="*/ 0 w 260"/>
                        <a:gd name="T1" fmla="*/ 0 h 96"/>
                        <a:gd name="T2" fmla="*/ 85 w 260"/>
                        <a:gd name="T3" fmla="*/ 0 h 96"/>
                        <a:gd name="T4" fmla="*/ 87 w 260"/>
                        <a:gd name="T5" fmla="*/ 32 h 96"/>
                        <a:gd name="T6" fmla="*/ 0 w 260"/>
                        <a:gd name="T7" fmla="*/ 29 h 96"/>
                        <a:gd name="T8" fmla="*/ 0 w 260"/>
                        <a:gd name="T9" fmla="*/ 0 h 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60"/>
                        <a:gd name="T16" fmla="*/ 0 h 96"/>
                        <a:gd name="T17" fmla="*/ 260 w 260"/>
                        <a:gd name="T18" fmla="*/ 96 h 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60" h="96">
                          <a:moveTo>
                            <a:pt x="0" y="0"/>
                          </a:moveTo>
                          <a:lnTo>
                            <a:pt x="255" y="0"/>
                          </a:lnTo>
                          <a:lnTo>
                            <a:pt x="260" y="96"/>
                          </a:lnTo>
                          <a:lnTo>
                            <a:pt x="0" y="8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8227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386" y="1987"/>
                    <a:ext cx="39" cy="41"/>
                    <a:chOff x="386" y="1987"/>
                    <a:chExt cx="39" cy="41"/>
                  </a:xfrm>
                </p:grpSpPr>
                <p:sp>
                  <p:nvSpPr>
                    <p:cNvPr id="8228" name="Freeform 116"/>
                    <p:cNvSpPr>
                      <a:spLocks/>
                    </p:cNvSpPr>
                    <p:nvPr/>
                  </p:nvSpPr>
                  <p:spPr bwMode="auto">
                    <a:xfrm>
                      <a:off x="386" y="1987"/>
                      <a:ext cx="39" cy="41"/>
                    </a:xfrm>
                    <a:custGeom>
                      <a:avLst/>
                      <a:gdLst>
                        <a:gd name="T0" fmla="*/ 0 w 118"/>
                        <a:gd name="T1" fmla="*/ 0 h 123"/>
                        <a:gd name="T2" fmla="*/ 0 w 118"/>
                        <a:gd name="T3" fmla="*/ 26 h 123"/>
                        <a:gd name="T4" fmla="*/ 39 w 118"/>
                        <a:gd name="T5" fmla="*/ 41 h 123"/>
                        <a:gd name="T6" fmla="*/ 39 w 118"/>
                        <a:gd name="T7" fmla="*/ 35 h 123"/>
                        <a:gd name="T8" fmla="*/ 4 w 118"/>
                        <a:gd name="T9" fmla="*/ 22 h 123"/>
                        <a:gd name="T10" fmla="*/ 4 w 118"/>
                        <a:gd name="T11" fmla="*/ 2 h 123"/>
                        <a:gd name="T12" fmla="*/ 0 w 118"/>
                        <a:gd name="T13" fmla="*/ 0 h 12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18"/>
                        <a:gd name="T22" fmla="*/ 0 h 123"/>
                        <a:gd name="T23" fmla="*/ 118 w 118"/>
                        <a:gd name="T24" fmla="*/ 123 h 12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18" h="123">
                          <a:moveTo>
                            <a:pt x="0" y="0"/>
                          </a:moveTo>
                          <a:lnTo>
                            <a:pt x="0" y="77"/>
                          </a:lnTo>
                          <a:lnTo>
                            <a:pt x="118" y="123"/>
                          </a:lnTo>
                          <a:lnTo>
                            <a:pt x="118" y="106"/>
                          </a:lnTo>
                          <a:lnTo>
                            <a:pt x="12" y="66"/>
                          </a:lnTo>
                          <a:lnTo>
                            <a:pt x="12" y="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8229" name="Freeform 117"/>
                    <p:cNvSpPr>
                      <a:spLocks/>
                    </p:cNvSpPr>
                    <p:nvPr/>
                  </p:nvSpPr>
                  <p:spPr bwMode="auto">
                    <a:xfrm>
                      <a:off x="390" y="1989"/>
                      <a:ext cx="35" cy="34"/>
                    </a:xfrm>
                    <a:custGeom>
                      <a:avLst/>
                      <a:gdLst>
                        <a:gd name="T0" fmla="*/ 0 w 106"/>
                        <a:gd name="T1" fmla="*/ 0 h 103"/>
                        <a:gd name="T2" fmla="*/ 35 w 106"/>
                        <a:gd name="T3" fmla="*/ 11 h 103"/>
                        <a:gd name="T4" fmla="*/ 35 w 106"/>
                        <a:gd name="T5" fmla="*/ 34 h 103"/>
                        <a:gd name="T6" fmla="*/ 0 w 106"/>
                        <a:gd name="T7" fmla="*/ 23 h 103"/>
                        <a:gd name="T8" fmla="*/ 0 w 106"/>
                        <a:gd name="T9" fmla="*/ 0 h 10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6"/>
                        <a:gd name="T16" fmla="*/ 0 h 103"/>
                        <a:gd name="T17" fmla="*/ 106 w 106"/>
                        <a:gd name="T18" fmla="*/ 103 h 10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6" h="103">
                          <a:moveTo>
                            <a:pt x="0" y="0"/>
                          </a:moveTo>
                          <a:lnTo>
                            <a:pt x="106" y="34"/>
                          </a:lnTo>
                          <a:lnTo>
                            <a:pt x="106" y="103"/>
                          </a:lnTo>
                          <a:lnTo>
                            <a:pt x="0" y="6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8196" name="Text Box 118"/>
          <p:cNvSpPr txBox="1">
            <a:spLocks noChangeArrowheads="1"/>
          </p:cNvSpPr>
          <p:nvPr/>
        </p:nvSpPr>
        <p:spPr bwMode="auto">
          <a:xfrm>
            <a:off x="3503613" y="2927861"/>
            <a:ext cx="2005677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 b="1" dirty="0">
                <a:latin typeface="+mj-lt"/>
              </a:rPr>
              <a:t>Finished Product</a:t>
            </a:r>
          </a:p>
        </p:txBody>
      </p:sp>
      <p:sp>
        <p:nvSpPr>
          <p:cNvPr id="341111" name="Text Box 119"/>
          <p:cNvSpPr txBox="1">
            <a:spLocks noChangeArrowheads="1"/>
          </p:cNvSpPr>
          <p:nvPr/>
        </p:nvSpPr>
        <p:spPr bwMode="auto">
          <a:xfrm>
            <a:off x="1290638" y="4045461"/>
            <a:ext cx="2879725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/>
          <a:lstStyle/>
          <a:p>
            <a:pPr algn="l" eaLnBrk="0" hangingPunct="0"/>
            <a:r>
              <a:rPr lang="en-US" sz="1800" b="1" u="sng" dirty="0">
                <a:latin typeface="+mj-lt"/>
              </a:rPr>
              <a:t>Standard Configuration</a:t>
            </a:r>
            <a:endParaRPr lang="en-US" sz="1800" b="1" dirty="0">
              <a:latin typeface="+mj-lt"/>
            </a:endParaRPr>
          </a:p>
          <a:p>
            <a:pPr algn="l" eaLnBrk="0" hangingPunct="0"/>
            <a:r>
              <a:rPr lang="en-US" sz="1800" dirty="0">
                <a:latin typeface="+mj-lt"/>
              </a:rPr>
              <a:t>Engine</a:t>
            </a:r>
          </a:p>
          <a:p>
            <a:pPr algn="l" eaLnBrk="0" hangingPunct="0"/>
            <a:r>
              <a:rPr lang="en-US" sz="1800" dirty="0">
                <a:latin typeface="+mj-lt"/>
              </a:rPr>
              <a:t>Transmission</a:t>
            </a:r>
          </a:p>
          <a:p>
            <a:pPr algn="l" eaLnBrk="0" hangingPunct="0"/>
            <a:r>
              <a:rPr lang="en-US" sz="1800" b="1" u="sng" dirty="0">
                <a:latin typeface="+mj-lt"/>
              </a:rPr>
              <a:t>Options</a:t>
            </a:r>
            <a:endParaRPr lang="en-US" sz="1800" b="1" dirty="0">
              <a:latin typeface="+mj-lt"/>
            </a:endParaRPr>
          </a:p>
          <a:p>
            <a:pPr algn="l" eaLnBrk="0" hangingPunct="0"/>
            <a:r>
              <a:rPr lang="en-US" sz="1800" dirty="0">
                <a:latin typeface="+mj-lt"/>
              </a:rPr>
              <a:t>V6</a:t>
            </a:r>
          </a:p>
          <a:p>
            <a:pPr algn="l" eaLnBrk="0" hangingPunct="0"/>
            <a:r>
              <a:rPr lang="en-US" sz="1800" dirty="0">
                <a:latin typeface="+mj-lt"/>
              </a:rPr>
              <a:t>Automatic</a:t>
            </a:r>
          </a:p>
        </p:txBody>
      </p:sp>
      <p:sp>
        <p:nvSpPr>
          <p:cNvPr id="341112" name="Text Box 120"/>
          <p:cNvSpPr txBox="1">
            <a:spLocks noChangeArrowheads="1"/>
          </p:cNvSpPr>
          <p:nvPr/>
        </p:nvSpPr>
        <p:spPr bwMode="auto">
          <a:xfrm>
            <a:off x="4959350" y="4045461"/>
            <a:ext cx="2879725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/>
          <a:lstStyle/>
          <a:p>
            <a:pPr algn="l" eaLnBrk="0" hangingPunct="0">
              <a:defRPr/>
            </a:pPr>
            <a:r>
              <a:rPr lang="en-US" sz="1800" b="1" u="sng" dirty="0">
                <a:latin typeface="+mj-lt"/>
              </a:rPr>
              <a:t>Optional Accessories</a:t>
            </a:r>
          </a:p>
          <a:p>
            <a:pPr algn="l" eaLnBrk="0" hangingPunct="0">
              <a:defRPr/>
            </a:pPr>
            <a:r>
              <a:rPr lang="en-US" sz="1800" dirty="0">
                <a:latin typeface="+mj-lt"/>
              </a:rPr>
              <a:t>Air Conditioning</a:t>
            </a:r>
          </a:p>
          <a:p>
            <a:pPr algn="l" eaLnBrk="0" hangingPunct="0">
              <a:defRPr/>
            </a:pPr>
            <a:r>
              <a:rPr lang="en-US" sz="1800" dirty="0">
                <a:latin typeface="+mj-lt"/>
              </a:rPr>
              <a:t>Stereo</a:t>
            </a:r>
          </a:p>
          <a:p>
            <a:pPr algn="l" eaLnBrk="0" hangingPunct="0">
              <a:defRPr/>
            </a:pPr>
            <a:r>
              <a:rPr lang="en-US" sz="1800" dirty="0">
                <a:latin typeface="+mj-lt"/>
              </a:rPr>
              <a:t>Anti-theft System</a:t>
            </a:r>
          </a:p>
        </p:txBody>
      </p:sp>
      <p:cxnSp>
        <p:nvCxnSpPr>
          <p:cNvPr id="8200" name="AutoShape 122"/>
          <p:cNvCxnSpPr>
            <a:cxnSpLocks noChangeShapeType="1"/>
            <a:stCxn id="341111" idx="0"/>
            <a:endCxn id="8196" idx="2"/>
          </p:cNvCxnSpPr>
          <p:nvPr/>
        </p:nvCxnSpPr>
        <p:spPr bwMode="auto">
          <a:xfrm rot="5400000" flipH="1" flipV="1">
            <a:off x="3244342" y="2783352"/>
            <a:ext cx="748268" cy="1775951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8201" name="AutoShape 123"/>
          <p:cNvCxnSpPr>
            <a:cxnSpLocks noChangeShapeType="1"/>
            <a:stCxn id="341112" idx="0"/>
            <a:endCxn id="8196" idx="2"/>
          </p:cNvCxnSpPr>
          <p:nvPr/>
        </p:nvCxnSpPr>
        <p:spPr bwMode="auto">
          <a:xfrm rot="16200000" flipV="1">
            <a:off x="5078699" y="2724946"/>
            <a:ext cx="748268" cy="1892761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Rectangle 206"/>
          <p:cNvSpPr>
            <a:spLocks noGrp="1" noChangeArrowheads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 eaLnBrk="1" hangingPunct="1"/>
            <a:r>
              <a:rPr lang="en-US" smtClean="0"/>
              <a:t>Shop Floor Control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  <a:effectLst/>
        </p:spPr>
        <p:txBody>
          <a:bodyPr/>
          <a:lstStyle/>
          <a:p>
            <a:pPr defTabSz="865188"/>
            <a:r>
              <a:rPr lang="en-US"/>
              <a:t>eB-WO-BC-070</a:t>
            </a:r>
          </a:p>
        </p:txBody>
      </p:sp>
      <p:sp>
        <p:nvSpPr>
          <p:cNvPr id="289952" name="Rectangle 160"/>
          <p:cNvSpPr>
            <a:spLocks noChangeArrowheads="1"/>
          </p:cNvSpPr>
          <p:nvPr/>
        </p:nvSpPr>
        <p:spPr bwMode="auto">
          <a:xfrm>
            <a:off x="1379538" y="1357072"/>
            <a:ext cx="1828800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220" name="Rectangle 145"/>
          <p:cNvSpPr>
            <a:spLocks noChangeArrowheads="1"/>
          </p:cNvSpPr>
          <p:nvPr/>
        </p:nvSpPr>
        <p:spPr bwMode="auto">
          <a:xfrm>
            <a:off x="1463675" y="2722322"/>
            <a:ext cx="16573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rIns="0" anchor="ctr"/>
          <a:lstStyle/>
          <a:p>
            <a:pPr eaLnBrk="0" hangingPunct="0"/>
            <a:r>
              <a:rPr lang="en-US" sz="1800" b="1" dirty="0">
                <a:latin typeface="+mj-lt"/>
              </a:rPr>
              <a:t>Work Center 1</a:t>
            </a:r>
          </a:p>
        </p:txBody>
      </p:sp>
      <p:sp>
        <p:nvSpPr>
          <p:cNvPr id="289954" name="Rectangle 162"/>
          <p:cNvSpPr>
            <a:spLocks noChangeArrowheads="1"/>
          </p:cNvSpPr>
          <p:nvPr/>
        </p:nvSpPr>
        <p:spPr bwMode="auto">
          <a:xfrm>
            <a:off x="5956300" y="4101859"/>
            <a:ext cx="1828800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222" name="Rectangle 146"/>
          <p:cNvSpPr>
            <a:spLocks noChangeArrowheads="1"/>
          </p:cNvSpPr>
          <p:nvPr/>
        </p:nvSpPr>
        <p:spPr bwMode="auto">
          <a:xfrm>
            <a:off x="6035675" y="5467109"/>
            <a:ext cx="1657350" cy="366713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0" rIns="0" anchor="ctr"/>
          <a:lstStyle/>
          <a:p>
            <a:pPr eaLnBrk="0" hangingPunct="0"/>
            <a:r>
              <a:rPr lang="en-US" sz="1800" b="1" dirty="0">
                <a:latin typeface="+mj-lt"/>
              </a:rPr>
              <a:t>Work Center 3</a:t>
            </a:r>
          </a:p>
        </p:txBody>
      </p:sp>
      <p:sp>
        <p:nvSpPr>
          <p:cNvPr id="289964" name="Rectangle 172"/>
          <p:cNvSpPr>
            <a:spLocks noChangeArrowheads="1"/>
          </p:cNvSpPr>
          <p:nvPr/>
        </p:nvSpPr>
        <p:spPr bwMode="auto">
          <a:xfrm>
            <a:off x="3646488" y="2739784"/>
            <a:ext cx="1828800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224" name="Rectangle 170"/>
          <p:cNvSpPr>
            <a:spLocks noChangeArrowheads="1"/>
          </p:cNvSpPr>
          <p:nvPr/>
        </p:nvSpPr>
        <p:spPr bwMode="auto">
          <a:xfrm>
            <a:off x="3730625" y="4103447"/>
            <a:ext cx="1657350" cy="366712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0" rIns="0" anchor="ctr"/>
          <a:lstStyle/>
          <a:p>
            <a:pPr eaLnBrk="0" hangingPunct="0"/>
            <a:r>
              <a:rPr lang="en-US" sz="1800" b="1" dirty="0">
                <a:latin typeface="+mj-lt"/>
              </a:rPr>
              <a:t>Work Center 2</a:t>
            </a:r>
          </a:p>
        </p:txBody>
      </p:sp>
      <p:cxnSp>
        <p:nvCxnSpPr>
          <p:cNvPr id="9225" name="AutoShape 197"/>
          <p:cNvCxnSpPr>
            <a:cxnSpLocks noChangeShapeType="1"/>
            <a:stCxn id="289952" idx="3"/>
            <a:endCxn id="289964" idx="0"/>
          </p:cNvCxnSpPr>
          <p:nvPr/>
        </p:nvCxnSpPr>
        <p:spPr bwMode="auto">
          <a:xfrm>
            <a:off x="3208338" y="2271472"/>
            <a:ext cx="1352550" cy="468312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9226" name="AutoShape 198"/>
          <p:cNvCxnSpPr>
            <a:cxnSpLocks noChangeShapeType="1"/>
            <a:stCxn id="289964" idx="3"/>
            <a:endCxn id="289954" idx="0"/>
          </p:cNvCxnSpPr>
          <p:nvPr/>
        </p:nvCxnSpPr>
        <p:spPr bwMode="auto">
          <a:xfrm>
            <a:off x="5475288" y="3654184"/>
            <a:ext cx="1395412" cy="447675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9228" name="AutoShape 230"/>
          <p:cNvSpPr>
            <a:spLocks noChangeArrowheads="1"/>
          </p:cNvSpPr>
          <p:nvPr/>
        </p:nvSpPr>
        <p:spPr bwMode="auto">
          <a:xfrm>
            <a:off x="904875" y="4100272"/>
            <a:ext cx="1960563" cy="749141"/>
          </a:xfrm>
          <a:prstGeom prst="wedgeRoundRectCallout">
            <a:avLst>
              <a:gd name="adj1" fmla="val -37208"/>
              <a:gd name="adj2" fmla="val 108773"/>
              <a:gd name="adj3" fmla="val 16667"/>
            </a:avLst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tIns="91440" rIns="0" bIns="91440" anchor="ctr">
            <a:spAutoFit/>
          </a:bodyPr>
          <a:lstStyle/>
          <a:p>
            <a:pPr eaLnBrk="0" hangingPunct="0"/>
            <a:r>
              <a:rPr lang="en-US" sz="1600" b="1" dirty="0">
                <a:latin typeface="+mj-lt"/>
              </a:rPr>
              <a:t>What about these variances?</a:t>
            </a:r>
          </a:p>
        </p:txBody>
      </p:sp>
      <p:grpSp>
        <p:nvGrpSpPr>
          <p:cNvPr id="9230" name="Group 266"/>
          <p:cNvGrpSpPr>
            <a:grpSpLocks/>
          </p:cNvGrpSpPr>
          <p:nvPr/>
        </p:nvGrpSpPr>
        <p:grpSpPr bwMode="auto">
          <a:xfrm>
            <a:off x="3889375" y="2850914"/>
            <a:ext cx="1363663" cy="1250952"/>
            <a:chOff x="2450" y="1942"/>
            <a:chExt cx="859" cy="788"/>
          </a:xfrm>
          <a:effectLst/>
        </p:grpSpPr>
        <p:grpSp>
          <p:nvGrpSpPr>
            <p:cNvPr id="9246" name="Group 239"/>
            <p:cNvGrpSpPr>
              <a:grpSpLocks/>
            </p:cNvGrpSpPr>
            <p:nvPr/>
          </p:nvGrpSpPr>
          <p:grpSpPr bwMode="auto">
            <a:xfrm>
              <a:off x="2684" y="1942"/>
              <a:ext cx="377" cy="377"/>
              <a:chOff x="3764" y="3193"/>
              <a:chExt cx="782" cy="782"/>
            </a:xfrm>
          </p:grpSpPr>
          <p:sp>
            <p:nvSpPr>
              <p:cNvPr id="9253" name="Oval 240"/>
              <p:cNvSpPr>
                <a:spLocks noChangeArrowheads="1"/>
              </p:cNvSpPr>
              <p:nvPr/>
            </p:nvSpPr>
            <p:spPr bwMode="auto">
              <a:xfrm>
                <a:off x="3764" y="3193"/>
                <a:ext cx="782" cy="782"/>
              </a:xfrm>
              <a:prstGeom prst="ellipse">
                <a:avLst/>
              </a:prstGeom>
              <a:solidFill>
                <a:schemeClr val="hlink"/>
              </a:solidFill>
              <a:ln w="571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54" name="Oval 241"/>
              <p:cNvSpPr>
                <a:spLocks noChangeArrowheads="1"/>
              </p:cNvSpPr>
              <p:nvPr/>
            </p:nvSpPr>
            <p:spPr bwMode="auto">
              <a:xfrm>
                <a:off x="3874" y="3304"/>
                <a:ext cx="561" cy="561"/>
              </a:xfrm>
              <a:prstGeom prst="ellipse">
                <a:avLst/>
              </a:prstGeom>
              <a:solidFill>
                <a:schemeClr val="bg2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9247" name="Group 242"/>
            <p:cNvGrpSpPr>
              <a:grpSpLocks/>
            </p:cNvGrpSpPr>
            <p:nvPr/>
          </p:nvGrpSpPr>
          <p:grpSpPr bwMode="auto">
            <a:xfrm>
              <a:off x="2450" y="2353"/>
              <a:ext cx="377" cy="377"/>
              <a:chOff x="3764" y="3193"/>
              <a:chExt cx="782" cy="782"/>
            </a:xfrm>
          </p:grpSpPr>
          <p:sp>
            <p:nvSpPr>
              <p:cNvPr id="9251" name="Oval 243"/>
              <p:cNvSpPr>
                <a:spLocks noChangeArrowheads="1"/>
              </p:cNvSpPr>
              <p:nvPr/>
            </p:nvSpPr>
            <p:spPr bwMode="auto">
              <a:xfrm>
                <a:off x="3764" y="3193"/>
                <a:ext cx="782" cy="782"/>
              </a:xfrm>
              <a:prstGeom prst="ellipse">
                <a:avLst/>
              </a:prstGeom>
              <a:solidFill>
                <a:schemeClr val="hlink"/>
              </a:solidFill>
              <a:ln w="571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52" name="Oval 244"/>
              <p:cNvSpPr>
                <a:spLocks noChangeArrowheads="1"/>
              </p:cNvSpPr>
              <p:nvPr/>
            </p:nvSpPr>
            <p:spPr bwMode="auto">
              <a:xfrm>
                <a:off x="3874" y="3304"/>
                <a:ext cx="561" cy="561"/>
              </a:xfrm>
              <a:prstGeom prst="ellipse">
                <a:avLst/>
              </a:prstGeom>
              <a:solidFill>
                <a:schemeClr val="bg2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9248" name="Group 245"/>
            <p:cNvGrpSpPr>
              <a:grpSpLocks/>
            </p:cNvGrpSpPr>
            <p:nvPr/>
          </p:nvGrpSpPr>
          <p:grpSpPr bwMode="auto">
            <a:xfrm>
              <a:off x="2932" y="2351"/>
              <a:ext cx="377" cy="377"/>
              <a:chOff x="3840" y="2091"/>
              <a:chExt cx="377" cy="377"/>
            </a:xfrm>
          </p:grpSpPr>
          <p:sp>
            <p:nvSpPr>
              <p:cNvPr id="9249" name="Oval 246"/>
              <p:cNvSpPr>
                <a:spLocks noChangeArrowheads="1"/>
              </p:cNvSpPr>
              <p:nvPr/>
            </p:nvSpPr>
            <p:spPr bwMode="auto">
              <a:xfrm>
                <a:off x="3840" y="2091"/>
                <a:ext cx="377" cy="377"/>
              </a:xfrm>
              <a:prstGeom prst="ellipse">
                <a:avLst/>
              </a:prstGeom>
              <a:solidFill>
                <a:schemeClr val="hlink"/>
              </a:solidFill>
              <a:ln w="5715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50" name="Oval 247"/>
              <p:cNvSpPr>
                <a:spLocks noChangeArrowheads="1"/>
              </p:cNvSpPr>
              <p:nvPr/>
            </p:nvSpPr>
            <p:spPr bwMode="auto">
              <a:xfrm>
                <a:off x="3893" y="2145"/>
                <a:ext cx="270" cy="270"/>
              </a:xfrm>
              <a:prstGeom prst="ellipse">
                <a:avLst/>
              </a:prstGeom>
              <a:solidFill>
                <a:schemeClr val="bg2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231" name="Group 250"/>
          <p:cNvGrpSpPr>
            <a:grpSpLocks/>
          </p:cNvGrpSpPr>
          <p:nvPr/>
        </p:nvGrpSpPr>
        <p:grpSpPr bwMode="auto">
          <a:xfrm>
            <a:off x="1620838" y="1638059"/>
            <a:ext cx="1350962" cy="938213"/>
            <a:chOff x="1110" y="1208"/>
            <a:chExt cx="665" cy="462"/>
          </a:xfrm>
          <a:effectLst/>
        </p:grpSpPr>
        <p:grpSp>
          <p:nvGrpSpPr>
            <p:cNvPr id="9232" name="Group 251"/>
            <p:cNvGrpSpPr>
              <a:grpSpLocks/>
            </p:cNvGrpSpPr>
            <p:nvPr/>
          </p:nvGrpSpPr>
          <p:grpSpPr bwMode="auto">
            <a:xfrm>
              <a:off x="1110" y="1208"/>
              <a:ext cx="270" cy="462"/>
              <a:chOff x="1971" y="1837"/>
              <a:chExt cx="657" cy="1124"/>
            </a:xfrm>
          </p:grpSpPr>
          <p:sp>
            <p:nvSpPr>
              <p:cNvPr id="9240" name="Rectangle 252"/>
              <p:cNvSpPr>
                <a:spLocks noChangeArrowheads="1"/>
              </p:cNvSpPr>
              <p:nvPr/>
            </p:nvSpPr>
            <p:spPr bwMode="auto">
              <a:xfrm>
                <a:off x="1971" y="1958"/>
                <a:ext cx="657" cy="885"/>
              </a:xfrm>
              <a:prstGeom prst="rect">
                <a:avLst/>
              </a:prstGeom>
              <a:pattFill prst="lgCheck">
                <a:fgClr>
                  <a:srgbClr val="FFFF0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41" name="Rectangle 253"/>
              <p:cNvSpPr>
                <a:spLocks noChangeArrowheads="1"/>
              </p:cNvSpPr>
              <p:nvPr/>
            </p:nvSpPr>
            <p:spPr bwMode="auto">
              <a:xfrm>
                <a:off x="2223" y="1837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42" name="Rectangle 254"/>
              <p:cNvSpPr>
                <a:spLocks noChangeArrowheads="1"/>
              </p:cNvSpPr>
              <p:nvPr/>
            </p:nvSpPr>
            <p:spPr bwMode="auto">
              <a:xfrm>
                <a:off x="2122" y="2147"/>
                <a:ext cx="353" cy="506"/>
              </a:xfrm>
              <a:prstGeom prst="rect">
                <a:avLst/>
              </a:prstGeom>
              <a:solidFill>
                <a:srgbClr val="FF9900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43" name="Rectangle 255"/>
              <p:cNvSpPr>
                <a:spLocks noChangeArrowheads="1"/>
              </p:cNvSpPr>
              <p:nvPr/>
            </p:nvSpPr>
            <p:spPr bwMode="auto">
              <a:xfrm>
                <a:off x="2223" y="2759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44" name="Line 256"/>
              <p:cNvSpPr>
                <a:spLocks noChangeShapeType="1"/>
              </p:cNvSpPr>
              <p:nvPr/>
            </p:nvSpPr>
            <p:spPr bwMode="auto">
              <a:xfrm>
                <a:off x="2298" y="2056"/>
                <a:ext cx="0" cy="62"/>
              </a:xfrm>
              <a:prstGeom prst="line">
                <a:avLst/>
              </a:prstGeom>
              <a:noFill/>
              <a:ln w="44450">
                <a:solidFill>
                  <a:srgbClr val="FFCC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45" name="Line 257"/>
              <p:cNvSpPr>
                <a:spLocks noChangeShapeType="1"/>
              </p:cNvSpPr>
              <p:nvPr/>
            </p:nvSpPr>
            <p:spPr bwMode="auto">
              <a:xfrm flipV="1">
                <a:off x="2298" y="2665"/>
                <a:ext cx="0" cy="76"/>
              </a:xfrm>
              <a:prstGeom prst="line">
                <a:avLst/>
              </a:prstGeom>
              <a:noFill/>
              <a:ln w="44450">
                <a:solidFill>
                  <a:srgbClr val="FFCC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9233" name="Group 258"/>
            <p:cNvGrpSpPr>
              <a:grpSpLocks/>
            </p:cNvGrpSpPr>
            <p:nvPr/>
          </p:nvGrpSpPr>
          <p:grpSpPr bwMode="auto">
            <a:xfrm>
              <a:off x="1504" y="1208"/>
              <a:ext cx="271" cy="462"/>
              <a:chOff x="3035" y="1837"/>
              <a:chExt cx="658" cy="1124"/>
            </a:xfrm>
          </p:grpSpPr>
          <p:sp>
            <p:nvSpPr>
              <p:cNvPr id="9234" name="Rectangle 259"/>
              <p:cNvSpPr>
                <a:spLocks noChangeArrowheads="1"/>
              </p:cNvSpPr>
              <p:nvPr/>
            </p:nvSpPr>
            <p:spPr bwMode="auto">
              <a:xfrm>
                <a:off x="3035" y="1958"/>
                <a:ext cx="658" cy="885"/>
              </a:xfrm>
              <a:prstGeom prst="rect">
                <a:avLst/>
              </a:prstGeom>
              <a:pattFill prst="openDmnd">
                <a:fgClr>
                  <a:schemeClr val="accent1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35" name="Rectangle 260"/>
              <p:cNvSpPr>
                <a:spLocks noChangeArrowheads="1"/>
              </p:cNvSpPr>
              <p:nvPr/>
            </p:nvSpPr>
            <p:spPr bwMode="auto">
              <a:xfrm>
                <a:off x="3287" y="1837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36" name="Rectangle 261"/>
              <p:cNvSpPr>
                <a:spLocks noChangeArrowheads="1"/>
              </p:cNvSpPr>
              <p:nvPr/>
            </p:nvSpPr>
            <p:spPr bwMode="auto">
              <a:xfrm>
                <a:off x="3186" y="2147"/>
                <a:ext cx="353" cy="506"/>
              </a:xfrm>
              <a:prstGeom prst="rect">
                <a:avLst/>
              </a:prstGeom>
              <a:solidFill>
                <a:schemeClr val="hlink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37" name="Rectangle 262"/>
              <p:cNvSpPr>
                <a:spLocks noChangeArrowheads="1"/>
              </p:cNvSpPr>
              <p:nvPr/>
            </p:nvSpPr>
            <p:spPr bwMode="auto">
              <a:xfrm>
                <a:off x="3287" y="2759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38" name="Line 263"/>
              <p:cNvSpPr>
                <a:spLocks noChangeShapeType="1"/>
              </p:cNvSpPr>
              <p:nvPr/>
            </p:nvSpPr>
            <p:spPr bwMode="auto">
              <a:xfrm>
                <a:off x="3363" y="2056"/>
                <a:ext cx="0" cy="6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239" name="Line 264"/>
              <p:cNvSpPr>
                <a:spLocks noChangeShapeType="1"/>
              </p:cNvSpPr>
              <p:nvPr/>
            </p:nvSpPr>
            <p:spPr bwMode="auto">
              <a:xfrm flipV="1">
                <a:off x="3363" y="2665"/>
                <a:ext cx="0" cy="7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41" name="Cube 40"/>
          <p:cNvSpPr/>
          <p:nvPr/>
        </p:nvSpPr>
        <p:spPr>
          <a:xfrm>
            <a:off x="6581775" y="4181475"/>
            <a:ext cx="323850" cy="1162050"/>
          </a:xfrm>
          <a:prstGeom prst="cube">
            <a:avLst>
              <a:gd name="adj" fmla="val 4853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Cube 41"/>
          <p:cNvSpPr/>
          <p:nvPr/>
        </p:nvSpPr>
        <p:spPr>
          <a:xfrm>
            <a:off x="6829425" y="4333875"/>
            <a:ext cx="323850" cy="1162050"/>
          </a:xfrm>
          <a:prstGeom prst="cube">
            <a:avLst>
              <a:gd name="adj" fmla="val 4853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Group 364"/>
          <p:cNvGrpSpPr/>
          <p:nvPr/>
        </p:nvGrpSpPr>
        <p:grpSpPr>
          <a:xfrm>
            <a:off x="2571750" y="3032064"/>
            <a:ext cx="4000500" cy="2095500"/>
            <a:chOff x="2571750" y="3032064"/>
            <a:chExt cx="4000500" cy="2095500"/>
          </a:xfrm>
        </p:grpSpPr>
        <p:sp>
          <p:nvSpPr>
            <p:cNvPr id="10451" name="Rectangle 302"/>
            <p:cNvSpPr>
              <a:spLocks noChangeArrowheads="1"/>
            </p:cNvSpPr>
            <p:nvPr/>
          </p:nvSpPr>
          <p:spPr bwMode="auto">
            <a:xfrm>
              <a:off x="2571750" y="3032064"/>
              <a:ext cx="4000500" cy="20955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0452" name="Rectangle 303"/>
            <p:cNvSpPr>
              <a:spLocks noChangeArrowheads="1"/>
            </p:cNvSpPr>
            <p:nvPr/>
          </p:nvSpPr>
          <p:spPr bwMode="auto">
            <a:xfrm>
              <a:off x="2571750" y="3032064"/>
              <a:ext cx="800100" cy="20955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0453" name="Rectangle 304"/>
            <p:cNvSpPr>
              <a:spLocks noChangeArrowheads="1"/>
            </p:cNvSpPr>
            <p:nvPr/>
          </p:nvSpPr>
          <p:spPr bwMode="auto">
            <a:xfrm>
              <a:off x="3371850" y="3032064"/>
              <a:ext cx="781050" cy="20955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0454" name="Rectangle 305"/>
            <p:cNvSpPr>
              <a:spLocks noChangeArrowheads="1"/>
            </p:cNvSpPr>
            <p:nvPr/>
          </p:nvSpPr>
          <p:spPr bwMode="auto">
            <a:xfrm>
              <a:off x="4152900" y="3032064"/>
              <a:ext cx="781050" cy="20955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0455" name="Rectangle 306"/>
            <p:cNvSpPr>
              <a:spLocks noChangeArrowheads="1"/>
            </p:cNvSpPr>
            <p:nvPr/>
          </p:nvSpPr>
          <p:spPr bwMode="auto">
            <a:xfrm>
              <a:off x="4933950" y="3032064"/>
              <a:ext cx="800100" cy="20955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0456" name="Rectangle 307"/>
            <p:cNvSpPr>
              <a:spLocks noChangeArrowheads="1"/>
            </p:cNvSpPr>
            <p:nvPr/>
          </p:nvSpPr>
          <p:spPr bwMode="auto">
            <a:xfrm>
              <a:off x="2571750" y="3032064"/>
              <a:ext cx="4000500" cy="11049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10245" name="Rectangle 5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Closing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eB-WO-BC-080</a:t>
            </a:r>
          </a:p>
        </p:txBody>
      </p:sp>
      <p:sp>
        <p:nvSpPr>
          <p:cNvPr id="10243" name="AutoShape 72"/>
          <p:cNvSpPr>
            <a:spLocks noChangeArrowheads="1"/>
          </p:cNvSpPr>
          <p:nvPr/>
        </p:nvSpPr>
        <p:spPr bwMode="auto">
          <a:xfrm>
            <a:off x="2114550" y="2260539"/>
            <a:ext cx="4895850" cy="609600"/>
          </a:xfrm>
          <a:prstGeom prst="wedgeRoundRectCallout">
            <a:avLst>
              <a:gd name="adj1" fmla="val -43192"/>
              <a:gd name="adj2" fmla="val 29426"/>
              <a:gd name="adj3" fmla="val 16667"/>
            </a:avLst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800" b="1" dirty="0">
                <a:latin typeface="+mj-lt"/>
              </a:rPr>
              <a:t>Where do all these variances come from?</a:t>
            </a:r>
          </a:p>
        </p:txBody>
      </p:sp>
      <p:grpSp>
        <p:nvGrpSpPr>
          <p:cNvPr id="364" name="Group 363"/>
          <p:cNvGrpSpPr/>
          <p:nvPr/>
        </p:nvGrpSpPr>
        <p:grpSpPr>
          <a:xfrm>
            <a:off x="2940173" y="3622638"/>
            <a:ext cx="3294014" cy="1573432"/>
            <a:chOff x="2844923" y="3679788"/>
            <a:chExt cx="3294014" cy="1573432"/>
          </a:xfrm>
        </p:grpSpPr>
        <p:grpSp>
          <p:nvGrpSpPr>
            <p:cNvPr id="10247" name="Group 301"/>
            <p:cNvGrpSpPr>
              <a:grpSpLocks/>
            </p:cNvGrpSpPr>
            <p:nvPr/>
          </p:nvGrpSpPr>
          <p:grpSpPr bwMode="auto">
            <a:xfrm>
              <a:off x="4340296" y="3703606"/>
              <a:ext cx="236541" cy="463554"/>
              <a:chOff x="3538" y="2175"/>
              <a:chExt cx="149" cy="292"/>
            </a:xfrm>
          </p:grpSpPr>
          <p:sp>
            <p:nvSpPr>
              <p:cNvPr id="10556" name="Freeform 77"/>
              <p:cNvSpPr>
                <a:spLocks/>
              </p:cNvSpPr>
              <p:nvPr/>
            </p:nvSpPr>
            <p:spPr bwMode="auto">
              <a:xfrm>
                <a:off x="3547" y="2369"/>
                <a:ext cx="140" cy="88"/>
              </a:xfrm>
              <a:custGeom>
                <a:avLst/>
                <a:gdLst>
                  <a:gd name="T0" fmla="*/ 1 w 280"/>
                  <a:gd name="T1" fmla="*/ 54 h 175"/>
                  <a:gd name="T2" fmla="*/ 5 w 280"/>
                  <a:gd name="T3" fmla="*/ 61 h 175"/>
                  <a:gd name="T4" fmla="*/ 11 w 280"/>
                  <a:gd name="T5" fmla="*/ 67 h 175"/>
                  <a:gd name="T6" fmla="*/ 18 w 280"/>
                  <a:gd name="T7" fmla="*/ 73 h 175"/>
                  <a:gd name="T8" fmla="*/ 26 w 280"/>
                  <a:gd name="T9" fmla="*/ 78 h 175"/>
                  <a:gd name="T10" fmla="*/ 35 w 280"/>
                  <a:gd name="T11" fmla="*/ 82 h 175"/>
                  <a:gd name="T12" fmla="*/ 46 w 280"/>
                  <a:gd name="T13" fmla="*/ 85 h 175"/>
                  <a:gd name="T14" fmla="*/ 57 w 280"/>
                  <a:gd name="T15" fmla="*/ 87 h 175"/>
                  <a:gd name="T16" fmla="*/ 70 w 280"/>
                  <a:gd name="T17" fmla="*/ 88 h 175"/>
                  <a:gd name="T18" fmla="*/ 82 w 280"/>
                  <a:gd name="T19" fmla="*/ 87 h 175"/>
                  <a:gd name="T20" fmla="*/ 94 w 280"/>
                  <a:gd name="T21" fmla="*/ 85 h 175"/>
                  <a:gd name="T22" fmla="*/ 105 w 280"/>
                  <a:gd name="T23" fmla="*/ 82 h 175"/>
                  <a:gd name="T24" fmla="*/ 115 w 280"/>
                  <a:gd name="T25" fmla="*/ 77 h 175"/>
                  <a:gd name="T26" fmla="*/ 123 w 280"/>
                  <a:gd name="T27" fmla="*/ 72 h 175"/>
                  <a:gd name="T28" fmla="*/ 130 w 280"/>
                  <a:gd name="T29" fmla="*/ 66 h 175"/>
                  <a:gd name="T30" fmla="*/ 136 w 280"/>
                  <a:gd name="T31" fmla="*/ 59 h 175"/>
                  <a:gd name="T32" fmla="*/ 139 w 280"/>
                  <a:gd name="T33" fmla="*/ 51 h 175"/>
                  <a:gd name="T34" fmla="*/ 140 w 280"/>
                  <a:gd name="T35" fmla="*/ 50 h 175"/>
                  <a:gd name="T36" fmla="*/ 140 w 280"/>
                  <a:gd name="T37" fmla="*/ 47 h 175"/>
                  <a:gd name="T38" fmla="*/ 140 w 280"/>
                  <a:gd name="T39" fmla="*/ 46 h 175"/>
                  <a:gd name="T40" fmla="*/ 140 w 280"/>
                  <a:gd name="T41" fmla="*/ 44 h 175"/>
                  <a:gd name="T42" fmla="*/ 139 w 280"/>
                  <a:gd name="T43" fmla="*/ 35 h 175"/>
                  <a:gd name="T44" fmla="*/ 134 w 280"/>
                  <a:gd name="T45" fmla="*/ 27 h 175"/>
                  <a:gd name="T46" fmla="*/ 128 w 280"/>
                  <a:gd name="T47" fmla="*/ 19 h 175"/>
                  <a:gd name="T48" fmla="*/ 119 w 280"/>
                  <a:gd name="T49" fmla="*/ 13 h 175"/>
                  <a:gd name="T50" fmla="*/ 109 w 280"/>
                  <a:gd name="T51" fmla="*/ 8 h 175"/>
                  <a:gd name="T52" fmla="*/ 96 w 280"/>
                  <a:gd name="T53" fmla="*/ 4 h 175"/>
                  <a:gd name="T54" fmla="*/ 83 w 280"/>
                  <a:gd name="T55" fmla="*/ 1 h 175"/>
                  <a:gd name="T56" fmla="*/ 70 w 280"/>
                  <a:gd name="T57" fmla="*/ 0 h 175"/>
                  <a:gd name="T58" fmla="*/ 56 w 280"/>
                  <a:gd name="T59" fmla="*/ 1 h 175"/>
                  <a:gd name="T60" fmla="*/ 42 w 280"/>
                  <a:gd name="T61" fmla="*/ 4 h 175"/>
                  <a:gd name="T62" fmla="*/ 30 w 280"/>
                  <a:gd name="T63" fmla="*/ 8 h 175"/>
                  <a:gd name="T64" fmla="*/ 20 w 280"/>
                  <a:gd name="T65" fmla="*/ 13 h 175"/>
                  <a:gd name="T66" fmla="*/ 12 w 280"/>
                  <a:gd name="T67" fmla="*/ 19 h 175"/>
                  <a:gd name="T68" fmla="*/ 5 w 280"/>
                  <a:gd name="T69" fmla="*/ 27 h 175"/>
                  <a:gd name="T70" fmla="*/ 1 w 280"/>
                  <a:gd name="T71" fmla="*/ 35 h 175"/>
                  <a:gd name="T72" fmla="*/ 0 w 280"/>
                  <a:gd name="T73" fmla="*/ 44 h 175"/>
                  <a:gd name="T74" fmla="*/ 0 w 280"/>
                  <a:gd name="T75" fmla="*/ 46 h 175"/>
                  <a:gd name="T76" fmla="*/ 1 w 280"/>
                  <a:gd name="T77" fmla="*/ 48 h 175"/>
                  <a:gd name="T78" fmla="*/ 1 w 280"/>
                  <a:gd name="T79" fmla="*/ 51 h 175"/>
                  <a:gd name="T80" fmla="*/ 1 w 280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3" y="107"/>
                    </a:moveTo>
                    <a:lnTo>
                      <a:pt x="10" y="121"/>
                    </a:lnTo>
                    <a:lnTo>
                      <a:pt x="22" y="134"/>
                    </a:lnTo>
                    <a:lnTo>
                      <a:pt x="35" y="146"/>
                    </a:lnTo>
                    <a:lnTo>
                      <a:pt x="53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39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3"/>
                    </a:lnTo>
                    <a:lnTo>
                      <a:pt x="230" y="154"/>
                    </a:lnTo>
                    <a:lnTo>
                      <a:pt x="246" y="144"/>
                    </a:lnTo>
                    <a:lnTo>
                      <a:pt x="260" y="131"/>
                    </a:lnTo>
                    <a:lnTo>
                      <a:pt x="271" y="117"/>
                    </a:lnTo>
                    <a:lnTo>
                      <a:pt x="277" y="102"/>
                    </a:lnTo>
                    <a:lnTo>
                      <a:pt x="279" y="99"/>
                    </a:lnTo>
                    <a:lnTo>
                      <a:pt x="279" y="94"/>
                    </a:lnTo>
                    <a:lnTo>
                      <a:pt x="280" y="91"/>
                    </a:lnTo>
                    <a:lnTo>
                      <a:pt x="280" y="87"/>
                    </a:lnTo>
                    <a:lnTo>
                      <a:pt x="277" y="70"/>
                    </a:lnTo>
                    <a:lnTo>
                      <a:pt x="268" y="53"/>
                    </a:lnTo>
                    <a:lnTo>
                      <a:pt x="256" y="38"/>
                    </a:lnTo>
                    <a:lnTo>
                      <a:pt x="238" y="25"/>
                    </a:lnTo>
                    <a:lnTo>
                      <a:pt x="218" y="15"/>
                    </a:lnTo>
                    <a:lnTo>
                      <a:pt x="193" y="7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3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7" name="Freeform 78"/>
              <p:cNvSpPr>
                <a:spLocks/>
              </p:cNvSpPr>
              <p:nvPr/>
            </p:nvSpPr>
            <p:spPr bwMode="auto">
              <a:xfrm>
                <a:off x="3547" y="2369"/>
                <a:ext cx="140" cy="88"/>
              </a:xfrm>
              <a:custGeom>
                <a:avLst/>
                <a:gdLst>
                  <a:gd name="T0" fmla="*/ 1 w 280"/>
                  <a:gd name="T1" fmla="*/ 54 h 175"/>
                  <a:gd name="T2" fmla="*/ 1 w 280"/>
                  <a:gd name="T3" fmla="*/ 54 h 175"/>
                  <a:gd name="T4" fmla="*/ 5 w 280"/>
                  <a:gd name="T5" fmla="*/ 61 h 175"/>
                  <a:gd name="T6" fmla="*/ 11 w 280"/>
                  <a:gd name="T7" fmla="*/ 67 h 175"/>
                  <a:gd name="T8" fmla="*/ 18 w 280"/>
                  <a:gd name="T9" fmla="*/ 73 h 175"/>
                  <a:gd name="T10" fmla="*/ 26 w 280"/>
                  <a:gd name="T11" fmla="*/ 78 h 175"/>
                  <a:gd name="T12" fmla="*/ 35 w 280"/>
                  <a:gd name="T13" fmla="*/ 82 h 175"/>
                  <a:gd name="T14" fmla="*/ 46 w 280"/>
                  <a:gd name="T15" fmla="*/ 85 h 175"/>
                  <a:gd name="T16" fmla="*/ 57 w 280"/>
                  <a:gd name="T17" fmla="*/ 87 h 175"/>
                  <a:gd name="T18" fmla="*/ 70 w 280"/>
                  <a:gd name="T19" fmla="*/ 88 h 175"/>
                  <a:gd name="T20" fmla="*/ 70 w 280"/>
                  <a:gd name="T21" fmla="*/ 88 h 175"/>
                  <a:gd name="T22" fmla="*/ 82 w 280"/>
                  <a:gd name="T23" fmla="*/ 87 h 175"/>
                  <a:gd name="T24" fmla="*/ 94 w 280"/>
                  <a:gd name="T25" fmla="*/ 85 h 175"/>
                  <a:gd name="T26" fmla="*/ 105 w 280"/>
                  <a:gd name="T27" fmla="*/ 82 h 175"/>
                  <a:gd name="T28" fmla="*/ 115 w 280"/>
                  <a:gd name="T29" fmla="*/ 77 h 175"/>
                  <a:gd name="T30" fmla="*/ 123 w 280"/>
                  <a:gd name="T31" fmla="*/ 72 h 175"/>
                  <a:gd name="T32" fmla="*/ 130 w 280"/>
                  <a:gd name="T33" fmla="*/ 66 h 175"/>
                  <a:gd name="T34" fmla="*/ 136 w 280"/>
                  <a:gd name="T35" fmla="*/ 59 h 175"/>
                  <a:gd name="T36" fmla="*/ 139 w 280"/>
                  <a:gd name="T37" fmla="*/ 51 h 175"/>
                  <a:gd name="T38" fmla="*/ 139 w 280"/>
                  <a:gd name="T39" fmla="*/ 51 h 175"/>
                  <a:gd name="T40" fmla="*/ 140 w 280"/>
                  <a:gd name="T41" fmla="*/ 50 h 175"/>
                  <a:gd name="T42" fmla="*/ 140 w 280"/>
                  <a:gd name="T43" fmla="*/ 47 h 175"/>
                  <a:gd name="T44" fmla="*/ 140 w 280"/>
                  <a:gd name="T45" fmla="*/ 46 h 175"/>
                  <a:gd name="T46" fmla="*/ 140 w 280"/>
                  <a:gd name="T47" fmla="*/ 44 h 175"/>
                  <a:gd name="T48" fmla="*/ 140 w 280"/>
                  <a:gd name="T49" fmla="*/ 44 h 175"/>
                  <a:gd name="T50" fmla="*/ 139 w 280"/>
                  <a:gd name="T51" fmla="*/ 35 h 175"/>
                  <a:gd name="T52" fmla="*/ 134 w 280"/>
                  <a:gd name="T53" fmla="*/ 27 h 175"/>
                  <a:gd name="T54" fmla="*/ 128 w 280"/>
                  <a:gd name="T55" fmla="*/ 19 h 175"/>
                  <a:gd name="T56" fmla="*/ 119 w 280"/>
                  <a:gd name="T57" fmla="*/ 13 h 175"/>
                  <a:gd name="T58" fmla="*/ 109 w 280"/>
                  <a:gd name="T59" fmla="*/ 8 h 175"/>
                  <a:gd name="T60" fmla="*/ 96 w 280"/>
                  <a:gd name="T61" fmla="*/ 4 h 175"/>
                  <a:gd name="T62" fmla="*/ 83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56 w 280"/>
                  <a:gd name="T69" fmla="*/ 1 h 175"/>
                  <a:gd name="T70" fmla="*/ 42 w 280"/>
                  <a:gd name="T71" fmla="*/ 4 h 175"/>
                  <a:gd name="T72" fmla="*/ 30 w 280"/>
                  <a:gd name="T73" fmla="*/ 8 h 175"/>
                  <a:gd name="T74" fmla="*/ 20 w 280"/>
                  <a:gd name="T75" fmla="*/ 13 h 175"/>
                  <a:gd name="T76" fmla="*/ 12 w 280"/>
                  <a:gd name="T77" fmla="*/ 19 h 175"/>
                  <a:gd name="T78" fmla="*/ 5 w 280"/>
                  <a:gd name="T79" fmla="*/ 27 h 175"/>
                  <a:gd name="T80" fmla="*/ 1 w 280"/>
                  <a:gd name="T81" fmla="*/ 35 h 175"/>
                  <a:gd name="T82" fmla="*/ 0 w 280"/>
                  <a:gd name="T83" fmla="*/ 44 h 175"/>
                  <a:gd name="T84" fmla="*/ 0 w 280"/>
                  <a:gd name="T85" fmla="*/ 44 h 175"/>
                  <a:gd name="T86" fmla="*/ 0 w 280"/>
                  <a:gd name="T87" fmla="*/ 46 h 175"/>
                  <a:gd name="T88" fmla="*/ 1 w 280"/>
                  <a:gd name="T89" fmla="*/ 48 h 175"/>
                  <a:gd name="T90" fmla="*/ 1 w 280"/>
                  <a:gd name="T91" fmla="*/ 51 h 175"/>
                  <a:gd name="T92" fmla="*/ 1 w 280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3" y="107"/>
                    </a:moveTo>
                    <a:lnTo>
                      <a:pt x="3" y="107"/>
                    </a:lnTo>
                    <a:lnTo>
                      <a:pt x="10" y="121"/>
                    </a:lnTo>
                    <a:lnTo>
                      <a:pt x="22" y="134"/>
                    </a:lnTo>
                    <a:lnTo>
                      <a:pt x="35" y="146"/>
                    </a:lnTo>
                    <a:lnTo>
                      <a:pt x="53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39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3"/>
                    </a:lnTo>
                    <a:lnTo>
                      <a:pt x="230" y="154"/>
                    </a:lnTo>
                    <a:lnTo>
                      <a:pt x="246" y="144"/>
                    </a:lnTo>
                    <a:lnTo>
                      <a:pt x="260" y="131"/>
                    </a:lnTo>
                    <a:lnTo>
                      <a:pt x="271" y="117"/>
                    </a:lnTo>
                    <a:lnTo>
                      <a:pt x="277" y="102"/>
                    </a:lnTo>
                    <a:lnTo>
                      <a:pt x="279" y="99"/>
                    </a:lnTo>
                    <a:lnTo>
                      <a:pt x="279" y="94"/>
                    </a:lnTo>
                    <a:lnTo>
                      <a:pt x="280" y="91"/>
                    </a:lnTo>
                    <a:lnTo>
                      <a:pt x="280" y="87"/>
                    </a:lnTo>
                    <a:lnTo>
                      <a:pt x="277" y="70"/>
                    </a:lnTo>
                    <a:lnTo>
                      <a:pt x="268" y="53"/>
                    </a:lnTo>
                    <a:lnTo>
                      <a:pt x="256" y="38"/>
                    </a:lnTo>
                    <a:lnTo>
                      <a:pt x="238" y="25"/>
                    </a:lnTo>
                    <a:lnTo>
                      <a:pt x="218" y="15"/>
                    </a:lnTo>
                    <a:lnTo>
                      <a:pt x="193" y="7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3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8" name="Freeform 79"/>
              <p:cNvSpPr>
                <a:spLocks/>
              </p:cNvSpPr>
              <p:nvPr/>
            </p:nvSpPr>
            <p:spPr bwMode="auto">
              <a:xfrm>
                <a:off x="3557" y="2376"/>
                <a:ext cx="118" cy="75"/>
              </a:xfrm>
              <a:custGeom>
                <a:avLst/>
                <a:gdLst>
                  <a:gd name="T0" fmla="*/ 59 w 238"/>
                  <a:gd name="T1" fmla="*/ 75 h 149"/>
                  <a:gd name="T2" fmla="*/ 71 w 238"/>
                  <a:gd name="T3" fmla="*/ 74 h 149"/>
                  <a:gd name="T4" fmla="*/ 82 w 238"/>
                  <a:gd name="T5" fmla="*/ 72 h 149"/>
                  <a:gd name="T6" fmla="*/ 92 w 238"/>
                  <a:gd name="T7" fmla="*/ 69 h 149"/>
                  <a:gd name="T8" fmla="*/ 101 w 238"/>
                  <a:gd name="T9" fmla="*/ 64 h 149"/>
                  <a:gd name="T10" fmla="*/ 108 w 238"/>
                  <a:gd name="T11" fmla="*/ 58 h 149"/>
                  <a:gd name="T12" fmla="*/ 113 w 238"/>
                  <a:gd name="T13" fmla="*/ 52 h 149"/>
                  <a:gd name="T14" fmla="*/ 117 w 238"/>
                  <a:gd name="T15" fmla="*/ 45 h 149"/>
                  <a:gd name="T16" fmla="*/ 118 w 238"/>
                  <a:gd name="T17" fmla="*/ 37 h 149"/>
                  <a:gd name="T18" fmla="*/ 117 w 238"/>
                  <a:gd name="T19" fmla="*/ 30 h 149"/>
                  <a:gd name="T20" fmla="*/ 113 w 238"/>
                  <a:gd name="T21" fmla="*/ 23 h 149"/>
                  <a:gd name="T22" fmla="*/ 108 w 238"/>
                  <a:gd name="T23" fmla="*/ 17 h 149"/>
                  <a:gd name="T24" fmla="*/ 101 w 238"/>
                  <a:gd name="T25" fmla="*/ 11 h 149"/>
                  <a:gd name="T26" fmla="*/ 92 w 238"/>
                  <a:gd name="T27" fmla="*/ 6 h 149"/>
                  <a:gd name="T28" fmla="*/ 82 w 238"/>
                  <a:gd name="T29" fmla="*/ 3 h 149"/>
                  <a:gd name="T30" fmla="*/ 71 w 238"/>
                  <a:gd name="T31" fmla="*/ 1 h 149"/>
                  <a:gd name="T32" fmla="*/ 59 w 238"/>
                  <a:gd name="T33" fmla="*/ 0 h 149"/>
                  <a:gd name="T34" fmla="*/ 47 w 238"/>
                  <a:gd name="T35" fmla="*/ 1 h 149"/>
                  <a:gd name="T36" fmla="*/ 36 w 238"/>
                  <a:gd name="T37" fmla="*/ 3 h 149"/>
                  <a:gd name="T38" fmla="*/ 26 w 238"/>
                  <a:gd name="T39" fmla="*/ 6 h 149"/>
                  <a:gd name="T40" fmla="*/ 17 w 238"/>
                  <a:gd name="T41" fmla="*/ 11 h 149"/>
                  <a:gd name="T42" fmla="*/ 10 w 238"/>
                  <a:gd name="T43" fmla="*/ 17 h 149"/>
                  <a:gd name="T44" fmla="*/ 5 w 238"/>
                  <a:gd name="T45" fmla="*/ 23 h 149"/>
                  <a:gd name="T46" fmla="*/ 1 w 238"/>
                  <a:gd name="T47" fmla="*/ 30 h 149"/>
                  <a:gd name="T48" fmla="*/ 0 w 238"/>
                  <a:gd name="T49" fmla="*/ 37 h 149"/>
                  <a:gd name="T50" fmla="*/ 1 w 238"/>
                  <a:gd name="T51" fmla="*/ 45 h 149"/>
                  <a:gd name="T52" fmla="*/ 5 w 238"/>
                  <a:gd name="T53" fmla="*/ 52 h 149"/>
                  <a:gd name="T54" fmla="*/ 10 w 238"/>
                  <a:gd name="T55" fmla="*/ 58 h 149"/>
                  <a:gd name="T56" fmla="*/ 17 w 238"/>
                  <a:gd name="T57" fmla="*/ 64 h 149"/>
                  <a:gd name="T58" fmla="*/ 26 w 238"/>
                  <a:gd name="T59" fmla="*/ 69 h 149"/>
                  <a:gd name="T60" fmla="*/ 36 w 238"/>
                  <a:gd name="T61" fmla="*/ 72 h 149"/>
                  <a:gd name="T62" fmla="*/ 47 w 238"/>
                  <a:gd name="T63" fmla="*/ 74 h 149"/>
                  <a:gd name="T64" fmla="*/ 59 w 238"/>
                  <a:gd name="T65" fmla="*/ 75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9"/>
                  <a:gd name="T101" fmla="*/ 238 w 238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3"/>
                    </a:lnTo>
                    <a:lnTo>
                      <a:pt x="186" y="137"/>
                    </a:lnTo>
                    <a:lnTo>
                      <a:pt x="203" y="127"/>
                    </a:lnTo>
                    <a:lnTo>
                      <a:pt x="217" y="116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8" y="46"/>
                    </a:lnTo>
                    <a:lnTo>
                      <a:pt x="217" y="33"/>
                    </a:lnTo>
                    <a:lnTo>
                      <a:pt x="203" y="21"/>
                    </a:lnTo>
                    <a:lnTo>
                      <a:pt x="186" y="12"/>
                    </a:lnTo>
                    <a:lnTo>
                      <a:pt x="165" y="5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5"/>
                    </a:lnTo>
                    <a:lnTo>
                      <a:pt x="52" y="12"/>
                    </a:lnTo>
                    <a:lnTo>
                      <a:pt x="35" y="21"/>
                    </a:lnTo>
                    <a:lnTo>
                      <a:pt x="21" y="33"/>
                    </a:lnTo>
                    <a:lnTo>
                      <a:pt x="10" y="46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10" y="103"/>
                    </a:lnTo>
                    <a:lnTo>
                      <a:pt x="21" y="116"/>
                    </a:lnTo>
                    <a:lnTo>
                      <a:pt x="35" y="127"/>
                    </a:lnTo>
                    <a:lnTo>
                      <a:pt x="52" y="137"/>
                    </a:lnTo>
                    <a:lnTo>
                      <a:pt x="73" y="143"/>
                    </a:lnTo>
                    <a:lnTo>
                      <a:pt x="95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9" name="Freeform 80"/>
              <p:cNvSpPr>
                <a:spLocks/>
              </p:cNvSpPr>
              <p:nvPr/>
            </p:nvSpPr>
            <p:spPr bwMode="auto">
              <a:xfrm>
                <a:off x="3557" y="2376"/>
                <a:ext cx="118" cy="75"/>
              </a:xfrm>
              <a:custGeom>
                <a:avLst/>
                <a:gdLst>
                  <a:gd name="T0" fmla="*/ 59 w 238"/>
                  <a:gd name="T1" fmla="*/ 75 h 149"/>
                  <a:gd name="T2" fmla="*/ 59 w 238"/>
                  <a:gd name="T3" fmla="*/ 75 h 149"/>
                  <a:gd name="T4" fmla="*/ 71 w 238"/>
                  <a:gd name="T5" fmla="*/ 74 h 149"/>
                  <a:gd name="T6" fmla="*/ 82 w 238"/>
                  <a:gd name="T7" fmla="*/ 72 h 149"/>
                  <a:gd name="T8" fmla="*/ 92 w 238"/>
                  <a:gd name="T9" fmla="*/ 69 h 149"/>
                  <a:gd name="T10" fmla="*/ 101 w 238"/>
                  <a:gd name="T11" fmla="*/ 64 h 149"/>
                  <a:gd name="T12" fmla="*/ 108 w 238"/>
                  <a:gd name="T13" fmla="*/ 58 h 149"/>
                  <a:gd name="T14" fmla="*/ 113 w 238"/>
                  <a:gd name="T15" fmla="*/ 52 h 149"/>
                  <a:gd name="T16" fmla="*/ 117 w 238"/>
                  <a:gd name="T17" fmla="*/ 45 h 149"/>
                  <a:gd name="T18" fmla="*/ 118 w 238"/>
                  <a:gd name="T19" fmla="*/ 37 h 149"/>
                  <a:gd name="T20" fmla="*/ 118 w 238"/>
                  <a:gd name="T21" fmla="*/ 37 h 149"/>
                  <a:gd name="T22" fmla="*/ 117 w 238"/>
                  <a:gd name="T23" fmla="*/ 30 h 149"/>
                  <a:gd name="T24" fmla="*/ 113 w 238"/>
                  <a:gd name="T25" fmla="*/ 23 h 149"/>
                  <a:gd name="T26" fmla="*/ 108 w 238"/>
                  <a:gd name="T27" fmla="*/ 17 h 149"/>
                  <a:gd name="T28" fmla="*/ 101 w 238"/>
                  <a:gd name="T29" fmla="*/ 11 h 149"/>
                  <a:gd name="T30" fmla="*/ 92 w 238"/>
                  <a:gd name="T31" fmla="*/ 6 h 149"/>
                  <a:gd name="T32" fmla="*/ 82 w 238"/>
                  <a:gd name="T33" fmla="*/ 3 h 149"/>
                  <a:gd name="T34" fmla="*/ 71 w 238"/>
                  <a:gd name="T35" fmla="*/ 1 h 149"/>
                  <a:gd name="T36" fmla="*/ 59 w 238"/>
                  <a:gd name="T37" fmla="*/ 0 h 149"/>
                  <a:gd name="T38" fmla="*/ 59 w 238"/>
                  <a:gd name="T39" fmla="*/ 0 h 149"/>
                  <a:gd name="T40" fmla="*/ 47 w 238"/>
                  <a:gd name="T41" fmla="*/ 1 h 149"/>
                  <a:gd name="T42" fmla="*/ 36 w 238"/>
                  <a:gd name="T43" fmla="*/ 3 h 149"/>
                  <a:gd name="T44" fmla="*/ 26 w 238"/>
                  <a:gd name="T45" fmla="*/ 6 h 149"/>
                  <a:gd name="T46" fmla="*/ 17 w 238"/>
                  <a:gd name="T47" fmla="*/ 11 h 149"/>
                  <a:gd name="T48" fmla="*/ 10 w 238"/>
                  <a:gd name="T49" fmla="*/ 17 h 149"/>
                  <a:gd name="T50" fmla="*/ 5 w 238"/>
                  <a:gd name="T51" fmla="*/ 23 h 149"/>
                  <a:gd name="T52" fmla="*/ 1 w 238"/>
                  <a:gd name="T53" fmla="*/ 30 h 149"/>
                  <a:gd name="T54" fmla="*/ 0 w 238"/>
                  <a:gd name="T55" fmla="*/ 37 h 149"/>
                  <a:gd name="T56" fmla="*/ 0 w 238"/>
                  <a:gd name="T57" fmla="*/ 37 h 149"/>
                  <a:gd name="T58" fmla="*/ 1 w 238"/>
                  <a:gd name="T59" fmla="*/ 45 h 149"/>
                  <a:gd name="T60" fmla="*/ 5 w 238"/>
                  <a:gd name="T61" fmla="*/ 52 h 149"/>
                  <a:gd name="T62" fmla="*/ 10 w 238"/>
                  <a:gd name="T63" fmla="*/ 58 h 149"/>
                  <a:gd name="T64" fmla="*/ 17 w 238"/>
                  <a:gd name="T65" fmla="*/ 64 h 149"/>
                  <a:gd name="T66" fmla="*/ 26 w 238"/>
                  <a:gd name="T67" fmla="*/ 69 h 149"/>
                  <a:gd name="T68" fmla="*/ 36 w 238"/>
                  <a:gd name="T69" fmla="*/ 72 h 149"/>
                  <a:gd name="T70" fmla="*/ 47 w 238"/>
                  <a:gd name="T71" fmla="*/ 74 h 149"/>
                  <a:gd name="T72" fmla="*/ 59 w 238"/>
                  <a:gd name="T73" fmla="*/ 75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9"/>
                  <a:gd name="T113" fmla="*/ 238 w 238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3"/>
                    </a:lnTo>
                    <a:lnTo>
                      <a:pt x="186" y="137"/>
                    </a:lnTo>
                    <a:lnTo>
                      <a:pt x="203" y="127"/>
                    </a:lnTo>
                    <a:lnTo>
                      <a:pt x="217" y="116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8" y="46"/>
                    </a:lnTo>
                    <a:lnTo>
                      <a:pt x="217" y="33"/>
                    </a:lnTo>
                    <a:lnTo>
                      <a:pt x="203" y="21"/>
                    </a:lnTo>
                    <a:lnTo>
                      <a:pt x="186" y="12"/>
                    </a:lnTo>
                    <a:lnTo>
                      <a:pt x="165" y="5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5"/>
                    </a:lnTo>
                    <a:lnTo>
                      <a:pt x="52" y="12"/>
                    </a:lnTo>
                    <a:lnTo>
                      <a:pt x="35" y="21"/>
                    </a:lnTo>
                    <a:lnTo>
                      <a:pt x="21" y="33"/>
                    </a:lnTo>
                    <a:lnTo>
                      <a:pt x="10" y="46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10" y="103"/>
                    </a:lnTo>
                    <a:lnTo>
                      <a:pt x="21" y="116"/>
                    </a:lnTo>
                    <a:lnTo>
                      <a:pt x="35" y="127"/>
                    </a:lnTo>
                    <a:lnTo>
                      <a:pt x="52" y="137"/>
                    </a:lnTo>
                    <a:lnTo>
                      <a:pt x="73" y="143"/>
                    </a:lnTo>
                    <a:lnTo>
                      <a:pt x="95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0" name="Freeform 81"/>
              <p:cNvSpPr>
                <a:spLocks/>
              </p:cNvSpPr>
              <p:nvPr/>
            </p:nvSpPr>
            <p:spPr bwMode="auto">
              <a:xfrm>
                <a:off x="3548" y="2421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2 w 274"/>
                  <a:gd name="T5" fmla="*/ 22 h 92"/>
                  <a:gd name="T6" fmla="*/ 126 w 274"/>
                  <a:gd name="T7" fmla="*/ 27 h 92"/>
                  <a:gd name="T8" fmla="*/ 120 w 274"/>
                  <a:gd name="T9" fmla="*/ 34 h 92"/>
                  <a:gd name="T10" fmla="*/ 112 w 274"/>
                  <a:gd name="T11" fmla="*/ 38 h 92"/>
                  <a:gd name="T12" fmla="*/ 103 w 274"/>
                  <a:gd name="T13" fmla="*/ 42 h 92"/>
                  <a:gd name="T14" fmla="*/ 93 w 274"/>
                  <a:gd name="T15" fmla="*/ 44 h 92"/>
                  <a:gd name="T16" fmla="*/ 82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8 w 274"/>
                  <a:gd name="T23" fmla="*/ 43 h 92"/>
                  <a:gd name="T24" fmla="*/ 37 w 274"/>
                  <a:gd name="T25" fmla="*/ 41 h 92"/>
                  <a:gd name="T26" fmla="*/ 27 w 274"/>
                  <a:gd name="T27" fmla="*/ 37 h 92"/>
                  <a:gd name="T28" fmla="*/ 19 w 274"/>
                  <a:gd name="T29" fmla="*/ 31 h 92"/>
                  <a:gd name="T30" fmla="*/ 11 w 274"/>
                  <a:gd name="T31" fmla="*/ 26 h 92"/>
                  <a:gd name="T32" fmla="*/ 6 w 274"/>
                  <a:gd name="T33" fmla="*/ 20 h 92"/>
                  <a:gd name="T34" fmla="*/ 2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6 h 92"/>
                  <a:gd name="T46" fmla="*/ 34 w 274"/>
                  <a:gd name="T47" fmla="*/ 30 h 92"/>
                  <a:gd name="T48" fmla="*/ 44 w 274"/>
                  <a:gd name="T49" fmla="*/ 34 h 92"/>
                  <a:gd name="T50" fmla="*/ 56 w 274"/>
                  <a:gd name="T51" fmla="*/ 36 h 92"/>
                  <a:gd name="T52" fmla="*/ 69 w 274"/>
                  <a:gd name="T53" fmla="*/ 37 h 92"/>
                  <a:gd name="T54" fmla="*/ 81 w 274"/>
                  <a:gd name="T55" fmla="*/ 36 h 92"/>
                  <a:gd name="T56" fmla="*/ 93 w 274"/>
                  <a:gd name="T57" fmla="*/ 34 h 92"/>
                  <a:gd name="T58" fmla="*/ 103 w 274"/>
                  <a:gd name="T59" fmla="*/ 30 h 92"/>
                  <a:gd name="T60" fmla="*/ 113 w 274"/>
                  <a:gd name="T61" fmla="*/ 26 h 92"/>
                  <a:gd name="T62" fmla="*/ 121 w 274"/>
                  <a:gd name="T63" fmla="*/ 22 h 92"/>
                  <a:gd name="T64" fmla="*/ 129 w 274"/>
                  <a:gd name="T65" fmla="*/ 15 h 92"/>
                  <a:gd name="T66" fmla="*/ 134 w 274"/>
                  <a:gd name="T67" fmla="*/ 8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70" y="28"/>
                    </a:lnTo>
                    <a:lnTo>
                      <a:pt x="263" y="43"/>
                    </a:lnTo>
                    <a:lnTo>
                      <a:pt x="252" y="55"/>
                    </a:lnTo>
                    <a:lnTo>
                      <a:pt x="240" y="67"/>
                    </a:lnTo>
                    <a:lnTo>
                      <a:pt x="225" y="75"/>
                    </a:lnTo>
                    <a:lnTo>
                      <a:pt x="207" y="83"/>
                    </a:lnTo>
                    <a:lnTo>
                      <a:pt x="187" y="88"/>
                    </a:lnTo>
                    <a:lnTo>
                      <a:pt x="164" y="91"/>
                    </a:lnTo>
                    <a:lnTo>
                      <a:pt x="137" y="92"/>
                    </a:lnTo>
                    <a:lnTo>
                      <a:pt x="116" y="91"/>
                    </a:lnTo>
                    <a:lnTo>
                      <a:pt x="96" y="86"/>
                    </a:lnTo>
                    <a:lnTo>
                      <a:pt x="75" y="81"/>
                    </a:lnTo>
                    <a:lnTo>
                      <a:pt x="55" y="73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2" y="39"/>
                    </a:lnTo>
                    <a:lnTo>
                      <a:pt x="4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0" y="42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2" y="72"/>
                    </a:lnTo>
                    <a:lnTo>
                      <a:pt x="137" y="73"/>
                    </a:lnTo>
                    <a:lnTo>
                      <a:pt x="163" y="72"/>
                    </a:lnTo>
                    <a:lnTo>
                      <a:pt x="187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1" name="Freeform 82"/>
              <p:cNvSpPr>
                <a:spLocks/>
              </p:cNvSpPr>
              <p:nvPr/>
            </p:nvSpPr>
            <p:spPr bwMode="auto">
              <a:xfrm>
                <a:off x="3543" y="2345"/>
                <a:ext cx="140" cy="88"/>
              </a:xfrm>
              <a:custGeom>
                <a:avLst/>
                <a:gdLst>
                  <a:gd name="T0" fmla="*/ 1 w 280"/>
                  <a:gd name="T1" fmla="*/ 54 h 174"/>
                  <a:gd name="T2" fmla="*/ 5 w 280"/>
                  <a:gd name="T3" fmla="*/ 61 h 174"/>
                  <a:gd name="T4" fmla="*/ 11 w 280"/>
                  <a:gd name="T5" fmla="*/ 68 h 174"/>
                  <a:gd name="T6" fmla="*/ 18 w 280"/>
                  <a:gd name="T7" fmla="*/ 74 h 174"/>
                  <a:gd name="T8" fmla="*/ 26 w 280"/>
                  <a:gd name="T9" fmla="*/ 78 h 174"/>
                  <a:gd name="T10" fmla="*/ 35 w 280"/>
                  <a:gd name="T11" fmla="*/ 82 h 174"/>
                  <a:gd name="T12" fmla="*/ 46 w 280"/>
                  <a:gd name="T13" fmla="*/ 86 h 174"/>
                  <a:gd name="T14" fmla="*/ 57 w 280"/>
                  <a:gd name="T15" fmla="*/ 87 h 174"/>
                  <a:gd name="T16" fmla="*/ 70 w 280"/>
                  <a:gd name="T17" fmla="*/ 88 h 174"/>
                  <a:gd name="T18" fmla="*/ 82 w 280"/>
                  <a:gd name="T19" fmla="*/ 87 h 174"/>
                  <a:gd name="T20" fmla="*/ 94 w 280"/>
                  <a:gd name="T21" fmla="*/ 85 h 174"/>
                  <a:gd name="T22" fmla="*/ 105 w 280"/>
                  <a:gd name="T23" fmla="*/ 82 h 174"/>
                  <a:gd name="T24" fmla="*/ 115 w 280"/>
                  <a:gd name="T25" fmla="*/ 78 h 174"/>
                  <a:gd name="T26" fmla="*/ 123 w 280"/>
                  <a:gd name="T27" fmla="*/ 72 h 174"/>
                  <a:gd name="T28" fmla="*/ 130 w 280"/>
                  <a:gd name="T29" fmla="*/ 66 h 174"/>
                  <a:gd name="T30" fmla="*/ 136 w 280"/>
                  <a:gd name="T31" fmla="*/ 60 h 174"/>
                  <a:gd name="T32" fmla="*/ 139 w 280"/>
                  <a:gd name="T33" fmla="*/ 52 h 174"/>
                  <a:gd name="T34" fmla="*/ 140 w 280"/>
                  <a:gd name="T35" fmla="*/ 50 h 174"/>
                  <a:gd name="T36" fmla="*/ 140 w 280"/>
                  <a:gd name="T37" fmla="*/ 48 h 174"/>
                  <a:gd name="T38" fmla="*/ 140 w 280"/>
                  <a:gd name="T39" fmla="*/ 47 h 174"/>
                  <a:gd name="T40" fmla="*/ 140 w 280"/>
                  <a:gd name="T41" fmla="*/ 44 h 174"/>
                  <a:gd name="T42" fmla="*/ 139 w 280"/>
                  <a:gd name="T43" fmla="*/ 35 h 174"/>
                  <a:gd name="T44" fmla="*/ 134 w 280"/>
                  <a:gd name="T45" fmla="*/ 26 h 174"/>
                  <a:gd name="T46" fmla="*/ 128 w 280"/>
                  <a:gd name="T47" fmla="*/ 19 h 174"/>
                  <a:gd name="T48" fmla="*/ 119 w 280"/>
                  <a:gd name="T49" fmla="*/ 13 h 174"/>
                  <a:gd name="T50" fmla="*/ 109 w 280"/>
                  <a:gd name="T51" fmla="*/ 7 h 174"/>
                  <a:gd name="T52" fmla="*/ 96 w 280"/>
                  <a:gd name="T53" fmla="*/ 3 h 174"/>
                  <a:gd name="T54" fmla="*/ 83 w 280"/>
                  <a:gd name="T55" fmla="*/ 1 h 174"/>
                  <a:gd name="T56" fmla="*/ 70 w 280"/>
                  <a:gd name="T57" fmla="*/ 0 h 174"/>
                  <a:gd name="T58" fmla="*/ 56 w 280"/>
                  <a:gd name="T59" fmla="*/ 1 h 174"/>
                  <a:gd name="T60" fmla="*/ 42 w 280"/>
                  <a:gd name="T61" fmla="*/ 3 h 174"/>
                  <a:gd name="T62" fmla="*/ 30 w 280"/>
                  <a:gd name="T63" fmla="*/ 7 h 174"/>
                  <a:gd name="T64" fmla="*/ 20 w 280"/>
                  <a:gd name="T65" fmla="*/ 13 h 174"/>
                  <a:gd name="T66" fmla="*/ 12 w 280"/>
                  <a:gd name="T67" fmla="*/ 19 h 174"/>
                  <a:gd name="T68" fmla="*/ 5 w 280"/>
                  <a:gd name="T69" fmla="*/ 26 h 174"/>
                  <a:gd name="T70" fmla="*/ 1 w 280"/>
                  <a:gd name="T71" fmla="*/ 35 h 174"/>
                  <a:gd name="T72" fmla="*/ 0 w 280"/>
                  <a:gd name="T73" fmla="*/ 44 h 174"/>
                  <a:gd name="T74" fmla="*/ 0 w 280"/>
                  <a:gd name="T75" fmla="*/ 47 h 174"/>
                  <a:gd name="T76" fmla="*/ 1 w 280"/>
                  <a:gd name="T77" fmla="*/ 49 h 174"/>
                  <a:gd name="T78" fmla="*/ 1 w 280"/>
                  <a:gd name="T79" fmla="*/ 52 h 174"/>
                  <a:gd name="T80" fmla="*/ 1 w 280"/>
                  <a:gd name="T81" fmla="*/ 54 h 1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4"/>
                  <a:gd name="T125" fmla="*/ 280 w 280"/>
                  <a:gd name="T126" fmla="*/ 174 h 1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4">
                    <a:moveTo>
                      <a:pt x="3" y="106"/>
                    </a:moveTo>
                    <a:lnTo>
                      <a:pt x="10" y="120"/>
                    </a:lnTo>
                    <a:lnTo>
                      <a:pt x="22" y="134"/>
                    </a:lnTo>
                    <a:lnTo>
                      <a:pt x="36" y="146"/>
                    </a:lnTo>
                    <a:lnTo>
                      <a:pt x="53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4"/>
                    </a:lnTo>
                    <a:lnTo>
                      <a:pt x="165" y="173"/>
                    </a:lnTo>
                    <a:lnTo>
                      <a:pt x="189" y="169"/>
                    </a:lnTo>
                    <a:lnTo>
                      <a:pt x="211" y="163"/>
                    </a:lnTo>
                    <a:lnTo>
                      <a:pt x="230" y="154"/>
                    </a:lnTo>
                    <a:lnTo>
                      <a:pt x="246" y="143"/>
                    </a:lnTo>
                    <a:lnTo>
                      <a:pt x="260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8"/>
                    </a:lnTo>
                    <a:lnTo>
                      <a:pt x="279" y="95"/>
                    </a:lnTo>
                    <a:lnTo>
                      <a:pt x="280" y="92"/>
                    </a:lnTo>
                    <a:lnTo>
                      <a:pt x="280" y="87"/>
                    </a:lnTo>
                    <a:lnTo>
                      <a:pt x="278" y="70"/>
                    </a:lnTo>
                    <a:lnTo>
                      <a:pt x="268" y="52"/>
                    </a:lnTo>
                    <a:lnTo>
                      <a:pt x="256" y="37"/>
                    </a:lnTo>
                    <a:lnTo>
                      <a:pt x="238" y="25"/>
                    </a:lnTo>
                    <a:lnTo>
                      <a:pt x="218" y="14"/>
                    </a:lnTo>
                    <a:lnTo>
                      <a:pt x="193" y="6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6"/>
                    </a:lnTo>
                    <a:lnTo>
                      <a:pt x="61" y="14"/>
                    </a:lnTo>
                    <a:lnTo>
                      <a:pt x="40" y="25"/>
                    </a:lnTo>
                    <a:lnTo>
                      <a:pt x="24" y="37"/>
                    </a:lnTo>
                    <a:lnTo>
                      <a:pt x="10" y="52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7"/>
                    </a:lnTo>
                    <a:lnTo>
                      <a:pt x="2" y="102"/>
                    </a:lnTo>
                    <a:lnTo>
                      <a:pt x="3" y="106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2" name="Freeform 83"/>
              <p:cNvSpPr>
                <a:spLocks/>
              </p:cNvSpPr>
              <p:nvPr/>
            </p:nvSpPr>
            <p:spPr bwMode="auto">
              <a:xfrm>
                <a:off x="3543" y="2345"/>
                <a:ext cx="140" cy="88"/>
              </a:xfrm>
              <a:custGeom>
                <a:avLst/>
                <a:gdLst>
                  <a:gd name="T0" fmla="*/ 1 w 280"/>
                  <a:gd name="T1" fmla="*/ 54 h 174"/>
                  <a:gd name="T2" fmla="*/ 1 w 280"/>
                  <a:gd name="T3" fmla="*/ 54 h 174"/>
                  <a:gd name="T4" fmla="*/ 5 w 280"/>
                  <a:gd name="T5" fmla="*/ 61 h 174"/>
                  <a:gd name="T6" fmla="*/ 11 w 280"/>
                  <a:gd name="T7" fmla="*/ 68 h 174"/>
                  <a:gd name="T8" fmla="*/ 18 w 280"/>
                  <a:gd name="T9" fmla="*/ 74 h 174"/>
                  <a:gd name="T10" fmla="*/ 26 w 280"/>
                  <a:gd name="T11" fmla="*/ 78 h 174"/>
                  <a:gd name="T12" fmla="*/ 35 w 280"/>
                  <a:gd name="T13" fmla="*/ 82 h 174"/>
                  <a:gd name="T14" fmla="*/ 46 w 280"/>
                  <a:gd name="T15" fmla="*/ 86 h 174"/>
                  <a:gd name="T16" fmla="*/ 57 w 280"/>
                  <a:gd name="T17" fmla="*/ 87 h 174"/>
                  <a:gd name="T18" fmla="*/ 70 w 280"/>
                  <a:gd name="T19" fmla="*/ 88 h 174"/>
                  <a:gd name="T20" fmla="*/ 70 w 280"/>
                  <a:gd name="T21" fmla="*/ 88 h 174"/>
                  <a:gd name="T22" fmla="*/ 82 w 280"/>
                  <a:gd name="T23" fmla="*/ 87 h 174"/>
                  <a:gd name="T24" fmla="*/ 94 w 280"/>
                  <a:gd name="T25" fmla="*/ 85 h 174"/>
                  <a:gd name="T26" fmla="*/ 105 w 280"/>
                  <a:gd name="T27" fmla="*/ 82 h 174"/>
                  <a:gd name="T28" fmla="*/ 115 w 280"/>
                  <a:gd name="T29" fmla="*/ 78 h 174"/>
                  <a:gd name="T30" fmla="*/ 123 w 280"/>
                  <a:gd name="T31" fmla="*/ 72 h 174"/>
                  <a:gd name="T32" fmla="*/ 130 w 280"/>
                  <a:gd name="T33" fmla="*/ 66 h 174"/>
                  <a:gd name="T34" fmla="*/ 136 w 280"/>
                  <a:gd name="T35" fmla="*/ 60 h 174"/>
                  <a:gd name="T36" fmla="*/ 139 w 280"/>
                  <a:gd name="T37" fmla="*/ 52 h 174"/>
                  <a:gd name="T38" fmla="*/ 139 w 280"/>
                  <a:gd name="T39" fmla="*/ 52 h 174"/>
                  <a:gd name="T40" fmla="*/ 140 w 280"/>
                  <a:gd name="T41" fmla="*/ 50 h 174"/>
                  <a:gd name="T42" fmla="*/ 140 w 280"/>
                  <a:gd name="T43" fmla="*/ 48 h 174"/>
                  <a:gd name="T44" fmla="*/ 140 w 280"/>
                  <a:gd name="T45" fmla="*/ 47 h 174"/>
                  <a:gd name="T46" fmla="*/ 140 w 280"/>
                  <a:gd name="T47" fmla="*/ 44 h 174"/>
                  <a:gd name="T48" fmla="*/ 140 w 280"/>
                  <a:gd name="T49" fmla="*/ 44 h 174"/>
                  <a:gd name="T50" fmla="*/ 139 w 280"/>
                  <a:gd name="T51" fmla="*/ 35 h 174"/>
                  <a:gd name="T52" fmla="*/ 134 w 280"/>
                  <a:gd name="T53" fmla="*/ 26 h 174"/>
                  <a:gd name="T54" fmla="*/ 128 w 280"/>
                  <a:gd name="T55" fmla="*/ 19 h 174"/>
                  <a:gd name="T56" fmla="*/ 119 w 280"/>
                  <a:gd name="T57" fmla="*/ 13 h 174"/>
                  <a:gd name="T58" fmla="*/ 109 w 280"/>
                  <a:gd name="T59" fmla="*/ 7 h 174"/>
                  <a:gd name="T60" fmla="*/ 96 w 280"/>
                  <a:gd name="T61" fmla="*/ 3 h 174"/>
                  <a:gd name="T62" fmla="*/ 83 w 280"/>
                  <a:gd name="T63" fmla="*/ 1 h 174"/>
                  <a:gd name="T64" fmla="*/ 70 w 280"/>
                  <a:gd name="T65" fmla="*/ 0 h 174"/>
                  <a:gd name="T66" fmla="*/ 70 w 280"/>
                  <a:gd name="T67" fmla="*/ 0 h 174"/>
                  <a:gd name="T68" fmla="*/ 56 w 280"/>
                  <a:gd name="T69" fmla="*/ 1 h 174"/>
                  <a:gd name="T70" fmla="*/ 42 w 280"/>
                  <a:gd name="T71" fmla="*/ 3 h 174"/>
                  <a:gd name="T72" fmla="*/ 30 w 280"/>
                  <a:gd name="T73" fmla="*/ 7 h 174"/>
                  <a:gd name="T74" fmla="*/ 20 w 280"/>
                  <a:gd name="T75" fmla="*/ 13 h 174"/>
                  <a:gd name="T76" fmla="*/ 12 w 280"/>
                  <a:gd name="T77" fmla="*/ 19 h 174"/>
                  <a:gd name="T78" fmla="*/ 5 w 280"/>
                  <a:gd name="T79" fmla="*/ 26 h 174"/>
                  <a:gd name="T80" fmla="*/ 1 w 280"/>
                  <a:gd name="T81" fmla="*/ 35 h 174"/>
                  <a:gd name="T82" fmla="*/ 0 w 280"/>
                  <a:gd name="T83" fmla="*/ 44 h 174"/>
                  <a:gd name="T84" fmla="*/ 0 w 280"/>
                  <a:gd name="T85" fmla="*/ 44 h 174"/>
                  <a:gd name="T86" fmla="*/ 0 w 280"/>
                  <a:gd name="T87" fmla="*/ 47 h 174"/>
                  <a:gd name="T88" fmla="*/ 1 w 280"/>
                  <a:gd name="T89" fmla="*/ 49 h 174"/>
                  <a:gd name="T90" fmla="*/ 1 w 280"/>
                  <a:gd name="T91" fmla="*/ 52 h 174"/>
                  <a:gd name="T92" fmla="*/ 1 w 280"/>
                  <a:gd name="T93" fmla="*/ 54 h 17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4"/>
                  <a:gd name="T143" fmla="*/ 280 w 280"/>
                  <a:gd name="T144" fmla="*/ 174 h 17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4">
                    <a:moveTo>
                      <a:pt x="3" y="106"/>
                    </a:moveTo>
                    <a:lnTo>
                      <a:pt x="3" y="106"/>
                    </a:lnTo>
                    <a:lnTo>
                      <a:pt x="10" y="120"/>
                    </a:lnTo>
                    <a:lnTo>
                      <a:pt x="22" y="134"/>
                    </a:lnTo>
                    <a:lnTo>
                      <a:pt x="36" y="146"/>
                    </a:lnTo>
                    <a:lnTo>
                      <a:pt x="53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4"/>
                    </a:lnTo>
                    <a:lnTo>
                      <a:pt x="165" y="173"/>
                    </a:lnTo>
                    <a:lnTo>
                      <a:pt x="189" y="169"/>
                    </a:lnTo>
                    <a:lnTo>
                      <a:pt x="211" y="163"/>
                    </a:lnTo>
                    <a:lnTo>
                      <a:pt x="230" y="154"/>
                    </a:lnTo>
                    <a:lnTo>
                      <a:pt x="246" y="143"/>
                    </a:lnTo>
                    <a:lnTo>
                      <a:pt x="260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8"/>
                    </a:lnTo>
                    <a:lnTo>
                      <a:pt x="279" y="95"/>
                    </a:lnTo>
                    <a:lnTo>
                      <a:pt x="280" y="92"/>
                    </a:lnTo>
                    <a:lnTo>
                      <a:pt x="280" y="87"/>
                    </a:lnTo>
                    <a:lnTo>
                      <a:pt x="278" y="70"/>
                    </a:lnTo>
                    <a:lnTo>
                      <a:pt x="268" y="52"/>
                    </a:lnTo>
                    <a:lnTo>
                      <a:pt x="256" y="37"/>
                    </a:lnTo>
                    <a:lnTo>
                      <a:pt x="238" y="25"/>
                    </a:lnTo>
                    <a:lnTo>
                      <a:pt x="218" y="14"/>
                    </a:lnTo>
                    <a:lnTo>
                      <a:pt x="193" y="6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6"/>
                    </a:lnTo>
                    <a:lnTo>
                      <a:pt x="61" y="14"/>
                    </a:lnTo>
                    <a:lnTo>
                      <a:pt x="40" y="25"/>
                    </a:lnTo>
                    <a:lnTo>
                      <a:pt x="24" y="37"/>
                    </a:lnTo>
                    <a:lnTo>
                      <a:pt x="10" y="52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7"/>
                    </a:lnTo>
                    <a:lnTo>
                      <a:pt x="2" y="102"/>
                    </a:lnTo>
                    <a:lnTo>
                      <a:pt x="3" y="106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3" name="Freeform 84"/>
              <p:cNvSpPr>
                <a:spLocks/>
              </p:cNvSpPr>
              <p:nvPr/>
            </p:nvSpPr>
            <p:spPr bwMode="auto">
              <a:xfrm>
                <a:off x="3553" y="2353"/>
                <a:ext cx="119" cy="74"/>
              </a:xfrm>
              <a:custGeom>
                <a:avLst/>
                <a:gdLst>
                  <a:gd name="T0" fmla="*/ 60 w 238"/>
                  <a:gd name="T1" fmla="*/ 74 h 149"/>
                  <a:gd name="T2" fmla="*/ 72 w 238"/>
                  <a:gd name="T3" fmla="*/ 74 h 149"/>
                  <a:gd name="T4" fmla="*/ 83 w 238"/>
                  <a:gd name="T5" fmla="*/ 71 h 149"/>
                  <a:gd name="T6" fmla="*/ 93 w 238"/>
                  <a:gd name="T7" fmla="*/ 68 h 149"/>
                  <a:gd name="T8" fmla="*/ 102 w 238"/>
                  <a:gd name="T9" fmla="*/ 63 h 149"/>
                  <a:gd name="T10" fmla="*/ 109 w 238"/>
                  <a:gd name="T11" fmla="*/ 57 h 149"/>
                  <a:gd name="T12" fmla="*/ 115 w 238"/>
                  <a:gd name="T13" fmla="*/ 51 h 149"/>
                  <a:gd name="T14" fmla="*/ 118 w 238"/>
                  <a:gd name="T15" fmla="*/ 44 h 149"/>
                  <a:gd name="T16" fmla="*/ 119 w 238"/>
                  <a:gd name="T17" fmla="*/ 37 h 149"/>
                  <a:gd name="T18" fmla="*/ 118 w 238"/>
                  <a:gd name="T19" fmla="*/ 29 h 149"/>
                  <a:gd name="T20" fmla="*/ 115 w 238"/>
                  <a:gd name="T21" fmla="*/ 22 h 149"/>
                  <a:gd name="T22" fmla="*/ 109 w 238"/>
                  <a:gd name="T23" fmla="*/ 16 h 149"/>
                  <a:gd name="T24" fmla="*/ 102 w 238"/>
                  <a:gd name="T25" fmla="*/ 11 h 149"/>
                  <a:gd name="T26" fmla="*/ 93 w 238"/>
                  <a:gd name="T27" fmla="*/ 6 h 149"/>
                  <a:gd name="T28" fmla="*/ 83 w 238"/>
                  <a:gd name="T29" fmla="*/ 3 h 149"/>
                  <a:gd name="T30" fmla="*/ 72 w 238"/>
                  <a:gd name="T31" fmla="*/ 1 h 149"/>
                  <a:gd name="T32" fmla="*/ 60 w 238"/>
                  <a:gd name="T33" fmla="*/ 0 h 149"/>
                  <a:gd name="T34" fmla="*/ 48 w 238"/>
                  <a:gd name="T35" fmla="*/ 1 h 149"/>
                  <a:gd name="T36" fmla="*/ 37 w 238"/>
                  <a:gd name="T37" fmla="*/ 3 h 149"/>
                  <a:gd name="T38" fmla="*/ 27 w 238"/>
                  <a:gd name="T39" fmla="*/ 6 h 149"/>
                  <a:gd name="T40" fmla="*/ 18 w 238"/>
                  <a:gd name="T41" fmla="*/ 11 h 149"/>
                  <a:gd name="T42" fmla="*/ 11 w 238"/>
                  <a:gd name="T43" fmla="*/ 16 h 149"/>
                  <a:gd name="T44" fmla="*/ 5 w 238"/>
                  <a:gd name="T45" fmla="*/ 22 h 149"/>
                  <a:gd name="T46" fmla="*/ 2 w 238"/>
                  <a:gd name="T47" fmla="*/ 29 h 149"/>
                  <a:gd name="T48" fmla="*/ 0 w 238"/>
                  <a:gd name="T49" fmla="*/ 37 h 149"/>
                  <a:gd name="T50" fmla="*/ 2 w 238"/>
                  <a:gd name="T51" fmla="*/ 44 h 149"/>
                  <a:gd name="T52" fmla="*/ 5 w 238"/>
                  <a:gd name="T53" fmla="*/ 51 h 149"/>
                  <a:gd name="T54" fmla="*/ 11 w 238"/>
                  <a:gd name="T55" fmla="*/ 57 h 149"/>
                  <a:gd name="T56" fmla="*/ 18 w 238"/>
                  <a:gd name="T57" fmla="*/ 63 h 149"/>
                  <a:gd name="T58" fmla="*/ 27 w 238"/>
                  <a:gd name="T59" fmla="*/ 68 h 149"/>
                  <a:gd name="T60" fmla="*/ 37 w 238"/>
                  <a:gd name="T61" fmla="*/ 71 h 149"/>
                  <a:gd name="T62" fmla="*/ 48 w 238"/>
                  <a:gd name="T63" fmla="*/ 74 h 149"/>
                  <a:gd name="T64" fmla="*/ 60 w 238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9"/>
                  <a:gd name="T101" fmla="*/ 238 w 238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7"/>
                    </a:lnTo>
                    <a:lnTo>
                      <a:pt x="217" y="115"/>
                    </a:lnTo>
                    <a:lnTo>
                      <a:pt x="229" y="103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9" y="45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5" y="2"/>
                    </a:lnTo>
                    <a:lnTo>
                      <a:pt x="73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10" y="45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10" y="103"/>
                    </a:lnTo>
                    <a:lnTo>
                      <a:pt x="21" y="115"/>
                    </a:lnTo>
                    <a:lnTo>
                      <a:pt x="36" y="127"/>
                    </a:lnTo>
                    <a:lnTo>
                      <a:pt x="53" y="136"/>
                    </a:lnTo>
                    <a:lnTo>
                      <a:pt x="73" y="143"/>
                    </a:lnTo>
                    <a:lnTo>
                      <a:pt x="95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4" name="Freeform 85"/>
              <p:cNvSpPr>
                <a:spLocks/>
              </p:cNvSpPr>
              <p:nvPr/>
            </p:nvSpPr>
            <p:spPr bwMode="auto">
              <a:xfrm>
                <a:off x="3553" y="2353"/>
                <a:ext cx="119" cy="74"/>
              </a:xfrm>
              <a:custGeom>
                <a:avLst/>
                <a:gdLst>
                  <a:gd name="T0" fmla="*/ 60 w 238"/>
                  <a:gd name="T1" fmla="*/ 74 h 149"/>
                  <a:gd name="T2" fmla="*/ 60 w 238"/>
                  <a:gd name="T3" fmla="*/ 74 h 149"/>
                  <a:gd name="T4" fmla="*/ 72 w 238"/>
                  <a:gd name="T5" fmla="*/ 74 h 149"/>
                  <a:gd name="T6" fmla="*/ 83 w 238"/>
                  <a:gd name="T7" fmla="*/ 71 h 149"/>
                  <a:gd name="T8" fmla="*/ 93 w 238"/>
                  <a:gd name="T9" fmla="*/ 68 h 149"/>
                  <a:gd name="T10" fmla="*/ 102 w 238"/>
                  <a:gd name="T11" fmla="*/ 63 h 149"/>
                  <a:gd name="T12" fmla="*/ 109 w 238"/>
                  <a:gd name="T13" fmla="*/ 57 h 149"/>
                  <a:gd name="T14" fmla="*/ 115 w 238"/>
                  <a:gd name="T15" fmla="*/ 51 h 149"/>
                  <a:gd name="T16" fmla="*/ 118 w 238"/>
                  <a:gd name="T17" fmla="*/ 44 h 149"/>
                  <a:gd name="T18" fmla="*/ 119 w 238"/>
                  <a:gd name="T19" fmla="*/ 37 h 149"/>
                  <a:gd name="T20" fmla="*/ 119 w 238"/>
                  <a:gd name="T21" fmla="*/ 37 h 149"/>
                  <a:gd name="T22" fmla="*/ 118 w 238"/>
                  <a:gd name="T23" fmla="*/ 29 h 149"/>
                  <a:gd name="T24" fmla="*/ 115 w 238"/>
                  <a:gd name="T25" fmla="*/ 22 h 149"/>
                  <a:gd name="T26" fmla="*/ 109 w 238"/>
                  <a:gd name="T27" fmla="*/ 16 h 149"/>
                  <a:gd name="T28" fmla="*/ 102 w 238"/>
                  <a:gd name="T29" fmla="*/ 11 h 149"/>
                  <a:gd name="T30" fmla="*/ 93 w 238"/>
                  <a:gd name="T31" fmla="*/ 6 h 149"/>
                  <a:gd name="T32" fmla="*/ 83 w 238"/>
                  <a:gd name="T33" fmla="*/ 3 h 149"/>
                  <a:gd name="T34" fmla="*/ 72 w 238"/>
                  <a:gd name="T35" fmla="*/ 1 h 149"/>
                  <a:gd name="T36" fmla="*/ 60 w 238"/>
                  <a:gd name="T37" fmla="*/ 0 h 149"/>
                  <a:gd name="T38" fmla="*/ 60 w 238"/>
                  <a:gd name="T39" fmla="*/ 0 h 149"/>
                  <a:gd name="T40" fmla="*/ 48 w 238"/>
                  <a:gd name="T41" fmla="*/ 1 h 149"/>
                  <a:gd name="T42" fmla="*/ 37 w 238"/>
                  <a:gd name="T43" fmla="*/ 3 h 149"/>
                  <a:gd name="T44" fmla="*/ 27 w 238"/>
                  <a:gd name="T45" fmla="*/ 6 h 149"/>
                  <a:gd name="T46" fmla="*/ 18 w 238"/>
                  <a:gd name="T47" fmla="*/ 11 h 149"/>
                  <a:gd name="T48" fmla="*/ 11 w 238"/>
                  <a:gd name="T49" fmla="*/ 16 h 149"/>
                  <a:gd name="T50" fmla="*/ 5 w 238"/>
                  <a:gd name="T51" fmla="*/ 22 h 149"/>
                  <a:gd name="T52" fmla="*/ 2 w 238"/>
                  <a:gd name="T53" fmla="*/ 29 h 149"/>
                  <a:gd name="T54" fmla="*/ 0 w 238"/>
                  <a:gd name="T55" fmla="*/ 37 h 149"/>
                  <a:gd name="T56" fmla="*/ 0 w 238"/>
                  <a:gd name="T57" fmla="*/ 37 h 149"/>
                  <a:gd name="T58" fmla="*/ 2 w 238"/>
                  <a:gd name="T59" fmla="*/ 44 h 149"/>
                  <a:gd name="T60" fmla="*/ 5 w 238"/>
                  <a:gd name="T61" fmla="*/ 51 h 149"/>
                  <a:gd name="T62" fmla="*/ 11 w 238"/>
                  <a:gd name="T63" fmla="*/ 57 h 149"/>
                  <a:gd name="T64" fmla="*/ 18 w 238"/>
                  <a:gd name="T65" fmla="*/ 63 h 149"/>
                  <a:gd name="T66" fmla="*/ 27 w 238"/>
                  <a:gd name="T67" fmla="*/ 68 h 149"/>
                  <a:gd name="T68" fmla="*/ 37 w 238"/>
                  <a:gd name="T69" fmla="*/ 71 h 149"/>
                  <a:gd name="T70" fmla="*/ 48 w 238"/>
                  <a:gd name="T71" fmla="*/ 74 h 149"/>
                  <a:gd name="T72" fmla="*/ 60 w 238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9"/>
                  <a:gd name="T113" fmla="*/ 238 w 238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7"/>
                    </a:lnTo>
                    <a:lnTo>
                      <a:pt x="217" y="115"/>
                    </a:lnTo>
                    <a:lnTo>
                      <a:pt x="229" y="103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9" y="45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5" y="2"/>
                    </a:lnTo>
                    <a:lnTo>
                      <a:pt x="73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10" y="45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10" y="103"/>
                    </a:lnTo>
                    <a:lnTo>
                      <a:pt x="21" y="115"/>
                    </a:lnTo>
                    <a:lnTo>
                      <a:pt x="36" y="127"/>
                    </a:lnTo>
                    <a:lnTo>
                      <a:pt x="53" y="136"/>
                    </a:lnTo>
                    <a:lnTo>
                      <a:pt x="73" y="143"/>
                    </a:lnTo>
                    <a:lnTo>
                      <a:pt x="95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5" name="Freeform 86"/>
              <p:cNvSpPr>
                <a:spLocks/>
              </p:cNvSpPr>
              <p:nvPr/>
            </p:nvSpPr>
            <p:spPr bwMode="auto">
              <a:xfrm>
                <a:off x="3545" y="2396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2 w 274"/>
                  <a:gd name="T5" fmla="*/ 22 h 92"/>
                  <a:gd name="T6" fmla="*/ 126 w 274"/>
                  <a:gd name="T7" fmla="*/ 28 h 92"/>
                  <a:gd name="T8" fmla="*/ 120 w 274"/>
                  <a:gd name="T9" fmla="*/ 34 h 92"/>
                  <a:gd name="T10" fmla="*/ 112 w 274"/>
                  <a:gd name="T11" fmla="*/ 38 h 92"/>
                  <a:gd name="T12" fmla="*/ 104 w 274"/>
                  <a:gd name="T13" fmla="*/ 42 h 92"/>
                  <a:gd name="T14" fmla="*/ 93 w 274"/>
                  <a:gd name="T15" fmla="*/ 44 h 92"/>
                  <a:gd name="T16" fmla="*/ 82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8 w 274"/>
                  <a:gd name="T23" fmla="*/ 43 h 92"/>
                  <a:gd name="T24" fmla="*/ 37 w 274"/>
                  <a:gd name="T25" fmla="*/ 40 h 92"/>
                  <a:gd name="T26" fmla="*/ 27 w 274"/>
                  <a:gd name="T27" fmla="*/ 36 h 92"/>
                  <a:gd name="T28" fmla="*/ 19 w 274"/>
                  <a:gd name="T29" fmla="*/ 31 h 92"/>
                  <a:gd name="T30" fmla="*/ 11 w 274"/>
                  <a:gd name="T31" fmla="*/ 26 h 92"/>
                  <a:gd name="T32" fmla="*/ 6 w 274"/>
                  <a:gd name="T33" fmla="*/ 20 h 92"/>
                  <a:gd name="T34" fmla="*/ 2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6 h 92"/>
                  <a:gd name="T46" fmla="*/ 34 w 274"/>
                  <a:gd name="T47" fmla="*/ 30 h 92"/>
                  <a:gd name="T48" fmla="*/ 44 w 274"/>
                  <a:gd name="T49" fmla="*/ 34 h 92"/>
                  <a:gd name="T50" fmla="*/ 56 w 274"/>
                  <a:gd name="T51" fmla="*/ 36 h 92"/>
                  <a:gd name="T52" fmla="*/ 69 w 274"/>
                  <a:gd name="T53" fmla="*/ 36 h 92"/>
                  <a:gd name="T54" fmla="*/ 81 w 274"/>
                  <a:gd name="T55" fmla="*/ 36 h 92"/>
                  <a:gd name="T56" fmla="*/ 93 w 274"/>
                  <a:gd name="T57" fmla="*/ 34 h 92"/>
                  <a:gd name="T58" fmla="*/ 104 w 274"/>
                  <a:gd name="T59" fmla="*/ 30 h 92"/>
                  <a:gd name="T60" fmla="*/ 113 w 274"/>
                  <a:gd name="T61" fmla="*/ 26 h 92"/>
                  <a:gd name="T62" fmla="*/ 121 w 274"/>
                  <a:gd name="T63" fmla="*/ 21 h 92"/>
                  <a:gd name="T64" fmla="*/ 129 w 274"/>
                  <a:gd name="T65" fmla="*/ 15 h 92"/>
                  <a:gd name="T66" fmla="*/ 134 w 274"/>
                  <a:gd name="T67" fmla="*/ 9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70" y="29"/>
                    </a:lnTo>
                    <a:lnTo>
                      <a:pt x="263" y="44"/>
                    </a:lnTo>
                    <a:lnTo>
                      <a:pt x="252" y="56"/>
                    </a:lnTo>
                    <a:lnTo>
                      <a:pt x="240" y="67"/>
                    </a:lnTo>
                    <a:lnTo>
                      <a:pt x="225" y="76"/>
                    </a:lnTo>
                    <a:lnTo>
                      <a:pt x="208" y="83"/>
                    </a:lnTo>
                    <a:lnTo>
                      <a:pt x="187" y="87"/>
                    </a:lnTo>
                    <a:lnTo>
                      <a:pt x="164" y="91"/>
                    </a:lnTo>
                    <a:lnTo>
                      <a:pt x="137" y="92"/>
                    </a:lnTo>
                    <a:lnTo>
                      <a:pt x="117" y="91"/>
                    </a:lnTo>
                    <a:lnTo>
                      <a:pt x="96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2" y="39"/>
                    </a:lnTo>
                    <a:lnTo>
                      <a:pt x="4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0" y="41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2" y="71"/>
                    </a:lnTo>
                    <a:lnTo>
                      <a:pt x="137" y="72"/>
                    </a:lnTo>
                    <a:lnTo>
                      <a:pt x="163" y="71"/>
                    </a:lnTo>
                    <a:lnTo>
                      <a:pt x="187" y="68"/>
                    </a:lnTo>
                    <a:lnTo>
                      <a:pt x="208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1"/>
                    </a:lnTo>
                    <a:lnTo>
                      <a:pt x="267" y="17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6" name="Freeform 87"/>
              <p:cNvSpPr>
                <a:spLocks/>
              </p:cNvSpPr>
              <p:nvPr/>
            </p:nvSpPr>
            <p:spPr bwMode="auto">
              <a:xfrm>
                <a:off x="3545" y="2318"/>
                <a:ext cx="140" cy="88"/>
              </a:xfrm>
              <a:custGeom>
                <a:avLst/>
                <a:gdLst>
                  <a:gd name="T0" fmla="*/ 2 w 280"/>
                  <a:gd name="T1" fmla="*/ 54 h 175"/>
                  <a:gd name="T2" fmla="*/ 5 w 280"/>
                  <a:gd name="T3" fmla="*/ 61 h 175"/>
                  <a:gd name="T4" fmla="*/ 11 w 280"/>
                  <a:gd name="T5" fmla="*/ 68 h 175"/>
                  <a:gd name="T6" fmla="*/ 18 w 280"/>
                  <a:gd name="T7" fmla="*/ 74 h 175"/>
                  <a:gd name="T8" fmla="*/ 26 w 280"/>
                  <a:gd name="T9" fmla="*/ 78 h 175"/>
                  <a:gd name="T10" fmla="*/ 36 w 280"/>
                  <a:gd name="T11" fmla="*/ 82 h 175"/>
                  <a:gd name="T12" fmla="*/ 46 w 280"/>
                  <a:gd name="T13" fmla="*/ 86 h 175"/>
                  <a:gd name="T14" fmla="*/ 58 w 280"/>
                  <a:gd name="T15" fmla="*/ 87 h 175"/>
                  <a:gd name="T16" fmla="*/ 70 w 280"/>
                  <a:gd name="T17" fmla="*/ 88 h 175"/>
                  <a:gd name="T18" fmla="*/ 82 w 280"/>
                  <a:gd name="T19" fmla="*/ 87 h 175"/>
                  <a:gd name="T20" fmla="*/ 94 w 280"/>
                  <a:gd name="T21" fmla="*/ 85 h 175"/>
                  <a:gd name="T22" fmla="*/ 105 w 280"/>
                  <a:gd name="T23" fmla="*/ 82 h 175"/>
                  <a:gd name="T24" fmla="*/ 115 w 280"/>
                  <a:gd name="T25" fmla="*/ 78 h 175"/>
                  <a:gd name="T26" fmla="*/ 123 w 280"/>
                  <a:gd name="T27" fmla="*/ 72 h 175"/>
                  <a:gd name="T28" fmla="*/ 131 w 280"/>
                  <a:gd name="T29" fmla="*/ 66 h 175"/>
                  <a:gd name="T30" fmla="*/ 136 w 280"/>
                  <a:gd name="T31" fmla="*/ 60 h 175"/>
                  <a:gd name="T32" fmla="*/ 139 w 280"/>
                  <a:gd name="T33" fmla="*/ 52 h 175"/>
                  <a:gd name="T34" fmla="*/ 140 w 280"/>
                  <a:gd name="T35" fmla="*/ 50 h 175"/>
                  <a:gd name="T36" fmla="*/ 140 w 280"/>
                  <a:gd name="T37" fmla="*/ 48 h 175"/>
                  <a:gd name="T38" fmla="*/ 140 w 280"/>
                  <a:gd name="T39" fmla="*/ 46 h 175"/>
                  <a:gd name="T40" fmla="*/ 140 w 280"/>
                  <a:gd name="T41" fmla="*/ 44 h 175"/>
                  <a:gd name="T42" fmla="*/ 139 w 280"/>
                  <a:gd name="T43" fmla="*/ 36 h 175"/>
                  <a:gd name="T44" fmla="*/ 135 w 280"/>
                  <a:gd name="T45" fmla="*/ 27 h 175"/>
                  <a:gd name="T46" fmla="*/ 128 w 280"/>
                  <a:gd name="T47" fmla="*/ 19 h 175"/>
                  <a:gd name="T48" fmla="*/ 119 w 280"/>
                  <a:gd name="T49" fmla="*/ 13 h 175"/>
                  <a:gd name="T50" fmla="*/ 109 w 280"/>
                  <a:gd name="T51" fmla="*/ 8 h 175"/>
                  <a:gd name="T52" fmla="*/ 97 w 280"/>
                  <a:gd name="T53" fmla="*/ 4 h 175"/>
                  <a:gd name="T54" fmla="*/ 83 w 280"/>
                  <a:gd name="T55" fmla="*/ 2 h 175"/>
                  <a:gd name="T56" fmla="*/ 70 w 280"/>
                  <a:gd name="T57" fmla="*/ 0 h 175"/>
                  <a:gd name="T58" fmla="*/ 56 w 280"/>
                  <a:gd name="T59" fmla="*/ 2 h 175"/>
                  <a:gd name="T60" fmla="*/ 43 w 280"/>
                  <a:gd name="T61" fmla="*/ 4 h 175"/>
                  <a:gd name="T62" fmla="*/ 30 w 280"/>
                  <a:gd name="T63" fmla="*/ 8 h 175"/>
                  <a:gd name="T64" fmla="*/ 20 w 280"/>
                  <a:gd name="T65" fmla="*/ 13 h 175"/>
                  <a:gd name="T66" fmla="*/ 12 w 280"/>
                  <a:gd name="T67" fmla="*/ 19 h 175"/>
                  <a:gd name="T68" fmla="*/ 5 w 280"/>
                  <a:gd name="T69" fmla="*/ 27 h 175"/>
                  <a:gd name="T70" fmla="*/ 1 w 280"/>
                  <a:gd name="T71" fmla="*/ 36 h 175"/>
                  <a:gd name="T72" fmla="*/ 0 w 280"/>
                  <a:gd name="T73" fmla="*/ 44 h 175"/>
                  <a:gd name="T74" fmla="*/ 0 w 280"/>
                  <a:gd name="T75" fmla="*/ 46 h 175"/>
                  <a:gd name="T76" fmla="*/ 1 w 280"/>
                  <a:gd name="T77" fmla="*/ 49 h 175"/>
                  <a:gd name="T78" fmla="*/ 1 w 280"/>
                  <a:gd name="T79" fmla="*/ 52 h 175"/>
                  <a:gd name="T80" fmla="*/ 2 w 280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7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2" y="171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70"/>
                    </a:lnTo>
                    <a:lnTo>
                      <a:pt x="211" y="164"/>
                    </a:lnTo>
                    <a:lnTo>
                      <a:pt x="231" y="155"/>
                    </a:lnTo>
                    <a:lnTo>
                      <a:pt x="247" y="144"/>
                    </a:lnTo>
                    <a:lnTo>
                      <a:pt x="261" y="132"/>
                    </a:lnTo>
                    <a:lnTo>
                      <a:pt x="271" y="119"/>
                    </a:lnTo>
                    <a:lnTo>
                      <a:pt x="278" y="104"/>
                    </a:lnTo>
                    <a:lnTo>
                      <a:pt x="279" y="99"/>
                    </a:lnTo>
                    <a:lnTo>
                      <a:pt x="279" y="96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8" y="71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1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3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7" name="Freeform 88"/>
              <p:cNvSpPr>
                <a:spLocks/>
              </p:cNvSpPr>
              <p:nvPr/>
            </p:nvSpPr>
            <p:spPr bwMode="auto">
              <a:xfrm>
                <a:off x="3545" y="2318"/>
                <a:ext cx="140" cy="88"/>
              </a:xfrm>
              <a:custGeom>
                <a:avLst/>
                <a:gdLst>
                  <a:gd name="T0" fmla="*/ 2 w 280"/>
                  <a:gd name="T1" fmla="*/ 54 h 175"/>
                  <a:gd name="T2" fmla="*/ 2 w 280"/>
                  <a:gd name="T3" fmla="*/ 54 h 175"/>
                  <a:gd name="T4" fmla="*/ 5 w 280"/>
                  <a:gd name="T5" fmla="*/ 61 h 175"/>
                  <a:gd name="T6" fmla="*/ 11 w 280"/>
                  <a:gd name="T7" fmla="*/ 68 h 175"/>
                  <a:gd name="T8" fmla="*/ 18 w 280"/>
                  <a:gd name="T9" fmla="*/ 74 h 175"/>
                  <a:gd name="T10" fmla="*/ 26 w 280"/>
                  <a:gd name="T11" fmla="*/ 78 h 175"/>
                  <a:gd name="T12" fmla="*/ 36 w 280"/>
                  <a:gd name="T13" fmla="*/ 82 h 175"/>
                  <a:gd name="T14" fmla="*/ 46 w 280"/>
                  <a:gd name="T15" fmla="*/ 86 h 175"/>
                  <a:gd name="T16" fmla="*/ 58 w 280"/>
                  <a:gd name="T17" fmla="*/ 87 h 175"/>
                  <a:gd name="T18" fmla="*/ 70 w 280"/>
                  <a:gd name="T19" fmla="*/ 88 h 175"/>
                  <a:gd name="T20" fmla="*/ 70 w 280"/>
                  <a:gd name="T21" fmla="*/ 88 h 175"/>
                  <a:gd name="T22" fmla="*/ 82 w 280"/>
                  <a:gd name="T23" fmla="*/ 87 h 175"/>
                  <a:gd name="T24" fmla="*/ 94 w 280"/>
                  <a:gd name="T25" fmla="*/ 85 h 175"/>
                  <a:gd name="T26" fmla="*/ 105 w 280"/>
                  <a:gd name="T27" fmla="*/ 82 h 175"/>
                  <a:gd name="T28" fmla="*/ 115 w 280"/>
                  <a:gd name="T29" fmla="*/ 78 h 175"/>
                  <a:gd name="T30" fmla="*/ 123 w 280"/>
                  <a:gd name="T31" fmla="*/ 72 h 175"/>
                  <a:gd name="T32" fmla="*/ 131 w 280"/>
                  <a:gd name="T33" fmla="*/ 66 h 175"/>
                  <a:gd name="T34" fmla="*/ 136 w 280"/>
                  <a:gd name="T35" fmla="*/ 60 h 175"/>
                  <a:gd name="T36" fmla="*/ 139 w 280"/>
                  <a:gd name="T37" fmla="*/ 52 h 175"/>
                  <a:gd name="T38" fmla="*/ 139 w 280"/>
                  <a:gd name="T39" fmla="*/ 52 h 175"/>
                  <a:gd name="T40" fmla="*/ 140 w 280"/>
                  <a:gd name="T41" fmla="*/ 50 h 175"/>
                  <a:gd name="T42" fmla="*/ 140 w 280"/>
                  <a:gd name="T43" fmla="*/ 48 h 175"/>
                  <a:gd name="T44" fmla="*/ 140 w 280"/>
                  <a:gd name="T45" fmla="*/ 46 h 175"/>
                  <a:gd name="T46" fmla="*/ 140 w 280"/>
                  <a:gd name="T47" fmla="*/ 44 h 175"/>
                  <a:gd name="T48" fmla="*/ 140 w 280"/>
                  <a:gd name="T49" fmla="*/ 44 h 175"/>
                  <a:gd name="T50" fmla="*/ 139 w 280"/>
                  <a:gd name="T51" fmla="*/ 36 h 175"/>
                  <a:gd name="T52" fmla="*/ 135 w 280"/>
                  <a:gd name="T53" fmla="*/ 27 h 175"/>
                  <a:gd name="T54" fmla="*/ 128 w 280"/>
                  <a:gd name="T55" fmla="*/ 19 h 175"/>
                  <a:gd name="T56" fmla="*/ 119 w 280"/>
                  <a:gd name="T57" fmla="*/ 13 h 175"/>
                  <a:gd name="T58" fmla="*/ 109 w 280"/>
                  <a:gd name="T59" fmla="*/ 8 h 175"/>
                  <a:gd name="T60" fmla="*/ 97 w 280"/>
                  <a:gd name="T61" fmla="*/ 4 h 175"/>
                  <a:gd name="T62" fmla="*/ 83 w 280"/>
                  <a:gd name="T63" fmla="*/ 2 h 175"/>
                  <a:gd name="T64" fmla="*/ 70 w 280"/>
                  <a:gd name="T65" fmla="*/ 0 h 175"/>
                  <a:gd name="T66" fmla="*/ 70 w 280"/>
                  <a:gd name="T67" fmla="*/ 0 h 175"/>
                  <a:gd name="T68" fmla="*/ 56 w 280"/>
                  <a:gd name="T69" fmla="*/ 2 h 175"/>
                  <a:gd name="T70" fmla="*/ 43 w 280"/>
                  <a:gd name="T71" fmla="*/ 4 h 175"/>
                  <a:gd name="T72" fmla="*/ 30 w 280"/>
                  <a:gd name="T73" fmla="*/ 8 h 175"/>
                  <a:gd name="T74" fmla="*/ 20 w 280"/>
                  <a:gd name="T75" fmla="*/ 13 h 175"/>
                  <a:gd name="T76" fmla="*/ 12 w 280"/>
                  <a:gd name="T77" fmla="*/ 19 h 175"/>
                  <a:gd name="T78" fmla="*/ 5 w 280"/>
                  <a:gd name="T79" fmla="*/ 27 h 175"/>
                  <a:gd name="T80" fmla="*/ 1 w 280"/>
                  <a:gd name="T81" fmla="*/ 36 h 175"/>
                  <a:gd name="T82" fmla="*/ 0 w 280"/>
                  <a:gd name="T83" fmla="*/ 44 h 175"/>
                  <a:gd name="T84" fmla="*/ 0 w 280"/>
                  <a:gd name="T85" fmla="*/ 44 h 175"/>
                  <a:gd name="T86" fmla="*/ 0 w 280"/>
                  <a:gd name="T87" fmla="*/ 46 h 175"/>
                  <a:gd name="T88" fmla="*/ 1 w 280"/>
                  <a:gd name="T89" fmla="*/ 49 h 175"/>
                  <a:gd name="T90" fmla="*/ 1 w 280"/>
                  <a:gd name="T91" fmla="*/ 52 h 175"/>
                  <a:gd name="T92" fmla="*/ 2 w 280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7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2" y="171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70"/>
                    </a:lnTo>
                    <a:lnTo>
                      <a:pt x="211" y="164"/>
                    </a:lnTo>
                    <a:lnTo>
                      <a:pt x="231" y="155"/>
                    </a:lnTo>
                    <a:lnTo>
                      <a:pt x="247" y="144"/>
                    </a:lnTo>
                    <a:lnTo>
                      <a:pt x="261" y="132"/>
                    </a:lnTo>
                    <a:lnTo>
                      <a:pt x="271" y="119"/>
                    </a:lnTo>
                    <a:lnTo>
                      <a:pt x="278" y="104"/>
                    </a:lnTo>
                    <a:lnTo>
                      <a:pt x="279" y="99"/>
                    </a:lnTo>
                    <a:lnTo>
                      <a:pt x="279" y="96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8" y="71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1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3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8" name="Freeform 89"/>
              <p:cNvSpPr>
                <a:spLocks/>
              </p:cNvSpPr>
              <p:nvPr/>
            </p:nvSpPr>
            <p:spPr bwMode="auto">
              <a:xfrm>
                <a:off x="3555" y="2326"/>
                <a:ext cx="119" cy="74"/>
              </a:xfrm>
              <a:custGeom>
                <a:avLst/>
                <a:gdLst>
                  <a:gd name="T0" fmla="*/ 60 w 237"/>
                  <a:gd name="T1" fmla="*/ 74 h 149"/>
                  <a:gd name="T2" fmla="*/ 72 w 237"/>
                  <a:gd name="T3" fmla="*/ 74 h 149"/>
                  <a:gd name="T4" fmla="*/ 83 w 237"/>
                  <a:gd name="T5" fmla="*/ 71 h 149"/>
                  <a:gd name="T6" fmla="*/ 93 w 237"/>
                  <a:gd name="T7" fmla="*/ 68 h 149"/>
                  <a:gd name="T8" fmla="*/ 102 w 237"/>
                  <a:gd name="T9" fmla="*/ 63 h 149"/>
                  <a:gd name="T10" fmla="*/ 108 w 237"/>
                  <a:gd name="T11" fmla="*/ 57 h 149"/>
                  <a:gd name="T12" fmla="*/ 114 w 237"/>
                  <a:gd name="T13" fmla="*/ 51 h 149"/>
                  <a:gd name="T14" fmla="*/ 118 w 237"/>
                  <a:gd name="T15" fmla="*/ 44 h 149"/>
                  <a:gd name="T16" fmla="*/ 119 w 237"/>
                  <a:gd name="T17" fmla="*/ 37 h 149"/>
                  <a:gd name="T18" fmla="*/ 118 w 237"/>
                  <a:gd name="T19" fmla="*/ 29 h 149"/>
                  <a:gd name="T20" fmla="*/ 114 w 237"/>
                  <a:gd name="T21" fmla="*/ 22 h 149"/>
                  <a:gd name="T22" fmla="*/ 108 w 237"/>
                  <a:gd name="T23" fmla="*/ 16 h 149"/>
                  <a:gd name="T24" fmla="*/ 102 w 237"/>
                  <a:gd name="T25" fmla="*/ 11 h 149"/>
                  <a:gd name="T26" fmla="*/ 93 w 237"/>
                  <a:gd name="T27" fmla="*/ 6 h 149"/>
                  <a:gd name="T28" fmla="*/ 83 w 237"/>
                  <a:gd name="T29" fmla="*/ 3 h 149"/>
                  <a:gd name="T30" fmla="*/ 72 w 237"/>
                  <a:gd name="T31" fmla="*/ 1 h 149"/>
                  <a:gd name="T32" fmla="*/ 60 w 237"/>
                  <a:gd name="T33" fmla="*/ 0 h 149"/>
                  <a:gd name="T34" fmla="*/ 47 w 237"/>
                  <a:gd name="T35" fmla="*/ 1 h 149"/>
                  <a:gd name="T36" fmla="*/ 36 w 237"/>
                  <a:gd name="T37" fmla="*/ 3 h 149"/>
                  <a:gd name="T38" fmla="*/ 27 w 237"/>
                  <a:gd name="T39" fmla="*/ 6 h 149"/>
                  <a:gd name="T40" fmla="*/ 18 w 237"/>
                  <a:gd name="T41" fmla="*/ 11 h 149"/>
                  <a:gd name="T42" fmla="*/ 11 w 237"/>
                  <a:gd name="T43" fmla="*/ 16 h 149"/>
                  <a:gd name="T44" fmla="*/ 5 w 237"/>
                  <a:gd name="T45" fmla="*/ 22 h 149"/>
                  <a:gd name="T46" fmla="*/ 1 w 237"/>
                  <a:gd name="T47" fmla="*/ 29 h 149"/>
                  <a:gd name="T48" fmla="*/ 0 w 237"/>
                  <a:gd name="T49" fmla="*/ 37 h 149"/>
                  <a:gd name="T50" fmla="*/ 1 w 237"/>
                  <a:gd name="T51" fmla="*/ 44 h 149"/>
                  <a:gd name="T52" fmla="*/ 5 w 237"/>
                  <a:gd name="T53" fmla="*/ 51 h 149"/>
                  <a:gd name="T54" fmla="*/ 11 w 237"/>
                  <a:gd name="T55" fmla="*/ 57 h 149"/>
                  <a:gd name="T56" fmla="*/ 18 w 237"/>
                  <a:gd name="T57" fmla="*/ 63 h 149"/>
                  <a:gd name="T58" fmla="*/ 27 w 237"/>
                  <a:gd name="T59" fmla="*/ 68 h 149"/>
                  <a:gd name="T60" fmla="*/ 36 w 237"/>
                  <a:gd name="T61" fmla="*/ 71 h 149"/>
                  <a:gd name="T62" fmla="*/ 47 w 237"/>
                  <a:gd name="T63" fmla="*/ 74 h 149"/>
                  <a:gd name="T64" fmla="*/ 60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5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7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4" y="2"/>
                    </a:lnTo>
                    <a:lnTo>
                      <a:pt x="72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9" y="45"/>
                    </a:lnTo>
                    <a:lnTo>
                      <a:pt x="2" y="59"/>
                    </a:lnTo>
                    <a:lnTo>
                      <a:pt x="0" y="74"/>
                    </a:lnTo>
                    <a:lnTo>
                      <a:pt x="2" y="89"/>
                    </a:lnTo>
                    <a:lnTo>
                      <a:pt x="9" y="103"/>
                    </a:lnTo>
                    <a:lnTo>
                      <a:pt x="21" y="115"/>
                    </a:lnTo>
                    <a:lnTo>
                      <a:pt x="36" y="127"/>
                    </a:lnTo>
                    <a:lnTo>
                      <a:pt x="53" y="136"/>
                    </a:lnTo>
                    <a:lnTo>
                      <a:pt x="72" y="143"/>
                    </a:lnTo>
                    <a:lnTo>
                      <a:pt x="94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9" name="Freeform 90"/>
              <p:cNvSpPr>
                <a:spLocks/>
              </p:cNvSpPr>
              <p:nvPr/>
            </p:nvSpPr>
            <p:spPr bwMode="auto">
              <a:xfrm>
                <a:off x="3555" y="2326"/>
                <a:ext cx="119" cy="74"/>
              </a:xfrm>
              <a:custGeom>
                <a:avLst/>
                <a:gdLst>
                  <a:gd name="T0" fmla="*/ 60 w 237"/>
                  <a:gd name="T1" fmla="*/ 74 h 149"/>
                  <a:gd name="T2" fmla="*/ 60 w 237"/>
                  <a:gd name="T3" fmla="*/ 74 h 149"/>
                  <a:gd name="T4" fmla="*/ 72 w 237"/>
                  <a:gd name="T5" fmla="*/ 74 h 149"/>
                  <a:gd name="T6" fmla="*/ 83 w 237"/>
                  <a:gd name="T7" fmla="*/ 71 h 149"/>
                  <a:gd name="T8" fmla="*/ 93 w 237"/>
                  <a:gd name="T9" fmla="*/ 68 h 149"/>
                  <a:gd name="T10" fmla="*/ 102 w 237"/>
                  <a:gd name="T11" fmla="*/ 63 h 149"/>
                  <a:gd name="T12" fmla="*/ 108 w 237"/>
                  <a:gd name="T13" fmla="*/ 57 h 149"/>
                  <a:gd name="T14" fmla="*/ 114 w 237"/>
                  <a:gd name="T15" fmla="*/ 51 h 149"/>
                  <a:gd name="T16" fmla="*/ 118 w 237"/>
                  <a:gd name="T17" fmla="*/ 44 h 149"/>
                  <a:gd name="T18" fmla="*/ 119 w 237"/>
                  <a:gd name="T19" fmla="*/ 37 h 149"/>
                  <a:gd name="T20" fmla="*/ 119 w 237"/>
                  <a:gd name="T21" fmla="*/ 37 h 149"/>
                  <a:gd name="T22" fmla="*/ 118 w 237"/>
                  <a:gd name="T23" fmla="*/ 29 h 149"/>
                  <a:gd name="T24" fmla="*/ 114 w 237"/>
                  <a:gd name="T25" fmla="*/ 22 h 149"/>
                  <a:gd name="T26" fmla="*/ 108 w 237"/>
                  <a:gd name="T27" fmla="*/ 16 h 149"/>
                  <a:gd name="T28" fmla="*/ 102 w 237"/>
                  <a:gd name="T29" fmla="*/ 11 h 149"/>
                  <a:gd name="T30" fmla="*/ 93 w 237"/>
                  <a:gd name="T31" fmla="*/ 6 h 149"/>
                  <a:gd name="T32" fmla="*/ 83 w 237"/>
                  <a:gd name="T33" fmla="*/ 3 h 149"/>
                  <a:gd name="T34" fmla="*/ 72 w 237"/>
                  <a:gd name="T35" fmla="*/ 1 h 149"/>
                  <a:gd name="T36" fmla="*/ 60 w 237"/>
                  <a:gd name="T37" fmla="*/ 0 h 149"/>
                  <a:gd name="T38" fmla="*/ 60 w 237"/>
                  <a:gd name="T39" fmla="*/ 0 h 149"/>
                  <a:gd name="T40" fmla="*/ 47 w 237"/>
                  <a:gd name="T41" fmla="*/ 1 h 149"/>
                  <a:gd name="T42" fmla="*/ 36 w 237"/>
                  <a:gd name="T43" fmla="*/ 3 h 149"/>
                  <a:gd name="T44" fmla="*/ 27 w 237"/>
                  <a:gd name="T45" fmla="*/ 6 h 149"/>
                  <a:gd name="T46" fmla="*/ 18 w 237"/>
                  <a:gd name="T47" fmla="*/ 11 h 149"/>
                  <a:gd name="T48" fmla="*/ 11 w 237"/>
                  <a:gd name="T49" fmla="*/ 16 h 149"/>
                  <a:gd name="T50" fmla="*/ 5 w 237"/>
                  <a:gd name="T51" fmla="*/ 22 h 149"/>
                  <a:gd name="T52" fmla="*/ 1 w 237"/>
                  <a:gd name="T53" fmla="*/ 29 h 149"/>
                  <a:gd name="T54" fmla="*/ 0 w 237"/>
                  <a:gd name="T55" fmla="*/ 37 h 149"/>
                  <a:gd name="T56" fmla="*/ 0 w 237"/>
                  <a:gd name="T57" fmla="*/ 37 h 149"/>
                  <a:gd name="T58" fmla="*/ 1 w 237"/>
                  <a:gd name="T59" fmla="*/ 44 h 149"/>
                  <a:gd name="T60" fmla="*/ 5 w 237"/>
                  <a:gd name="T61" fmla="*/ 51 h 149"/>
                  <a:gd name="T62" fmla="*/ 11 w 237"/>
                  <a:gd name="T63" fmla="*/ 57 h 149"/>
                  <a:gd name="T64" fmla="*/ 18 w 237"/>
                  <a:gd name="T65" fmla="*/ 63 h 149"/>
                  <a:gd name="T66" fmla="*/ 27 w 237"/>
                  <a:gd name="T67" fmla="*/ 68 h 149"/>
                  <a:gd name="T68" fmla="*/ 36 w 237"/>
                  <a:gd name="T69" fmla="*/ 71 h 149"/>
                  <a:gd name="T70" fmla="*/ 47 w 237"/>
                  <a:gd name="T71" fmla="*/ 74 h 149"/>
                  <a:gd name="T72" fmla="*/ 60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5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7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4" y="2"/>
                    </a:lnTo>
                    <a:lnTo>
                      <a:pt x="72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9" y="45"/>
                    </a:lnTo>
                    <a:lnTo>
                      <a:pt x="2" y="59"/>
                    </a:lnTo>
                    <a:lnTo>
                      <a:pt x="0" y="74"/>
                    </a:lnTo>
                    <a:lnTo>
                      <a:pt x="2" y="89"/>
                    </a:lnTo>
                    <a:lnTo>
                      <a:pt x="9" y="103"/>
                    </a:lnTo>
                    <a:lnTo>
                      <a:pt x="21" y="115"/>
                    </a:lnTo>
                    <a:lnTo>
                      <a:pt x="36" y="127"/>
                    </a:lnTo>
                    <a:lnTo>
                      <a:pt x="53" y="136"/>
                    </a:lnTo>
                    <a:lnTo>
                      <a:pt x="72" y="143"/>
                    </a:lnTo>
                    <a:lnTo>
                      <a:pt x="94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0" name="Freeform 91"/>
              <p:cNvSpPr>
                <a:spLocks/>
              </p:cNvSpPr>
              <p:nvPr/>
            </p:nvSpPr>
            <p:spPr bwMode="auto">
              <a:xfrm>
                <a:off x="3546" y="2369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1 w 274"/>
                  <a:gd name="T5" fmla="*/ 22 h 92"/>
                  <a:gd name="T6" fmla="*/ 126 w 274"/>
                  <a:gd name="T7" fmla="*/ 28 h 92"/>
                  <a:gd name="T8" fmla="*/ 119 w 274"/>
                  <a:gd name="T9" fmla="*/ 34 h 92"/>
                  <a:gd name="T10" fmla="*/ 112 w 274"/>
                  <a:gd name="T11" fmla="*/ 38 h 92"/>
                  <a:gd name="T12" fmla="*/ 103 w 274"/>
                  <a:gd name="T13" fmla="*/ 42 h 92"/>
                  <a:gd name="T14" fmla="*/ 93 w 274"/>
                  <a:gd name="T15" fmla="*/ 44 h 92"/>
                  <a:gd name="T16" fmla="*/ 81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7 w 274"/>
                  <a:gd name="T23" fmla="*/ 43 h 92"/>
                  <a:gd name="T24" fmla="*/ 37 w 274"/>
                  <a:gd name="T25" fmla="*/ 40 h 92"/>
                  <a:gd name="T26" fmla="*/ 27 w 274"/>
                  <a:gd name="T27" fmla="*/ 36 h 92"/>
                  <a:gd name="T28" fmla="*/ 19 w 274"/>
                  <a:gd name="T29" fmla="*/ 31 h 92"/>
                  <a:gd name="T30" fmla="*/ 11 w 274"/>
                  <a:gd name="T31" fmla="*/ 26 h 92"/>
                  <a:gd name="T32" fmla="*/ 5 w 274"/>
                  <a:gd name="T33" fmla="*/ 20 h 92"/>
                  <a:gd name="T34" fmla="*/ 1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6 h 92"/>
                  <a:gd name="T46" fmla="*/ 33 w 274"/>
                  <a:gd name="T47" fmla="*/ 30 h 92"/>
                  <a:gd name="T48" fmla="*/ 44 w 274"/>
                  <a:gd name="T49" fmla="*/ 34 h 92"/>
                  <a:gd name="T50" fmla="*/ 55 w 274"/>
                  <a:gd name="T51" fmla="*/ 36 h 92"/>
                  <a:gd name="T52" fmla="*/ 69 w 274"/>
                  <a:gd name="T53" fmla="*/ 36 h 92"/>
                  <a:gd name="T54" fmla="*/ 81 w 274"/>
                  <a:gd name="T55" fmla="*/ 36 h 92"/>
                  <a:gd name="T56" fmla="*/ 93 w 274"/>
                  <a:gd name="T57" fmla="*/ 34 h 92"/>
                  <a:gd name="T58" fmla="*/ 103 w 274"/>
                  <a:gd name="T59" fmla="*/ 30 h 92"/>
                  <a:gd name="T60" fmla="*/ 113 w 274"/>
                  <a:gd name="T61" fmla="*/ 26 h 92"/>
                  <a:gd name="T62" fmla="*/ 121 w 274"/>
                  <a:gd name="T63" fmla="*/ 21 h 92"/>
                  <a:gd name="T64" fmla="*/ 129 w 274"/>
                  <a:gd name="T65" fmla="*/ 15 h 92"/>
                  <a:gd name="T66" fmla="*/ 134 w 274"/>
                  <a:gd name="T67" fmla="*/ 9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69" y="29"/>
                    </a:lnTo>
                    <a:lnTo>
                      <a:pt x="262" y="44"/>
                    </a:lnTo>
                    <a:lnTo>
                      <a:pt x="252" y="56"/>
                    </a:lnTo>
                    <a:lnTo>
                      <a:pt x="239" y="67"/>
                    </a:lnTo>
                    <a:lnTo>
                      <a:pt x="224" y="76"/>
                    </a:lnTo>
                    <a:lnTo>
                      <a:pt x="207" y="83"/>
                    </a:lnTo>
                    <a:lnTo>
                      <a:pt x="186" y="87"/>
                    </a:lnTo>
                    <a:lnTo>
                      <a:pt x="163" y="91"/>
                    </a:lnTo>
                    <a:lnTo>
                      <a:pt x="137" y="92"/>
                    </a:lnTo>
                    <a:lnTo>
                      <a:pt x="116" y="91"/>
                    </a:lnTo>
                    <a:lnTo>
                      <a:pt x="95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0" y="41"/>
                    </a:lnTo>
                    <a:lnTo>
                      <a:pt x="47" y="52"/>
                    </a:lnTo>
                    <a:lnTo>
                      <a:pt x="66" y="61"/>
                    </a:lnTo>
                    <a:lnTo>
                      <a:pt x="88" y="67"/>
                    </a:lnTo>
                    <a:lnTo>
                      <a:pt x="111" y="71"/>
                    </a:lnTo>
                    <a:lnTo>
                      <a:pt x="137" y="72"/>
                    </a:lnTo>
                    <a:lnTo>
                      <a:pt x="162" y="71"/>
                    </a:lnTo>
                    <a:lnTo>
                      <a:pt x="186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1"/>
                    </a:lnTo>
                    <a:lnTo>
                      <a:pt x="267" y="17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1" name="Freeform 92"/>
              <p:cNvSpPr>
                <a:spLocks/>
              </p:cNvSpPr>
              <p:nvPr/>
            </p:nvSpPr>
            <p:spPr bwMode="auto">
              <a:xfrm>
                <a:off x="3542" y="2295"/>
                <a:ext cx="140" cy="87"/>
              </a:xfrm>
              <a:custGeom>
                <a:avLst/>
                <a:gdLst>
                  <a:gd name="T0" fmla="*/ 2 w 280"/>
                  <a:gd name="T1" fmla="*/ 53 h 175"/>
                  <a:gd name="T2" fmla="*/ 5 w 280"/>
                  <a:gd name="T3" fmla="*/ 60 h 175"/>
                  <a:gd name="T4" fmla="*/ 11 w 280"/>
                  <a:gd name="T5" fmla="*/ 67 h 175"/>
                  <a:gd name="T6" fmla="*/ 18 w 280"/>
                  <a:gd name="T7" fmla="*/ 73 h 175"/>
                  <a:gd name="T8" fmla="*/ 26 w 280"/>
                  <a:gd name="T9" fmla="*/ 78 h 175"/>
                  <a:gd name="T10" fmla="*/ 36 w 280"/>
                  <a:gd name="T11" fmla="*/ 82 h 175"/>
                  <a:gd name="T12" fmla="*/ 46 w 280"/>
                  <a:gd name="T13" fmla="*/ 85 h 175"/>
                  <a:gd name="T14" fmla="*/ 58 w 280"/>
                  <a:gd name="T15" fmla="*/ 87 h 175"/>
                  <a:gd name="T16" fmla="*/ 70 w 280"/>
                  <a:gd name="T17" fmla="*/ 87 h 175"/>
                  <a:gd name="T18" fmla="*/ 82 w 280"/>
                  <a:gd name="T19" fmla="*/ 87 h 175"/>
                  <a:gd name="T20" fmla="*/ 94 w 280"/>
                  <a:gd name="T21" fmla="*/ 84 h 175"/>
                  <a:gd name="T22" fmla="*/ 105 w 280"/>
                  <a:gd name="T23" fmla="*/ 82 h 175"/>
                  <a:gd name="T24" fmla="*/ 115 w 280"/>
                  <a:gd name="T25" fmla="*/ 77 h 175"/>
                  <a:gd name="T26" fmla="*/ 123 w 280"/>
                  <a:gd name="T27" fmla="*/ 72 h 175"/>
                  <a:gd name="T28" fmla="*/ 131 w 280"/>
                  <a:gd name="T29" fmla="*/ 65 h 175"/>
                  <a:gd name="T30" fmla="*/ 136 w 280"/>
                  <a:gd name="T31" fmla="*/ 59 h 175"/>
                  <a:gd name="T32" fmla="*/ 139 w 280"/>
                  <a:gd name="T33" fmla="*/ 51 h 175"/>
                  <a:gd name="T34" fmla="*/ 140 w 280"/>
                  <a:gd name="T35" fmla="*/ 49 h 175"/>
                  <a:gd name="T36" fmla="*/ 140 w 280"/>
                  <a:gd name="T37" fmla="*/ 47 h 175"/>
                  <a:gd name="T38" fmla="*/ 140 w 280"/>
                  <a:gd name="T39" fmla="*/ 45 h 175"/>
                  <a:gd name="T40" fmla="*/ 140 w 280"/>
                  <a:gd name="T41" fmla="*/ 44 h 175"/>
                  <a:gd name="T42" fmla="*/ 139 w 280"/>
                  <a:gd name="T43" fmla="*/ 35 h 175"/>
                  <a:gd name="T44" fmla="*/ 135 w 280"/>
                  <a:gd name="T45" fmla="*/ 26 h 175"/>
                  <a:gd name="T46" fmla="*/ 128 w 280"/>
                  <a:gd name="T47" fmla="*/ 19 h 175"/>
                  <a:gd name="T48" fmla="*/ 119 w 280"/>
                  <a:gd name="T49" fmla="*/ 13 h 175"/>
                  <a:gd name="T50" fmla="*/ 109 w 280"/>
                  <a:gd name="T51" fmla="*/ 7 h 175"/>
                  <a:gd name="T52" fmla="*/ 97 w 280"/>
                  <a:gd name="T53" fmla="*/ 3 h 175"/>
                  <a:gd name="T54" fmla="*/ 83 w 280"/>
                  <a:gd name="T55" fmla="*/ 1 h 175"/>
                  <a:gd name="T56" fmla="*/ 70 w 280"/>
                  <a:gd name="T57" fmla="*/ 0 h 175"/>
                  <a:gd name="T58" fmla="*/ 56 w 280"/>
                  <a:gd name="T59" fmla="*/ 1 h 175"/>
                  <a:gd name="T60" fmla="*/ 43 w 280"/>
                  <a:gd name="T61" fmla="*/ 3 h 175"/>
                  <a:gd name="T62" fmla="*/ 30 w 280"/>
                  <a:gd name="T63" fmla="*/ 7 h 175"/>
                  <a:gd name="T64" fmla="*/ 20 w 280"/>
                  <a:gd name="T65" fmla="*/ 13 h 175"/>
                  <a:gd name="T66" fmla="*/ 12 w 280"/>
                  <a:gd name="T67" fmla="*/ 19 h 175"/>
                  <a:gd name="T68" fmla="*/ 5 w 280"/>
                  <a:gd name="T69" fmla="*/ 26 h 175"/>
                  <a:gd name="T70" fmla="*/ 1 w 280"/>
                  <a:gd name="T71" fmla="*/ 35 h 175"/>
                  <a:gd name="T72" fmla="*/ 0 w 280"/>
                  <a:gd name="T73" fmla="*/ 44 h 175"/>
                  <a:gd name="T74" fmla="*/ 0 w 280"/>
                  <a:gd name="T75" fmla="*/ 46 h 175"/>
                  <a:gd name="T76" fmla="*/ 1 w 280"/>
                  <a:gd name="T77" fmla="*/ 48 h 175"/>
                  <a:gd name="T78" fmla="*/ 1 w 280"/>
                  <a:gd name="T79" fmla="*/ 51 h 175"/>
                  <a:gd name="T80" fmla="*/ 2 w 280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6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3" y="171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4"/>
                    </a:lnTo>
                    <a:lnTo>
                      <a:pt x="231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9"/>
                    </a:lnTo>
                    <a:lnTo>
                      <a:pt x="279" y="95"/>
                    </a:lnTo>
                    <a:lnTo>
                      <a:pt x="280" y="91"/>
                    </a:lnTo>
                    <a:lnTo>
                      <a:pt x="280" y="88"/>
                    </a:lnTo>
                    <a:lnTo>
                      <a:pt x="278" y="70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2" y="97"/>
                    </a:lnTo>
                    <a:lnTo>
                      <a:pt x="3" y="103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2" name="Freeform 93"/>
              <p:cNvSpPr>
                <a:spLocks/>
              </p:cNvSpPr>
              <p:nvPr/>
            </p:nvSpPr>
            <p:spPr bwMode="auto">
              <a:xfrm>
                <a:off x="3542" y="2295"/>
                <a:ext cx="140" cy="87"/>
              </a:xfrm>
              <a:custGeom>
                <a:avLst/>
                <a:gdLst>
                  <a:gd name="T0" fmla="*/ 2 w 280"/>
                  <a:gd name="T1" fmla="*/ 53 h 175"/>
                  <a:gd name="T2" fmla="*/ 2 w 280"/>
                  <a:gd name="T3" fmla="*/ 53 h 175"/>
                  <a:gd name="T4" fmla="*/ 5 w 280"/>
                  <a:gd name="T5" fmla="*/ 60 h 175"/>
                  <a:gd name="T6" fmla="*/ 11 w 280"/>
                  <a:gd name="T7" fmla="*/ 67 h 175"/>
                  <a:gd name="T8" fmla="*/ 18 w 280"/>
                  <a:gd name="T9" fmla="*/ 73 h 175"/>
                  <a:gd name="T10" fmla="*/ 26 w 280"/>
                  <a:gd name="T11" fmla="*/ 78 h 175"/>
                  <a:gd name="T12" fmla="*/ 36 w 280"/>
                  <a:gd name="T13" fmla="*/ 82 h 175"/>
                  <a:gd name="T14" fmla="*/ 46 w 280"/>
                  <a:gd name="T15" fmla="*/ 85 h 175"/>
                  <a:gd name="T16" fmla="*/ 58 w 280"/>
                  <a:gd name="T17" fmla="*/ 87 h 175"/>
                  <a:gd name="T18" fmla="*/ 70 w 280"/>
                  <a:gd name="T19" fmla="*/ 87 h 175"/>
                  <a:gd name="T20" fmla="*/ 70 w 280"/>
                  <a:gd name="T21" fmla="*/ 87 h 175"/>
                  <a:gd name="T22" fmla="*/ 82 w 280"/>
                  <a:gd name="T23" fmla="*/ 87 h 175"/>
                  <a:gd name="T24" fmla="*/ 94 w 280"/>
                  <a:gd name="T25" fmla="*/ 84 h 175"/>
                  <a:gd name="T26" fmla="*/ 105 w 280"/>
                  <a:gd name="T27" fmla="*/ 82 h 175"/>
                  <a:gd name="T28" fmla="*/ 115 w 280"/>
                  <a:gd name="T29" fmla="*/ 77 h 175"/>
                  <a:gd name="T30" fmla="*/ 123 w 280"/>
                  <a:gd name="T31" fmla="*/ 72 h 175"/>
                  <a:gd name="T32" fmla="*/ 131 w 280"/>
                  <a:gd name="T33" fmla="*/ 65 h 175"/>
                  <a:gd name="T34" fmla="*/ 136 w 280"/>
                  <a:gd name="T35" fmla="*/ 59 h 175"/>
                  <a:gd name="T36" fmla="*/ 139 w 280"/>
                  <a:gd name="T37" fmla="*/ 51 h 175"/>
                  <a:gd name="T38" fmla="*/ 139 w 280"/>
                  <a:gd name="T39" fmla="*/ 51 h 175"/>
                  <a:gd name="T40" fmla="*/ 140 w 280"/>
                  <a:gd name="T41" fmla="*/ 49 h 175"/>
                  <a:gd name="T42" fmla="*/ 140 w 280"/>
                  <a:gd name="T43" fmla="*/ 47 h 175"/>
                  <a:gd name="T44" fmla="*/ 140 w 280"/>
                  <a:gd name="T45" fmla="*/ 45 h 175"/>
                  <a:gd name="T46" fmla="*/ 140 w 280"/>
                  <a:gd name="T47" fmla="*/ 44 h 175"/>
                  <a:gd name="T48" fmla="*/ 140 w 280"/>
                  <a:gd name="T49" fmla="*/ 44 h 175"/>
                  <a:gd name="T50" fmla="*/ 139 w 280"/>
                  <a:gd name="T51" fmla="*/ 35 h 175"/>
                  <a:gd name="T52" fmla="*/ 135 w 280"/>
                  <a:gd name="T53" fmla="*/ 26 h 175"/>
                  <a:gd name="T54" fmla="*/ 128 w 280"/>
                  <a:gd name="T55" fmla="*/ 19 h 175"/>
                  <a:gd name="T56" fmla="*/ 119 w 280"/>
                  <a:gd name="T57" fmla="*/ 13 h 175"/>
                  <a:gd name="T58" fmla="*/ 109 w 280"/>
                  <a:gd name="T59" fmla="*/ 7 h 175"/>
                  <a:gd name="T60" fmla="*/ 97 w 280"/>
                  <a:gd name="T61" fmla="*/ 3 h 175"/>
                  <a:gd name="T62" fmla="*/ 83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56 w 280"/>
                  <a:gd name="T69" fmla="*/ 1 h 175"/>
                  <a:gd name="T70" fmla="*/ 43 w 280"/>
                  <a:gd name="T71" fmla="*/ 3 h 175"/>
                  <a:gd name="T72" fmla="*/ 30 w 280"/>
                  <a:gd name="T73" fmla="*/ 7 h 175"/>
                  <a:gd name="T74" fmla="*/ 20 w 280"/>
                  <a:gd name="T75" fmla="*/ 13 h 175"/>
                  <a:gd name="T76" fmla="*/ 12 w 280"/>
                  <a:gd name="T77" fmla="*/ 19 h 175"/>
                  <a:gd name="T78" fmla="*/ 5 w 280"/>
                  <a:gd name="T79" fmla="*/ 26 h 175"/>
                  <a:gd name="T80" fmla="*/ 1 w 280"/>
                  <a:gd name="T81" fmla="*/ 35 h 175"/>
                  <a:gd name="T82" fmla="*/ 0 w 280"/>
                  <a:gd name="T83" fmla="*/ 44 h 175"/>
                  <a:gd name="T84" fmla="*/ 0 w 280"/>
                  <a:gd name="T85" fmla="*/ 44 h 175"/>
                  <a:gd name="T86" fmla="*/ 0 w 280"/>
                  <a:gd name="T87" fmla="*/ 46 h 175"/>
                  <a:gd name="T88" fmla="*/ 1 w 280"/>
                  <a:gd name="T89" fmla="*/ 48 h 175"/>
                  <a:gd name="T90" fmla="*/ 1 w 280"/>
                  <a:gd name="T91" fmla="*/ 51 h 175"/>
                  <a:gd name="T92" fmla="*/ 2 w 280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6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3" y="171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4"/>
                    </a:lnTo>
                    <a:lnTo>
                      <a:pt x="231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9"/>
                    </a:lnTo>
                    <a:lnTo>
                      <a:pt x="279" y="95"/>
                    </a:lnTo>
                    <a:lnTo>
                      <a:pt x="280" y="91"/>
                    </a:lnTo>
                    <a:lnTo>
                      <a:pt x="280" y="88"/>
                    </a:lnTo>
                    <a:lnTo>
                      <a:pt x="278" y="70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2" y="97"/>
                    </a:lnTo>
                    <a:lnTo>
                      <a:pt x="3" y="103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3" name="Freeform 94"/>
              <p:cNvSpPr>
                <a:spLocks/>
              </p:cNvSpPr>
              <p:nvPr/>
            </p:nvSpPr>
            <p:spPr bwMode="auto">
              <a:xfrm>
                <a:off x="3551" y="2302"/>
                <a:ext cx="119" cy="74"/>
              </a:xfrm>
              <a:custGeom>
                <a:avLst/>
                <a:gdLst>
                  <a:gd name="T0" fmla="*/ 60 w 237"/>
                  <a:gd name="T1" fmla="*/ 74 h 150"/>
                  <a:gd name="T2" fmla="*/ 72 w 237"/>
                  <a:gd name="T3" fmla="*/ 73 h 150"/>
                  <a:gd name="T4" fmla="*/ 83 w 237"/>
                  <a:gd name="T5" fmla="*/ 71 h 150"/>
                  <a:gd name="T6" fmla="*/ 93 w 237"/>
                  <a:gd name="T7" fmla="*/ 68 h 150"/>
                  <a:gd name="T8" fmla="*/ 102 w 237"/>
                  <a:gd name="T9" fmla="*/ 63 h 150"/>
                  <a:gd name="T10" fmla="*/ 109 w 237"/>
                  <a:gd name="T11" fmla="*/ 57 h 150"/>
                  <a:gd name="T12" fmla="*/ 114 w 237"/>
                  <a:gd name="T13" fmla="*/ 51 h 150"/>
                  <a:gd name="T14" fmla="*/ 118 w 237"/>
                  <a:gd name="T15" fmla="*/ 44 h 150"/>
                  <a:gd name="T16" fmla="*/ 119 w 237"/>
                  <a:gd name="T17" fmla="*/ 37 h 150"/>
                  <a:gd name="T18" fmla="*/ 118 w 237"/>
                  <a:gd name="T19" fmla="*/ 30 h 150"/>
                  <a:gd name="T20" fmla="*/ 114 w 237"/>
                  <a:gd name="T21" fmla="*/ 23 h 150"/>
                  <a:gd name="T22" fmla="*/ 109 w 237"/>
                  <a:gd name="T23" fmla="*/ 16 h 150"/>
                  <a:gd name="T24" fmla="*/ 102 w 237"/>
                  <a:gd name="T25" fmla="*/ 11 h 150"/>
                  <a:gd name="T26" fmla="*/ 93 w 237"/>
                  <a:gd name="T27" fmla="*/ 6 h 150"/>
                  <a:gd name="T28" fmla="*/ 83 w 237"/>
                  <a:gd name="T29" fmla="*/ 3 h 150"/>
                  <a:gd name="T30" fmla="*/ 72 w 237"/>
                  <a:gd name="T31" fmla="*/ 0 h 150"/>
                  <a:gd name="T32" fmla="*/ 60 w 237"/>
                  <a:gd name="T33" fmla="*/ 0 h 150"/>
                  <a:gd name="T34" fmla="*/ 47 w 237"/>
                  <a:gd name="T35" fmla="*/ 0 h 150"/>
                  <a:gd name="T36" fmla="*/ 37 w 237"/>
                  <a:gd name="T37" fmla="*/ 3 h 150"/>
                  <a:gd name="T38" fmla="*/ 27 w 237"/>
                  <a:gd name="T39" fmla="*/ 6 h 150"/>
                  <a:gd name="T40" fmla="*/ 18 w 237"/>
                  <a:gd name="T41" fmla="*/ 11 h 150"/>
                  <a:gd name="T42" fmla="*/ 11 w 237"/>
                  <a:gd name="T43" fmla="*/ 16 h 150"/>
                  <a:gd name="T44" fmla="*/ 5 w 237"/>
                  <a:gd name="T45" fmla="*/ 23 h 150"/>
                  <a:gd name="T46" fmla="*/ 1 w 237"/>
                  <a:gd name="T47" fmla="*/ 30 h 150"/>
                  <a:gd name="T48" fmla="*/ 0 w 237"/>
                  <a:gd name="T49" fmla="*/ 37 h 150"/>
                  <a:gd name="T50" fmla="*/ 1 w 237"/>
                  <a:gd name="T51" fmla="*/ 44 h 150"/>
                  <a:gd name="T52" fmla="*/ 5 w 237"/>
                  <a:gd name="T53" fmla="*/ 51 h 150"/>
                  <a:gd name="T54" fmla="*/ 11 w 237"/>
                  <a:gd name="T55" fmla="*/ 57 h 150"/>
                  <a:gd name="T56" fmla="*/ 18 w 237"/>
                  <a:gd name="T57" fmla="*/ 63 h 150"/>
                  <a:gd name="T58" fmla="*/ 27 w 237"/>
                  <a:gd name="T59" fmla="*/ 68 h 150"/>
                  <a:gd name="T60" fmla="*/ 37 w 237"/>
                  <a:gd name="T61" fmla="*/ 71 h 150"/>
                  <a:gd name="T62" fmla="*/ 47 w 237"/>
                  <a:gd name="T63" fmla="*/ 73 h 150"/>
                  <a:gd name="T64" fmla="*/ 60 w 237"/>
                  <a:gd name="T65" fmla="*/ 74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50"/>
                  <a:gd name="T101" fmla="*/ 237 w 237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50">
                    <a:moveTo>
                      <a:pt x="119" y="150"/>
                    </a:move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8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3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1" y="116"/>
                    </a:lnTo>
                    <a:lnTo>
                      <a:pt x="36" y="128"/>
                    </a:lnTo>
                    <a:lnTo>
                      <a:pt x="53" y="137"/>
                    </a:lnTo>
                    <a:lnTo>
                      <a:pt x="73" y="144"/>
                    </a:lnTo>
                    <a:lnTo>
                      <a:pt x="94" y="148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4" name="Freeform 95"/>
              <p:cNvSpPr>
                <a:spLocks/>
              </p:cNvSpPr>
              <p:nvPr/>
            </p:nvSpPr>
            <p:spPr bwMode="auto">
              <a:xfrm>
                <a:off x="3551" y="2302"/>
                <a:ext cx="119" cy="74"/>
              </a:xfrm>
              <a:custGeom>
                <a:avLst/>
                <a:gdLst>
                  <a:gd name="T0" fmla="*/ 60 w 237"/>
                  <a:gd name="T1" fmla="*/ 74 h 150"/>
                  <a:gd name="T2" fmla="*/ 60 w 237"/>
                  <a:gd name="T3" fmla="*/ 74 h 150"/>
                  <a:gd name="T4" fmla="*/ 72 w 237"/>
                  <a:gd name="T5" fmla="*/ 73 h 150"/>
                  <a:gd name="T6" fmla="*/ 83 w 237"/>
                  <a:gd name="T7" fmla="*/ 71 h 150"/>
                  <a:gd name="T8" fmla="*/ 93 w 237"/>
                  <a:gd name="T9" fmla="*/ 68 h 150"/>
                  <a:gd name="T10" fmla="*/ 102 w 237"/>
                  <a:gd name="T11" fmla="*/ 63 h 150"/>
                  <a:gd name="T12" fmla="*/ 109 w 237"/>
                  <a:gd name="T13" fmla="*/ 57 h 150"/>
                  <a:gd name="T14" fmla="*/ 114 w 237"/>
                  <a:gd name="T15" fmla="*/ 51 h 150"/>
                  <a:gd name="T16" fmla="*/ 118 w 237"/>
                  <a:gd name="T17" fmla="*/ 44 h 150"/>
                  <a:gd name="T18" fmla="*/ 119 w 237"/>
                  <a:gd name="T19" fmla="*/ 37 h 150"/>
                  <a:gd name="T20" fmla="*/ 119 w 237"/>
                  <a:gd name="T21" fmla="*/ 37 h 150"/>
                  <a:gd name="T22" fmla="*/ 118 w 237"/>
                  <a:gd name="T23" fmla="*/ 30 h 150"/>
                  <a:gd name="T24" fmla="*/ 114 w 237"/>
                  <a:gd name="T25" fmla="*/ 23 h 150"/>
                  <a:gd name="T26" fmla="*/ 109 w 237"/>
                  <a:gd name="T27" fmla="*/ 16 h 150"/>
                  <a:gd name="T28" fmla="*/ 102 w 237"/>
                  <a:gd name="T29" fmla="*/ 11 h 150"/>
                  <a:gd name="T30" fmla="*/ 93 w 237"/>
                  <a:gd name="T31" fmla="*/ 6 h 150"/>
                  <a:gd name="T32" fmla="*/ 83 w 237"/>
                  <a:gd name="T33" fmla="*/ 3 h 150"/>
                  <a:gd name="T34" fmla="*/ 72 w 237"/>
                  <a:gd name="T35" fmla="*/ 0 h 150"/>
                  <a:gd name="T36" fmla="*/ 60 w 237"/>
                  <a:gd name="T37" fmla="*/ 0 h 150"/>
                  <a:gd name="T38" fmla="*/ 60 w 237"/>
                  <a:gd name="T39" fmla="*/ 0 h 150"/>
                  <a:gd name="T40" fmla="*/ 47 w 237"/>
                  <a:gd name="T41" fmla="*/ 0 h 150"/>
                  <a:gd name="T42" fmla="*/ 37 w 237"/>
                  <a:gd name="T43" fmla="*/ 3 h 150"/>
                  <a:gd name="T44" fmla="*/ 27 w 237"/>
                  <a:gd name="T45" fmla="*/ 6 h 150"/>
                  <a:gd name="T46" fmla="*/ 18 w 237"/>
                  <a:gd name="T47" fmla="*/ 11 h 150"/>
                  <a:gd name="T48" fmla="*/ 11 w 237"/>
                  <a:gd name="T49" fmla="*/ 16 h 150"/>
                  <a:gd name="T50" fmla="*/ 5 w 237"/>
                  <a:gd name="T51" fmla="*/ 23 h 150"/>
                  <a:gd name="T52" fmla="*/ 1 w 237"/>
                  <a:gd name="T53" fmla="*/ 30 h 150"/>
                  <a:gd name="T54" fmla="*/ 0 w 237"/>
                  <a:gd name="T55" fmla="*/ 37 h 150"/>
                  <a:gd name="T56" fmla="*/ 0 w 237"/>
                  <a:gd name="T57" fmla="*/ 37 h 150"/>
                  <a:gd name="T58" fmla="*/ 1 w 237"/>
                  <a:gd name="T59" fmla="*/ 44 h 150"/>
                  <a:gd name="T60" fmla="*/ 5 w 237"/>
                  <a:gd name="T61" fmla="*/ 51 h 150"/>
                  <a:gd name="T62" fmla="*/ 11 w 237"/>
                  <a:gd name="T63" fmla="*/ 57 h 150"/>
                  <a:gd name="T64" fmla="*/ 18 w 237"/>
                  <a:gd name="T65" fmla="*/ 63 h 150"/>
                  <a:gd name="T66" fmla="*/ 27 w 237"/>
                  <a:gd name="T67" fmla="*/ 68 h 150"/>
                  <a:gd name="T68" fmla="*/ 37 w 237"/>
                  <a:gd name="T69" fmla="*/ 71 h 150"/>
                  <a:gd name="T70" fmla="*/ 47 w 237"/>
                  <a:gd name="T71" fmla="*/ 73 h 150"/>
                  <a:gd name="T72" fmla="*/ 60 w 237"/>
                  <a:gd name="T73" fmla="*/ 74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50"/>
                  <a:gd name="T113" fmla="*/ 237 w 237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8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3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1" y="116"/>
                    </a:lnTo>
                    <a:lnTo>
                      <a:pt x="36" y="128"/>
                    </a:lnTo>
                    <a:lnTo>
                      <a:pt x="53" y="137"/>
                    </a:lnTo>
                    <a:lnTo>
                      <a:pt x="73" y="144"/>
                    </a:lnTo>
                    <a:lnTo>
                      <a:pt x="94" y="148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5" name="Freeform 96"/>
              <p:cNvSpPr>
                <a:spLocks/>
              </p:cNvSpPr>
              <p:nvPr/>
            </p:nvSpPr>
            <p:spPr bwMode="auto">
              <a:xfrm>
                <a:off x="3543" y="2346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1 w 274"/>
                  <a:gd name="T5" fmla="*/ 21 h 92"/>
                  <a:gd name="T6" fmla="*/ 126 w 274"/>
                  <a:gd name="T7" fmla="*/ 27 h 92"/>
                  <a:gd name="T8" fmla="*/ 119 w 274"/>
                  <a:gd name="T9" fmla="*/ 33 h 92"/>
                  <a:gd name="T10" fmla="*/ 112 w 274"/>
                  <a:gd name="T11" fmla="*/ 38 h 92"/>
                  <a:gd name="T12" fmla="*/ 103 w 274"/>
                  <a:gd name="T13" fmla="*/ 41 h 92"/>
                  <a:gd name="T14" fmla="*/ 93 w 274"/>
                  <a:gd name="T15" fmla="*/ 44 h 92"/>
                  <a:gd name="T16" fmla="*/ 81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7 w 274"/>
                  <a:gd name="T23" fmla="*/ 43 h 92"/>
                  <a:gd name="T24" fmla="*/ 37 w 274"/>
                  <a:gd name="T25" fmla="*/ 40 h 92"/>
                  <a:gd name="T26" fmla="*/ 27 w 274"/>
                  <a:gd name="T27" fmla="*/ 36 h 92"/>
                  <a:gd name="T28" fmla="*/ 19 w 274"/>
                  <a:gd name="T29" fmla="*/ 31 h 92"/>
                  <a:gd name="T30" fmla="*/ 11 w 274"/>
                  <a:gd name="T31" fmla="*/ 25 h 92"/>
                  <a:gd name="T32" fmla="*/ 5 w 274"/>
                  <a:gd name="T33" fmla="*/ 20 h 92"/>
                  <a:gd name="T34" fmla="*/ 1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5 h 92"/>
                  <a:gd name="T46" fmla="*/ 34 w 274"/>
                  <a:gd name="T47" fmla="*/ 30 h 92"/>
                  <a:gd name="T48" fmla="*/ 44 w 274"/>
                  <a:gd name="T49" fmla="*/ 33 h 92"/>
                  <a:gd name="T50" fmla="*/ 55 w 274"/>
                  <a:gd name="T51" fmla="*/ 36 h 92"/>
                  <a:gd name="T52" fmla="*/ 69 w 274"/>
                  <a:gd name="T53" fmla="*/ 36 h 92"/>
                  <a:gd name="T54" fmla="*/ 81 w 274"/>
                  <a:gd name="T55" fmla="*/ 36 h 92"/>
                  <a:gd name="T56" fmla="*/ 93 w 274"/>
                  <a:gd name="T57" fmla="*/ 34 h 92"/>
                  <a:gd name="T58" fmla="*/ 103 w 274"/>
                  <a:gd name="T59" fmla="*/ 30 h 92"/>
                  <a:gd name="T60" fmla="*/ 113 w 274"/>
                  <a:gd name="T61" fmla="*/ 26 h 92"/>
                  <a:gd name="T62" fmla="*/ 121 w 274"/>
                  <a:gd name="T63" fmla="*/ 21 h 92"/>
                  <a:gd name="T64" fmla="*/ 129 w 274"/>
                  <a:gd name="T65" fmla="*/ 15 h 92"/>
                  <a:gd name="T66" fmla="*/ 134 w 274"/>
                  <a:gd name="T67" fmla="*/ 8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69" y="28"/>
                    </a:lnTo>
                    <a:lnTo>
                      <a:pt x="262" y="42"/>
                    </a:lnTo>
                    <a:lnTo>
                      <a:pt x="252" y="55"/>
                    </a:lnTo>
                    <a:lnTo>
                      <a:pt x="239" y="66"/>
                    </a:lnTo>
                    <a:lnTo>
                      <a:pt x="224" y="76"/>
                    </a:lnTo>
                    <a:lnTo>
                      <a:pt x="207" y="82"/>
                    </a:lnTo>
                    <a:lnTo>
                      <a:pt x="186" y="87"/>
                    </a:lnTo>
                    <a:lnTo>
                      <a:pt x="163" y="91"/>
                    </a:lnTo>
                    <a:lnTo>
                      <a:pt x="137" y="92"/>
                    </a:lnTo>
                    <a:lnTo>
                      <a:pt x="116" y="91"/>
                    </a:lnTo>
                    <a:lnTo>
                      <a:pt x="95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1"/>
                    </a:lnTo>
                    <a:lnTo>
                      <a:pt x="11" y="39"/>
                    </a:lnTo>
                    <a:lnTo>
                      <a:pt x="3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8"/>
                    </a:lnTo>
                    <a:lnTo>
                      <a:pt x="30" y="41"/>
                    </a:lnTo>
                    <a:lnTo>
                      <a:pt x="47" y="51"/>
                    </a:lnTo>
                    <a:lnTo>
                      <a:pt x="67" y="61"/>
                    </a:lnTo>
                    <a:lnTo>
                      <a:pt x="88" y="66"/>
                    </a:lnTo>
                    <a:lnTo>
                      <a:pt x="111" y="71"/>
                    </a:lnTo>
                    <a:lnTo>
                      <a:pt x="137" y="72"/>
                    </a:lnTo>
                    <a:lnTo>
                      <a:pt x="162" y="71"/>
                    </a:lnTo>
                    <a:lnTo>
                      <a:pt x="186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6" name="Freeform 97"/>
              <p:cNvSpPr>
                <a:spLocks/>
              </p:cNvSpPr>
              <p:nvPr/>
            </p:nvSpPr>
            <p:spPr bwMode="auto">
              <a:xfrm>
                <a:off x="3546" y="2273"/>
                <a:ext cx="140" cy="87"/>
              </a:xfrm>
              <a:custGeom>
                <a:avLst/>
                <a:gdLst>
                  <a:gd name="T0" fmla="*/ 2 w 278"/>
                  <a:gd name="T1" fmla="*/ 53 h 174"/>
                  <a:gd name="T2" fmla="*/ 5 w 278"/>
                  <a:gd name="T3" fmla="*/ 60 h 174"/>
                  <a:gd name="T4" fmla="*/ 10 w 278"/>
                  <a:gd name="T5" fmla="*/ 67 h 174"/>
                  <a:gd name="T6" fmla="*/ 17 w 278"/>
                  <a:gd name="T7" fmla="*/ 73 h 174"/>
                  <a:gd name="T8" fmla="*/ 26 w 278"/>
                  <a:gd name="T9" fmla="*/ 78 h 174"/>
                  <a:gd name="T10" fmla="*/ 35 w 278"/>
                  <a:gd name="T11" fmla="*/ 82 h 174"/>
                  <a:gd name="T12" fmla="*/ 46 w 278"/>
                  <a:gd name="T13" fmla="*/ 85 h 174"/>
                  <a:gd name="T14" fmla="*/ 58 w 278"/>
                  <a:gd name="T15" fmla="*/ 87 h 174"/>
                  <a:gd name="T16" fmla="*/ 70 w 278"/>
                  <a:gd name="T17" fmla="*/ 87 h 174"/>
                  <a:gd name="T18" fmla="*/ 83 w 278"/>
                  <a:gd name="T19" fmla="*/ 87 h 174"/>
                  <a:gd name="T20" fmla="*/ 95 w 278"/>
                  <a:gd name="T21" fmla="*/ 85 h 174"/>
                  <a:gd name="T22" fmla="*/ 105 w 278"/>
                  <a:gd name="T23" fmla="*/ 82 h 174"/>
                  <a:gd name="T24" fmla="*/ 115 w 278"/>
                  <a:gd name="T25" fmla="*/ 77 h 174"/>
                  <a:gd name="T26" fmla="*/ 124 w 278"/>
                  <a:gd name="T27" fmla="*/ 72 h 174"/>
                  <a:gd name="T28" fmla="*/ 131 w 278"/>
                  <a:gd name="T29" fmla="*/ 66 h 174"/>
                  <a:gd name="T30" fmla="*/ 135 w 278"/>
                  <a:gd name="T31" fmla="*/ 58 h 174"/>
                  <a:gd name="T32" fmla="*/ 139 w 278"/>
                  <a:gd name="T33" fmla="*/ 51 h 174"/>
                  <a:gd name="T34" fmla="*/ 139 w 278"/>
                  <a:gd name="T35" fmla="*/ 49 h 174"/>
                  <a:gd name="T36" fmla="*/ 139 w 278"/>
                  <a:gd name="T37" fmla="*/ 47 h 174"/>
                  <a:gd name="T38" fmla="*/ 140 w 278"/>
                  <a:gd name="T39" fmla="*/ 45 h 174"/>
                  <a:gd name="T40" fmla="*/ 140 w 278"/>
                  <a:gd name="T41" fmla="*/ 44 h 174"/>
                  <a:gd name="T42" fmla="*/ 139 w 278"/>
                  <a:gd name="T43" fmla="*/ 35 h 174"/>
                  <a:gd name="T44" fmla="*/ 135 w 278"/>
                  <a:gd name="T45" fmla="*/ 26 h 174"/>
                  <a:gd name="T46" fmla="*/ 128 w 278"/>
                  <a:gd name="T47" fmla="*/ 19 h 174"/>
                  <a:gd name="T48" fmla="*/ 120 w 278"/>
                  <a:gd name="T49" fmla="*/ 12 h 174"/>
                  <a:gd name="T50" fmla="*/ 109 w 278"/>
                  <a:gd name="T51" fmla="*/ 7 h 174"/>
                  <a:gd name="T52" fmla="*/ 97 w 278"/>
                  <a:gd name="T53" fmla="*/ 3 h 174"/>
                  <a:gd name="T54" fmla="*/ 84 w 278"/>
                  <a:gd name="T55" fmla="*/ 1 h 174"/>
                  <a:gd name="T56" fmla="*/ 70 w 278"/>
                  <a:gd name="T57" fmla="*/ 0 h 174"/>
                  <a:gd name="T58" fmla="*/ 56 w 278"/>
                  <a:gd name="T59" fmla="*/ 1 h 174"/>
                  <a:gd name="T60" fmla="*/ 43 w 278"/>
                  <a:gd name="T61" fmla="*/ 3 h 174"/>
                  <a:gd name="T62" fmla="*/ 31 w 278"/>
                  <a:gd name="T63" fmla="*/ 7 h 174"/>
                  <a:gd name="T64" fmla="*/ 20 w 278"/>
                  <a:gd name="T65" fmla="*/ 12 h 174"/>
                  <a:gd name="T66" fmla="*/ 12 w 278"/>
                  <a:gd name="T67" fmla="*/ 19 h 174"/>
                  <a:gd name="T68" fmla="*/ 5 w 278"/>
                  <a:gd name="T69" fmla="*/ 26 h 174"/>
                  <a:gd name="T70" fmla="*/ 1 w 278"/>
                  <a:gd name="T71" fmla="*/ 35 h 174"/>
                  <a:gd name="T72" fmla="*/ 0 w 278"/>
                  <a:gd name="T73" fmla="*/ 44 h 174"/>
                  <a:gd name="T74" fmla="*/ 0 w 278"/>
                  <a:gd name="T75" fmla="*/ 46 h 174"/>
                  <a:gd name="T76" fmla="*/ 1 w 278"/>
                  <a:gd name="T77" fmla="*/ 48 h 174"/>
                  <a:gd name="T78" fmla="*/ 1 w 278"/>
                  <a:gd name="T79" fmla="*/ 51 h 174"/>
                  <a:gd name="T80" fmla="*/ 2 w 278"/>
                  <a:gd name="T81" fmla="*/ 53 h 1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8"/>
                  <a:gd name="T124" fmla="*/ 0 h 174"/>
                  <a:gd name="T125" fmla="*/ 278 w 278"/>
                  <a:gd name="T126" fmla="*/ 174 h 1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8" h="174">
                    <a:moveTo>
                      <a:pt x="3" y="107"/>
                    </a:moveTo>
                    <a:lnTo>
                      <a:pt x="10" y="120"/>
                    </a:lnTo>
                    <a:lnTo>
                      <a:pt x="20" y="134"/>
                    </a:lnTo>
                    <a:lnTo>
                      <a:pt x="34" y="146"/>
                    </a:lnTo>
                    <a:lnTo>
                      <a:pt x="51" y="155"/>
                    </a:lnTo>
                    <a:lnTo>
                      <a:pt x="70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4"/>
                    </a:lnTo>
                    <a:lnTo>
                      <a:pt x="164" y="173"/>
                    </a:lnTo>
                    <a:lnTo>
                      <a:pt x="189" y="169"/>
                    </a:lnTo>
                    <a:lnTo>
                      <a:pt x="209" y="163"/>
                    </a:lnTo>
                    <a:lnTo>
                      <a:pt x="229" y="154"/>
                    </a:lnTo>
                    <a:lnTo>
                      <a:pt x="246" y="143"/>
                    </a:lnTo>
                    <a:lnTo>
                      <a:pt x="260" y="131"/>
                    </a:lnTo>
                    <a:lnTo>
                      <a:pt x="269" y="117"/>
                    </a:lnTo>
                    <a:lnTo>
                      <a:pt x="276" y="102"/>
                    </a:lnTo>
                    <a:lnTo>
                      <a:pt x="277" y="98"/>
                    </a:lnTo>
                    <a:lnTo>
                      <a:pt x="277" y="94"/>
                    </a:lnTo>
                    <a:lnTo>
                      <a:pt x="278" y="90"/>
                    </a:lnTo>
                    <a:lnTo>
                      <a:pt x="278" y="87"/>
                    </a:lnTo>
                    <a:lnTo>
                      <a:pt x="276" y="70"/>
                    </a:lnTo>
                    <a:lnTo>
                      <a:pt x="268" y="52"/>
                    </a:lnTo>
                    <a:lnTo>
                      <a:pt x="254" y="38"/>
                    </a:lnTo>
                    <a:lnTo>
                      <a:pt x="238" y="25"/>
                    </a:lnTo>
                    <a:lnTo>
                      <a:pt x="217" y="15"/>
                    </a:lnTo>
                    <a:lnTo>
                      <a:pt x="193" y="6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1" y="2"/>
                    </a:lnTo>
                    <a:lnTo>
                      <a:pt x="85" y="6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2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3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7" name="Freeform 98"/>
              <p:cNvSpPr>
                <a:spLocks/>
              </p:cNvSpPr>
              <p:nvPr/>
            </p:nvSpPr>
            <p:spPr bwMode="auto">
              <a:xfrm>
                <a:off x="3546" y="2273"/>
                <a:ext cx="140" cy="87"/>
              </a:xfrm>
              <a:custGeom>
                <a:avLst/>
                <a:gdLst>
                  <a:gd name="T0" fmla="*/ 2 w 278"/>
                  <a:gd name="T1" fmla="*/ 53 h 174"/>
                  <a:gd name="T2" fmla="*/ 2 w 278"/>
                  <a:gd name="T3" fmla="*/ 53 h 174"/>
                  <a:gd name="T4" fmla="*/ 5 w 278"/>
                  <a:gd name="T5" fmla="*/ 60 h 174"/>
                  <a:gd name="T6" fmla="*/ 10 w 278"/>
                  <a:gd name="T7" fmla="*/ 67 h 174"/>
                  <a:gd name="T8" fmla="*/ 17 w 278"/>
                  <a:gd name="T9" fmla="*/ 73 h 174"/>
                  <a:gd name="T10" fmla="*/ 26 w 278"/>
                  <a:gd name="T11" fmla="*/ 78 h 174"/>
                  <a:gd name="T12" fmla="*/ 35 w 278"/>
                  <a:gd name="T13" fmla="*/ 82 h 174"/>
                  <a:gd name="T14" fmla="*/ 46 w 278"/>
                  <a:gd name="T15" fmla="*/ 85 h 174"/>
                  <a:gd name="T16" fmla="*/ 58 w 278"/>
                  <a:gd name="T17" fmla="*/ 87 h 174"/>
                  <a:gd name="T18" fmla="*/ 70 w 278"/>
                  <a:gd name="T19" fmla="*/ 87 h 174"/>
                  <a:gd name="T20" fmla="*/ 70 w 278"/>
                  <a:gd name="T21" fmla="*/ 87 h 174"/>
                  <a:gd name="T22" fmla="*/ 83 w 278"/>
                  <a:gd name="T23" fmla="*/ 87 h 174"/>
                  <a:gd name="T24" fmla="*/ 95 w 278"/>
                  <a:gd name="T25" fmla="*/ 85 h 174"/>
                  <a:gd name="T26" fmla="*/ 105 w 278"/>
                  <a:gd name="T27" fmla="*/ 82 h 174"/>
                  <a:gd name="T28" fmla="*/ 115 w 278"/>
                  <a:gd name="T29" fmla="*/ 77 h 174"/>
                  <a:gd name="T30" fmla="*/ 124 w 278"/>
                  <a:gd name="T31" fmla="*/ 72 h 174"/>
                  <a:gd name="T32" fmla="*/ 131 w 278"/>
                  <a:gd name="T33" fmla="*/ 66 h 174"/>
                  <a:gd name="T34" fmla="*/ 135 w 278"/>
                  <a:gd name="T35" fmla="*/ 58 h 174"/>
                  <a:gd name="T36" fmla="*/ 139 w 278"/>
                  <a:gd name="T37" fmla="*/ 51 h 174"/>
                  <a:gd name="T38" fmla="*/ 139 w 278"/>
                  <a:gd name="T39" fmla="*/ 51 h 174"/>
                  <a:gd name="T40" fmla="*/ 139 w 278"/>
                  <a:gd name="T41" fmla="*/ 49 h 174"/>
                  <a:gd name="T42" fmla="*/ 139 w 278"/>
                  <a:gd name="T43" fmla="*/ 47 h 174"/>
                  <a:gd name="T44" fmla="*/ 140 w 278"/>
                  <a:gd name="T45" fmla="*/ 45 h 174"/>
                  <a:gd name="T46" fmla="*/ 140 w 278"/>
                  <a:gd name="T47" fmla="*/ 44 h 174"/>
                  <a:gd name="T48" fmla="*/ 140 w 278"/>
                  <a:gd name="T49" fmla="*/ 44 h 174"/>
                  <a:gd name="T50" fmla="*/ 139 w 278"/>
                  <a:gd name="T51" fmla="*/ 35 h 174"/>
                  <a:gd name="T52" fmla="*/ 135 w 278"/>
                  <a:gd name="T53" fmla="*/ 26 h 174"/>
                  <a:gd name="T54" fmla="*/ 128 w 278"/>
                  <a:gd name="T55" fmla="*/ 19 h 174"/>
                  <a:gd name="T56" fmla="*/ 120 w 278"/>
                  <a:gd name="T57" fmla="*/ 12 h 174"/>
                  <a:gd name="T58" fmla="*/ 109 w 278"/>
                  <a:gd name="T59" fmla="*/ 7 h 174"/>
                  <a:gd name="T60" fmla="*/ 97 w 278"/>
                  <a:gd name="T61" fmla="*/ 3 h 174"/>
                  <a:gd name="T62" fmla="*/ 84 w 278"/>
                  <a:gd name="T63" fmla="*/ 1 h 174"/>
                  <a:gd name="T64" fmla="*/ 70 w 278"/>
                  <a:gd name="T65" fmla="*/ 0 h 174"/>
                  <a:gd name="T66" fmla="*/ 70 w 278"/>
                  <a:gd name="T67" fmla="*/ 0 h 174"/>
                  <a:gd name="T68" fmla="*/ 56 w 278"/>
                  <a:gd name="T69" fmla="*/ 1 h 174"/>
                  <a:gd name="T70" fmla="*/ 43 w 278"/>
                  <a:gd name="T71" fmla="*/ 3 h 174"/>
                  <a:gd name="T72" fmla="*/ 31 w 278"/>
                  <a:gd name="T73" fmla="*/ 7 h 174"/>
                  <a:gd name="T74" fmla="*/ 20 w 278"/>
                  <a:gd name="T75" fmla="*/ 12 h 174"/>
                  <a:gd name="T76" fmla="*/ 12 w 278"/>
                  <a:gd name="T77" fmla="*/ 19 h 174"/>
                  <a:gd name="T78" fmla="*/ 5 w 278"/>
                  <a:gd name="T79" fmla="*/ 26 h 174"/>
                  <a:gd name="T80" fmla="*/ 1 w 278"/>
                  <a:gd name="T81" fmla="*/ 35 h 174"/>
                  <a:gd name="T82" fmla="*/ 0 w 278"/>
                  <a:gd name="T83" fmla="*/ 44 h 174"/>
                  <a:gd name="T84" fmla="*/ 0 w 278"/>
                  <a:gd name="T85" fmla="*/ 44 h 174"/>
                  <a:gd name="T86" fmla="*/ 0 w 278"/>
                  <a:gd name="T87" fmla="*/ 46 h 174"/>
                  <a:gd name="T88" fmla="*/ 1 w 278"/>
                  <a:gd name="T89" fmla="*/ 48 h 174"/>
                  <a:gd name="T90" fmla="*/ 1 w 278"/>
                  <a:gd name="T91" fmla="*/ 51 h 174"/>
                  <a:gd name="T92" fmla="*/ 2 w 278"/>
                  <a:gd name="T93" fmla="*/ 53 h 17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8"/>
                  <a:gd name="T142" fmla="*/ 0 h 174"/>
                  <a:gd name="T143" fmla="*/ 278 w 278"/>
                  <a:gd name="T144" fmla="*/ 174 h 17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8" h="174">
                    <a:moveTo>
                      <a:pt x="3" y="107"/>
                    </a:moveTo>
                    <a:lnTo>
                      <a:pt x="3" y="107"/>
                    </a:lnTo>
                    <a:lnTo>
                      <a:pt x="10" y="120"/>
                    </a:lnTo>
                    <a:lnTo>
                      <a:pt x="20" y="134"/>
                    </a:lnTo>
                    <a:lnTo>
                      <a:pt x="34" y="146"/>
                    </a:lnTo>
                    <a:lnTo>
                      <a:pt x="51" y="155"/>
                    </a:lnTo>
                    <a:lnTo>
                      <a:pt x="70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4"/>
                    </a:lnTo>
                    <a:lnTo>
                      <a:pt x="164" y="173"/>
                    </a:lnTo>
                    <a:lnTo>
                      <a:pt x="189" y="169"/>
                    </a:lnTo>
                    <a:lnTo>
                      <a:pt x="209" y="163"/>
                    </a:lnTo>
                    <a:lnTo>
                      <a:pt x="229" y="154"/>
                    </a:lnTo>
                    <a:lnTo>
                      <a:pt x="246" y="143"/>
                    </a:lnTo>
                    <a:lnTo>
                      <a:pt x="260" y="131"/>
                    </a:lnTo>
                    <a:lnTo>
                      <a:pt x="269" y="117"/>
                    </a:lnTo>
                    <a:lnTo>
                      <a:pt x="276" y="102"/>
                    </a:lnTo>
                    <a:lnTo>
                      <a:pt x="277" y="98"/>
                    </a:lnTo>
                    <a:lnTo>
                      <a:pt x="277" y="94"/>
                    </a:lnTo>
                    <a:lnTo>
                      <a:pt x="278" y="90"/>
                    </a:lnTo>
                    <a:lnTo>
                      <a:pt x="278" y="87"/>
                    </a:lnTo>
                    <a:lnTo>
                      <a:pt x="276" y="70"/>
                    </a:lnTo>
                    <a:lnTo>
                      <a:pt x="268" y="52"/>
                    </a:lnTo>
                    <a:lnTo>
                      <a:pt x="254" y="38"/>
                    </a:lnTo>
                    <a:lnTo>
                      <a:pt x="238" y="25"/>
                    </a:lnTo>
                    <a:lnTo>
                      <a:pt x="217" y="15"/>
                    </a:lnTo>
                    <a:lnTo>
                      <a:pt x="193" y="6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1" y="2"/>
                    </a:lnTo>
                    <a:lnTo>
                      <a:pt x="85" y="6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2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3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8" name="Freeform 99"/>
              <p:cNvSpPr>
                <a:spLocks/>
              </p:cNvSpPr>
              <p:nvPr/>
            </p:nvSpPr>
            <p:spPr bwMode="auto">
              <a:xfrm>
                <a:off x="3556" y="2280"/>
                <a:ext cx="119" cy="74"/>
              </a:xfrm>
              <a:custGeom>
                <a:avLst/>
                <a:gdLst>
                  <a:gd name="T0" fmla="*/ 60 w 238"/>
                  <a:gd name="T1" fmla="*/ 74 h 150"/>
                  <a:gd name="T2" fmla="*/ 72 w 238"/>
                  <a:gd name="T3" fmla="*/ 74 h 150"/>
                  <a:gd name="T4" fmla="*/ 83 w 238"/>
                  <a:gd name="T5" fmla="*/ 71 h 150"/>
                  <a:gd name="T6" fmla="*/ 93 w 238"/>
                  <a:gd name="T7" fmla="*/ 68 h 150"/>
                  <a:gd name="T8" fmla="*/ 102 w 238"/>
                  <a:gd name="T9" fmla="*/ 63 h 150"/>
                  <a:gd name="T10" fmla="*/ 109 w 238"/>
                  <a:gd name="T11" fmla="*/ 58 h 150"/>
                  <a:gd name="T12" fmla="*/ 114 w 238"/>
                  <a:gd name="T13" fmla="*/ 51 h 150"/>
                  <a:gd name="T14" fmla="*/ 118 w 238"/>
                  <a:gd name="T15" fmla="*/ 44 h 150"/>
                  <a:gd name="T16" fmla="*/ 119 w 238"/>
                  <a:gd name="T17" fmla="*/ 37 h 150"/>
                  <a:gd name="T18" fmla="*/ 118 w 238"/>
                  <a:gd name="T19" fmla="*/ 30 h 150"/>
                  <a:gd name="T20" fmla="*/ 114 w 238"/>
                  <a:gd name="T21" fmla="*/ 23 h 150"/>
                  <a:gd name="T22" fmla="*/ 109 w 238"/>
                  <a:gd name="T23" fmla="*/ 17 h 150"/>
                  <a:gd name="T24" fmla="*/ 102 w 238"/>
                  <a:gd name="T25" fmla="*/ 11 h 150"/>
                  <a:gd name="T26" fmla="*/ 93 w 238"/>
                  <a:gd name="T27" fmla="*/ 6 h 150"/>
                  <a:gd name="T28" fmla="*/ 83 w 238"/>
                  <a:gd name="T29" fmla="*/ 3 h 150"/>
                  <a:gd name="T30" fmla="*/ 72 w 238"/>
                  <a:gd name="T31" fmla="*/ 1 h 150"/>
                  <a:gd name="T32" fmla="*/ 60 w 238"/>
                  <a:gd name="T33" fmla="*/ 0 h 150"/>
                  <a:gd name="T34" fmla="*/ 48 w 238"/>
                  <a:gd name="T35" fmla="*/ 1 h 150"/>
                  <a:gd name="T36" fmla="*/ 37 w 238"/>
                  <a:gd name="T37" fmla="*/ 3 h 150"/>
                  <a:gd name="T38" fmla="*/ 26 w 238"/>
                  <a:gd name="T39" fmla="*/ 6 h 150"/>
                  <a:gd name="T40" fmla="*/ 18 w 238"/>
                  <a:gd name="T41" fmla="*/ 11 h 150"/>
                  <a:gd name="T42" fmla="*/ 11 w 238"/>
                  <a:gd name="T43" fmla="*/ 17 h 150"/>
                  <a:gd name="T44" fmla="*/ 5 w 238"/>
                  <a:gd name="T45" fmla="*/ 23 h 150"/>
                  <a:gd name="T46" fmla="*/ 2 w 238"/>
                  <a:gd name="T47" fmla="*/ 30 h 150"/>
                  <a:gd name="T48" fmla="*/ 0 w 238"/>
                  <a:gd name="T49" fmla="*/ 37 h 150"/>
                  <a:gd name="T50" fmla="*/ 2 w 238"/>
                  <a:gd name="T51" fmla="*/ 44 h 150"/>
                  <a:gd name="T52" fmla="*/ 5 w 238"/>
                  <a:gd name="T53" fmla="*/ 51 h 150"/>
                  <a:gd name="T54" fmla="*/ 11 w 238"/>
                  <a:gd name="T55" fmla="*/ 58 h 150"/>
                  <a:gd name="T56" fmla="*/ 18 w 238"/>
                  <a:gd name="T57" fmla="*/ 63 h 150"/>
                  <a:gd name="T58" fmla="*/ 26 w 238"/>
                  <a:gd name="T59" fmla="*/ 68 h 150"/>
                  <a:gd name="T60" fmla="*/ 37 w 238"/>
                  <a:gd name="T61" fmla="*/ 71 h 150"/>
                  <a:gd name="T62" fmla="*/ 48 w 238"/>
                  <a:gd name="T63" fmla="*/ 74 h 150"/>
                  <a:gd name="T64" fmla="*/ 60 w 238"/>
                  <a:gd name="T65" fmla="*/ 74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50"/>
                  <a:gd name="T101" fmla="*/ 238 w 238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50">
                    <a:moveTo>
                      <a:pt x="119" y="150"/>
                    </a:moveTo>
                    <a:lnTo>
                      <a:pt x="143" y="149"/>
                    </a:lnTo>
                    <a:lnTo>
                      <a:pt x="165" y="144"/>
                    </a:lnTo>
                    <a:lnTo>
                      <a:pt x="186" y="137"/>
                    </a:lnTo>
                    <a:lnTo>
                      <a:pt x="203" y="128"/>
                    </a:lnTo>
                    <a:lnTo>
                      <a:pt x="217" y="117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5" y="2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9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9" y="104"/>
                    </a:lnTo>
                    <a:lnTo>
                      <a:pt x="21" y="117"/>
                    </a:lnTo>
                    <a:lnTo>
                      <a:pt x="35" y="128"/>
                    </a:lnTo>
                    <a:lnTo>
                      <a:pt x="52" y="137"/>
                    </a:lnTo>
                    <a:lnTo>
                      <a:pt x="73" y="144"/>
                    </a:lnTo>
                    <a:lnTo>
                      <a:pt x="95" y="149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9" name="Freeform 100"/>
              <p:cNvSpPr>
                <a:spLocks/>
              </p:cNvSpPr>
              <p:nvPr/>
            </p:nvSpPr>
            <p:spPr bwMode="auto">
              <a:xfrm>
                <a:off x="3556" y="2280"/>
                <a:ext cx="119" cy="74"/>
              </a:xfrm>
              <a:custGeom>
                <a:avLst/>
                <a:gdLst>
                  <a:gd name="T0" fmla="*/ 60 w 238"/>
                  <a:gd name="T1" fmla="*/ 74 h 150"/>
                  <a:gd name="T2" fmla="*/ 60 w 238"/>
                  <a:gd name="T3" fmla="*/ 74 h 150"/>
                  <a:gd name="T4" fmla="*/ 72 w 238"/>
                  <a:gd name="T5" fmla="*/ 74 h 150"/>
                  <a:gd name="T6" fmla="*/ 83 w 238"/>
                  <a:gd name="T7" fmla="*/ 71 h 150"/>
                  <a:gd name="T8" fmla="*/ 93 w 238"/>
                  <a:gd name="T9" fmla="*/ 68 h 150"/>
                  <a:gd name="T10" fmla="*/ 102 w 238"/>
                  <a:gd name="T11" fmla="*/ 63 h 150"/>
                  <a:gd name="T12" fmla="*/ 109 w 238"/>
                  <a:gd name="T13" fmla="*/ 58 h 150"/>
                  <a:gd name="T14" fmla="*/ 114 w 238"/>
                  <a:gd name="T15" fmla="*/ 51 h 150"/>
                  <a:gd name="T16" fmla="*/ 118 w 238"/>
                  <a:gd name="T17" fmla="*/ 44 h 150"/>
                  <a:gd name="T18" fmla="*/ 119 w 238"/>
                  <a:gd name="T19" fmla="*/ 37 h 150"/>
                  <a:gd name="T20" fmla="*/ 119 w 238"/>
                  <a:gd name="T21" fmla="*/ 37 h 150"/>
                  <a:gd name="T22" fmla="*/ 118 w 238"/>
                  <a:gd name="T23" fmla="*/ 30 h 150"/>
                  <a:gd name="T24" fmla="*/ 114 w 238"/>
                  <a:gd name="T25" fmla="*/ 23 h 150"/>
                  <a:gd name="T26" fmla="*/ 109 w 238"/>
                  <a:gd name="T27" fmla="*/ 17 h 150"/>
                  <a:gd name="T28" fmla="*/ 102 w 238"/>
                  <a:gd name="T29" fmla="*/ 11 h 150"/>
                  <a:gd name="T30" fmla="*/ 93 w 238"/>
                  <a:gd name="T31" fmla="*/ 6 h 150"/>
                  <a:gd name="T32" fmla="*/ 83 w 238"/>
                  <a:gd name="T33" fmla="*/ 3 h 150"/>
                  <a:gd name="T34" fmla="*/ 72 w 238"/>
                  <a:gd name="T35" fmla="*/ 1 h 150"/>
                  <a:gd name="T36" fmla="*/ 60 w 238"/>
                  <a:gd name="T37" fmla="*/ 0 h 150"/>
                  <a:gd name="T38" fmla="*/ 60 w 238"/>
                  <a:gd name="T39" fmla="*/ 0 h 150"/>
                  <a:gd name="T40" fmla="*/ 48 w 238"/>
                  <a:gd name="T41" fmla="*/ 1 h 150"/>
                  <a:gd name="T42" fmla="*/ 37 w 238"/>
                  <a:gd name="T43" fmla="*/ 3 h 150"/>
                  <a:gd name="T44" fmla="*/ 26 w 238"/>
                  <a:gd name="T45" fmla="*/ 6 h 150"/>
                  <a:gd name="T46" fmla="*/ 18 w 238"/>
                  <a:gd name="T47" fmla="*/ 11 h 150"/>
                  <a:gd name="T48" fmla="*/ 11 w 238"/>
                  <a:gd name="T49" fmla="*/ 17 h 150"/>
                  <a:gd name="T50" fmla="*/ 5 w 238"/>
                  <a:gd name="T51" fmla="*/ 23 h 150"/>
                  <a:gd name="T52" fmla="*/ 2 w 238"/>
                  <a:gd name="T53" fmla="*/ 30 h 150"/>
                  <a:gd name="T54" fmla="*/ 0 w 238"/>
                  <a:gd name="T55" fmla="*/ 37 h 150"/>
                  <a:gd name="T56" fmla="*/ 0 w 238"/>
                  <a:gd name="T57" fmla="*/ 37 h 150"/>
                  <a:gd name="T58" fmla="*/ 2 w 238"/>
                  <a:gd name="T59" fmla="*/ 44 h 150"/>
                  <a:gd name="T60" fmla="*/ 5 w 238"/>
                  <a:gd name="T61" fmla="*/ 51 h 150"/>
                  <a:gd name="T62" fmla="*/ 11 w 238"/>
                  <a:gd name="T63" fmla="*/ 58 h 150"/>
                  <a:gd name="T64" fmla="*/ 18 w 238"/>
                  <a:gd name="T65" fmla="*/ 63 h 150"/>
                  <a:gd name="T66" fmla="*/ 26 w 238"/>
                  <a:gd name="T67" fmla="*/ 68 h 150"/>
                  <a:gd name="T68" fmla="*/ 37 w 238"/>
                  <a:gd name="T69" fmla="*/ 71 h 150"/>
                  <a:gd name="T70" fmla="*/ 48 w 238"/>
                  <a:gd name="T71" fmla="*/ 74 h 150"/>
                  <a:gd name="T72" fmla="*/ 60 w 238"/>
                  <a:gd name="T73" fmla="*/ 74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50"/>
                  <a:gd name="T113" fmla="*/ 238 w 238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143" y="149"/>
                    </a:lnTo>
                    <a:lnTo>
                      <a:pt x="165" y="144"/>
                    </a:lnTo>
                    <a:lnTo>
                      <a:pt x="186" y="137"/>
                    </a:lnTo>
                    <a:lnTo>
                      <a:pt x="203" y="128"/>
                    </a:lnTo>
                    <a:lnTo>
                      <a:pt x="217" y="117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5" y="2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9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9" y="104"/>
                    </a:lnTo>
                    <a:lnTo>
                      <a:pt x="21" y="117"/>
                    </a:lnTo>
                    <a:lnTo>
                      <a:pt x="35" y="128"/>
                    </a:lnTo>
                    <a:lnTo>
                      <a:pt x="52" y="137"/>
                    </a:lnTo>
                    <a:lnTo>
                      <a:pt x="73" y="144"/>
                    </a:lnTo>
                    <a:lnTo>
                      <a:pt x="95" y="149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0" name="Freeform 101"/>
              <p:cNvSpPr>
                <a:spLocks/>
              </p:cNvSpPr>
              <p:nvPr/>
            </p:nvSpPr>
            <p:spPr bwMode="auto">
              <a:xfrm>
                <a:off x="3547" y="2324"/>
                <a:ext cx="138" cy="46"/>
              </a:xfrm>
              <a:custGeom>
                <a:avLst/>
                <a:gdLst>
                  <a:gd name="T0" fmla="*/ 138 w 275"/>
                  <a:gd name="T1" fmla="*/ 1 h 92"/>
                  <a:gd name="T2" fmla="*/ 136 w 275"/>
                  <a:gd name="T3" fmla="*/ 14 h 92"/>
                  <a:gd name="T4" fmla="*/ 132 w 275"/>
                  <a:gd name="T5" fmla="*/ 22 h 92"/>
                  <a:gd name="T6" fmla="*/ 127 w 275"/>
                  <a:gd name="T7" fmla="*/ 27 h 92"/>
                  <a:gd name="T8" fmla="*/ 121 w 275"/>
                  <a:gd name="T9" fmla="*/ 34 h 92"/>
                  <a:gd name="T10" fmla="*/ 113 w 275"/>
                  <a:gd name="T11" fmla="*/ 38 h 92"/>
                  <a:gd name="T12" fmla="*/ 104 w 275"/>
                  <a:gd name="T13" fmla="*/ 42 h 92"/>
                  <a:gd name="T14" fmla="*/ 94 w 275"/>
                  <a:gd name="T15" fmla="*/ 44 h 92"/>
                  <a:gd name="T16" fmla="*/ 82 w 275"/>
                  <a:gd name="T17" fmla="*/ 46 h 92"/>
                  <a:gd name="T18" fmla="*/ 69 w 275"/>
                  <a:gd name="T19" fmla="*/ 46 h 92"/>
                  <a:gd name="T20" fmla="*/ 59 w 275"/>
                  <a:gd name="T21" fmla="*/ 46 h 92"/>
                  <a:gd name="T22" fmla="*/ 48 w 275"/>
                  <a:gd name="T23" fmla="*/ 43 h 92"/>
                  <a:gd name="T24" fmla="*/ 38 w 275"/>
                  <a:gd name="T25" fmla="*/ 40 h 92"/>
                  <a:gd name="T26" fmla="*/ 28 w 275"/>
                  <a:gd name="T27" fmla="*/ 36 h 92"/>
                  <a:gd name="T28" fmla="*/ 19 w 275"/>
                  <a:gd name="T29" fmla="*/ 31 h 92"/>
                  <a:gd name="T30" fmla="*/ 12 w 275"/>
                  <a:gd name="T31" fmla="*/ 26 h 92"/>
                  <a:gd name="T32" fmla="*/ 6 w 275"/>
                  <a:gd name="T33" fmla="*/ 20 h 92"/>
                  <a:gd name="T34" fmla="*/ 2 w 275"/>
                  <a:gd name="T35" fmla="*/ 13 h 92"/>
                  <a:gd name="T36" fmla="*/ 0 w 275"/>
                  <a:gd name="T37" fmla="*/ 0 h 92"/>
                  <a:gd name="T38" fmla="*/ 4 w 275"/>
                  <a:gd name="T39" fmla="*/ 7 h 92"/>
                  <a:gd name="T40" fmla="*/ 9 w 275"/>
                  <a:gd name="T41" fmla="*/ 14 h 92"/>
                  <a:gd name="T42" fmla="*/ 16 w 275"/>
                  <a:gd name="T43" fmla="*/ 21 h 92"/>
                  <a:gd name="T44" fmla="*/ 24 w 275"/>
                  <a:gd name="T45" fmla="*/ 26 h 92"/>
                  <a:gd name="T46" fmla="*/ 34 w 275"/>
                  <a:gd name="T47" fmla="*/ 30 h 92"/>
                  <a:gd name="T48" fmla="*/ 44 w 275"/>
                  <a:gd name="T49" fmla="*/ 34 h 92"/>
                  <a:gd name="T50" fmla="*/ 57 w 275"/>
                  <a:gd name="T51" fmla="*/ 36 h 92"/>
                  <a:gd name="T52" fmla="*/ 69 w 275"/>
                  <a:gd name="T53" fmla="*/ 36 h 92"/>
                  <a:gd name="T54" fmla="*/ 82 w 275"/>
                  <a:gd name="T55" fmla="*/ 36 h 92"/>
                  <a:gd name="T56" fmla="*/ 93 w 275"/>
                  <a:gd name="T57" fmla="*/ 34 h 92"/>
                  <a:gd name="T58" fmla="*/ 104 w 275"/>
                  <a:gd name="T59" fmla="*/ 30 h 92"/>
                  <a:gd name="T60" fmla="*/ 114 w 275"/>
                  <a:gd name="T61" fmla="*/ 26 h 92"/>
                  <a:gd name="T62" fmla="*/ 122 w 275"/>
                  <a:gd name="T63" fmla="*/ 22 h 92"/>
                  <a:gd name="T64" fmla="*/ 129 w 275"/>
                  <a:gd name="T65" fmla="*/ 15 h 92"/>
                  <a:gd name="T66" fmla="*/ 134 w 275"/>
                  <a:gd name="T67" fmla="*/ 8 h 92"/>
                  <a:gd name="T68" fmla="*/ 138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275" y="1"/>
                    </a:moveTo>
                    <a:lnTo>
                      <a:pt x="271" y="29"/>
                    </a:lnTo>
                    <a:lnTo>
                      <a:pt x="264" y="43"/>
                    </a:lnTo>
                    <a:lnTo>
                      <a:pt x="253" y="55"/>
                    </a:lnTo>
                    <a:lnTo>
                      <a:pt x="241" y="67"/>
                    </a:lnTo>
                    <a:lnTo>
                      <a:pt x="226" y="76"/>
                    </a:lnTo>
                    <a:lnTo>
                      <a:pt x="207" y="83"/>
                    </a:lnTo>
                    <a:lnTo>
                      <a:pt x="188" y="87"/>
                    </a:lnTo>
                    <a:lnTo>
                      <a:pt x="163" y="91"/>
                    </a:lnTo>
                    <a:lnTo>
                      <a:pt x="138" y="92"/>
                    </a:lnTo>
                    <a:lnTo>
                      <a:pt x="117" y="91"/>
                    </a:lnTo>
                    <a:lnTo>
                      <a:pt x="95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1" y="41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8" y="67"/>
                    </a:lnTo>
                    <a:lnTo>
                      <a:pt x="113" y="71"/>
                    </a:lnTo>
                    <a:lnTo>
                      <a:pt x="138" y="72"/>
                    </a:lnTo>
                    <a:lnTo>
                      <a:pt x="163" y="71"/>
                    </a:lnTo>
                    <a:lnTo>
                      <a:pt x="186" y="68"/>
                    </a:lnTo>
                    <a:lnTo>
                      <a:pt x="208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1" name="Freeform 102"/>
              <p:cNvSpPr>
                <a:spLocks/>
              </p:cNvSpPr>
              <p:nvPr/>
            </p:nvSpPr>
            <p:spPr bwMode="auto">
              <a:xfrm>
                <a:off x="3543" y="2249"/>
                <a:ext cx="139" cy="88"/>
              </a:xfrm>
              <a:custGeom>
                <a:avLst/>
                <a:gdLst>
                  <a:gd name="T0" fmla="*/ 1 w 279"/>
                  <a:gd name="T1" fmla="*/ 54 h 176"/>
                  <a:gd name="T2" fmla="*/ 5 w 279"/>
                  <a:gd name="T3" fmla="*/ 61 h 176"/>
                  <a:gd name="T4" fmla="*/ 10 w 279"/>
                  <a:gd name="T5" fmla="*/ 68 h 176"/>
                  <a:gd name="T6" fmla="*/ 17 w 279"/>
                  <a:gd name="T7" fmla="*/ 73 h 176"/>
                  <a:gd name="T8" fmla="*/ 26 w 279"/>
                  <a:gd name="T9" fmla="*/ 79 h 176"/>
                  <a:gd name="T10" fmla="*/ 35 w 279"/>
                  <a:gd name="T11" fmla="*/ 83 h 176"/>
                  <a:gd name="T12" fmla="*/ 46 w 279"/>
                  <a:gd name="T13" fmla="*/ 85 h 176"/>
                  <a:gd name="T14" fmla="*/ 57 w 279"/>
                  <a:gd name="T15" fmla="*/ 88 h 176"/>
                  <a:gd name="T16" fmla="*/ 69 w 279"/>
                  <a:gd name="T17" fmla="*/ 88 h 176"/>
                  <a:gd name="T18" fmla="*/ 82 w 279"/>
                  <a:gd name="T19" fmla="*/ 88 h 176"/>
                  <a:gd name="T20" fmla="*/ 94 w 279"/>
                  <a:gd name="T21" fmla="*/ 85 h 176"/>
                  <a:gd name="T22" fmla="*/ 104 w 279"/>
                  <a:gd name="T23" fmla="*/ 83 h 176"/>
                  <a:gd name="T24" fmla="*/ 114 w 279"/>
                  <a:gd name="T25" fmla="*/ 78 h 176"/>
                  <a:gd name="T26" fmla="*/ 123 w 279"/>
                  <a:gd name="T27" fmla="*/ 73 h 176"/>
                  <a:gd name="T28" fmla="*/ 130 w 279"/>
                  <a:gd name="T29" fmla="*/ 67 h 176"/>
                  <a:gd name="T30" fmla="*/ 134 w 279"/>
                  <a:gd name="T31" fmla="*/ 59 h 176"/>
                  <a:gd name="T32" fmla="*/ 138 w 279"/>
                  <a:gd name="T33" fmla="*/ 52 h 176"/>
                  <a:gd name="T34" fmla="*/ 138 w 279"/>
                  <a:gd name="T35" fmla="*/ 50 h 176"/>
                  <a:gd name="T36" fmla="*/ 138 w 279"/>
                  <a:gd name="T37" fmla="*/ 48 h 176"/>
                  <a:gd name="T38" fmla="*/ 139 w 279"/>
                  <a:gd name="T39" fmla="*/ 46 h 176"/>
                  <a:gd name="T40" fmla="*/ 139 w 279"/>
                  <a:gd name="T41" fmla="*/ 44 h 176"/>
                  <a:gd name="T42" fmla="*/ 138 w 279"/>
                  <a:gd name="T43" fmla="*/ 35 h 176"/>
                  <a:gd name="T44" fmla="*/ 134 w 279"/>
                  <a:gd name="T45" fmla="*/ 26 h 176"/>
                  <a:gd name="T46" fmla="*/ 127 w 279"/>
                  <a:gd name="T47" fmla="*/ 19 h 176"/>
                  <a:gd name="T48" fmla="*/ 119 w 279"/>
                  <a:gd name="T49" fmla="*/ 13 h 176"/>
                  <a:gd name="T50" fmla="*/ 108 w 279"/>
                  <a:gd name="T51" fmla="*/ 7 h 176"/>
                  <a:gd name="T52" fmla="*/ 96 w 279"/>
                  <a:gd name="T53" fmla="*/ 3 h 176"/>
                  <a:gd name="T54" fmla="*/ 83 w 279"/>
                  <a:gd name="T55" fmla="*/ 1 h 176"/>
                  <a:gd name="T56" fmla="*/ 69 w 279"/>
                  <a:gd name="T57" fmla="*/ 0 h 176"/>
                  <a:gd name="T58" fmla="*/ 55 w 279"/>
                  <a:gd name="T59" fmla="*/ 1 h 176"/>
                  <a:gd name="T60" fmla="*/ 42 w 279"/>
                  <a:gd name="T61" fmla="*/ 3 h 176"/>
                  <a:gd name="T62" fmla="*/ 30 w 279"/>
                  <a:gd name="T63" fmla="*/ 7 h 176"/>
                  <a:gd name="T64" fmla="*/ 20 w 279"/>
                  <a:gd name="T65" fmla="*/ 13 h 176"/>
                  <a:gd name="T66" fmla="*/ 12 w 279"/>
                  <a:gd name="T67" fmla="*/ 19 h 176"/>
                  <a:gd name="T68" fmla="*/ 5 w 279"/>
                  <a:gd name="T69" fmla="*/ 26 h 176"/>
                  <a:gd name="T70" fmla="*/ 1 w 279"/>
                  <a:gd name="T71" fmla="*/ 35 h 176"/>
                  <a:gd name="T72" fmla="*/ 0 w 279"/>
                  <a:gd name="T73" fmla="*/ 44 h 176"/>
                  <a:gd name="T74" fmla="*/ 0 w 279"/>
                  <a:gd name="T75" fmla="*/ 46 h 176"/>
                  <a:gd name="T76" fmla="*/ 0 w 279"/>
                  <a:gd name="T77" fmla="*/ 49 h 176"/>
                  <a:gd name="T78" fmla="*/ 1 w 279"/>
                  <a:gd name="T79" fmla="*/ 51 h 176"/>
                  <a:gd name="T80" fmla="*/ 1 w 279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6"/>
                  <a:gd name="T125" fmla="*/ 279 w 279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6">
                    <a:moveTo>
                      <a:pt x="3" y="108"/>
                    </a:moveTo>
                    <a:lnTo>
                      <a:pt x="10" y="122"/>
                    </a:lnTo>
                    <a:lnTo>
                      <a:pt x="20" y="135"/>
                    </a:lnTo>
                    <a:lnTo>
                      <a:pt x="34" y="146"/>
                    </a:lnTo>
                    <a:lnTo>
                      <a:pt x="52" y="157"/>
                    </a:lnTo>
                    <a:lnTo>
                      <a:pt x="70" y="165"/>
                    </a:lnTo>
                    <a:lnTo>
                      <a:pt x="92" y="170"/>
                    </a:lnTo>
                    <a:lnTo>
                      <a:pt x="115" y="175"/>
                    </a:lnTo>
                    <a:lnTo>
                      <a:pt x="139" y="176"/>
                    </a:lnTo>
                    <a:lnTo>
                      <a:pt x="164" y="175"/>
                    </a:lnTo>
                    <a:lnTo>
                      <a:pt x="189" y="170"/>
                    </a:lnTo>
                    <a:lnTo>
                      <a:pt x="209" y="165"/>
                    </a:lnTo>
                    <a:lnTo>
                      <a:pt x="229" y="156"/>
                    </a:lnTo>
                    <a:lnTo>
                      <a:pt x="246" y="145"/>
                    </a:lnTo>
                    <a:lnTo>
                      <a:pt x="260" y="133"/>
                    </a:lnTo>
                    <a:lnTo>
                      <a:pt x="269" y="119"/>
                    </a:lnTo>
                    <a:lnTo>
                      <a:pt x="276" y="104"/>
                    </a:lnTo>
                    <a:lnTo>
                      <a:pt x="277" y="100"/>
                    </a:lnTo>
                    <a:lnTo>
                      <a:pt x="277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6" y="70"/>
                    </a:lnTo>
                    <a:lnTo>
                      <a:pt x="268" y="53"/>
                    </a:lnTo>
                    <a:lnTo>
                      <a:pt x="254" y="38"/>
                    </a:lnTo>
                    <a:lnTo>
                      <a:pt x="238" y="26"/>
                    </a:lnTo>
                    <a:lnTo>
                      <a:pt x="217" y="15"/>
                    </a:lnTo>
                    <a:lnTo>
                      <a:pt x="193" y="7"/>
                    </a:lnTo>
                    <a:lnTo>
                      <a:pt x="167" y="3"/>
                    </a:lnTo>
                    <a:lnTo>
                      <a:pt x="139" y="0"/>
                    </a:lnTo>
                    <a:lnTo>
                      <a:pt x="111" y="3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6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3" y="108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2" name="Freeform 103"/>
              <p:cNvSpPr>
                <a:spLocks/>
              </p:cNvSpPr>
              <p:nvPr/>
            </p:nvSpPr>
            <p:spPr bwMode="auto">
              <a:xfrm>
                <a:off x="3543" y="2249"/>
                <a:ext cx="139" cy="88"/>
              </a:xfrm>
              <a:custGeom>
                <a:avLst/>
                <a:gdLst>
                  <a:gd name="T0" fmla="*/ 1 w 279"/>
                  <a:gd name="T1" fmla="*/ 54 h 176"/>
                  <a:gd name="T2" fmla="*/ 1 w 279"/>
                  <a:gd name="T3" fmla="*/ 54 h 176"/>
                  <a:gd name="T4" fmla="*/ 5 w 279"/>
                  <a:gd name="T5" fmla="*/ 61 h 176"/>
                  <a:gd name="T6" fmla="*/ 10 w 279"/>
                  <a:gd name="T7" fmla="*/ 68 h 176"/>
                  <a:gd name="T8" fmla="*/ 17 w 279"/>
                  <a:gd name="T9" fmla="*/ 73 h 176"/>
                  <a:gd name="T10" fmla="*/ 26 w 279"/>
                  <a:gd name="T11" fmla="*/ 79 h 176"/>
                  <a:gd name="T12" fmla="*/ 35 w 279"/>
                  <a:gd name="T13" fmla="*/ 83 h 176"/>
                  <a:gd name="T14" fmla="*/ 46 w 279"/>
                  <a:gd name="T15" fmla="*/ 85 h 176"/>
                  <a:gd name="T16" fmla="*/ 57 w 279"/>
                  <a:gd name="T17" fmla="*/ 88 h 176"/>
                  <a:gd name="T18" fmla="*/ 69 w 279"/>
                  <a:gd name="T19" fmla="*/ 88 h 176"/>
                  <a:gd name="T20" fmla="*/ 69 w 279"/>
                  <a:gd name="T21" fmla="*/ 88 h 176"/>
                  <a:gd name="T22" fmla="*/ 82 w 279"/>
                  <a:gd name="T23" fmla="*/ 88 h 176"/>
                  <a:gd name="T24" fmla="*/ 94 w 279"/>
                  <a:gd name="T25" fmla="*/ 85 h 176"/>
                  <a:gd name="T26" fmla="*/ 104 w 279"/>
                  <a:gd name="T27" fmla="*/ 83 h 176"/>
                  <a:gd name="T28" fmla="*/ 114 w 279"/>
                  <a:gd name="T29" fmla="*/ 78 h 176"/>
                  <a:gd name="T30" fmla="*/ 123 w 279"/>
                  <a:gd name="T31" fmla="*/ 73 h 176"/>
                  <a:gd name="T32" fmla="*/ 130 w 279"/>
                  <a:gd name="T33" fmla="*/ 67 h 176"/>
                  <a:gd name="T34" fmla="*/ 134 w 279"/>
                  <a:gd name="T35" fmla="*/ 59 h 176"/>
                  <a:gd name="T36" fmla="*/ 138 w 279"/>
                  <a:gd name="T37" fmla="*/ 52 h 176"/>
                  <a:gd name="T38" fmla="*/ 138 w 279"/>
                  <a:gd name="T39" fmla="*/ 52 h 176"/>
                  <a:gd name="T40" fmla="*/ 138 w 279"/>
                  <a:gd name="T41" fmla="*/ 50 h 176"/>
                  <a:gd name="T42" fmla="*/ 138 w 279"/>
                  <a:gd name="T43" fmla="*/ 48 h 176"/>
                  <a:gd name="T44" fmla="*/ 139 w 279"/>
                  <a:gd name="T45" fmla="*/ 46 h 176"/>
                  <a:gd name="T46" fmla="*/ 139 w 279"/>
                  <a:gd name="T47" fmla="*/ 44 h 176"/>
                  <a:gd name="T48" fmla="*/ 139 w 279"/>
                  <a:gd name="T49" fmla="*/ 44 h 176"/>
                  <a:gd name="T50" fmla="*/ 138 w 279"/>
                  <a:gd name="T51" fmla="*/ 35 h 176"/>
                  <a:gd name="T52" fmla="*/ 134 w 279"/>
                  <a:gd name="T53" fmla="*/ 26 h 176"/>
                  <a:gd name="T54" fmla="*/ 127 w 279"/>
                  <a:gd name="T55" fmla="*/ 19 h 176"/>
                  <a:gd name="T56" fmla="*/ 119 w 279"/>
                  <a:gd name="T57" fmla="*/ 13 h 176"/>
                  <a:gd name="T58" fmla="*/ 108 w 279"/>
                  <a:gd name="T59" fmla="*/ 7 h 176"/>
                  <a:gd name="T60" fmla="*/ 96 w 279"/>
                  <a:gd name="T61" fmla="*/ 3 h 176"/>
                  <a:gd name="T62" fmla="*/ 83 w 279"/>
                  <a:gd name="T63" fmla="*/ 1 h 176"/>
                  <a:gd name="T64" fmla="*/ 69 w 279"/>
                  <a:gd name="T65" fmla="*/ 0 h 176"/>
                  <a:gd name="T66" fmla="*/ 69 w 279"/>
                  <a:gd name="T67" fmla="*/ 0 h 176"/>
                  <a:gd name="T68" fmla="*/ 55 w 279"/>
                  <a:gd name="T69" fmla="*/ 1 h 176"/>
                  <a:gd name="T70" fmla="*/ 42 w 279"/>
                  <a:gd name="T71" fmla="*/ 3 h 176"/>
                  <a:gd name="T72" fmla="*/ 30 w 279"/>
                  <a:gd name="T73" fmla="*/ 7 h 176"/>
                  <a:gd name="T74" fmla="*/ 20 w 279"/>
                  <a:gd name="T75" fmla="*/ 13 h 176"/>
                  <a:gd name="T76" fmla="*/ 12 w 279"/>
                  <a:gd name="T77" fmla="*/ 19 h 176"/>
                  <a:gd name="T78" fmla="*/ 5 w 279"/>
                  <a:gd name="T79" fmla="*/ 26 h 176"/>
                  <a:gd name="T80" fmla="*/ 1 w 279"/>
                  <a:gd name="T81" fmla="*/ 35 h 176"/>
                  <a:gd name="T82" fmla="*/ 0 w 279"/>
                  <a:gd name="T83" fmla="*/ 44 h 176"/>
                  <a:gd name="T84" fmla="*/ 0 w 279"/>
                  <a:gd name="T85" fmla="*/ 44 h 176"/>
                  <a:gd name="T86" fmla="*/ 0 w 279"/>
                  <a:gd name="T87" fmla="*/ 46 h 176"/>
                  <a:gd name="T88" fmla="*/ 0 w 279"/>
                  <a:gd name="T89" fmla="*/ 49 h 176"/>
                  <a:gd name="T90" fmla="*/ 1 w 279"/>
                  <a:gd name="T91" fmla="*/ 51 h 176"/>
                  <a:gd name="T92" fmla="*/ 1 w 279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6"/>
                  <a:gd name="T143" fmla="*/ 279 w 279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6">
                    <a:moveTo>
                      <a:pt x="3" y="108"/>
                    </a:moveTo>
                    <a:lnTo>
                      <a:pt x="3" y="108"/>
                    </a:lnTo>
                    <a:lnTo>
                      <a:pt x="10" y="122"/>
                    </a:lnTo>
                    <a:lnTo>
                      <a:pt x="20" y="135"/>
                    </a:lnTo>
                    <a:lnTo>
                      <a:pt x="34" y="146"/>
                    </a:lnTo>
                    <a:lnTo>
                      <a:pt x="52" y="157"/>
                    </a:lnTo>
                    <a:lnTo>
                      <a:pt x="70" y="165"/>
                    </a:lnTo>
                    <a:lnTo>
                      <a:pt x="92" y="170"/>
                    </a:lnTo>
                    <a:lnTo>
                      <a:pt x="115" y="175"/>
                    </a:lnTo>
                    <a:lnTo>
                      <a:pt x="139" y="176"/>
                    </a:lnTo>
                    <a:lnTo>
                      <a:pt x="164" y="175"/>
                    </a:lnTo>
                    <a:lnTo>
                      <a:pt x="189" y="170"/>
                    </a:lnTo>
                    <a:lnTo>
                      <a:pt x="209" y="165"/>
                    </a:lnTo>
                    <a:lnTo>
                      <a:pt x="229" y="156"/>
                    </a:lnTo>
                    <a:lnTo>
                      <a:pt x="246" y="145"/>
                    </a:lnTo>
                    <a:lnTo>
                      <a:pt x="260" y="133"/>
                    </a:lnTo>
                    <a:lnTo>
                      <a:pt x="269" y="119"/>
                    </a:lnTo>
                    <a:lnTo>
                      <a:pt x="276" y="104"/>
                    </a:lnTo>
                    <a:lnTo>
                      <a:pt x="277" y="100"/>
                    </a:lnTo>
                    <a:lnTo>
                      <a:pt x="277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6" y="70"/>
                    </a:lnTo>
                    <a:lnTo>
                      <a:pt x="268" y="53"/>
                    </a:lnTo>
                    <a:lnTo>
                      <a:pt x="254" y="38"/>
                    </a:lnTo>
                    <a:lnTo>
                      <a:pt x="238" y="26"/>
                    </a:lnTo>
                    <a:lnTo>
                      <a:pt x="217" y="15"/>
                    </a:lnTo>
                    <a:lnTo>
                      <a:pt x="193" y="7"/>
                    </a:lnTo>
                    <a:lnTo>
                      <a:pt x="167" y="3"/>
                    </a:lnTo>
                    <a:lnTo>
                      <a:pt x="139" y="0"/>
                    </a:lnTo>
                    <a:lnTo>
                      <a:pt x="111" y="3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6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3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3" name="Freeform 104"/>
              <p:cNvSpPr>
                <a:spLocks/>
              </p:cNvSpPr>
              <p:nvPr/>
            </p:nvSpPr>
            <p:spPr bwMode="auto">
              <a:xfrm>
                <a:off x="3553" y="2256"/>
                <a:ext cx="118" cy="74"/>
              </a:xfrm>
              <a:custGeom>
                <a:avLst/>
                <a:gdLst>
                  <a:gd name="T0" fmla="*/ 59 w 238"/>
                  <a:gd name="T1" fmla="*/ 74 h 149"/>
                  <a:gd name="T2" fmla="*/ 71 w 238"/>
                  <a:gd name="T3" fmla="*/ 73 h 149"/>
                  <a:gd name="T4" fmla="*/ 82 w 238"/>
                  <a:gd name="T5" fmla="*/ 71 h 149"/>
                  <a:gd name="T6" fmla="*/ 92 w 238"/>
                  <a:gd name="T7" fmla="*/ 68 h 149"/>
                  <a:gd name="T8" fmla="*/ 101 w 238"/>
                  <a:gd name="T9" fmla="*/ 63 h 149"/>
                  <a:gd name="T10" fmla="*/ 108 w 238"/>
                  <a:gd name="T11" fmla="*/ 58 h 149"/>
                  <a:gd name="T12" fmla="*/ 113 w 238"/>
                  <a:gd name="T13" fmla="*/ 52 h 149"/>
                  <a:gd name="T14" fmla="*/ 117 w 238"/>
                  <a:gd name="T15" fmla="*/ 45 h 149"/>
                  <a:gd name="T16" fmla="*/ 118 w 238"/>
                  <a:gd name="T17" fmla="*/ 37 h 149"/>
                  <a:gd name="T18" fmla="*/ 117 w 238"/>
                  <a:gd name="T19" fmla="*/ 30 h 149"/>
                  <a:gd name="T20" fmla="*/ 113 w 238"/>
                  <a:gd name="T21" fmla="*/ 23 h 149"/>
                  <a:gd name="T22" fmla="*/ 108 w 238"/>
                  <a:gd name="T23" fmla="*/ 17 h 149"/>
                  <a:gd name="T24" fmla="*/ 101 w 238"/>
                  <a:gd name="T25" fmla="*/ 11 h 149"/>
                  <a:gd name="T26" fmla="*/ 92 w 238"/>
                  <a:gd name="T27" fmla="*/ 6 h 149"/>
                  <a:gd name="T28" fmla="*/ 82 w 238"/>
                  <a:gd name="T29" fmla="*/ 3 h 149"/>
                  <a:gd name="T30" fmla="*/ 71 w 238"/>
                  <a:gd name="T31" fmla="*/ 0 h 149"/>
                  <a:gd name="T32" fmla="*/ 59 w 238"/>
                  <a:gd name="T33" fmla="*/ 0 h 149"/>
                  <a:gd name="T34" fmla="*/ 47 w 238"/>
                  <a:gd name="T35" fmla="*/ 0 h 149"/>
                  <a:gd name="T36" fmla="*/ 36 w 238"/>
                  <a:gd name="T37" fmla="*/ 3 h 149"/>
                  <a:gd name="T38" fmla="*/ 26 w 238"/>
                  <a:gd name="T39" fmla="*/ 6 h 149"/>
                  <a:gd name="T40" fmla="*/ 17 w 238"/>
                  <a:gd name="T41" fmla="*/ 11 h 149"/>
                  <a:gd name="T42" fmla="*/ 10 w 238"/>
                  <a:gd name="T43" fmla="*/ 17 h 149"/>
                  <a:gd name="T44" fmla="*/ 5 w 238"/>
                  <a:gd name="T45" fmla="*/ 23 h 149"/>
                  <a:gd name="T46" fmla="*/ 1 w 238"/>
                  <a:gd name="T47" fmla="*/ 30 h 149"/>
                  <a:gd name="T48" fmla="*/ 0 w 238"/>
                  <a:gd name="T49" fmla="*/ 37 h 149"/>
                  <a:gd name="T50" fmla="*/ 1 w 238"/>
                  <a:gd name="T51" fmla="*/ 45 h 149"/>
                  <a:gd name="T52" fmla="*/ 5 w 238"/>
                  <a:gd name="T53" fmla="*/ 52 h 149"/>
                  <a:gd name="T54" fmla="*/ 10 w 238"/>
                  <a:gd name="T55" fmla="*/ 58 h 149"/>
                  <a:gd name="T56" fmla="*/ 17 w 238"/>
                  <a:gd name="T57" fmla="*/ 63 h 149"/>
                  <a:gd name="T58" fmla="*/ 26 w 238"/>
                  <a:gd name="T59" fmla="*/ 68 h 149"/>
                  <a:gd name="T60" fmla="*/ 36 w 238"/>
                  <a:gd name="T61" fmla="*/ 71 h 149"/>
                  <a:gd name="T62" fmla="*/ 47 w 238"/>
                  <a:gd name="T63" fmla="*/ 73 h 149"/>
                  <a:gd name="T64" fmla="*/ 59 w 238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9"/>
                  <a:gd name="T101" fmla="*/ 238 w 238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9">
                    <a:moveTo>
                      <a:pt x="119" y="149"/>
                    </a:moveTo>
                    <a:lnTo>
                      <a:pt x="143" y="147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7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10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10" y="104"/>
                    </a:lnTo>
                    <a:lnTo>
                      <a:pt x="21" y="116"/>
                    </a:lnTo>
                    <a:lnTo>
                      <a:pt x="35" y="127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5" y="147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4" name="Freeform 105"/>
              <p:cNvSpPr>
                <a:spLocks/>
              </p:cNvSpPr>
              <p:nvPr/>
            </p:nvSpPr>
            <p:spPr bwMode="auto">
              <a:xfrm>
                <a:off x="3553" y="2256"/>
                <a:ext cx="118" cy="74"/>
              </a:xfrm>
              <a:custGeom>
                <a:avLst/>
                <a:gdLst>
                  <a:gd name="T0" fmla="*/ 59 w 238"/>
                  <a:gd name="T1" fmla="*/ 74 h 149"/>
                  <a:gd name="T2" fmla="*/ 59 w 238"/>
                  <a:gd name="T3" fmla="*/ 74 h 149"/>
                  <a:gd name="T4" fmla="*/ 71 w 238"/>
                  <a:gd name="T5" fmla="*/ 73 h 149"/>
                  <a:gd name="T6" fmla="*/ 82 w 238"/>
                  <a:gd name="T7" fmla="*/ 71 h 149"/>
                  <a:gd name="T8" fmla="*/ 92 w 238"/>
                  <a:gd name="T9" fmla="*/ 68 h 149"/>
                  <a:gd name="T10" fmla="*/ 101 w 238"/>
                  <a:gd name="T11" fmla="*/ 63 h 149"/>
                  <a:gd name="T12" fmla="*/ 108 w 238"/>
                  <a:gd name="T13" fmla="*/ 58 h 149"/>
                  <a:gd name="T14" fmla="*/ 113 w 238"/>
                  <a:gd name="T15" fmla="*/ 52 h 149"/>
                  <a:gd name="T16" fmla="*/ 117 w 238"/>
                  <a:gd name="T17" fmla="*/ 45 h 149"/>
                  <a:gd name="T18" fmla="*/ 118 w 238"/>
                  <a:gd name="T19" fmla="*/ 37 h 149"/>
                  <a:gd name="T20" fmla="*/ 118 w 238"/>
                  <a:gd name="T21" fmla="*/ 37 h 149"/>
                  <a:gd name="T22" fmla="*/ 117 w 238"/>
                  <a:gd name="T23" fmla="*/ 30 h 149"/>
                  <a:gd name="T24" fmla="*/ 113 w 238"/>
                  <a:gd name="T25" fmla="*/ 23 h 149"/>
                  <a:gd name="T26" fmla="*/ 108 w 238"/>
                  <a:gd name="T27" fmla="*/ 17 h 149"/>
                  <a:gd name="T28" fmla="*/ 101 w 238"/>
                  <a:gd name="T29" fmla="*/ 11 h 149"/>
                  <a:gd name="T30" fmla="*/ 92 w 238"/>
                  <a:gd name="T31" fmla="*/ 6 h 149"/>
                  <a:gd name="T32" fmla="*/ 82 w 238"/>
                  <a:gd name="T33" fmla="*/ 3 h 149"/>
                  <a:gd name="T34" fmla="*/ 71 w 238"/>
                  <a:gd name="T35" fmla="*/ 0 h 149"/>
                  <a:gd name="T36" fmla="*/ 59 w 238"/>
                  <a:gd name="T37" fmla="*/ 0 h 149"/>
                  <a:gd name="T38" fmla="*/ 59 w 238"/>
                  <a:gd name="T39" fmla="*/ 0 h 149"/>
                  <a:gd name="T40" fmla="*/ 47 w 238"/>
                  <a:gd name="T41" fmla="*/ 0 h 149"/>
                  <a:gd name="T42" fmla="*/ 36 w 238"/>
                  <a:gd name="T43" fmla="*/ 3 h 149"/>
                  <a:gd name="T44" fmla="*/ 26 w 238"/>
                  <a:gd name="T45" fmla="*/ 6 h 149"/>
                  <a:gd name="T46" fmla="*/ 17 w 238"/>
                  <a:gd name="T47" fmla="*/ 11 h 149"/>
                  <a:gd name="T48" fmla="*/ 10 w 238"/>
                  <a:gd name="T49" fmla="*/ 17 h 149"/>
                  <a:gd name="T50" fmla="*/ 5 w 238"/>
                  <a:gd name="T51" fmla="*/ 23 h 149"/>
                  <a:gd name="T52" fmla="*/ 1 w 238"/>
                  <a:gd name="T53" fmla="*/ 30 h 149"/>
                  <a:gd name="T54" fmla="*/ 0 w 238"/>
                  <a:gd name="T55" fmla="*/ 37 h 149"/>
                  <a:gd name="T56" fmla="*/ 0 w 238"/>
                  <a:gd name="T57" fmla="*/ 37 h 149"/>
                  <a:gd name="T58" fmla="*/ 1 w 238"/>
                  <a:gd name="T59" fmla="*/ 45 h 149"/>
                  <a:gd name="T60" fmla="*/ 5 w 238"/>
                  <a:gd name="T61" fmla="*/ 52 h 149"/>
                  <a:gd name="T62" fmla="*/ 10 w 238"/>
                  <a:gd name="T63" fmla="*/ 58 h 149"/>
                  <a:gd name="T64" fmla="*/ 17 w 238"/>
                  <a:gd name="T65" fmla="*/ 63 h 149"/>
                  <a:gd name="T66" fmla="*/ 26 w 238"/>
                  <a:gd name="T67" fmla="*/ 68 h 149"/>
                  <a:gd name="T68" fmla="*/ 36 w 238"/>
                  <a:gd name="T69" fmla="*/ 71 h 149"/>
                  <a:gd name="T70" fmla="*/ 47 w 238"/>
                  <a:gd name="T71" fmla="*/ 73 h 149"/>
                  <a:gd name="T72" fmla="*/ 59 w 238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9"/>
                  <a:gd name="T113" fmla="*/ 238 w 238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7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7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10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10" y="104"/>
                    </a:lnTo>
                    <a:lnTo>
                      <a:pt x="21" y="116"/>
                    </a:lnTo>
                    <a:lnTo>
                      <a:pt x="35" y="127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5" y="147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5" name="Freeform 106"/>
              <p:cNvSpPr>
                <a:spLocks/>
              </p:cNvSpPr>
              <p:nvPr/>
            </p:nvSpPr>
            <p:spPr bwMode="auto">
              <a:xfrm>
                <a:off x="3543" y="2300"/>
                <a:ext cx="138" cy="46"/>
              </a:xfrm>
              <a:custGeom>
                <a:avLst/>
                <a:gdLst>
                  <a:gd name="T0" fmla="*/ 138 w 275"/>
                  <a:gd name="T1" fmla="*/ 1 h 92"/>
                  <a:gd name="T2" fmla="*/ 136 w 275"/>
                  <a:gd name="T3" fmla="*/ 13 h 92"/>
                  <a:gd name="T4" fmla="*/ 132 w 275"/>
                  <a:gd name="T5" fmla="*/ 21 h 92"/>
                  <a:gd name="T6" fmla="*/ 127 w 275"/>
                  <a:gd name="T7" fmla="*/ 27 h 92"/>
                  <a:gd name="T8" fmla="*/ 121 w 275"/>
                  <a:gd name="T9" fmla="*/ 33 h 92"/>
                  <a:gd name="T10" fmla="*/ 113 w 275"/>
                  <a:gd name="T11" fmla="*/ 38 h 92"/>
                  <a:gd name="T12" fmla="*/ 104 w 275"/>
                  <a:gd name="T13" fmla="*/ 42 h 92"/>
                  <a:gd name="T14" fmla="*/ 94 w 275"/>
                  <a:gd name="T15" fmla="*/ 44 h 92"/>
                  <a:gd name="T16" fmla="*/ 82 w 275"/>
                  <a:gd name="T17" fmla="*/ 46 h 92"/>
                  <a:gd name="T18" fmla="*/ 69 w 275"/>
                  <a:gd name="T19" fmla="*/ 46 h 92"/>
                  <a:gd name="T20" fmla="*/ 59 w 275"/>
                  <a:gd name="T21" fmla="*/ 46 h 92"/>
                  <a:gd name="T22" fmla="*/ 49 w 275"/>
                  <a:gd name="T23" fmla="*/ 43 h 92"/>
                  <a:gd name="T24" fmla="*/ 38 w 275"/>
                  <a:gd name="T25" fmla="*/ 40 h 92"/>
                  <a:gd name="T26" fmla="*/ 28 w 275"/>
                  <a:gd name="T27" fmla="*/ 36 h 92"/>
                  <a:gd name="T28" fmla="*/ 20 w 275"/>
                  <a:gd name="T29" fmla="*/ 31 h 92"/>
                  <a:gd name="T30" fmla="*/ 12 w 275"/>
                  <a:gd name="T31" fmla="*/ 25 h 92"/>
                  <a:gd name="T32" fmla="*/ 7 w 275"/>
                  <a:gd name="T33" fmla="*/ 19 h 92"/>
                  <a:gd name="T34" fmla="*/ 2 w 275"/>
                  <a:gd name="T35" fmla="*/ 12 h 92"/>
                  <a:gd name="T36" fmla="*/ 0 w 275"/>
                  <a:gd name="T37" fmla="*/ 0 h 92"/>
                  <a:gd name="T38" fmla="*/ 4 w 275"/>
                  <a:gd name="T39" fmla="*/ 7 h 92"/>
                  <a:gd name="T40" fmla="*/ 9 w 275"/>
                  <a:gd name="T41" fmla="*/ 14 h 92"/>
                  <a:gd name="T42" fmla="*/ 16 w 275"/>
                  <a:gd name="T43" fmla="*/ 21 h 92"/>
                  <a:gd name="T44" fmla="*/ 24 w 275"/>
                  <a:gd name="T45" fmla="*/ 26 h 92"/>
                  <a:gd name="T46" fmla="*/ 34 w 275"/>
                  <a:gd name="T47" fmla="*/ 30 h 92"/>
                  <a:gd name="T48" fmla="*/ 45 w 275"/>
                  <a:gd name="T49" fmla="*/ 33 h 92"/>
                  <a:gd name="T50" fmla="*/ 57 w 275"/>
                  <a:gd name="T51" fmla="*/ 36 h 92"/>
                  <a:gd name="T52" fmla="*/ 69 w 275"/>
                  <a:gd name="T53" fmla="*/ 36 h 92"/>
                  <a:gd name="T54" fmla="*/ 82 w 275"/>
                  <a:gd name="T55" fmla="*/ 36 h 92"/>
                  <a:gd name="T56" fmla="*/ 93 w 275"/>
                  <a:gd name="T57" fmla="*/ 34 h 92"/>
                  <a:gd name="T58" fmla="*/ 104 w 275"/>
                  <a:gd name="T59" fmla="*/ 30 h 92"/>
                  <a:gd name="T60" fmla="*/ 114 w 275"/>
                  <a:gd name="T61" fmla="*/ 26 h 92"/>
                  <a:gd name="T62" fmla="*/ 122 w 275"/>
                  <a:gd name="T63" fmla="*/ 21 h 92"/>
                  <a:gd name="T64" fmla="*/ 129 w 275"/>
                  <a:gd name="T65" fmla="*/ 15 h 92"/>
                  <a:gd name="T66" fmla="*/ 134 w 275"/>
                  <a:gd name="T67" fmla="*/ 8 h 92"/>
                  <a:gd name="T68" fmla="*/ 138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275" y="1"/>
                    </a:moveTo>
                    <a:lnTo>
                      <a:pt x="271" y="27"/>
                    </a:lnTo>
                    <a:lnTo>
                      <a:pt x="264" y="42"/>
                    </a:lnTo>
                    <a:lnTo>
                      <a:pt x="253" y="55"/>
                    </a:lnTo>
                    <a:lnTo>
                      <a:pt x="241" y="66"/>
                    </a:lnTo>
                    <a:lnTo>
                      <a:pt x="226" y="75"/>
                    </a:lnTo>
                    <a:lnTo>
                      <a:pt x="207" y="83"/>
                    </a:lnTo>
                    <a:lnTo>
                      <a:pt x="188" y="87"/>
                    </a:lnTo>
                    <a:lnTo>
                      <a:pt x="163" y="91"/>
                    </a:lnTo>
                    <a:lnTo>
                      <a:pt x="138" y="92"/>
                    </a:lnTo>
                    <a:lnTo>
                      <a:pt x="117" y="91"/>
                    </a:lnTo>
                    <a:lnTo>
                      <a:pt x="97" y="86"/>
                    </a:lnTo>
                    <a:lnTo>
                      <a:pt x="76" y="80"/>
                    </a:lnTo>
                    <a:lnTo>
                      <a:pt x="56" y="72"/>
                    </a:lnTo>
                    <a:lnTo>
                      <a:pt x="39" y="62"/>
                    </a:lnTo>
                    <a:lnTo>
                      <a:pt x="24" y="50"/>
                    </a:lnTo>
                    <a:lnTo>
                      <a:pt x="13" y="38"/>
                    </a:lnTo>
                    <a:lnTo>
                      <a:pt x="4" y="25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1" y="41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6"/>
                    </a:lnTo>
                    <a:lnTo>
                      <a:pt x="113" y="71"/>
                    </a:lnTo>
                    <a:lnTo>
                      <a:pt x="138" y="72"/>
                    </a:lnTo>
                    <a:lnTo>
                      <a:pt x="163" y="71"/>
                    </a:lnTo>
                    <a:lnTo>
                      <a:pt x="186" y="68"/>
                    </a:lnTo>
                    <a:lnTo>
                      <a:pt x="208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6" name="Freeform 107"/>
              <p:cNvSpPr>
                <a:spLocks/>
              </p:cNvSpPr>
              <p:nvPr/>
            </p:nvSpPr>
            <p:spPr bwMode="auto">
              <a:xfrm>
                <a:off x="3545" y="2222"/>
                <a:ext cx="139" cy="87"/>
              </a:xfrm>
              <a:custGeom>
                <a:avLst/>
                <a:gdLst>
                  <a:gd name="T0" fmla="*/ 2 w 279"/>
                  <a:gd name="T1" fmla="*/ 54 h 175"/>
                  <a:gd name="T2" fmla="*/ 5 w 279"/>
                  <a:gd name="T3" fmla="*/ 61 h 175"/>
                  <a:gd name="T4" fmla="*/ 10 w 279"/>
                  <a:gd name="T5" fmla="*/ 67 h 175"/>
                  <a:gd name="T6" fmla="*/ 17 w 279"/>
                  <a:gd name="T7" fmla="*/ 73 h 175"/>
                  <a:gd name="T8" fmla="*/ 26 w 279"/>
                  <a:gd name="T9" fmla="*/ 77 h 175"/>
                  <a:gd name="T10" fmla="*/ 35 w 279"/>
                  <a:gd name="T11" fmla="*/ 82 h 175"/>
                  <a:gd name="T12" fmla="*/ 46 w 279"/>
                  <a:gd name="T13" fmla="*/ 85 h 175"/>
                  <a:gd name="T14" fmla="*/ 57 w 279"/>
                  <a:gd name="T15" fmla="*/ 87 h 175"/>
                  <a:gd name="T16" fmla="*/ 70 w 279"/>
                  <a:gd name="T17" fmla="*/ 87 h 175"/>
                  <a:gd name="T18" fmla="*/ 82 w 279"/>
                  <a:gd name="T19" fmla="*/ 87 h 175"/>
                  <a:gd name="T20" fmla="*/ 94 w 279"/>
                  <a:gd name="T21" fmla="*/ 84 h 175"/>
                  <a:gd name="T22" fmla="*/ 105 w 279"/>
                  <a:gd name="T23" fmla="*/ 82 h 175"/>
                  <a:gd name="T24" fmla="*/ 114 w 279"/>
                  <a:gd name="T25" fmla="*/ 77 h 175"/>
                  <a:gd name="T26" fmla="*/ 123 w 279"/>
                  <a:gd name="T27" fmla="*/ 72 h 175"/>
                  <a:gd name="T28" fmla="*/ 130 w 279"/>
                  <a:gd name="T29" fmla="*/ 65 h 175"/>
                  <a:gd name="T30" fmla="*/ 135 w 279"/>
                  <a:gd name="T31" fmla="*/ 59 h 175"/>
                  <a:gd name="T32" fmla="*/ 138 w 279"/>
                  <a:gd name="T33" fmla="*/ 52 h 175"/>
                  <a:gd name="T34" fmla="*/ 139 w 279"/>
                  <a:gd name="T35" fmla="*/ 49 h 175"/>
                  <a:gd name="T36" fmla="*/ 139 w 279"/>
                  <a:gd name="T37" fmla="*/ 48 h 175"/>
                  <a:gd name="T38" fmla="*/ 139 w 279"/>
                  <a:gd name="T39" fmla="*/ 46 h 175"/>
                  <a:gd name="T40" fmla="*/ 139 w 279"/>
                  <a:gd name="T41" fmla="*/ 44 h 175"/>
                  <a:gd name="T42" fmla="*/ 138 w 279"/>
                  <a:gd name="T43" fmla="*/ 35 h 175"/>
                  <a:gd name="T44" fmla="*/ 134 w 279"/>
                  <a:gd name="T45" fmla="*/ 26 h 175"/>
                  <a:gd name="T46" fmla="*/ 127 w 279"/>
                  <a:gd name="T47" fmla="*/ 19 h 175"/>
                  <a:gd name="T48" fmla="*/ 119 w 279"/>
                  <a:gd name="T49" fmla="*/ 12 h 175"/>
                  <a:gd name="T50" fmla="*/ 109 w 279"/>
                  <a:gd name="T51" fmla="*/ 7 h 175"/>
                  <a:gd name="T52" fmla="*/ 97 w 279"/>
                  <a:gd name="T53" fmla="*/ 3 h 175"/>
                  <a:gd name="T54" fmla="*/ 83 w 279"/>
                  <a:gd name="T55" fmla="*/ 1 h 175"/>
                  <a:gd name="T56" fmla="*/ 70 w 279"/>
                  <a:gd name="T57" fmla="*/ 0 h 175"/>
                  <a:gd name="T58" fmla="*/ 56 w 279"/>
                  <a:gd name="T59" fmla="*/ 1 h 175"/>
                  <a:gd name="T60" fmla="*/ 42 w 279"/>
                  <a:gd name="T61" fmla="*/ 3 h 175"/>
                  <a:gd name="T62" fmla="*/ 30 w 279"/>
                  <a:gd name="T63" fmla="*/ 7 h 175"/>
                  <a:gd name="T64" fmla="*/ 20 w 279"/>
                  <a:gd name="T65" fmla="*/ 12 h 175"/>
                  <a:gd name="T66" fmla="*/ 12 w 279"/>
                  <a:gd name="T67" fmla="*/ 19 h 175"/>
                  <a:gd name="T68" fmla="*/ 5 w 279"/>
                  <a:gd name="T69" fmla="*/ 26 h 175"/>
                  <a:gd name="T70" fmla="*/ 1 w 279"/>
                  <a:gd name="T71" fmla="*/ 35 h 175"/>
                  <a:gd name="T72" fmla="*/ 0 w 279"/>
                  <a:gd name="T73" fmla="*/ 44 h 175"/>
                  <a:gd name="T74" fmla="*/ 0 w 279"/>
                  <a:gd name="T75" fmla="*/ 46 h 175"/>
                  <a:gd name="T76" fmla="*/ 0 w 279"/>
                  <a:gd name="T77" fmla="*/ 49 h 175"/>
                  <a:gd name="T78" fmla="*/ 1 w 279"/>
                  <a:gd name="T79" fmla="*/ 51 h 175"/>
                  <a:gd name="T80" fmla="*/ 2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4" y="108"/>
                    </a:moveTo>
                    <a:lnTo>
                      <a:pt x="11" y="122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0" y="164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4"/>
                    </a:lnTo>
                    <a:lnTo>
                      <a:pt x="229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9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4" y="108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7" name="Freeform 108"/>
              <p:cNvSpPr>
                <a:spLocks/>
              </p:cNvSpPr>
              <p:nvPr/>
            </p:nvSpPr>
            <p:spPr bwMode="auto">
              <a:xfrm>
                <a:off x="3545" y="2222"/>
                <a:ext cx="139" cy="87"/>
              </a:xfrm>
              <a:custGeom>
                <a:avLst/>
                <a:gdLst>
                  <a:gd name="T0" fmla="*/ 2 w 279"/>
                  <a:gd name="T1" fmla="*/ 54 h 175"/>
                  <a:gd name="T2" fmla="*/ 2 w 279"/>
                  <a:gd name="T3" fmla="*/ 54 h 175"/>
                  <a:gd name="T4" fmla="*/ 5 w 279"/>
                  <a:gd name="T5" fmla="*/ 61 h 175"/>
                  <a:gd name="T6" fmla="*/ 10 w 279"/>
                  <a:gd name="T7" fmla="*/ 67 h 175"/>
                  <a:gd name="T8" fmla="*/ 17 w 279"/>
                  <a:gd name="T9" fmla="*/ 73 h 175"/>
                  <a:gd name="T10" fmla="*/ 26 w 279"/>
                  <a:gd name="T11" fmla="*/ 77 h 175"/>
                  <a:gd name="T12" fmla="*/ 35 w 279"/>
                  <a:gd name="T13" fmla="*/ 82 h 175"/>
                  <a:gd name="T14" fmla="*/ 46 w 279"/>
                  <a:gd name="T15" fmla="*/ 85 h 175"/>
                  <a:gd name="T16" fmla="*/ 57 w 279"/>
                  <a:gd name="T17" fmla="*/ 87 h 175"/>
                  <a:gd name="T18" fmla="*/ 70 w 279"/>
                  <a:gd name="T19" fmla="*/ 87 h 175"/>
                  <a:gd name="T20" fmla="*/ 70 w 279"/>
                  <a:gd name="T21" fmla="*/ 87 h 175"/>
                  <a:gd name="T22" fmla="*/ 82 w 279"/>
                  <a:gd name="T23" fmla="*/ 87 h 175"/>
                  <a:gd name="T24" fmla="*/ 94 w 279"/>
                  <a:gd name="T25" fmla="*/ 84 h 175"/>
                  <a:gd name="T26" fmla="*/ 105 w 279"/>
                  <a:gd name="T27" fmla="*/ 82 h 175"/>
                  <a:gd name="T28" fmla="*/ 114 w 279"/>
                  <a:gd name="T29" fmla="*/ 77 h 175"/>
                  <a:gd name="T30" fmla="*/ 123 w 279"/>
                  <a:gd name="T31" fmla="*/ 72 h 175"/>
                  <a:gd name="T32" fmla="*/ 130 w 279"/>
                  <a:gd name="T33" fmla="*/ 65 h 175"/>
                  <a:gd name="T34" fmla="*/ 135 w 279"/>
                  <a:gd name="T35" fmla="*/ 59 h 175"/>
                  <a:gd name="T36" fmla="*/ 138 w 279"/>
                  <a:gd name="T37" fmla="*/ 52 h 175"/>
                  <a:gd name="T38" fmla="*/ 138 w 279"/>
                  <a:gd name="T39" fmla="*/ 52 h 175"/>
                  <a:gd name="T40" fmla="*/ 139 w 279"/>
                  <a:gd name="T41" fmla="*/ 49 h 175"/>
                  <a:gd name="T42" fmla="*/ 139 w 279"/>
                  <a:gd name="T43" fmla="*/ 48 h 175"/>
                  <a:gd name="T44" fmla="*/ 139 w 279"/>
                  <a:gd name="T45" fmla="*/ 46 h 175"/>
                  <a:gd name="T46" fmla="*/ 139 w 279"/>
                  <a:gd name="T47" fmla="*/ 44 h 175"/>
                  <a:gd name="T48" fmla="*/ 139 w 279"/>
                  <a:gd name="T49" fmla="*/ 44 h 175"/>
                  <a:gd name="T50" fmla="*/ 138 w 279"/>
                  <a:gd name="T51" fmla="*/ 35 h 175"/>
                  <a:gd name="T52" fmla="*/ 134 w 279"/>
                  <a:gd name="T53" fmla="*/ 26 h 175"/>
                  <a:gd name="T54" fmla="*/ 127 w 279"/>
                  <a:gd name="T55" fmla="*/ 19 h 175"/>
                  <a:gd name="T56" fmla="*/ 119 w 279"/>
                  <a:gd name="T57" fmla="*/ 12 h 175"/>
                  <a:gd name="T58" fmla="*/ 109 w 279"/>
                  <a:gd name="T59" fmla="*/ 7 h 175"/>
                  <a:gd name="T60" fmla="*/ 97 w 279"/>
                  <a:gd name="T61" fmla="*/ 3 h 175"/>
                  <a:gd name="T62" fmla="*/ 83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56 w 279"/>
                  <a:gd name="T69" fmla="*/ 1 h 175"/>
                  <a:gd name="T70" fmla="*/ 42 w 279"/>
                  <a:gd name="T71" fmla="*/ 3 h 175"/>
                  <a:gd name="T72" fmla="*/ 30 w 279"/>
                  <a:gd name="T73" fmla="*/ 7 h 175"/>
                  <a:gd name="T74" fmla="*/ 20 w 279"/>
                  <a:gd name="T75" fmla="*/ 12 h 175"/>
                  <a:gd name="T76" fmla="*/ 12 w 279"/>
                  <a:gd name="T77" fmla="*/ 19 h 175"/>
                  <a:gd name="T78" fmla="*/ 5 w 279"/>
                  <a:gd name="T79" fmla="*/ 26 h 175"/>
                  <a:gd name="T80" fmla="*/ 1 w 279"/>
                  <a:gd name="T81" fmla="*/ 35 h 175"/>
                  <a:gd name="T82" fmla="*/ 0 w 279"/>
                  <a:gd name="T83" fmla="*/ 44 h 175"/>
                  <a:gd name="T84" fmla="*/ 0 w 279"/>
                  <a:gd name="T85" fmla="*/ 44 h 175"/>
                  <a:gd name="T86" fmla="*/ 0 w 279"/>
                  <a:gd name="T87" fmla="*/ 46 h 175"/>
                  <a:gd name="T88" fmla="*/ 0 w 279"/>
                  <a:gd name="T89" fmla="*/ 49 h 175"/>
                  <a:gd name="T90" fmla="*/ 1 w 279"/>
                  <a:gd name="T91" fmla="*/ 51 h 175"/>
                  <a:gd name="T92" fmla="*/ 2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4" y="108"/>
                    </a:moveTo>
                    <a:lnTo>
                      <a:pt x="4" y="108"/>
                    </a:lnTo>
                    <a:lnTo>
                      <a:pt x="11" y="122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0" y="164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4"/>
                    </a:lnTo>
                    <a:lnTo>
                      <a:pt x="229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9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4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8" name="Freeform 109"/>
              <p:cNvSpPr>
                <a:spLocks/>
              </p:cNvSpPr>
              <p:nvPr/>
            </p:nvSpPr>
            <p:spPr bwMode="auto">
              <a:xfrm>
                <a:off x="3554" y="2229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72 w 237"/>
                  <a:gd name="T3" fmla="*/ 73 h 149"/>
                  <a:gd name="T4" fmla="*/ 82 w 237"/>
                  <a:gd name="T5" fmla="*/ 71 h 149"/>
                  <a:gd name="T6" fmla="*/ 93 w 237"/>
                  <a:gd name="T7" fmla="*/ 68 h 149"/>
                  <a:gd name="T8" fmla="*/ 102 w 237"/>
                  <a:gd name="T9" fmla="*/ 63 h 149"/>
                  <a:gd name="T10" fmla="*/ 108 w 237"/>
                  <a:gd name="T11" fmla="*/ 58 h 149"/>
                  <a:gd name="T12" fmla="*/ 114 w 237"/>
                  <a:gd name="T13" fmla="*/ 52 h 149"/>
                  <a:gd name="T14" fmla="*/ 118 w 237"/>
                  <a:gd name="T15" fmla="*/ 45 h 149"/>
                  <a:gd name="T16" fmla="*/ 119 w 237"/>
                  <a:gd name="T17" fmla="*/ 37 h 149"/>
                  <a:gd name="T18" fmla="*/ 118 w 237"/>
                  <a:gd name="T19" fmla="*/ 30 h 149"/>
                  <a:gd name="T20" fmla="*/ 114 w 237"/>
                  <a:gd name="T21" fmla="*/ 23 h 149"/>
                  <a:gd name="T22" fmla="*/ 108 w 237"/>
                  <a:gd name="T23" fmla="*/ 16 h 149"/>
                  <a:gd name="T24" fmla="*/ 102 w 237"/>
                  <a:gd name="T25" fmla="*/ 11 h 149"/>
                  <a:gd name="T26" fmla="*/ 93 w 237"/>
                  <a:gd name="T27" fmla="*/ 6 h 149"/>
                  <a:gd name="T28" fmla="*/ 82 w 237"/>
                  <a:gd name="T29" fmla="*/ 3 h 149"/>
                  <a:gd name="T30" fmla="*/ 72 w 237"/>
                  <a:gd name="T31" fmla="*/ 0 h 149"/>
                  <a:gd name="T32" fmla="*/ 59 w 237"/>
                  <a:gd name="T33" fmla="*/ 0 h 149"/>
                  <a:gd name="T34" fmla="*/ 47 w 237"/>
                  <a:gd name="T35" fmla="*/ 0 h 149"/>
                  <a:gd name="T36" fmla="*/ 36 w 237"/>
                  <a:gd name="T37" fmla="*/ 3 h 149"/>
                  <a:gd name="T38" fmla="*/ 26 w 237"/>
                  <a:gd name="T39" fmla="*/ 6 h 149"/>
                  <a:gd name="T40" fmla="*/ 17 w 237"/>
                  <a:gd name="T41" fmla="*/ 11 h 149"/>
                  <a:gd name="T42" fmla="*/ 10 w 237"/>
                  <a:gd name="T43" fmla="*/ 16 h 149"/>
                  <a:gd name="T44" fmla="*/ 5 w 237"/>
                  <a:gd name="T45" fmla="*/ 23 h 149"/>
                  <a:gd name="T46" fmla="*/ 1 w 237"/>
                  <a:gd name="T47" fmla="*/ 30 h 149"/>
                  <a:gd name="T48" fmla="*/ 0 w 237"/>
                  <a:gd name="T49" fmla="*/ 37 h 149"/>
                  <a:gd name="T50" fmla="*/ 1 w 237"/>
                  <a:gd name="T51" fmla="*/ 45 h 149"/>
                  <a:gd name="T52" fmla="*/ 5 w 237"/>
                  <a:gd name="T53" fmla="*/ 52 h 149"/>
                  <a:gd name="T54" fmla="*/ 10 w 237"/>
                  <a:gd name="T55" fmla="*/ 58 h 149"/>
                  <a:gd name="T56" fmla="*/ 17 w 237"/>
                  <a:gd name="T57" fmla="*/ 63 h 149"/>
                  <a:gd name="T58" fmla="*/ 26 w 237"/>
                  <a:gd name="T59" fmla="*/ 68 h 149"/>
                  <a:gd name="T60" fmla="*/ 36 w 237"/>
                  <a:gd name="T61" fmla="*/ 71 h 149"/>
                  <a:gd name="T62" fmla="*/ 47 w 237"/>
                  <a:gd name="T63" fmla="*/ 73 h 149"/>
                  <a:gd name="T64" fmla="*/ 59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8" y="149"/>
                    </a:moveTo>
                    <a:lnTo>
                      <a:pt x="143" y="147"/>
                    </a:lnTo>
                    <a:lnTo>
                      <a:pt x="164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4" y="6"/>
                    </a:lnTo>
                    <a:lnTo>
                      <a:pt x="143" y="1"/>
                    </a:lnTo>
                    <a:lnTo>
                      <a:pt x="118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3"/>
                    </a:lnTo>
                    <a:lnTo>
                      <a:pt x="34" y="22"/>
                    </a:lnTo>
                    <a:lnTo>
                      <a:pt x="20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0" y="116"/>
                    </a:lnTo>
                    <a:lnTo>
                      <a:pt x="34" y="127"/>
                    </a:lnTo>
                    <a:lnTo>
                      <a:pt x="52" y="136"/>
                    </a:lnTo>
                    <a:lnTo>
                      <a:pt x="72" y="143"/>
                    </a:lnTo>
                    <a:lnTo>
                      <a:pt x="94" y="147"/>
                    </a:lnTo>
                    <a:lnTo>
                      <a:pt x="118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9" name="Freeform 110"/>
              <p:cNvSpPr>
                <a:spLocks/>
              </p:cNvSpPr>
              <p:nvPr/>
            </p:nvSpPr>
            <p:spPr bwMode="auto">
              <a:xfrm>
                <a:off x="3554" y="2229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59 w 237"/>
                  <a:gd name="T3" fmla="*/ 74 h 149"/>
                  <a:gd name="T4" fmla="*/ 72 w 237"/>
                  <a:gd name="T5" fmla="*/ 73 h 149"/>
                  <a:gd name="T6" fmla="*/ 82 w 237"/>
                  <a:gd name="T7" fmla="*/ 71 h 149"/>
                  <a:gd name="T8" fmla="*/ 93 w 237"/>
                  <a:gd name="T9" fmla="*/ 68 h 149"/>
                  <a:gd name="T10" fmla="*/ 102 w 237"/>
                  <a:gd name="T11" fmla="*/ 63 h 149"/>
                  <a:gd name="T12" fmla="*/ 108 w 237"/>
                  <a:gd name="T13" fmla="*/ 58 h 149"/>
                  <a:gd name="T14" fmla="*/ 114 w 237"/>
                  <a:gd name="T15" fmla="*/ 52 h 149"/>
                  <a:gd name="T16" fmla="*/ 118 w 237"/>
                  <a:gd name="T17" fmla="*/ 45 h 149"/>
                  <a:gd name="T18" fmla="*/ 119 w 237"/>
                  <a:gd name="T19" fmla="*/ 37 h 149"/>
                  <a:gd name="T20" fmla="*/ 119 w 237"/>
                  <a:gd name="T21" fmla="*/ 37 h 149"/>
                  <a:gd name="T22" fmla="*/ 118 w 237"/>
                  <a:gd name="T23" fmla="*/ 30 h 149"/>
                  <a:gd name="T24" fmla="*/ 114 w 237"/>
                  <a:gd name="T25" fmla="*/ 23 h 149"/>
                  <a:gd name="T26" fmla="*/ 108 w 237"/>
                  <a:gd name="T27" fmla="*/ 16 h 149"/>
                  <a:gd name="T28" fmla="*/ 102 w 237"/>
                  <a:gd name="T29" fmla="*/ 11 h 149"/>
                  <a:gd name="T30" fmla="*/ 93 w 237"/>
                  <a:gd name="T31" fmla="*/ 6 h 149"/>
                  <a:gd name="T32" fmla="*/ 82 w 237"/>
                  <a:gd name="T33" fmla="*/ 3 h 149"/>
                  <a:gd name="T34" fmla="*/ 72 w 237"/>
                  <a:gd name="T35" fmla="*/ 0 h 149"/>
                  <a:gd name="T36" fmla="*/ 59 w 237"/>
                  <a:gd name="T37" fmla="*/ 0 h 149"/>
                  <a:gd name="T38" fmla="*/ 59 w 237"/>
                  <a:gd name="T39" fmla="*/ 0 h 149"/>
                  <a:gd name="T40" fmla="*/ 47 w 237"/>
                  <a:gd name="T41" fmla="*/ 0 h 149"/>
                  <a:gd name="T42" fmla="*/ 36 w 237"/>
                  <a:gd name="T43" fmla="*/ 3 h 149"/>
                  <a:gd name="T44" fmla="*/ 26 w 237"/>
                  <a:gd name="T45" fmla="*/ 6 h 149"/>
                  <a:gd name="T46" fmla="*/ 17 w 237"/>
                  <a:gd name="T47" fmla="*/ 11 h 149"/>
                  <a:gd name="T48" fmla="*/ 10 w 237"/>
                  <a:gd name="T49" fmla="*/ 16 h 149"/>
                  <a:gd name="T50" fmla="*/ 5 w 237"/>
                  <a:gd name="T51" fmla="*/ 23 h 149"/>
                  <a:gd name="T52" fmla="*/ 1 w 237"/>
                  <a:gd name="T53" fmla="*/ 30 h 149"/>
                  <a:gd name="T54" fmla="*/ 0 w 237"/>
                  <a:gd name="T55" fmla="*/ 37 h 149"/>
                  <a:gd name="T56" fmla="*/ 0 w 237"/>
                  <a:gd name="T57" fmla="*/ 37 h 149"/>
                  <a:gd name="T58" fmla="*/ 1 w 237"/>
                  <a:gd name="T59" fmla="*/ 45 h 149"/>
                  <a:gd name="T60" fmla="*/ 5 w 237"/>
                  <a:gd name="T61" fmla="*/ 52 h 149"/>
                  <a:gd name="T62" fmla="*/ 10 w 237"/>
                  <a:gd name="T63" fmla="*/ 58 h 149"/>
                  <a:gd name="T64" fmla="*/ 17 w 237"/>
                  <a:gd name="T65" fmla="*/ 63 h 149"/>
                  <a:gd name="T66" fmla="*/ 26 w 237"/>
                  <a:gd name="T67" fmla="*/ 68 h 149"/>
                  <a:gd name="T68" fmla="*/ 36 w 237"/>
                  <a:gd name="T69" fmla="*/ 71 h 149"/>
                  <a:gd name="T70" fmla="*/ 47 w 237"/>
                  <a:gd name="T71" fmla="*/ 73 h 149"/>
                  <a:gd name="T72" fmla="*/ 59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8" y="149"/>
                    </a:moveTo>
                    <a:lnTo>
                      <a:pt x="118" y="149"/>
                    </a:lnTo>
                    <a:lnTo>
                      <a:pt x="143" y="147"/>
                    </a:lnTo>
                    <a:lnTo>
                      <a:pt x="164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4" y="6"/>
                    </a:lnTo>
                    <a:lnTo>
                      <a:pt x="143" y="1"/>
                    </a:lnTo>
                    <a:lnTo>
                      <a:pt x="118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3"/>
                    </a:lnTo>
                    <a:lnTo>
                      <a:pt x="34" y="22"/>
                    </a:lnTo>
                    <a:lnTo>
                      <a:pt x="20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0" y="116"/>
                    </a:lnTo>
                    <a:lnTo>
                      <a:pt x="34" y="127"/>
                    </a:lnTo>
                    <a:lnTo>
                      <a:pt x="52" y="136"/>
                    </a:lnTo>
                    <a:lnTo>
                      <a:pt x="72" y="143"/>
                    </a:lnTo>
                    <a:lnTo>
                      <a:pt x="94" y="147"/>
                    </a:lnTo>
                    <a:lnTo>
                      <a:pt x="118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0" name="Freeform 111"/>
              <p:cNvSpPr>
                <a:spLocks/>
              </p:cNvSpPr>
              <p:nvPr/>
            </p:nvSpPr>
            <p:spPr bwMode="auto">
              <a:xfrm>
                <a:off x="3545" y="2273"/>
                <a:ext cx="138" cy="46"/>
              </a:xfrm>
              <a:custGeom>
                <a:avLst/>
                <a:gdLst>
                  <a:gd name="T0" fmla="*/ 138 w 276"/>
                  <a:gd name="T1" fmla="*/ 1 h 92"/>
                  <a:gd name="T2" fmla="*/ 136 w 276"/>
                  <a:gd name="T3" fmla="*/ 14 h 92"/>
                  <a:gd name="T4" fmla="*/ 132 w 276"/>
                  <a:gd name="T5" fmla="*/ 22 h 92"/>
                  <a:gd name="T6" fmla="*/ 127 w 276"/>
                  <a:gd name="T7" fmla="*/ 28 h 92"/>
                  <a:gd name="T8" fmla="*/ 120 w 276"/>
                  <a:gd name="T9" fmla="*/ 33 h 92"/>
                  <a:gd name="T10" fmla="*/ 113 w 276"/>
                  <a:gd name="T11" fmla="*/ 38 h 92"/>
                  <a:gd name="T12" fmla="*/ 104 w 276"/>
                  <a:gd name="T13" fmla="*/ 41 h 92"/>
                  <a:gd name="T14" fmla="*/ 94 w 276"/>
                  <a:gd name="T15" fmla="*/ 44 h 92"/>
                  <a:gd name="T16" fmla="*/ 82 w 276"/>
                  <a:gd name="T17" fmla="*/ 45 h 92"/>
                  <a:gd name="T18" fmla="*/ 69 w 276"/>
                  <a:gd name="T19" fmla="*/ 46 h 92"/>
                  <a:gd name="T20" fmla="*/ 59 w 276"/>
                  <a:gd name="T21" fmla="*/ 45 h 92"/>
                  <a:gd name="T22" fmla="*/ 48 w 276"/>
                  <a:gd name="T23" fmla="*/ 43 h 92"/>
                  <a:gd name="T24" fmla="*/ 37 w 276"/>
                  <a:gd name="T25" fmla="*/ 40 h 92"/>
                  <a:gd name="T26" fmla="*/ 28 w 276"/>
                  <a:gd name="T27" fmla="*/ 36 h 92"/>
                  <a:gd name="T28" fmla="*/ 19 w 276"/>
                  <a:gd name="T29" fmla="*/ 31 h 92"/>
                  <a:gd name="T30" fmla="*/ 11 w 276"/>
                  <a:gd name="T31" fmla="*/ 25 h 92"/>
                  <a:gd name="T32" fmla="*/ 6 w 276"/>
                  <a:gd name="T33" fmla="*/ 20 h 92"/>
                  <a:gd name="T34" fmla="*/ 2 w 276"/>
                  <a:gd name="T35" fmla="*/ 13 h 92"/>
                  <a:gd name="T36" fmla="*/ 0 w 276"/>
                  <a:gd name="T37" fmla="*/ 0 h 92"/>
                  <a:gd name="T38" fmla="*/ 3 w 276"/>
                  <a:gd name="T39" fmla="*/ 7 h 92"/>
                  <a:gd name="T40" fmla="*/ 9 w 276"/>
                  <a:gd name="T41" fmla="*/ 14 h 92"/>
                  <a:gd name="T42" fmla="*/ 15 w 276"/>
                  <a:gd name="T43" fmla="*/ 21 h 92"/>
                  <a:gd name="T44" fmla="*/ 24 w 276"/>
                  <a:gd name="T45" fmla="*/ 25 h 92"/>
                  <a:gd name="T46" fmla="*/ 34 w 276"/>
                  <a:gd name="T47" fmla="*/ 30 h 92"/>
                  <a:gd name="T48" fmla="*/ 44 w 276"/>
                  <a:gd name="T49" fmla="*/ 33 h 92"/>
                  <a:gd name="T50" fmla="*/ 56 w 276"/>
                  <a:gd name="T51" fmla="*/ 36 h 92"/>
                  <a:gd name="T52" fmla="*/ 69 w 276"/>
                  <a:gd name="T53" fmla="*/ 36 h 92"/>
                  <a:gd name="T54" fmla="*/ 82 w 276"/>
                  <a:gd name="T55" fmla="*/ 36 h 92"/>
                  <a:gd name="T56" fmla="*/ 93 w 276"/>
                  <a:gd name="T57" fmla="*/ 34 h 92"/>
                  <a:gd name="T58" fmla="*/ 104 w 276"/>
                  <a:gd name="T59" fmla="*/ 30 h 92"/>
                  <a:gd name="T60" fmla="*/ 113 w 276"/>
                  <a:gd name="T61" fmla="*/ 26 h 92"/>
                  <a:gd name="T62" fmla="*/ 121 w 276"/>
                  <a:gd name="T63" fmla="*/ 22 h 92"/>
                  <a:gd name="T64" fmla="*/ 129 w 276"/>
                  <a:gd name="T65" fmla="*/ 15 h 92"/>
                  <a:gd name="T66" fmla="*/ 134 w 276"/>
                  <a:gd name="T67" fmla="*/ 9 h 92"/>
                  <a:gd name="T68" fmla="*/ 138 w 276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6"/>
                  <a:gd name="T106" fmla="*/ 0 h 92"/>
                  <a:gd name="T107" fmla="*/ 276 w 276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6" h="92">
                    <a:moveTo>
                      <a:pt x="276" y="2"/>
                    </a:moveTo>
                    <a:lnTo>
                      <a:pt x="271" y="28"/>
                    </a:lnTo>
                    <a:lnTo>
                      <a:pt x="264" y="43"/>
                    </a:lnTo>
                    <a:lnTo>
                      <a:pt x="254" y="56"/>
                    </a:lnTo>
                    <a:lnTo>
                      <a:pt x="241" y="66"/>
                    </a:lnTo>
                    <a:lnTo>
                      <a:pt x="226" y="75"/>
                    </a:lnTo>
                    <a:lnTo>
                      <a:pt x="208" y="82"/>
                    </a:lnTo>
                    <a:lnTo>
                      <a:pt x="188" y="87"/>
                    </a:lnTo>
                    <a:lnTo>
                      <a:pt x="164" y="90"/>
                    </a:lnTo>
                    <a:lnTo>
                      <a:pt x="139" y="92"/>
                    </a:lnTo>
                    <a:lnTo>
                      <a:pt x="118" y="90"/>
                    </a:lnTo>
                    <a:lnTo>
                      <a:pt x="96" y="86"/>
                    </a:lnTo>
                    <a:lnTo>
                      <a:pt x="75" y="80"/>
                    </a:lnTo>
                    <a:lnTo>
                      <a:pt x="56" y="72"/>
                    </a:lnTo>
                    <a:lnTo>
                      <a:pt x="38" y="63"/>
                    </a:lnTo>
                    <a:lnTo>
                      <a:pt x="23" y="51"/>
                    </a:lnTo>
                    <a:lnTo>
                      <a:pt x="12" y="39"/>
                    </a:lnTo>
                    <a:lnTo>
                      <a:pt x="4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8" y="28"/>
                    </a:lnTo>
                    <a:lnTo>
                      <a:pt x="31" y="41"/>
                    </a:lnTo>
                    <a:lnTo>
                      <a:pt x="48" y="51"/>
                    </a:lnTo>
                    <a:lnTo>
                      <a:pt x="67" y="61"/>
                    </a:lnTo>
                    <a:lnTo>
                      <a:pt x="89" y="66"/>
                    </a:lnTo>
                    <a:lnTo>
                      <a:pt x="113" y="71"/>
                    </a:lnTo>
                    <a:lnTo>
                      <a:pt x="139" y="72"/>
                    </a:lnTo>
                    <a:lnTo>
                      <a:pt x="164" y="71"/>
                    </a:lnTo>
                    <a:lnTo>
                      <a:pt x="187" y="67"/>
                    </a:lnTo>
                    <a:lnTo>
                      <a:pt x="209" y="61"/>
                    </a:lnTo>
                    <a:lnTo>
                      <a:pt x="227" y="52"/>
                    </a:lnTo>
                    <a:lnTo>
                      <a:pt x="243" y="43"/>
                    </a:lnTo>
                    <a:lnTo>
                      <a:pt x="257" y="31"/>
                    </a:lnTo>
                    <a:lnTo>
                      <a:pt x="268" y="17"/>
                    </a:lnTo>
                    <a:lnTo>
                      <a:pt x="276" y="2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1" name="Freeform 112"/>
              <p:cNvSpPr>
                <a:spLocks/>
              </p:cNvSpPr>
              <p:nvPr/>
            </p:nvSpPr>
            <p:spPr bwMode="auto">
              <a:xfrm>
                <a:off x="3541" y="2198"/>
                <a:ext cx="140" cy="87"/>
              </a:xfrm>
              <a:custGeom>
                <a:avLst/>
                <a:gdLst>
                  <a:gd name="T0" fmla="*/ 2 w 279"/>
                  <a:gd name="T1" fmla="*/ 53 h 175"/>
                  <a:gd name="T2" fmla="*/ 6 w 279"/>
                  <a:gd name="T3" fmla="*/ 60 h 175"/>
                  <a:gd name="T4" fmla="*/ 11 w 279"/>
                  <a:gd name="T5" fmla="*/ 67 h 175"/>
                  <a:gd name="T6" fmla="*/ 18 w 279"/>
                  <a:gd name="T7" fmla="*/ 73 h 175"/>
                  <a:gd name="T8" fmla="*/ 26 w 279"/>
                  <a:gd name="T9" fmla="*/ 77 h 175"/>
                  <a:gd name="T10" fmla="*/ 36 w 279"/>
                  <a:gd name="T11" fmla="*/ 81 h 175"/>
                  <a:gd name="T12" fmla="*/ 46 w 279"/>
                  <a:gd name="T13" fmla="*/ 85 h 175"/>
                  <a:gd name="T14" fmla="*/ 58 w 279"/>
                  <a:gd name="T15" fmla="*/ 87 h 175"/>
                  <a:gd name="T16" fmla="*/ 70 w 279"/>
                  <a:gd name="T17" fmla="*/ 87 h 175"/>
                  <a:gd name="T18" fmla="*/ 83 w 279"/>
                  <a:gd name="T19" fmla="*/ 87 h 175"/>
                  <a:gd name="T20" fmla="*/ 95 w 279"/>
                  <a:gd name="T21" fmla="*/ 84 h 175"/>
                  <a:gd name="T22" fmla="*/ 105 w 279"/>
                  <a:gd name="T23" fmla="*/ 81 h 175"/>
                  <a:gd name="T24" fmla="*/ 115 w 279"/>
                  <a:gd name="T25" fmla="*/ 77 h 175"/>
                  <a:gd name="T26" fmla="*/ 124 w 279"/>
                  <a:gd name="T27" fmla="*/ 72 h 175"/>
                  <a:gd name="T28" fmla="*/ 131 w 279"/>
                  <a:gd name="T29" fmla="*/ 65 h 175"/>
                  <a:gd name="T30" fmla="*/ 135 w 279"/>
                  <a:gd name="T31" fmla="*/ 58 h 175"/>
                  <a:gd name="T32" fmla="*/ 139 w 279"/>
                  <a:gd name="T33" fmla="*/ 51 h 175"/>
                  <a:gd name="T34" fmla="*/ 139 w 279"/>
                  <a:gd name="T35" fmla="*/ 49 h 175"/>
                  <a:gd name="T36" fmla="*/ 139 w 279"/>
                  <a:gd name="T37" fmla="*/ 47 h 175"/>
                  <a:gd name="T38" fmla="*/ 140 w 279"/>
                  <a:gd name="T39" fmla="*/ 46 h 175"/>
                  <a:gd name="T40" fmla="*/ 140 w 279"/>
                  <a:gd name="T41" fmla="*/ 43 h 175"/>
                  <a:gd name="T42" fmla="*/ 139 w 279"/>
                  <a:gd name="T43" fmla="*/ 35 h 175"/>
                  <a:gd name="T44" fmla="*/ 135 w 279"/>
                  <a:gd name="T45" fmla="*/ 26 h 175"/>
                  <a:gd name="T46" fmla="*/ 128 w 279"/>
                  <a:gd name="T47" fmla="*/ 19 h 175"/>
                  <a:gd name="T48" fmla="*/ 120 w 279"/>
                  <a:gd name="T49" fmla="*/ 12 h 175"/>
                  <a:gd name="T50" fmla="*/ 109 w 279"/>
                  <a:gd name="T51" fmla="*/ 7 h 175"/>
                  <a:gd name="T52" fmla="*/ 97 w 279"/>
                  <a:gd name="T53" fmla="*/ 3 h 175"/>
                  <a:gd name="T54" fmla="*/ 84 w 279"/>
                  <a:gd name="T55" fmla="*/ 1 h 175"/>
                  <a:gd name="T56" fmla="*/ 70 w 279"/>
                  <a:gd name="T57" fmla="*/ 0 h 175"/>
                  <a:gd name="T58" fmla="*/ 56 w 279"/>
                  <a:gd name="T59" fmla="*/ 1 h 175"/>
                  <a:gd name="T60" fmla="*/ 43 w 279"/>
                  <a:gd name="T61" fmla="*/ 3 h 175"/>
                  <a:gd name="T62" fmla="*/ 31 w 279"/>
                  <a:gd name="T63" fmla="*/ 7 h 175"/>
                  <a:gd name="T64" fmla="*/ 21 w 279"/>
                  <a:gd name="T65" fmla="*/ 12 h 175"/>
                  <a:gd name="T66" fmla="*/ 12 w 279"/>
                  <a:gd name="T67" fmla="*/ 19 h 175"/>
                  <a:gd name="T68" fmla="*/ 6 w 279"/>
                  <a:gd name="T69" fmla="*/ 26 h 175"/>
                  <a:gd name="T70" fmla="*/ 2 w 279"/>
                  <a:gd name="T71" fmla="*/ 35 h 175"/>
                  <a:gd name="T72" fmla="*/ 0 w 279"/>
                  <a:gd name="T73" fmla="*/ 43 h 175"/>
                  <a:gd name="T74" fmla="*/ 0 w 279"/>
                  <a:gd name="T75" fmla="*/ 46 h 175"/>
                  <a:gd name="T76" fmla="*/ 1 w 279"/>
                  <a:gd name="T77" fmla="*/ 49 h 175"/>
                  <a:gd name="T78" fmla="*/ 2 w 279"/>
                  <a:gd name="T79" fmla="*/ 51 h 175"/>
                  <a:gd name="T80" fmla="*/ 2 w 279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7"/>
                    </a:lnTo>
                    <a:lnTo>
                      <a:pt x="277" y="102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2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2" name="Freeform 113"/>
              <p:cNvSpPr>
                <a:spLocks/>
              </p:cNvSpPr>
              <p:nvPr/>
            </p:nvSpPr>
            <p:spPr bwMode="auto">
              <a:xfrm>
                <a:off x="3541" y="2198"/>
                <a:ext cx="140" cy="87"/>
              </a:xfrm>
              <a:custGeom>
                <a:avLst/>
                <a:gdLst>
                  <a:gd name="T0" fmla="*/ 2 w 279"/>
                  <a:gd name="T1" fmla="*/ 53 h 175"/>
                  <a:gd name="T2" fmla="*/ 2 w 279"/>
                  <a:gd name="T3" fmla="*/ 53 h 175"/>
                  <a:gd name="T4" fmla="*/ 6 w 279"/>
                  <a:gd name="T5" fmla="*/ 60 h 175"/>
                  <a:gd name="T6" fmla="*/ 11 w 279"/>
                  <a:gd name="T7" fmla="*/ 67 h 175"/>
                  <a:gd name="T8" fmla="*/ 18 w 279"/>
                  <a:gd name="T9" fmla="*/ 73 h 175"/>
                  <a:gd name="T10" fmla="*/ 26 w 279"/>
                  <a:gd name="T11" fmla="*/ 77 h 175"/>
                  <a:gd name="T12" fmla="*/ 36 w 279"/>
                  <a:gd name="T13" fmla="*/ 81 h 175"/>
                  <a:gd name="T14" fmla="*/ 46 w 279"/>
                  <a:gd name="T15" fmla="*/ 85 h 175"/>
                  <a:gd name="T16" fmla="*/ 58 w 279"/>
                  <a:gd name="T17" fmla="*/ 87 h 175"/>
                  <a:gd name="T18" fmla="*/ 70 w 279"/>
                  <a:gd name="T19" fmla="*/ 87 h 175"/>
                  <a:gd name="T20" fmla="*/ 70 w 279"/>
                  <a:gd name="T21" fmla="*/ 87 h 175"/>
                  <a:gd name="T22" fmla="*/ 83 w 279"/>
                  <a:gd name="T23" fmla="*/ 87 h 175"/>
                  <a:gd name="T24" fmla="*/ 95 w 279"/>
                  <a:gd name="T25" fmla="*/ 84 h 175"/>
                  <a:gd name="T26" fmla="*/ 105 w 279"/>
                  <a:gd name="T27" fmla="*/ 81 h 175"/>
                  <a:gd name="T28" fmla="*/ 115 w 279"/>
                  <a:gd name="T29" fmla="*/ 77 h 175"/>
                  <a:gd name="T30" fmla="*/ 124 w 279"/>
                  <a:gd name="T31" fmla="*/ 72 h 175"/>
                  <a:gd name="T32" fmla="*/ 131 w 279"/>
                  <a:gd name="T33" fmla="*/ 65 h 175"/>
                  <a:gd name="T34" fmla="*/ 135 w 279"/>
                  <a:gd name="T35" fmla="*/ 58 h 175"/>
                  <a:gd name="T36" fmla="*/ 139 w 279"/>
                  <a:gd name="T37" fmla="*/ 51 h 175"/>
                  <a:gd name="T38" fmla="*/ 139 w 279"/>
                  <a:gd name="T39" fmla="*/ 51 h 175"/>
                  <a:gd name="T40" fmla="*/ 139 w 279"/>
                  <a:gd name="T41" fmla="*/ 49 h 175"/>
                  <a:gd name="T42" fmla="*/ 139 w 279"/>
                  <a:gd name="T43" fmla="*/ 47 h 175"/>
                  <a:gd name="T44" fmla="*/ 140 w 279"/>
                  <a:gd name="T45" fmla="*/ 46 h 175"/>
                  <a:gd name="T46" fmla="*/ 140 w 279"/>
                  <a:gd name="T47" fmla="*/ 43 h 175"/>
                  <a:gd name="T48" fmla="*/ 140 w 279"/>
                  <a:gd name="T49" fmla="*/ 43 h 175"/>
                  <a:gd name="T50" fmla="*/ 139 w 279"/>
                  <a:gd name="T51" fmla="*/ 35 h 175"/>
                  <a:gd name="T52" fmla="*/ 135 w 279"/>
                  <a:gd name="T53" fmla="*/ 26 h 175"/>
                  <a:gd name="T54" fmla="*/ 128 w 279"/>
                  <a:gd name="T55" fmla="*/ 19 h 175"/>
                  <a:gd name="T56" fmla="*/ 120 w 279"/>
                  <a:gd name="T57" fmla="*/ 12 h 175"/>
                  <a:gd name="T58" fmla="*/ 109 w 279"/>
                  <a:gd name="T59" fmla="*/ 7 h 175"/>
                  <a:gd name="T60" fmla="*/ 97 w 279"/>
                  <a:gd name="T61" fmla="*/ 3 h 175"/>
                  <a:gd name="T62" fmla="*/ 84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56 w 279"/>
                  <a:gd name="T69" fmla="*/ 1 h 175"/>
                  <a:gd name="T70" fmla="*/ 43 w 279"/>
                  <a:gd name="T71" fmla="*/ 3 h 175"/>
                  <a:gd name="T72" fmla="*/ 31 w 279"/>
                  <a:gd name="T73" fmla="*/ 7 h 175"/>
                  <a:gd name="T74" fmla="*/ 21 w 279"/>
                  <a:gd name="T75" fmla="*/ 12 h 175"/>
                  <a:gd name="T76" fmla="*/ 12 w 279"/>
                  <a:gd name="T77" fmla="*/ 19 h 175"/>
                  <a:gd name="T78" fmla="*/ 6 w 279"/>
                  <a:gd name="T79" fmla="*/ 26 h 175"/>
                  <a:gd name="T80" fmla="*/ 2 w 279"/>
                  <a:gd name="T81" fmla="*/ 35 h 175"/>
                  <a:gd name="T82" fmla="*/ 0 w 279"/>
                  <a:gd name="T83" fmla="*/ 43 h 175"/>
                  <a:gd name="T84" fmla="*/ 0 w 279"/>
                  <a:gd name="T85" fmla="*/ 43 h 175"/>
                  <a:gd name="T86" fmla="*/ 0 w 279"/>
                  <a:gd name="T87" fmla="*/ 46 h 175"/>
                  <a:gd name="T88" fmla="*/ 1 w 279"/>
                  <a:gd name="T89" fmla="*/ 49 h 175"/>
                  <a:gd name="T90" fmla="*/ 2 w 279"/>
                  <a:gd name="T91" fmla="*/ 51 h 175"/>
                  <a:gd name="T92" fmla="*/ 2 w 279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7"/>
                    </a:lnTo>
                    <a:lnTo>
                      <a:pt x="277" y="102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2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3" name="Freeform 114"/>
              <p:cNvSpPr>
                <a:spLocks/>
              </p:cNvSpPr>
              <p:nvPr/>
            </p:nvSpPr>
            <p:spPr bwMode="auto">
              <a:xfrm>
                <a:off x="3551" y="2205"/>
                <a:ext cx="119" cy="75"/>
              </a:xfrm>
              <a:custGeom>
                <a:avLst/>
                <a:gdLst>
                  <a:gd name="T0" fmla="*/ 60 w 237"/>
                  <a:gd name="T1" fmla="*/ 75 h 149"/>
                  <a:gd name="T2" fmla="*/ 72 w 237"/>
                  <a:gd name="T3" fmla="*/ 74 h 149"/>
                  <a:gd name="T4" fmla="*/ 83 w 237"/>
                  <a:gd name="T5" fmla="*/ 72 h 149"/>
                  <a:gd name="T6" fmla="*/ 93 w 237"/>
                  <a:gd name="T7" fmla="*/ 69 h 149"/>
                  <a:gd name="T8" fmla="*/ 102 w 237"/>
                  <a:gd name="T9" fmla="*/ 64 h 149"/>
                  <a:gd name="T10" fmla="*/ 108 w 237"/>
                  <a:gd name="T11" fmla="*/ 58 h 149"/>
                  <a:gd name="T12" fmla="*/ 114 w 237"/>
                  <a:gd name="T13" fmla="*/ 52 h 149"/>
                  <a:gd name="T14" fmla="*/ 118 w 237"/>
                  <a:gd name="T15" fmla="*/ 45 h 149"/>
                  <a:gd name="T16" fmla="*/ 119 w 237"/>
                  <a:gd name="T17" fmla="*/ 38 h 149"/>
                  <a:gd name="T18" fmla="*/ 118 w 237"/>
                  <a:gd name="T19" fmla="*/ 30 h 149"/>
                  <a:gd name="T20" fmla="*/ 114 w 237"/>
                  <a:gd name="T21" fmla="*/ 23 h 149"/>
                  <a:gd name="T22" fmla="*/ 108 w 237"/>
                  <a:gd name="T23" fmla="*/ 17 h 149"/>
                  <a:gd name="T24" fmla="*/ 102 w 237"/>
                  <a:gd name="T25" fmla="*/ 11 h 149"/>
                  <a:gd name="T26" fmla="*/ 93 w 237"/>
                  <a:gd name="T27" fmla="*/ 6 h 149"/>
                  <a:gd name="T28" fmla="*/ 83 w 237"/>
                  <a:gd name="T29" fmla="*/ 3 h 149"/>
                  <a:gd name="T30" fmla="*/ 72 w 237"/>
                  <a:gd name="T31" fmla="*/ 1 h 149"/>
                  <a:gd name="T32" fmla="*/ 60 w 237"/>
                  <a:gd name="T33" fmla="*/ 0 h 149"/>
                  <a:gd name="T34" fmla="*/ 47 w 237"/>
                  <a:gd name="T35" fmla="*/ 1 h 149"/>
                  <a:gd name="T36" fmla="*/ 36 w 237"/>
                  <a:gd name="T37" fmla="*/ 3 h 149"/>
                  <a:gd name="T38" fmla="*/ 26 w 237"/>
                  <a:gd name="T39" fmla="*/ 6 h 149"/>
                  <a:gd name="T40" fmla="*/ 17 w 237"/>
                  <a:gd name="T41" fmla="*/ 11 h 149"/>
                  <a:gd name="T42" fmla="*/ 11 w 237"/>
                  <a:gd name="T43" fmla="*/ 17 h 149"/>
                  <a:gd name="T44" fmla="*/ 5 w 237"/>
                  <a:gd name="T45" fmla="*/ 23 h 149"/>
                  <a:gd name="T46" fmla="*/ 1 w 237"/>
                  <a:gd name="T47" fmla="*/ 30 h 149"/>
                  <a:gd name="T48" fmla="*/ 0 w 237"/>
                  <a:gd name="T49" fmla="*/ 38 h 149"/>
                  <a:gd name="T50" fmla="*/ 1 w 237"/>
                  <a:gd name="T51" fmla="*/ 45 h 149"/>
                  <a:gd name="T52" fmla="*/ 5 w 237"/>
                  <a:gd name="T53" fmla="*/ 52 h 149"/>
                  <a:gd name="T54" fmla="*/ 11 w 237"/>
                  <a:gd name="T55" fmla="*/ 58 h 149"/>
                  <a:gd name="T56" fmla="*/ 17 w 237"/>
                  <a:gd name="T57" fmla="*/ 64 h 149"/>
                  <a:gd name="T58" fmla="*/ 26 w 237"/>
                  <a:gd name="T59" fmla="*/ 69 h 149"/>
                  <a:gd name="T60" fmla="*/ 36 w 237"/>
                  <a:gd name="T61" fmla="*/ 72 h 149"/>
                  <a:gd name="T62" fmla="*/ 47 w 237"/>
                  <a:gd name="T63" fmla="*/ 74 h 149"/>
                  <a:gd name="T64" fmla="*/ 60 w 237"/>
                  <a:gd name="T65" fmla="*/ 75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8"/>
                    </a:lnTo>
                    <a:lnTo>
                      <a:pt x="216" y="116"/>
                    </a:lnTo>
                    <a:lnTo>
                      <a:pt x="228" y="103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2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2"/>
                    </a:lnTo>
                    <a:lnTo>
                      <a:pt x="34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3"/>
                    </a:lnTo>
                    <a:lnTo>
                      <a:pt x="21" y="116"/>
                    </a:lnTo>
                    <a:lnTo>
                      <a:pt x="34" y="128"/>
                    </a:lnTo>
                    <a:lnTo>
                      <a:pt x="52" y="137"/>
                    </a:lnTo>
                    <a:lnTo>
                      <a:pt x="72" y="144"/>
                    </a:lnTo>
                    <a:lnTo>
                      <a:pt x="94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4" name="Freeform 115"/>
              <p:cNvSpPr>
                <a:spLocks/>
              </p:cNvSpPr>
              <p:nvPr/>
            </p:nvSpPr>
            <p:spPr bwMode="auto">
              <a:xfrm>
                <a:off x="3551" y="2205"/>
                <a:ext cx="119" cy="75"/>
              </a:xfrm>
              <a:custGeom>
                <a:avLst/>
                <a:gdLst>
                  <a:gd name="T0" fmla="*/ 60 w 237"/>
                  <a:gd name="T1" fmla="*/ 75 h 149"/>
                  <a:gd name="T2" fmla="*/ 60 w 237"/>
                  <a:gd name="T3" fmla="*/ 75 h 149"/>
                  <a:gd name="T4" fmla="*/ 72 w 237"/>
                  <a:gd name="T5" fmla="*/ 74 h 149"/>
                  <a:gd name="T6" fmla="*/ 83 w 237"/>
                  <a:gd name="T7" fmla="*/ 72 h 149"/>
                  <a:gd name="T8" fmla="*/ 93 w 237"/>
                  <a:gd name="T9" fmla="*/ 69 h 149"/>
                  <a:gd name="T10" fmla="*/ 102 w 237"/>
                  <a:gd name="T11" fmla="*/ 64 h 149"/>
                  <a:gd name="T12" fmla="*/ 108 w 237"/>
                  <a:gd name="T13" fmla="*/ 58 h 149"/>
                  <a:gd name="T14" fmla="*/ 114 w 237"/>
                  <a:gd name="T15" fmla="*/ 52 h 149"/>
                  <a:gd name="T16" fmla="*/ 118 w 237"/>
                  <a:gd name="T17" fmla="*/ 45 h 149"/>
                  <a:gd name="T18" fmla="*/ 119 w 237"/>
                  <a:gd name="T19" fmla="*/ 38 h 149"/>
                  <a:gd name="T20" fmla="*/ 119 w 237"/>
                  <a:gd name="T21" fmla="*/ 38 h 149"/>
                  <a:gd name="T22" fmla="*/ 118 w 237"/>
                  <a:gd name="T23" fmla="*/ 30 h 149"/>
                  <a:gd name="T24" fmla="*/ 114 w 237"/>
                  <a:gd name="T25" fmla="*/ 23 h 149"/>
                  <a:gd name="T26" fmla="*/ 108 w 237"/>
                  <a:gd name="T27" fmla="*/ 17 h 149"/>
                  <a:gd name="T28" fmla="*/ 102 w 237"/>
                  <a:gd name="T29" fmla="*/ 11 h 149"/>
                  <a:gd name="T30" fmla="*/ 93 w 237"/>
                  <a:gd name="T31" fmla="*/ 6 h 149"/>
                  <a:gd name="T32" fmla="*/ 83 w 237"/>
                  <a:gd name="T33" fmla="*/ 3 h 149"/>
                  <a:gd name="T34" fmla="*/ 72 w 237"/>
                  <a:gd name="T35" fmla="*/ 1 h 149"/>
                  <a:gd name="T36" fmla="*/ 60 w 237"/>
                  <a:gd name="T37" fmla="*/ 0 h 149"/>
                  <a:gd name="T38" fmla="*/ 60 w 237"/>
                  <a:gd name="T39" fmla="*/ 0 h 149"/>
                  <a:gd name="T40" fmla="*/ 47 w 237"/>
                  <a:gd name="T41" fmla="*/ 1 h 149"/>
                  <a:gd name="T42" fmla="*/ 36 w 237"/>
                  <a:gd name="T43" fmla="*/ 3 h 149"/>
                  <a:gd name="T44" fmla="*/ 26 w 237"/>
                  <a:gd name="T45" fmla="*/ 6 h 149"/>
                  <a:gd name="T46" fmla="*/ 17 w 237"/>
                  <a:gd name="T47" fmla="*/ 11 h 149"/>
                  <a:gd name="T48" fmla="*/ 11 w 237"/>
                  <a:gd name="T49" fmla="*/ 17 h 149"/>
                  <a:gd name="T50" fmla="*/ 5 w 237"/>
                  <a:gd name="T51" fmla="*/ 23 h 149"/>
                  <a:gd name="T52" fmla="*/ 1 w 237"/>
                  <a:gd name="T53" fmla="*/ 30 h 149"/>
                  <a:gd name="T54" fmla="*/ 0 w 237"/>
                  <a:gd name="T55" fmla="*/ 38 h 149"/>
                  <a:gd name="T56" fmla="*/ 0 w 237"/>
                  <a:gd name="T57" fmla="*/ 38 h 149"/>
                  <a:gd name="T58" fmla="*/ 1 w 237"/>
                  <a:gd name="T59" fmla="*/ 45 h 149"/>
                  <a:gd name="T60" fmla="*/ 5 w 237"/>
                  <a:gd name="T61" fmla="*/ 52 h 149"/>
                  <a:gd name="T62" fmla="*/ 11 w 237"/>
                  <a:gd name="T63" fmla="*/ 58 h 149"/>
                  <a:gd name="T64" fmla="*/ 17 w 237"/>
                  <a:gd name="T65" fmla="*/ 64 h 149"/>
                  <a:gd name="T66" fmla="*/ 26 w 237"/>
                  <a:gd name="T67" fmla="*/ 69 h 149"/>
                  <a:gd name="T68" fmla="*/ 36 w 237"/>
                  <a:gd name="T69" fmla="*/ 72 h 149"/>
                  <a:gd name="T70" fmla="*/ 47 w 237"/>
                  <a:gd name="T71" fmla="*/ 74 h 149"/>
                  <a:gd name="T72" fmla="*/ 60 w 237"/>
                  <a:gd name="T73" fmla="*/ 75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8"/>
                    </a:lnTo>
                    <a:lnTo>
                      <a:pt x="216" y="116"/>
                    </a:lnTo>
                    <a:lnTo>
                      <a:pt x="228" y="103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2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2"/>
                    </a:lnTo>
                    <a:lnTo>
                      <a:pt x="34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3"/>
                    </a:lnTo>
                    <a:lnTo>
                      <a:pt x="21" y="116"/>
                    </a:lnTo>
                    <a:lnTo>
                      <a:pt x="34" y="128"/>
                    </a:lnTo>
                    <a:lnTo>
                      <a:pt x="52" y="137"/>
                    </a:lnTo>
                    <a:lnTo>
                      <a:pt x="72" y="144"/>
                    </a:lnTo>
                    <a:lnTo>
                      <a:pt x="94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5" name="Freeform 116"/>
              <p:cNvSpPr>
                <a:spLocks/>
              </p:cNvSpPr>
              <p:nvPr/>
            </p:nvSpPr>
            <p:spPr bwMode="auto">
              <a:xfrm>
                <a:off x="3542" y="2249"/>
                <a:ext cx="137" cy="46"/>
              </a:xfrm>
              <a:custGeom>
                <a:avLst/>
                <a:gdLst>
                  <a:gd name="T0" fmla="*/ 137 w 276"/>
                  <a:gd name="T1" fmla="*/ 1 h 92"/>
                  <a:gd name="T2" fmla="*/ 135 w 276"/>
                  <a:gd name="T3" fmla="*/ 14 h 92"/>
                  <a:gd name="T4" fmla="*/ 131 w 276"/>
                  <a:gd name="T5" fmla="*/ 22 h 92"/>
                  <a:gd name="T6" fmla="*/ 126 w 276"/>
                  <a:gd name="T7" fmla="*/ 28 h 92"/>
                  <a:gd name="T8" fmla="*/ 120 w 276"/>
                  <a:gd name="T9" fmla="*/ 34 h 92"/>
                  <a:gd name="T10" fmla="*/ 112 w 276"/>
                  <a:gd name="T11" fmla="*/ 38 h 92"/>
                  <a:gd name="T12" fmla="*/ 103 w 276"/>
                  <a:gd name="T13" fmla="*/ 42 h 92"/>
                  <a:gd name="T14" fmla="*/ 93 w 276"/>
                  <a:gd name="T15" fmla="*/ 44 h 92"/>
                  <a:gd name="T16" fmla="*/ 81 w 276"/>
                  <a:gd name="T17" fmla="*/ 46 h 92"/>
                  <a:gd name="T18" fmla="*/ 69 w 276"/>
                  <a:gd name="T19" fmla="*/ 46 h 92"/>
                  <a:gd name="T20" fmla="*/ 59 w 276"/>
                  <a:gd name="T21" fmla="*/ 46 h 92"/>
                  <a:gd name="T22" fmla="*/ 48 w 276"/>
                  <a:gd name="T23" fmla="*/ 44 h 92"/>
                  <a:gd name="T24" fmla="*/ 38 w 276"/>
                  <a:gd name="T25" fmla="*/ 41 h 92"/>
                  <a:gd name="T26" fmla="*/ 28 w 276"/>
                  <a:gd name="T27" fmla="*/ 37 h 92"/>
                  <a:gd name="T28" fmla="*/ 20 w 276"/>
                  <a:gd name="T29" fmla="*/ 31 h 92"/>
                  <a:gd name="T30" fmla="*/ 12 w 276"/>
                  <a:gd name="T31" fmla="*/ 26 h 92"/>
                  <a:gd name="T32" fmla="*/ 6 w 276"/>
                  <a:gd name="T33" fmla="*/ 20 h 92"/>
                  <a:gd name="T34" fmla="*/ 2 w 276"/>
                  <a:gd name="T35" fmla="*/ 13 h 92"/>
                  <a:gd name="T36" fmla="*/ 0 w 276"/>
                  <a:gd name="T37" fmla="*/ 0 h 92"/>
                  <a:gd name="T38" fmla="*/ 3 w 276"/>
                  <a:gd name="T39" fmla="*/ 7 h 92"/>
                  <a:gd name="T40" fmla="*/ 9 w 276"/>
                  <a:gd name="T41" fmla="*/ 14 h 92"/>
                  <a:gd name="T42" fmla="*/ 16 w 276"/>
                  <a:gd name="T43" fmla="*/ 21 h 92"/>
                  <a:gd name="T44" fmla="*/ 24 w 276"/>
                  <a:gd name="T45" fmla="*/ 26 h 92"/>
                  <a:gd name="T46" fmla="*/ 33 w 276"/>
                  <a:gd name="T47" fmla="*/ 30 h 92"/>
                  <a:gd name="T48" fmla="*/ 44 w 276"/>
                  <a:gd name="T49" fmla="*/ 34 h 92"/>
                  <a:gd name="T50" fmla="*/ 56 w 276"/>
                  <a:gd name="T51" fmla="*/ 36 h 92"/>
                  <a:gd name="T52" fmla="*/ 69 w 276"/>
                  <a:gd name="T53" fmla="*/ 37 h 92"/>
                  <a:gd name="T54" fmla="*/ 81 w 276"/>
                  <a:gd name="T55" fmla="*/ 36 h 92"/>
                  <a:gd name="T56" fmla="*/ 93 w 276"/>
                  <a:gd name="T57" fmla="*/ 34 h 92"/>
                  <a:gd name="T58" fmla="*/ 104 w 276"/>
                  <a:gd name="T59" fmla="*/ 30 h 92"/>
                  <a:gd name="T60" fmla="*/ 113 w 276"/>
                  <a:gd name="T61" fmla="*/ 26 h 92"/>
                  <a:gd name="T62" fmla="*/ 121 w 276"/>
                  <a:gd name="T63" fmla="*/ 22 h 92"/>
                  <a:gd name="T64" fmla="*/ 128 w 276"/>
                  <a:gd name="T65" fmla="*/ 15 h 92"/>
                  <a:gd name="T66" fmla="*/ 133 w 276"/>
                  <a:gd name="T67" fmla="*/ 9 h 92"/>
                  <a:gd name="T68" fmla="*/ 137 w 276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6"/>
                  <a:gd name="T106" fmla="*/ 0 h 92"/>
                  <a:gd name="T107" fmla="*/ 276 w 276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6" h="92">
                    <a:moveTo>
                      <a:pt x="276" y="2"/>
                    </a:moveTo>
                    <a:lnTo>
                      <a:pt x="271" y="29"/>
                    </a:lnTo>
                    <a:lnTo>
                      <a:pt x="264" y="44"/>
                    </a:lnTo>
                    <a:lnTo>
                      <a:pt x="254" y="57"/>
                    </a:lnTo>
                    <a:lnTo>
                      <a:pt x="241" y="67"/>
                    </a:lnTo>
                    <a:lnTo>
                      <a:pt x="226" y="76"/>
                    </a:lnTo>
                    <a:lnTo>
                      <a:pt x="208" y="83"/>
                    </a:lnTo>
                    <a:lnTo>
                      <a:pt x="188" y="88"/>
                    </a:lnTo>
                    <a:lnTo>
                      <a:pt x="164" y="91"/>
                    </a:lnTo>
                    <a:lnTo>
                      <a:pt x="139" y="92"/>
                    </a:lnTo>
                    <a:lnTo>
                      <a:pt x="118" y="91"/>
                    </a:lnTo>
                    <a:lnTo>
                      <a:pt x="97" y="87"/>
                    </a:lnTo>
                    <a:lnTo>
                      <a:pt x="76" y="81"/>
                    </a:lnTo>
                    <a:lnTo>
                      <a:pt x="57" y="73"/>
                    </a:lnTo>
                    <a:lnTo>
                      <a:pt x="40" y="63"/>
                    </a:lnTo>
                    <a:lnTo>
                      <a:pt x="25" y="52"/>
                    </a:lnTo>
                    <a:lnTo>
                      <a:pt x="13" y="40"/>
                    </a:lnTo>
                    <a:lnTo>
                      <a:pt x="5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8" y="29"/>
                    </a:lnTo>
                    <a:lnTo>
                      <a:pt x="32" y="42"/>
                    </a:lnTo>
                    <a:lnTo>
                      <a:pt x="48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3" y="72"/>
                    </a:lnTo>
                    <a:lnTo>
                      <a:pt x="139" y="73"/>
                    </a:lnTo>
                    <a:lnTo>
                      <a:pt x="164" y="72"/>
                    </a:lnTo>
                    <a:lnTo>
                      <a:pt x="187" y="68"/>
                    </a:lnTo>
                    <a:lnTo>
                      <a:pt x="209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8" y="17"/>
                    </a:lnTo>
                    <a:lnTo>
                      <a:pt x="276" y="2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6" name="Freeform 117"/>
              <p:cNvSpPr>
                <a:spLocks/>
              </p:cNvSpPr>
              <p:nvPr/>
            </p:nvSpPr>
            <p:spPr bwMode="auto">
              <a:xfrm>
                <a:off x="3538" y="2175"/>
                <a:ext cx="140" cy="87"/>
              </a:xfrm>
              <a:custGeom>
                <a:avLst/>
                <a:gdLst>
                  <a:gd name="T0" fmla="*/ 2 w 279"/>
                  <a:gd name="T1" fmla="*/ 53 h 175"/>
                  <a:gd name="T2" fmla="*/ 6 w 279"/>
                  <a:gd name="T3" fmla="*/ 60 h 175"/>
                  <a:gd name="T4" fmla="*/ 11 w 279"/>
                  <a:gd name="T5" fmla="*/ 67 h 175"/>
                  <a:gd name="T6" fmla="*/ 18 w 279"/>
                  <a:gd name="T7" fmla="*/ 73 h 175"/>
                  <a:gd name="T8" fmla="*/ 26 w 279"/>
                  <a:gd name="T9" fmla="*/ 77 h 175"/>
                  <a:gd name="T10" fmla="*/ 36 w 279"/>
                  <a:gd name="T11" fmla="*/ 81 h 175"/>
                  <a:gd name="T12" fmla="*/ 47 w 279"/>
                  <a:gd name="T13" fmla="*/ 85 h 175"/>
                  <a:gd name="T14" fmla="*/ 58 w 279"/>
                  <a:gd name="T15" fmla="*/ 87 h 175"/>
                  <a:gd name="T16" fmla="*/ 70 w 279"/>
                  <a:gd name="T17" fmla="*/ 87 h 175"/>
                  <a:gd name="T18" fmla="*/ 83 w 279"/>
                  <a:gd name="T19" fmla="*/ 87 h 175"/>
                  <a:gd name="T20" fmla="*/ 94 w 279"/>
                  <a:gd name="T21" fmla="*/ 84 h 175"/>
                  <a:gd name="T22" fmla="*/ 105 w 279"/>
                  <a:gd name="T23" fmla="*/ 81 h 175"/>
                  <a:gd name="T24" fmla="*/ 115 w 279"/>
                  <a:gd name="T25" fmla="*/ 77 h 175"/>
                  <a:gd name="T26" fmla="*/ 124 w 279"/>
                  <a:gd name="T27" fmla="*/ 72 h 175"/>
                  <a:gd name="T28" fmla="*/ 130 w 279"/>
                  <a:gd name="T29" fmla="*/ 65 h 175"/>
                  <a:gd name="T30" fmla="*/ 135 w 279"/>
                  <a:gd name="T31" fmla="*/ 59 h 175"/>
                  <a:gd name="T32" fmla="*/ 139 w 279"/>
                  <a:gd name="T33" fmla="*/ 52 h 175"/>
                  <a:gd name="T34" fmla="*/ 139 w 279"/>
                  <a:gd name="T35" fmla="*/ 49 h 175"/>
                  <a:gd name="T36" fmla="*/ 139 w 279"/>
                  <a:gd name="T37" fmla="*/ 47 h 175"/>
                  <a:gd name="T38" fmla="*/ 140 w 279"/>
                  <a:gd name="T39" fmla="*/ 46 h 175"/>
                  <a:gd name="T40" fmla="*/ 140 w 279"/>
                  <a:gd name="T41" fmla="*/ 43 h 175"/>
                  <a:gd name="T42" fmla="*/ 139 w 279"/>
                  <a:gd name="T43" fmla="*/ 35 h 175"/>
                  <a:gd name="T44" fmla="*/ 135 w 279"/>
                  <a:gd name="T45" fmla="*/ 26 h 175"/>
                  <a:gd name="T46" fmla="*/ 128 w 279"/>
                  <a:gd name="T47" fmla="*/ 19 h 175"/>
                  <a:gd name="T48" fmla="*/ 120 w 279"/>
                  <a:gd name="T49" fmla="*/ 12 h 175"/>
                  <a:gd name="T50" fmla="*/ 109 w 279"/>
                  <a:gd name="T51" fmla="*/ 7 h 175"/>
                  <a:gd name="T52" fmla="*/ 97 w 279"/>
                  <a:gd name="T53" fmla="*/ 3 h 175"/>
                  <a:gd name="T54" fmla="*/ 84 w 279"/>
                  <a:gd name="T55" fmla="*/ 1 h 175"/>
                  <a:gd name="T56" fmla="*/ 70 w 279"/>
                  <a:gd name="T57" fmla="*/ 0 h 175"/>
                  <a:gd name="T58" fmla="*/ 56 w 279"/>
                  <a:gd name="T59" fmla="*/ 1 h 175"/>
                  <a:gd name="T60" fmla="*/ 43 w 279"/>
                  <a:gd name="T61" fmla="*/ 3 h 175"/>
                  <a:gd name="T62" fmla="*/ 31 w 279"/>
                  <a:gd name="T63" fmla="*/ 7 h 175"/>
                  <a:gd name="T64" fmla="*/ 21 w 279"/>
                  <a:gd name="T65" fmla="*/ 12 h 175"/>
                  <a:gd name="T66" fmla="*/ 12 w 279"/>
                  <a:gd name="T67" fmla="*/ 19 h 175"/>
                  <a:gd name="T68" fmla="*/ 6 w 279"/>
                  <a:gd name="T69" fmla="*/ 26 h 175"/>
                  <a:gd name="T70" fmla="*/ 1 w 279"/>
                  <a:gd name="T71" fmla="*/ 35 h 175"/>
                  <a:gd name="T72" fmla="*/ 0 w 279"/>
                  <a:gd name="T73" fmla="*/ 43 h 175"/>
                  <a:gd name="T74" fmla="*/ 0 w 279"/>
                  <a:gd name="T75" fmla="*/ 46 h 175"/>
                  <a:gd name="T76" fmla="*/ 1 w 279"/>
                  <a:gd name="T77" fmla="*/ 49 h 175"/>
                  <a:gd name="T78" fmla="*/ 2 w 279"/>
                  <a:gd name="T79" fmla="*/ 51 h 175"/>
                  <a:gd name="T80" fmla="*/ 2 w 279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1" y="163"/>
                    </a:lnTo>
                    <a:lnTo>
                      <a:pt x="93" y="170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8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0" y="131"/>
                    </a:lnTo>
                    <a:lnTo>
                      <a:pt x="270" y="118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2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8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2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7" name="Freeform 118"/>
              <p:cNvSpPr>
                <a:spLocks/>
              </p:cNvSpPr>
              <p:nvPr/>
            </p:nvSpPr>
            <p:spPr bwMode="auto">
              <a:xfrm>
                <a:off x="3538" y="2175"/>
                <a:ext cx="140" cy="87"/>
              </a:xfrm>
              <a:custGeom>
                <a:avLst/>
                <a:gdLst>
                  <a:gd name="T0" fmla="*/ 2 w 279"/>
                  <a:gd name="T1" fmla="*/ 53 h 175"/>
                  <a:gd name="T2" fmla="*/ 2 w 279"/>
                  <a:gd name="T3" fmla="*/ 53 h 175"/>
                  <a:gd name="T4" fmla="*/ 6 w 279"/>
                  <a:gd name="T5" fmla="*/ 60 h 175"/>
                  <a:gd name="T6" fmla="*/ 11 w 279"/>
                  <a:gd name="T7" fmla="*/ 67 h 175"/>
                  <a:gd name="T8" fmla="*/ 18 w 279"/>
                  <a:gd name="T9" fmla="*/ 73 h 175"/>
                  <a:gd name="T10" fmla="*/ 26 w 279"/>
                  <a:gd name="T11" fmla="*/ 77 h 175"/>
                  <a:gd name="T12" fmla="*/ 36 w 279"/>
                  <a:gd name="T13" fmla="*/ 81 h 175"/>
                  <a:gd name="T14" fmla="*/ 47 w 279"/>
                  <a:gd name="T15" fmla="*/ 85 h 175"/>
                  <a:gd name="T16" fmla="*/ 58 w 279"/>
                  <a:gd name="T17" fmla="*/ 87 h 175"/>
                  <a:gd name="T18" fmla="*/ 70 w 279"/>
                  <a:gd name="T19" fmla="*/ 87 h 175"/>
                  <a:gd name="T20" fmla="*/ 70 w 279"/>
                  <a:gd name="T21" fmla="*/ 87 h 175"/>
                  <a:gd name="T22" fmla="*/ 83 w 279"/>
                  <a:gd name="T23" fmla="*/ 87 h 175"/>
                  <a:gd name="T24" fmla="*/ 94 w 279"/>
                  <a:gd name="T25" fmla="*/ 84 h 175"/>
                  <a:gd name="T26" fmla="*/ 105 w 279"/>
                  <a:gd name="T27" fmla="*/ 81 h 175"/>
                  <a:gd name="T28" fmla="*/ 115 w 279"/>
                  <a:gd name="T29" fmla="*/ 77 h 175"/>
                  <a:gd name="T30" fmla="*/ 124 w 279"/>
                  <a:gd name="T31" fmla="*/ 72 h 175"/>
                  <a:gd name="T32" fmla="*/ 130 w 279"/>
                  <a:gd name="T33" fmla="*/ 65 h 175"/>
                  <a:gd name="T34" fmla="*/ 135 w 279"/>
                  <a:gd name="T35" fmla="*/ 59 h 175"/>
                  <a:gd name="T36" fmla="*/ 139 w 279"/>
                  <a:gd name="T37" fmla="*/ 52 h 175"/>
                  <a:gd name="T38" fmla="*/ 139 w 279"/>
                  <a:gd name="T39" fmla="*/ 52 h 175"/>
                  <a:gd name="T40" fmla="*/ 139 w 279"/>
                  <a:gd name="T41" fmla="*/ 49 h 175"/>
                  <a:gd name="T42" fmla="*/ 139 w 279"/>
                  <a:gd name="T43" fmla="*/ 47 h 175"/>
                  <a:gd name="T44" fmla="*/ 140 w 279"/>
                  <a:gd name="T45" fmla="*/ 46 h 175"/>
                  <a:gd name="T46" fmla="*/ 140 w 279"/>
                  <a:gd name="T47" fmla="*/ 43 h 175"/>
                  <a:gd name="T48" fmla="*/ 140 w 279"/>
                  <a:gd name="T49" fmla="*/ 43 h 175"/>
                  <a:gd name="T50" fmla="*/ 139 w 279"/>
                  <a:gd name="T51" fmla="*/ 35 h 175"/>
                  <a:gd name="T52" fmla="*/ 135 w 279"/>
                  <a:gd name="T53" fmla="*/ 26 h 175"/>
                  <a:gd name="T54" fmla="*/ 128 w 279"/>
                  <a:gd name="T55" fmla="*/ 19 h 175"/>
                  <a:gd name="T56" fmla="*/ 120 w 279"/>
                  <a:gd name="T57" fmla="*/ 12 h 175"/>
                  <a:gd name="T58" fmla="*/ 109 w 279"/>
                  <a:gd name="T59" fmla="*/ 7 h 175"/>
                  <a:gd name="T60" fmla="*/ 97 w 279"/>
                  <a:gd name="T61" fmla="*/ 3 h 175"/>
                  <a:gd name="T62" fmla="*/ 84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56 w 279"/>
                  <a:gd name="T69" fmla="*/ 1 h 175"/>
                  <a:gd name="T70" fmla="*/ 43 w 279"/>
                  <a:gd name="T71" fmla="*/ 3 h 175"/>
                  <a:gd name="T72" fmla="*/ 31 w 279"/>
                  <a:gd name="T73" fmla="*/ 7 h 175"/>
                  <a:gd name="T74" fmla="*/ 21 w 279"/>
                  <a:gd name="T75" fmla="*/ 12 h 175"/>
                  <a:gd name="T76" fmla="*/ 12 w 279"/>
                  <a:gd name="T77" fmla="*/ 19 h 175"/>
                  <a:gd name="T78" fmla="*/ 6 w 279"/>
                  <a:gd name="T79" fmla="*/ 26 h 175"/>
                  <a:gd name="T80" fmla="*/ 1 w 279"/>
                  <a:gd name="T81" fmla="*/ 35 h 175"/>
                  <a:gd name="T82" fmla="*/ 0 w 279"/>
                  <a:gd name="T83" fmla="*/ 43 h 175"/>
                  <a:gd name="T84" fmla="*/ 0 w 279"/>
                  <a:gd name="T85" fmla="*/ 43 h 175"/>
                  <a:gd name="T86" fmla="*/ 0 w 279"/>
                  <a:gd name="T87" fmla="*/ 46 h 175"/>
                  <a:gd name="T88" fmla="*/ 1 w 279"/>
                  <a:gd name="T89" fmla="*/ 49 h 175"/>
                  <a:gd name="T90" fmla="*/ 2 w 279"/>
                  <a:gd name="T91" fmla="*/ 51 h 175"/>
                  <a:gd name="T92" fmla="*/ 2 w 279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1" y="163"/>
                    </a:lnTo>
                    <a:lnTo>
                      <a:pt x="93" y="170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8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0" y="131"/>
                    </a:lnTo>
                    <a:lnTo>
                      <a:pt x="270" y="118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2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8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2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8" name="Freeform 119"/>
              <p:cNvSpPr>
                <a:spLocks/>
              </p:cNvSpPr>
              <p:nvPr/>
            </p:nvSpPr>
            <p:spPr bwMode="auto">
              <a:xfrm>
                <a:off x="3549" y="2182"/>
                <a:ext cx="118" cy="75"/>
              </a:xfrm>
              <a:custGeom>
                <a:avLst/>
                <a:gdLst>
                  <a:gd name="T0" fmla="*/ 59 w 238"/>
                  <a:gd name="T1" fmla="*/ 75 h 148"/>
                  <a:gd name="T2" fmla="*/ 71 w 238"/>
                  <a:gd name="T3" fmla="*/ 74 h 148"/>
                  <a:gd name="T4" fmla="*/ 82 w 238"/>
                  <a:gd name="T5" fmla="*/ 72 h 148"/>
                  <a:gd name="T6" fmla="*/ 92 w 238"/>
                  <a:gd name="T7" fmla="*/ 69 h 148"/>
                  <a:gd name="T8" fmla="*/ 101 w 238"/>
                  <a:gd name="T9" fmla="*/ 64 h 148"/>
                  <a:gd name="T10" fmla="*/ 108 w 238"/>
                  <a:gd name="T11" fmla="*/ 58 h 148"/>
                  <a:gd name="T12" fmla="*/ 113 w 238"/>
                  <a:gd name="T13" fmla="*/ 52 h 148"/>
                  <a:gd name="T14" fmla="*/ 117 w 238"/>
                  <a:gd name="T15" fmla="*/ 45 h 148"/>
                  <a:gd name="T16" fmla="*/ 118 w 238"/>
                  <a:gd name="T17" fmla="*/ 38 h 148"/>
                  <a:gd name="T18" fmla="*/ 117 w 238"/>
                  <a:gd name="T19" fmla="*/ 30 h 148"/>
                  <a:gd name="T20" fmla="*/ 113 w 238"/>
                  <a:gd name="T21" fmla="*/ 23 h 148"/>
                  <a:gd name="T22" fmla="*/ 108 w 238"/>
                  <a:gd name="T23" fmla="*/ 16 h 148"/>
                  <a:gd name="T24" fmla="*/ 101 w 238"/>
                  <a:gd name="T25" fmla="*/ 11 h 148"/>
                  <a:gd name="T26" fmla="*/ 92 w 238"/>
                  <a:gd name="T27" fmla="*/ 7 h 148"/>
                  <a:gd name="T28" fmla="*/ 82 w 238"/>
                  <a:gd name="T29" fmla="*/ 3 h 148"/>
                  <a:gd name="T30" fmla="*/ 71 w 238"/>
                  <a:gd name="T31" fmla="*/ 1 h 148"/>
                  <a:gd name="T32" fmla="*/ 59 w 238"/>
                  <a:gd name="T33" fmla="*/ 0 h 148"/>
                  <a:gd name="T34" fmla="*/ 47 w 238"/>
                  <a:gd name="T35" fmla="*/ 1 h 148"/>
                  <a:gd name="T36" fmla="*/ 36 w 238"/>
                  <a:gd name="T37" fmla="*/ 3 h 148"/>
                  <a:gd name="T38" fmla="*/ 26 w 238"/>
                  <a:gd name="T39" fmla="*/ 7 h 148"/>
                  <a:gd name="T40" fmla="*/ 17 w 238"/>
                  <a:gd name="T41" fmla="*/ 11 h 148"/>
                  <a:gd name="T42" fmla="*/ 10 w 238"/>
                  <a:gd name="T43" fmla="*/ 16 h 148"/>
                  <a:gd name="T44" fmla="*/ 4 w 238"/>
                  <a:gd name="T45" fmla="*/ 23 h 148"/>
                  <a:gd name="T46" fmla="*/ 1 w 238"/>
                  <a:gd name="T47" fmla="*/ 30 h 148"/>
                  <a:gd name="T48" fmla="*/ 0 w 238"/>
                  <a:gd name="T49" fmla="*/ 38 h 148"/>
                  <a:gd name="T50" fmla="*/ 1 w 238"/>
                  <a:gd name="T51" fmla="*/ 45 h 148"/>
                  <a:gd name="T52" fmla="*/ 4 w 238"/>
                  <a:gd name="T53" fmla="*/ 52 h 148"/>
                  <a:gd name="T54" fmla="*/ 10 w 238"/>
                  <a:gd name="T55" fmla="*/ 58 h 148"/>
                  <a:gd name="T56" fmla="*/ 17 w 238"/>
                  <a:gd name="T57" fmla="*/ 64 h 148"/>
                  <a:gd name="T58" fmla="*/ 26 w 238"/>
                  <a:gd name="T59" fmla="*/ 69 h 148"/>
                  <a:gd name="T60" fmla="*/ 36 w 238"/>
                  <a:gd name="T61" fmla="*/ 72 h 148"/>
                  <a:gd name="T62" fmla="*/ 47 w 238"/>
                  <a:gd name="T63" fmla="*/ 74 h 148"/>
                  <a:gd name="T64" fmla="*/ 59 w 238"/>
                  <a:gd name="T65" fmla="*/ 75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8"/>
                  <a:gd name="T101" fmla="*/ 238 w 238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8">
                    <a:moveTo>
                      <a:pt x="119" y="148"/>
                    </a:moveTo>
                    <a:lnTo>
                      <a:pt x="143" y="147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6"/>
                    </a:lnTo>
                    <a:lnTo>
                      <a:pt x="217" y="115"/>
                    </a:lnTo>
                    <a:lnTo>
                      <a:pt x="228" y="102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7" y="32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2"/>
                    </a:lnTo>
                    <a:lnTo>
                      <a:pt x="9" y="45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9" y="102"/>
                    </a:lnTo>
                    <a:lnTo>
                      <a:pt x="21" y="115"/>
                    </a:lnTo>
                    <a:lnTo>
                      <a:pt x="35" y="126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5" y="147"/>
                    </a:lnTo>
                    <a:lnTo>
                      <a:pt x="119" y="148"/>
                    </a:lnTo>
                    <a:close/>
                  </a:path>
                </a:pathLst>
              </a:custGeom>
              <a:solidFill>
                <a:srgbClr val="000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9" name="Freeform 120"/>
              <p:cNvSpPr>
                <a:spLocks/>
              </p:cNvSpPr>
              <p:nvPr/>
            </p:nvSpPr>
            <p:spPr bwMode="auto">
              <a:xfrm>
                <a:off x="3549" y="2182"/>
                <a:ext cx="118" cy="75"/>
              </a:xfrm>
              <a:custGeom>
                <a:avLst/>
                <a:gdLst>
                  <a:gd name="T0" fmla="*/ 59 w 238"/>
                  <a:gd name="T1" fmla="*/ 75 h 148"/>
                  <a:gd name="T2" fmla="*/ 59 w 238"/>
                  <a:gd name="T3" fmla="*/ 75 h 148"/>
                  <a:gd name="T4" fmla="*/ 71 w 238"/>
                  <a:gd name="T5" fmla="*/ 74 h 148"/>
                  <a:gd name="T6" fmla="*/ 82 w 238"/>
                  <a:gd name="T7" fmla="*/ 72 h 148"/>
                  <a:gd name="T8" fmla="*/ 92 w 238"/>
                  <a:gd name="T9" fmla="*/ 69 h 148"/>
                  <a:gd name="T10" fmla="*/ 101 w 238"/>
                  <a:gd name="T11" fmla="*/ 64 h 148"/>
                  <a:gd name="T12" fmla="*/ 108 w 238"/>
                  <a:gd name="T13" fmla="*/ 58 h 148"/>
                  <a:gd name="T14" fmla="*/ 113 w 238"/>
                  <a:gd name="T15" fmla="*/ 52 h 148"/>
                  <a:gd name="T16" fmla="*/ 117 w 238"/>
                  <a:gd name="T17" fmla="*/ 45 h 148"/>
                  <a:gd name="T18" fmla="*/ 118 w 238"/>
                  <a:gd name="T19" fmla="*/ 38 h 148"/>
                  <a:gd name="T20" fmla="*/ 118 w 238"/>
                  <a:gd name="T21" fmla="*/ 38 h 148"/>
                  <a:gd name="T22" fmla="*/ 117 w 238"/>
                  <a:gd name="T23" fmla="*/ 30 h 148"/>
                  <a:gd name="T24" fmla="*/ 113 w 238"/>
                  <a:gd name="T25" fmla="*/ 23 h 148"/>
                  <a:gd name="T26" fmla="*/ 108 w 238"/>
                  <a:gd name="T27" fmla="*/ 16 h 148"/>
                  <a:gd name="T28" fmla="*/ 101 w 238"/>
                  <a:gd name="T29" fmla="*/ 11 h 148"/>
                  <a:gd name="T30" fmla="*/ 92 w 238"/>
                  <a:gd name="T31" fmla="*/ 7 h 148"/>
                  <a:gd name="T32" fmla="*/ 82 w 238"/>
                  <a:gd name="T33" fmla="*/ 3 h 148"/>
                  <a:gd name="T34" fmla="*/ 71 w 238"/>
                  <a:gd name="T35" fmla="*/ 1 h 148"/>
                  <a:gd name="T36" fmla="*/ 59 w 238"/>
                  <a:gd name="T37" fmla="*/ 0 h 148"/>
                  <a:gd name="T38" fmla="*/ 59 w 238"/>
                  <a:gd name="T39" fmla="*/ 0 h 148"/>
                  <a:gd name="T40" fmla="*/ 47 w 238"/>
                  <a:gd name="T41" fmla="*/ 1 h 148"/>
                  <a:gd name="T42" fmla="*/ 36 w 238"/>
                  <a:gd name="T43" fmla="*/ 3 h 148"/>
                  <a:gd name="T44" fmla="*/ 26 w 238"/>
                  <a:gd name="T45" fmla="*/ 7 h 148"/>
                  <a:gd name="T46" fmla="*/ 17 w 238"/>
                  <a:gd name="T47" fmla="*/ 11 h 148"/>
                  <a:gd name="T48" fmla="*/ 10 w 238"/>
                  <a:gd name="T49" fmla="*/ 16 h 148"/>
                  <a:gd name="T50" fmla="*/ 4 w 238"/>
                  <a:gd name="T51" fmla="*/ 23 h 148"/>
                  <a:gd name="T52" fmla="*/ 1 w 238"/>
                  <a:gd name="T53" fmla="*/ 30 h 148"/>
                  <a:gd name="T54" fmla="*/ 0 w 238"/>
                  <a:gd name="T55" fmla="*/ 38 h 148"/>
                  <a:gd name="T56" fmla="*/ 0 w 238"/>
                  <a:gd name="T57" fmla="*/ 38 h 148"/>
                  <a:gd name="T58" fmla="*/ 1 w 238"/>
                  <a:gd name="T59" fmla="*/ 45 h 148"/>
                  <a:gd name="T60" fmla="*/ 4 w 238"/>
                  <a:gd name="T61" fmla="*/ 52 h 148"/>
                  <a:gd name="T62" fmla="*/ 10 w 238"/>
                  <a:gd name="T63" fmla="*/ 58 h 148"/>
                  <a:gd name="T64" fmla="*/ 17 w 238"/>
                  <a:gd name="T65" fmla="*/ 64 h 148"/>
                  <a:gd name="T66" fmla="*/ 26 w 238"/>
                  <a:gd name="T67" fmla="*/ 69 h 148"/>
                  <a:gd name="T68" fmla="*/ 36 w 238"/>
                  <a:gd name="T69" fmla="*/ 72 h 148"/>
                  <a:gd name="T70" fmla="*/ 47 w 238"/>
                  <a:gd name="T71" fmla="*/ 74 h 148"/>
                  <a:gd name="T72" fmla="*/ 59 w 238"/>
                  <a:gd name="T73" fmla="*/ 75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8"/>
                  <a:gd name="T113" fmla="*/ 238 w 238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8">
                    <a:moveTo>
                      <a:pt x="119" y="148"/>
                    </a:moveTo>
                    <a:lnTo>
                      <a:pt x="119" y="148"/>
                    </a:lnTo>
                    <a:lnTo>
                      <a:pt x="143" y="147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6"/>
                    </a:lnTo>
                    <a:lnTo>
                      <a:pt x="217" y="115"/>
                    </a:lnTo>
                    <a:lnTo>
                      <a:pt x="228" y="102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7" y="32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2"/>
                    </a:lnTo>
                    <a:lnTo>
                      <a:pt x="9" y="45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9" y="102"/>
                    </a:lnTo>
                    <a:lnTo>
                      <a:pt x="21" y="115"/>
                    </a:lnTo>
                    <a:lnTo>
                      <a:pt x="35" y="126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5" y="147"/>
                    </a:lnTo>
                    <a:lnTo>
                      <a:pt x="119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0" name="Freeform 121"/>
              <p:cNvSpPr>
                <a:spLocks/>
              </p:cNvSpPr>
              <p:nvPr/>
            </p:nvSpPr>
            <p:spPr bwMode="auto">
              <a:xfrm>
                <a:off x="3539" y="2226"/>
                <a:ext cx="138" cy="46"/>
              </a:xfrm>
              <a:custGeom>
                <a:avLst/>
                <a:gdLst>
                  <a:gd name="T0" fmla="*/ 138 w 275"/>
                  <a:gd name="T1" fmla="*/ 1 h 92"/>
                  <a:gd name="T2" fmla="*/ 135 w 275"/>
                  <a:gd name="T3" fmla="*/ 14 h 92"/>
                  <a:gd name="T4" fmla="*/ 131 w 275"/>
                  <a:gd name="T5" fmla="*/ 22 h 92"/>
                  <a:gd name="T6" fmla="*/ 126 w 275"/>
                  <a:gd name="T7" fmla="*/ 28 h 92"/>
                  <a:gd name="T8" fmla="*/ 120 w 275"/>
                  <a:gd name="T9" fmla="*/ 34 h 92"/>
                  <a:gd name="T10" fmla="*/ 112 w 275"/>
                  <a:gd name="T11" fmla="*/ 38 h 92"/>
                  <a:gd name="T12" fmla="*/ 104 w 275"/>
                  <a:gd name="T13" fmla="*/ 42 h 92"/>
                  <a:gd name="T14" fmla="*/ 93 w 275"/>
                  <a:gd name="T15" fmla="*/ 44 h 92"/>
                  <a:gd name="T16" fmla="*/ 82 w 275"/>
                  <a:gd name="T17" fmla="*/ 46 h 92"/>
                  <a:gd name="T18" fmla="*/ 69 w 275"/>
                  <a:gd name="T19" fmla="*/ 46 h 92"/>
                  <a:gd name="T20" fmla="*/ 59 w 275"/>
                  <a:gd name="T21" fmla="*/ 46 h 92"/>
                  <a:gd name="T22" fmla="*/ 48 w 275"/>
                  <a:gd name="T23" fmla="*/ 44 h 92"/>
                  <a:gd name="T24" fmla="*/ 38 w 275"/>
                  <a:gd name="T25" fmla="*/ 41 h 92"/>
                  <a:gd name="T26" fmla="*/ 28 w 275"/>
                  <a:gd name="T27" fmla="*/ 37 h 92"/>
                  <a:gd name="T28" fmla="*/ 19 w 275"/>
                  <a:gd name="T29" fmla="*/ 31 h 92"/>
                  <a:gd name="T30" fmla="*/ 12 w 275"/>
                  <a:gd name="T31" fmla="*/ 26 h 92"/>
                  <a:gd name="T32" fmla="*/ 6 w 275"/>
                  <a:gd name="T33" fmla="*/ 20 h 92"/>
                  <a:gd name="T34" fmla="*/ 2 w 275"/>
                  <a:gd name="T35" fmla="*/ 13 h 92"/>
                  <a:gd name="T36" fmla="*/ 0 w 275"/>
                  <a:gd name="T37" fmla="*/ 0 h 92"/>
                  <a:gd name="T38" fmla="*/ 4 w 275"/>
                  <a:gd name="T39" fmla="*/ 7 h 92"/>
                  <a:gd name="T40" fmla="*/ 9 w 275"/>
                  <a:gd name="T41" fmla="*/ 14 h 92"/>
                  <a:gd name="T42" fmla="*/ 16 w 275"/>
                  <a:gd name="T43" fmla="*/ 21 h 92"/>
                  <a:gd name="T44" fmla="*/ 24 w 275"/>
                  <a:gd name="T45" fmla="*/ 26 h 92"/>
                  <a:gd name="T46" fmla="*/ 34 w 275"/>
                  <a:gd name="T47" fmla="*/ 30 h 92"/>
                  <a:gd name="T48" fmla="*/ 45 w 275"/>
                  <a:gd name="T49" fmla="*/ 34 h 92"/>
                  <a:gd name="T50" fmla="*/ 57 w 275"/>
                  <a:gd name="T51" fmla="*/ 36 h 92"/>
                  <a:gd name="T52" fmla="*/ 69 w 275"/>
                  <a:gd name="T53" fmla="*/ 37 h 92"/>
                  <a:gd name="T54" fmla="*/ 82 w 275"/>
                  <a:gd name="T55" fmla="*/ 36 h 92"/>
                  <a:gd name="T56" fmla="*/ 93 w 275"/>
                  <a:gd name="T57" fmla="*/ 34 h 92"/>
                  <a:gd name="T58" fmla="*/ 104 w 275"/>
                  <a:gd name="T59" fmla="*/ 30 h 92"/>
                  <a:gd name="T60" fmla="*/ 114 w 275"/>
                  <a:gd name="T61" fmla="*/ 26 h 92"/>
                  <a:gd name="T62" fmla="*/ 122 w 275"/>
                  <a:gd name="T63" fmla="*/ 22 h 92"/>
                  <a:gd name="T64" fmla="*/ 129 w 275"/>
                  <a:gd name="T65" fmla="*/ 15 h 92"/>
                  <a:gd name="T66" fmla="*/ 134 w 275"/>
                  <a:gd name="T67" fmla="*/ 8 h 92"/>
                  <a:gd name="T68" fmla="*/ 138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275" y="2"/>
                    </a:moveTo>
                    <a:lnTo>
                      <a:pt x="269" y="29"/>
                    </a:lnTo>
                    <a:lnTo>
                      <a:pt x="262" y="44"/>
                    </a:lnTo>
                    <a:lnTo>
                      <a:pt x="252" y="57"/>
                    </a:lnTo>
                    <a:lnTo>
                      <a:pt x="239" y="67"/>
                    </a:lnTo>
                    <a:lnTo>
                      <a:pt x="224" y="76"/>
                    </a:lnTo>
                    <a:lnTo>
                      <a:pt x="207" y="83"/>
                    </a:lnTo>
                    <a:lnTo>
                      <a:pt x="186" y="88"/>
                    </a:lnTo>
                    <a:lnTo>
                      <a:pt x="163" y="91"/>
                    </a:lnTo>
                    <a:lnTo>
                      <a:pt x="138" y="92"/>
                    </a:lnTo>
                    <a:lnTo>
                      <a:pt x="117" y="91"/>
                    </a:lnTo>
                    <a:lnTo>
                      <a:pt x="95" y="87"/>
                    </a:lnTo>
                    <a:lnTo>
                      <a:pt x="75" y="81"/>
                    </a:lnTo>
                    <a:lnTo>
                      <a:pt x="55" y="73"/>
                    </a:lnTo>
                    <a:lnTo>
                      <a:pt x="38" y="63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1" y="42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3" y="72"/>
                    </a:lnTo>
                    <a:lnTo>
                      <a:pt x="138" y="73"/>
                    </a:lnTo>
                    <a:lnTo>
                      <a:pt x="163" y="72"/>
                    </a:lnTo>
                    <a:lnTo>
                      <a:pt x="186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5" y="2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1" name="Freeform 122"/>
              <p:cNvSpPr>
                <a:spLocks/>
              </p:cNvSpPr>
              <p:nvPr/>
            </p:nvSpPr>
            <p:spPr bwMode="auto">
              <a:xfrm>
                <a:off x="3554" y="2184"/>
                <a:ext cx="106" cy="71"/>
              </a:xfrm>
              <a:custGeom>
                <a:avLst/>
                <a:gdLst>
                  <a:gd name="T0" fmla="*/ 106 w 211"/>
                  <a:gd name="T1" fmla="*/ 36 h 142"/>
                  <a:gd name="T2" fmla="*/ 104 w 211"/>
                  <a:gd name="T3" fmla="*/ 29 h 142"/>
                  <a:gd name="T4" fmla="*/ 102 w 211"/>
                  <a:gd name="T5" fmla="*/ 22 h 142"/>
                  <a:gd name="T6" fmla="*/ 96 w 211"/>
                  <a:gd name="T7" fmla="*/ 15 h 142"/>
                  <a:gd name="T8" fmla="*/ 90 w 211"/>
                  <a:gd name="T9" fmla="*/ 10 h 142"/>
                  <a:gd name="T10" fmla="*/ 82 w 211"/>
                  <a:gd name="T11" fmla="*/ 6 h 142"/>
                  <a:gd name="T12" fmla="*/ 73 w 211"/>
                  <a:gd name="T13" fmla="*/ 3 h 142"/>
                  <a:gd name="T14" fmla="*/ 63 w 211"/>
                  <a:gd name="T15" fmla="*/ 1 h 142"/>
                  <a:gd name="T16" fmla="*/ 53 w 211"/>
                  <a:gd name="T17" fmla="*/ 0 h 142"/>
                  <a:gd name="T18" fmla="*/ 42 w 211"/>
                  <a:gd name="T19" fmla="*/ 1 h 142"/>
                  <a:gd name="T20" fmla="*/ 32 w 211"/>
                  <a:gd name="T21" fmla="*/ 3 h 142"/>
                  <a:gd name="T22" fmla="*/ 23 w 211"/>
                  <a:gd name="T23" fmla="*/ 6 h 142"/>
                  <a:gd name="T24" fmla="*/ 16 w 211"/>
                  <a:gd name="T25" fmla="*/ 10 h 142"/>
                  <a:gd name="T26" fmla="*/ 9 w 211"/>
                  <a:gd name="T27" fmla="*/ 15 h 142"/>
                  <a:gd name="T28" fmla="*/ 4 w 211"/>
                  <a:gd name="T29" fmla="*/ 22 h 142"/>
                  <a:gd name="T30" fmla="*/ 1 w 211"/>
                  <a:gd name="T31" fmla="*/ 29 h 142"/>
                  <a:gd name="T32" fmla="*/ 0 w 211"/>
                  <a:gd name="T33" fmla="*/ 36 h 142"/>
                  <a:gd name="T34" fmla="*/ 1 w 211"/>
                  <a:gd name="T35" fmla="*/ 43 h 142"/>
                  <a:gd name="T36" fmla="*/ 4 w 211"/>
                  <a:gd name="T37" fmla="*/ 49 h 142"/>
                  <a:gd name="T38" fmla="*/ 9 w 211"/>
                  <a:gd name="T39" fmla="*/ 55 h 142"/>
                  <a:gd name="T40" fmla="*/ 16 w 211"/>
                  <a:gd name="T41" fmla="*/ 60 h 142"/>
                  <a:gd name="T42" fmla="*/ 23 w 211"/>
                  <a:gd name="T43" fmla="*/ 65 h 142"/>
                  <a:gd name="T44" fmla="*/ 32 w 211"/>
                  <a:gd name="T45" fmla="*/ 68 h 142"/>
                  <a:gd name="T46" fmla="*/ 42 w 211"/>
                  <a:gd name="T47" fmla="*/ 71 h 142"/>
                  <a:gd name="T48" fmla="*/ 53 w 211"/>
                  <a:gd name="T49" fmla="*/ 71 h 142"/>
                  <a:gd name="T50" fmla="*/ 63 w 211"/>
                  <a:gd name="T51" fmla="*/ 71 h 142"/>
                  <a:gd name="T52" fmla="*/ 73 w 211"/>
                  <a:gd name="T53" fmla="*/ 68 h 142"/>
                  <a:gd name="T54" fmla="*/ 82 w 211"/>
                  <a:gd name="T55" fmla="*/ 65 h 142"/>
                  <a:gd name="T56" fmla="*/ 90 w 211"/>
                  <a:gd name="T57" fmla="*/ 60 h 142"/>
                  <a:gd name="T58" fmla="*/ 96 w 211"/>
                  <a:gd name="T59" fmla="*/ 55 h 142"/>
                  <a:gd name="T60" fmla="*/ 102 w 211"/>
                  <a:gd name="T61" fmla="*/ 49 h 142"/>
                  <a:gd name="T62" fmla="*/ 104 w 211"/>
                  <a:gd name="T63" fmla="*/ 43 h 142"/>
                  <a:gd name="T64" fmla="*/ 106 w 211"/>
                  <a:gd name="T65" fmla="*/ 36 h 1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1"/>
                  <a:gd name="T100" fmla="*/ 0 h 142"/>
                  <a:gd name="T101" fmla="*/ 211 w 211"/>
                  <a:gd name="T102" fmla="*/ 142 h 1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1" h="142">
                    <a:moveTo>
                      <a:pt x="211" y="72"/>
                    </a:moveTo>
                    <a:lnTo>
                      <a:pt x="208" y="58"/>
                    </a:lnTo>
                    <a:lnTo>
                      <a:pt x="203" y="44"/>
                    </a:lnTo>
                    <a:lnTo>
                      <a:pt x="192" y="31"/>
                    </a:lnTo>
                    <a:lnTo>
                      <a:pt x="179" y="21"/>
                    </a:lnTo>
                    <a:lnTo>
                      <a:pt x="164" y="13"/>
                    </a:lnTo>
                    <a:lnTo>
                      <a:pt x="146" y="6"/>
                    </a:lnTo>
                    <a:lnTo>
                      <a:pt x="126" y="2"/>
                    </a:lnTo>
                    <a:lnTo>
                      <a:pt x="105" y="0"/>
                    </a:lnTo>
                    <a:lnTo>
                      <a:pt x="84" y="2"/>
                    </a:lnTo>
                    <a:lnTo>
                      <a:pt x="64" y="6"/>
                    </a:lnTo>
                    <a:lnTo>
                      <a:pt x="46" y="13"/>
                    </a:lnTo>
                    <a:lnTo>
                      <a:pt x="31" y="21"/>
                    </a:lnTo>
                    <a:lnTo>
                      <a:pt x="18" y="31"/>
                    </a:lnTo>
                    <a:lnTo>
                      <a:pt x="8" y="44"/>
                    </a:lnTo>
                    <a:lnTo>
                      <a:pt x="2" y="58"/>
                    </a:lnTo>
                    <a:lnTo>
                      <a:pt x="0" y="72"/>
                    </a:lnTo>
                    <a:lnTo>
                      <a:pt x="2" y="86"/>
                    </a:lnTo>
                    <a:lnTo>
                      <a:pt x="8" y="99"/>
                    </a:lnTo>
                    <a:lnTo>
                      <a:pt x="18" y="111"/>
                    </a:lnTo>
                    <a:lnTo>
                      <a:pt x="31" y="121"/>
                    </a:lnTo>
                    <a:lnTo>
                      <a:pt x="46" y="130"/>
                    </a:lnTo>
                    <a:lnTo>
                      <a:pt x="64" y="136"/>
                    </a:lnTo>
                    <a:lnTo>
                      <a:pt x="84" y="141"/>
                    </a:lnTo>
                    <a:lnTo>
                      <a:pt x="105" y="142"/>
                    </a:lnTo>
                    <a:lnTo>
                      <a:pt x="126" y="141"/>
                    </a:lnTo>
                    <a:lnTo>
                      <a:pt x="146" y="136"/>
                    </a:lnTo>
                    <a:lnTo>
                      <a:pt x="164" y="130"/>
                    </a:lnTo>
                    <a:lnTo>
                      <a:pt x="179" y="121"/>
                    </a:lnTo>
                    <a:lnTo>
                      <a:pt x="192" y="111"/>
                    </a:lnTo>
                    <a:lnTo>
                      <a:pt x="203" y="99"/>
                    </a:lnTo>
                    <a:lnTo>
                      <a:pt x="208" y="86"/>
                    </a:lnTo>
                    <a:lnTo>
                      <a:pt x="211" y="72"/>
                    </a:lnTo>
                    <a:close/>
                  </a:path>
                </a:pathLst>
              </a:custGeom>
              <a:solidFill>
                <a:srgbClr val="FFB2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2" name="Freeform 123"/>
              <p:cNvSpPr>
                <a:spLocks/>
              </p:cNvSpPr>
              <p:nvPr/>
            </p:nvSpPr>
            <p:spPr bwMode="auto">
              <a:xfrm>
                <a:off x="3574" y="2184"/>
                <a:ext cx="71" cy="68"/>
              </a:xfrm>
              <a:custGeom>
                <a:avLst/>
                <a:gdLst>
                  <a:gd name="T0" fmla="*/ 3 w 143"/>
                  <a:gd name="T1" fmla="*/ 40 h 136"/>
                  <a:gd name="T2" fmla="*/ 0 w 143"/>
                  <a:gd name="T3" fmla="*/ 46 h 136"/>
                  <a:gd name="T4" fmla="*/ 3 w 143"/>
                  <a:gd name="T5" fmla="*/ 53 h 136"/>
                  <a:gd name="T6" fmla="*/ 9 w 143"/>
                  <a:gd name="T7" fmla="*/ 57 h 136"/>
                  <a:gd name="T8" fmla="*/ 17 w 143"/>
                  <a:gd name="T9" fmla="*/ 63 h 136"/>
                  <a:gd name="T10" fmla="*/ 24 w 143"/>
                  <a:gd name="T11" fmla="*/ 65 h 136"/>
                  <a:gd name="T12" fmla="*/ 33 w 143"/>
                  <a:gd name="T13" fmla="*/ 67 h 136"/>
                  <a:gd name="T14" fmla="*/ 38 w 143"/>
                  <a:gd name="T15" fmla="*/ 68 h 136"/>
                  <a:gd name="T16" fmla="*/ 41 w 143"/>
                  <a:gd name="T17" fmla="*/ 68 h 136"/>
                  <a:gd name="T18" fmla="*/ 46 w 143"/>
                  <a:gd name="T19" fmla="*/ 67 h 136"/>
                  <a:gd name="T20" fmla="*/ 53 w 143"/>
                  <a:gd name="T21" fmla="*/ 63 h 136"/>
                  <a:gd name="T22" fmla="*/ 60 w 143"/>
                  <a:gd name="T23" fmla="*/ 60 h 136"/>
                  <a:gd name="T24" fmla="*/ 65 w 143"/>
                  <a:gd name="T25" fmla="*/ 55 h 136"/>
                  <a:gd name="T26" fmla="*/ 67 w 143"/>
                  <a:gd name="T27" fmla="*/ 53 h 136"/>
                  <a:gd name="T28" fmla="*/ 62 w 143"/>
                  <a:gd name="T29" fmla="*/ 52 h 136"/>
                  <a:gd name="T30" fmla="*/ 56 w 143"/>
                  <a:gd name="T31" fmla="*/ 53 h 136"/>
                  <a:gd name="T32" fmla="*/ 47 w 143"/>
                  <a:gd name="T33" fmla="*/ 55 h 136"/>
                  <a:gd name="T34" fmla="*/ 41 w 143"/>
                  <a:gd name="T35" fmla="*/ 58 h 136"/>
                  <a:gd name="T36" fmla="*/ 56 w 143"/>
                  <a:gd name="T37" fmla="*/ 49 h 136"/>
                  <a:gd name="T38" fmla="*/ 26 w 143"/>
                  <a:gd name="T39" fmla="*/ 51 h 136"/>
                  <a:gd name="T40" fmla="*/ 46 w 143"/>
                  <a:gd name="T41" fmla="*/ 40 h 136"/>
                  <a:gd name="T42" fmla="*/ 71 w 143"/>
                  <a:gd name="T43" fmla="*/ 24 h 136"/>
                  <a:gd name="T44" fmla="*/ 49 w 143"/>
                  <a:gd name="T45" fmla="*/ 24 h 136"/>
                  <a:gd name="T46" fmla="*/ 53 w 143"/>
                  <a:gd name="T47" fmla="*/ 21 h 136"/>
                  <a:gd name="T48" fmla="*/ 37 w 143"/>
                  <a:gd name="T49" fmla="*/ 9 h 136"/>
                  <a:gd name="T50" fmla="*/ 42 w 143"/>
                  <a:gd name="T51" fmla="*/ 11 h 136"/>
                  <a:gd name="T52" fmla="*/ 51 w 143"/>
                  <a:gd name="T53" fmla="*/ 13 h 136"/>
                  <a:gd name="T54" fmla="*/ 58 w 143"/>
                  <a:gd name="T55" fmla="*/ 14 h 136"/>
                  <a:gd name="T56" fmla="*/ 64 w 143"/>
                  <a:gd name="T57" fmla="*/ 14 h 136"/>
                  <a:gd name="T58" fmla="*/ 67 w 143"/>
                  <a:gd name="T59" fmla="*/ 13 h 136"/>
                  <a:gd name="T60" fmla="*/ 61 w 143"/>
                  <a:gd name="T61" fmla="*/ 10 h 136"/>
                  <a:gd name="T62" fmla="*/ 54 w 143"/>
                  <a:gd name="T63" fmla="*/ 6 h 136"/>
                  <a:gd name="T64" fmla="*/ 45 w 143"/>
                  <a:gd name="T65" fmla="*/ 2 h 136"/>
                  <a:gd name="T66" fmla="*/ 41 w 143"/>
                  <a:gd name="T67" fmla="*/ 0 h 136"/>
                  <a:gd name="T68" fmla="*/ 37 w 143"/>
                  <a:gd name="T69" fmla="*/ 0 h 136"/>
                  <a:gd name="T70" fmla="*/ 33 w 143"/>
                  <a:gd name="T71" fmla="*/ 1 h 136"/>
                  <a:gd name="T72" fmla="*/ 27 w 143"/>
                  <a:gd name="T73" fmla="*/ 2 h 136"/>
                  <a:gd name="T74" fmla="*/ 18 w 143"/>
                  <a:gd name="T75" fmla="*/ 4 h 136"/>
                  <a:gd name="T76" fmla="*/ 11 w 143"/>
                  <a:gd name="T77" fmla="*/ 9 h 136"/>
                  <a:gd name="T78" fmla="*/ 5 w 143"/>
                  <a:gd name="T79" fmla="*/ 13 h 136"/>
                  <a:gd name="T80" fmla="*/ 1 w 143"/>
                  <a:gd name="T81" fmla="*/ 19 h 136"/>
                  <a:gd name="T82" fmla="*/ 2 w 143"/>
                  <a:gd name="T83" fmla="*/ 26 h 136"/>
                  <a:gd name="T84" fmla="*/ 8 w 143"/>
                  <a:gd name="T85" fmla="*/ 32 h 1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3"/>
                  <a:gd name="T130" fmla="*/ 0 h 136"/>
                  <a:gd name="T131" fmla="*/ 143 w 143"/>
                  <a:gd name="T132" fmla="*/ 136 h 1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3" h="136">
                    <a:moveTo>
                      <a:pt x="11" y="75"/>
                    </a:moveTo>
                    <a:lnTo>
                      <a:pt x="6" y="81"/>
                    </a:lnTo>
                    <a:lnTo>
                      <a:pt x="2" y="87"/>
                    </a:lnTo>
                    <a:lnTo>
                      <a:pt x="0" y="92"/>
                    </a:lnTo>
                    <a:lnTo>
                      <a:pt x="2" y="99"/>
                    </a:lnTo>
                    <a:lnTo>
                      <a:pt x="7" y="106"/>
                    </a:lnTo>
                    <a:lnTo>
                      <a:pt x="11" y="112"/>
                    </a:lnTo>
                    <a:lnTo>
                      <a:pt x="18" y="115"/>
                    </a:lnTo>
                    <a:lnTo>
                      <a:pt x="26" y="121"/>
                    </a:lnTo>
                    <a:lnTo>
                      <a:pt x="34" y="126"/>
                    </a:lnTo>
                    <a:lnTo>
                      <a:pt x="41" y="128"/>
                    </a:lnTo>
                    <a:lnTo>
                      <a:pt x="48" y="129"/>
                    </a:lnTo>
                    <a:lnTo>
                      <a:pt x="60" y="132"/>
                    </a:lnTo>
                    <a:lnTo>
                      <a:pt x="66" y="133"/>
                    </a:lnTo>
                    <a:lnTo>
                      <a:pt x="71" y="135"/>
                    </a:lnTo>
                    <a:lnTo>
                      <a:pt x="76" y="136"/>
                    </a:lnTo>
                    <a:lnTo>
                      <a:pt x="79" y="136"/>
                    </a:lnTo>
                    <a:lnTo>
                      <a:pt x="83" y="136"/>
                    </a:lnTo>
                    <a:lnTo>
                      <a:pt x="87" y="136"/>
                    </a:lnTo>
                    <a:lnTo>
                      <a:pt x="92" y="134"/>
                    </a:lnTo>
                    <a:lnTo>
                      <a:pt x="97" y="132"/>
                    </a:lnTo>
                    <a:lnTo>
                      <a:pt x="106" y="127"/>
                    </a:lnTo>
                    <a:lnTo>
                      <a:pt x="113" y="123"/>
                    </a:lnTo>
                    <a:lnTo>
                      <a:pt x="120" y="120"/>
                    </a:lnTo>
                    <a:lnTo>
                      <a:pt x="125" y="115"/>
                    </a:lnTo>
                    <a:lnTo>
                      <a:pt x="131" y="111"/>
                    </a:lnTo>
                    <a:lnTo>
                      <a:pt x="135" y="109"/>
                    </a:lnTo>
                    <a:lnTo>
                      <a:pt x="135" y="107"/>
                    </a:lnTo>
                    <a:lnTo>
                      <a:pt x="130" y="106"/>
                    </a:lnTo>
                    <a:lnTo>
                      <a:pt x="124" y="105"/>
                    </a:lnTo>
                    <a:lnTo>
                      <a:pt x="119" y="105"/>
                    </a:lnTo>
                    <a:lnTo>
                      <a:pt x="113" y="107"/>
                    </a:lnTo>
                    <a:lnTo>
                      <a:pt x="104" y="109"/>
                    </a:lnTo>
                    <a:lnTo>
                      <a:pt x="94" y="111"/>
                    </a:lnTo>
                    <a:lnTo>
                      <a:pt x="87" y="114"/>
                    </a:lnTo>
                    <a:lnTo>
                      <a:pt x="82" y="117"/>
                    </a:lnTo>
                    <a:lnTo>
                      <a:pt x="76" y="118"/>
                    </a:lnTo>
                    <a:lnTo>
                      <a:pt x="113" y="98"/>
                    </a:lnTo>
                    <a:lnTo>
                      <a:pt x="106" y="92"/>
                    </a:lnTo>
                    <a:lnTo>
                      <a:pt x="53" y="102"/>
                    </a:lnTo>
                    <a:lnTo>
                      <a:pt x="97" y="87"/>
                    </a:lnTo>
                    <a:lnTo>
                      <a:pt x="93" y="81"/>
                    </a:lnTo>
                    <a:lnTo>
                      <a:pt x="142" y="87"/>
                    </a:lnTo>
                    <a:lnTo>
                      <a:pt x="143" y="48"/>
                    </a:lnTo>
                    <a:lnTo>
                      <a:pt x="97" y="54"/>
                    </a:lnTo>
                    <a:lnTo>
                      <a:pt x="99" y="49"/>
                    </a:lnTo>
                    <a:lnTo>
                      <a:pt x="53" y="35"/>
                    </a:lnTo>
                    <a:lnTo>
                      <a:pt x="107" y="43"/>
                    </a:lnTo>
                    <a:lnTo>
                      <a:pt x="114" y="37"/>
                    </a:lnTo>
                    <a:lnTo>
                      <a:pt x="74" y="19"/>
                    </a:lnTo>
                    <a:lnTo>
                      <a:pt x="79" y="20"/>
                    </a:lnTo>
                    <a:lnTo>
                      <a:pt x="85" y="22"/>
                    </a:lnTo>
                    <a:lnTo>
                      <a:pt x="92" y="25"/>
                    </a:lnTo>
                    <a:lnTo>
                      <a:pt x="102" y="27"/>
                    </a:lnTo>
                    <a:lnTo>
                      <a:pt x="112" y="28"/>
                    </a:lnTo>
                    <a:lnTo>
                      <a:pt x="117" y="29"/>
                    </a:lnTo>
                    <a:lnTo>
                      <a:pt x="123" y="30"/>
                    </a:lnTo>
                    <a:lnTo>
                      <a:pt x="129" y="29"/>
                    </a:lnTo>
                    <a:lnTo>
                      <a:pt x="134" y="27"/>
                    </a:lnTo>
                    <a:lnTo>
                      <a:pt x="134" y="26"/>
                    </a:lnTo>
                    <a:lnTo>
                      <a:pt x="130" y="23"/>
                    </a:lnTo>
                    <a:lnTo>
                      <a:pt x="123" y="20"/>
                    </a:lnTo>
                    <a:lnTo>
                      <a:pt x="116" y="15"/>
                    </a:lnTo>
                    <a:lnTo>
                      <a:pt x="109" y="12"/>
                    </a:lnTo>
                    <a:lnTo>
                      <a:pt x="101" y="7"/>
                    </a:lnTo>
                    <a:lnTo>
                      <a:pt x="91" y="4"/>
                    </a:lnTo>
                    <a:lnTo>
                      <a:pt x="86" y="2"/>
                    </a:lnTo>
                    <a:lnTo>
                      <a:pt x="82" y="0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6" y="2"/>
                    </a:lnTo>
                    <a:lnTo>
                      <a:pt x="60" y="4"/>
                    </a:lnTo>
                    <a:lnTo>
                      <a:pt x="54" y="5"/>
                    </a:lnTo>
                    <a:lnTo>
                      <a:pt x="44" y="7"/>
                    </a:lnTo>
                    <a:lnTo>
                      <a:pt x="37" y="8"/>
                    </a:lnTo>
                    <a:lnTo>
                      <a:pt x="30" y="12"/>
                    </a:lnTo>
                    <a:lnTo>
                      <a:pt x="23" y="17"/>
                    </a:lnTo>
                    <a:lnTo>
                      <a:pt x="16" y="22"/>
                    </a:lnTo>
                    <a:lnTo>
                      <a:pt x="10" y="27"/>
                    </a:lnTo>
                    <a:lnTo>
                      <a:pt x="7" y="31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5" y="52"/>
                    </a:lnTo>
                    <a:lnTo>
                      <a:pt x="9" y="58"/>
                    </a:lnTo>
                    <a:lnTo>
                      <a:pt x="16" y="64"/>
                    </a:lnTo>
                    <a:lnTo>
                      <a:pt x="11" y="75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3" name="Freeform 124"/>
              <p:cNvSpPr>
                <a:spLocks/>
              </p:cNvSpPr>
              <p:nvPr/>
            </p:nvSpPr>
            <p:spPr bwMode="auto">
              <a:xfrm>
                <a:off x="3591" y="2223"/>
                <a:ext cx="22" cy="8"/>
              </a:xfrm>
              <a:custGeom>
                <a:avLst/>
                <a:gdLst>
                  <a:gd name="T0" fmla="*/ 1 w 44"/>
                  <a:gd name="T1" fmla="*/ 8 h 15"/>
                  <a:gd name="T2" fmla="*/ 0 w 44"/>
                  <a:gd name="T3" fmla="*/ 1 h 15"/>
                  <a:gd name="T4" fmla="*/ 22 w 44"/>
                  <a:gd name="T5" fmla="*/ 0 h 15"/>
                  <a:gd name="T6" fmla="*/ 1 w 44"/>
                  <a:gd name="T7" fmla="*/ 8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15"/>
                  <a:gd name="T14" fmla="*/ 44 w 4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15">
                    <a:moveTo>
                      <a:pt x="2" y="15"/>
                    </a:moveTo>
                    <a:lnTo>
                      <a:pt x="0" y="1"/>
                    </a:lnTo>
                    <a:lnTo>
                      <a:pt x="44" y="0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F2CC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4" name="Freeform 125"/>
              <p:cNvSpPr>
                <a:spLocks/>
              </p:cNvSpPr>
              <p:nvPr/>
            </p:nvSpPr>
            <p:spPr bwMode="auto">
              <a:xfrm>
                <a:off x="3589" y="2207"/>
                <a:ext cx="24" cy="6"/>
              </a:xfrm>
              <a:custGeom>
                <a:avLst/>
                <a:gdLst>
                  <a:gd name="T0" fmla="*/ 0 w 48"/>
                  <a:gd name="T1" fmla="*/ 6 h 13"/>
                  <a:gd name="T2" fmla="*/ 4 w 48"/>
                  <a:gd name="T3" fmla="*/ 0 h 13"/>
                  <a:gd name="T4" fmla="*/ 24 w 48"/>
                  <a:gd name="T5" fmla="*/ 5 h 13"/>
                  <a:gd name="T6" fmla="*/ 0 w 48"/>
                  <a:gd name="T7" fmla="*/ 6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13"/>
                  <a:gd name="T14" fmla="*/ 48 w 48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13">
                    <a:moveTo>
                      <a:pt x="0" y="13"/>
                    </a:moveTo>
                    <a:lnTo>
                      <a:pt x="8" y="0"/>
                    </a:lnTo>
                    <a:lnTo>
                      <a:pt x="48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2CC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248" name="Group 299"/>
            <p:cNvGrpSpPr>
              <a:grpSpLocks/>
            </p:cNvGrpSpPr>
            <p:nvPr/>
          </p:nvGrpSpPr>
          <p:grpSpPr bwMode="auto">
            <a:xfrm>
              <a:off x="2844923" y="3679788"/>
              <a:ext cx="234955" cy="463553"/>
              <a:chOff x="3656" y="2228"/>
              <a:chExt cx="148" cy="292"/>
            </a:xfrm>
          </p:grpSpPr>
          <p:sp>
            <p:nvSpPr>
              <p:cNvPr id="10507" name="Freeform 126"/>
              <p:cNvSpPr>
                <a:spLocks/>
              </p:cNvSpPr>
              <p:nvPr/>
            </p:nvSpPr>
            <p:spPr bwMode="auto">
              <a:xfrm>
                <a:off x="3656" y="2422"/>
                <a:ext cx="140" cy="88"/>
              </a:xfrm>
              <a:custGeom>
                <a:avLst/>
                <a:gdLst>
                  <a:gd name="T0" fmla="*/ 138 w 279"/>
                  <a:gd name="T1" fmla="*/ 54 h 175"/>
                  <a:gd name="T2" fmla="*/ 135 w 279"/>
                  <a:gd name="T3" fmla="*/ 60 h 175"/>
                  <a:gd name="T4" fmla="*/ 129 w 279"/>
                  <a:gd name="T5" fmla="*/ 67 h 175"/>
                  <a:gd name="T6" fmla="*/ 122 w 279"/>
                  <a:gd name="T7" fmla="*/ 73 h 175"/>
                  <a:gd name="T8" fmla="*/ 114 w 279"/>
                  <a:gd name="T9" fmla="*/ 78 h 175"/>
                  <a:gd name="T10" fmla="*/ 104 w 279"/>
                  <a:gd name="T11" fmla="*/ 82 h 175"/>
                  <a:gd name="T12" fmla="*/ 94 w 279"/>
                  <a:gd name="T13" fmla="*/ 85 h 175"/>
                  <a:gd name="T14" fmla="*/ 82 w 279"/>
                  <a:gd name="T15" fmla="*/ 87 h 175"/>
                  <a:gd name="T16" fmla="*/ 70 w 279"/>
                  <a:gd name="T17" fmla="*/ 88 h 175"/>
                  <a:gd name="T18" fmla="*/ 58 w 279"/>
                  <a:gd name="T19" fmla="*/ 87 h 175"/>
                  <a:gd name="T20" fmla="*/ 46 w 279"/>
                  <a:gd name="T21" fmla="*/ 85 h 175"/>
                  <a:gd name="T22" fmla="*/ 35 w 279"/>
                  <a:gd name="T23" fmla="*/ 82 h 175"/>
                  <a:gd name="T24" fmla="*/ 25 w 279"/>
                  <a:gd name="T25" fmla="*/ 77 h 175"/>
                  <a:gd name="T26" fmla="*/ 17 w 279"/>
                  <a:gd name="T27" fmla="*/ 72 h 175"/>
                  <a:gd name="T28" fmla="*/ 10 w 279"/>
                  <a:gd name="T29" fmla="*/ 66 h 175"/>
                  <a:gd name="T30" fmla="*/ 5 w 279"/>
                  <a:gd name="T31" fmla="*/ 59 h 175"/>
                  <a:gd name="T32" fmla="*/ 1 w 279"/>
                  <a:gd name="T33" fmla="*/ 52 h 175"/>
                  <a:gd name="T34" fmla="*/ 1 w 279"/>
                  <a:gd name="T35" fmla="*/ 50 h 175"/>
                  <a:gd name="T36" fmla="*/ 1 w 279"/>
                  <a:gd name="T37" fmla="*/ 48 h 175"/>
                  <a:gd name="T38" fmla="*/ 0 w 279"/>
                  <a:gd name="T39" fmla="*/ 46 h 175"/>
                  <a:gd name="T40" fmla="*/ 0 w 279"/>
                  <a:gd name="T41" fmla="*/ 44 h 175"/>
                  <a:gd name="T42" fmla="*/ 1 w 279"/>
                  <a:gd name="T43" fmla="*/ 35 h 175"/>
                  <a:gd name="T44" fmla="*/ 6 w 279"/>
                  <a:gd name="T45" fmla="*/ 27 h 175"/>
                  <a:gd name="T46" fmla="*/ 12 w 279"/>
                  <a:gd name="T47" fmla="*/ 19 h 175"/>
                  <a:gd name="T48" fmla="*/ 21 w 279"/>
                  <a:gd name="T49" fmla="*/ 13 h 175"/>
                  <a:gd name="T50" fmla="*/ 31 w 279"/>
                  <a:gd name="T51" fmla="*/ 8 h 175"/>
                  <a:gd name="T52" fmla="*/ 43 w 279"/>
                  <a:gd name="T53" fmla="*/ 4 h 175"/>
                  <a:gd name="T54" fmla="*/ 56 w 279"/>
                  <a:gd name="T55" fmla="*/ 1 h 175"/>
                  <a:gd name="T56" fmla="*/ 70 w 279"/>
                  <a:gd name="T57" fmla="*/ 0 h 175"/>
                  <a:gd name="T58" fmla="*/ 84 w 279"/>
                  <a:gd name="T59" fmla="*/ 1 h 175"/>
                  <a:gd name="T60" fmla="*/ 97 w 279"/>
                  <a:gd name="T61" fmla="*/ 4 h 175"/>
                  <a:gd name="T62" fmla="*/ 109 w 279"/>
                  <a:gd name="T63" fmla="*/ 8 h 175"/>
                  <a:gd name="T64" fmla="*/ 120 w 279"/>
                  <a:gd name="T65" fmla="*/ 13 h 175"/>
                  <a:gd name="T66" fmla="*/ 128 w 279"/>
                  <a:gd name="T67" fmla="*/ 19 h 175"/>
                  <a:gd name="T68" fmla="*/ 135 w 279"/>
                  <a:gd name="T69" fmla="*/ 27 h 175"/>
                  <a:gd name="T70" fmla="*/ 139 w 279"/>
                  <a:gd name="T71" fmla="*/ 35 h 175"/>
                  <a:gd name="T72" fmla="*/ 140 w 279"/>
                  <a:gd name="T73" fmla="*/ 44 h 175"/>
                  <a:gd name="T74" fmla="*/ 140 w 279"/>
                  <a:gd name="T75" fmla="*/ 46 h 175"/>
                  <a:gd name="T76" fmla="*/ 139 w 279"/>
                  <a:gd name="T77" fmla="*/ 49 h 175"/>
                  <a:gd name="T78" fmla="*/ 139 w 279"/>
                  <a:gd name="T79" fmla="*/ 51 h 175"/>
                  <a:gd name="T80" fmla="*/ 138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276" y="107"/>
                    </a:moveTo>
                    <a:lnTo>
                      <a:pt x="269" y="120"/>
                    </a:lnTo>
                    <a:lnTo>
                      <a:pt x="258" y="134"/>
                    </a:lnTo>
                    <a:lnTo>
                      <a:pt x="244" y="146"/>
                    </a:lnTo>
                    <a:lnTo>
                      <a:pt x="228" y="155"/>
                    </a:lnTo>
                    <a:lnTo>
                      <a:pt x="208" y="163"/>
                    </a:lnTo>
                    <a:lnTo>
                      <a:pt x="187" y="170"/>
                    </a:lnTo>
                    <a:lnTo>
                      <a:pt x="164" y="173"/>
                    </a:lnTo>
                    <a:lnTo>
                      <a:pt x="140" y="175"/>
                    </a:lnTo>
                    <a:lnTo>
                      <a:pt x="115" y="173"/>
                    </a:lnTo>
                    <a:lnTo>
                      <a:pt x="91" y="169"/>
                    </a:lnTo>
                    <a:lnTo>
                      <a:pt x="69" y="163"/>
                    </a:lnTo>
                    <a:lnTo>
                      <a:pt x="49" y="154"/>
                    </a:lnTo>
                    <a:lnTo>
                      <a:pt x="33" y="143"/>
                    </a:lnTo>
                    <a:lnTo>
                      <a:pt x="19" y="131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99"/>
                    </a:lnTo>
                    <a:lnTo>
                      <a:pt x="1" y="95"/>
                    </a:lnTo>
                    <a:lnTo>
                      <a:pt x="0" y="92"/>
                    </a:lnTo>
                    <a:lnTo>
                      <a:pt x="0" y="87"/>
                    </a:lnTo>
                    <a:lnTo>
                      <a:pt x="2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8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5"/>
                    </a:lnTo>
                    <a:lnTo>
                      <a:pt x="255" y="38"/>
                    </a:lnTo>
                    <a:lnTo>
                      <a:pt x="269" y="53"/>
                    </a:lnTo>
                    <a:lnTo>
                      <a:pt x="277" y="70"/>
                    </a:lnTo>
                    <a:lnTo>
                      <a:pt x="279" y="87"/>
                    </a:lnTo>
                    <a:lnTo>
                      <a:pt x="279" y="92"/>
                    </a:lnTo>
                    <a:lnTo>
                      <a:pt x="278" y="97"/>
                    </a:lnTo>
                    <a:lnTo>
                      <a:pt x="277" y="102"/>
                    </a:lnTo>
                    <a:lnTo>
                      <a:pt x="276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08" name="Freeform 127"/>
              <p:cNvSpPr>
                <a:spLocks/>
              </p:cNvSpPr>
              <p:nvPr/>
            </p:nvSpPr>
            <p:spPr bwMode="auto">
              <a:xfrm>
                <a:off x="3656" y="2422"/>
                <a:ext cx="140" cy="88"/>
              </a:xfrm>
              <a:custGeom>
                <a:avLst/>
                <a:gdLst>
                  <a:gd name="T0" fmla="*/ 138 w 279"/>
                  <a:gd name="T1" fmla="*/ 54 h 175"/>
                  <a:gd name="T2" fmla="*/ 138 w 279"/>
                  <a:gd name="T3" fmla="*/ 54 h 175"/>
                  <a:gd name="T4" fmla="*/ 135 w 279"/>
                  <a:gd name="T5" fmla="*/ 60 h 175"/>
                  <a:gd name="T6" fmla="*/ 129 w 279"/>
                  <a:gd name="T7" fmla="*/ 67 h 175"/>
                  <a:gd name="T8" fmla="*/ 122 w 279"/>
                  <a:gd name="T9" fmla="*/ 73 h 175"/>
                  <a:gd name="T10" fmla="*/ 114 w 279"/>
                  <a:gd name="T11" fmla="*/ 78 h 175"/>
                  <a:gd name="T12" fmla="*/ 104 w 279"/>
                  <a:gd name="T13" fmla="*/ 82 h 175"/>
                  <a:gd name="T14" fmla="*/ 94 w 279"/>
                  <a:gd name="T15" fmla="*/ 85 h 175"/>
                  <a:gd name="T16" fmla="*/ 82 w 279"/>
                  <a:gd name="T17" fmla="*/ 87 h 175"/>
                  <a:gd name="T18" fmla="*/ 70 w 279"/>
                  <a:gd name="T19" fmla="*/ 88 h 175"/>
                  <a:gd name="T20" fmla="*/ 70 w 279"/>
                  <a:gd name="T21" fmla="*/ 88 h 175"/>
                  <a:gd name="T22" fmla="*/ 58 w 279"/>
                  <a:gd name="T23" fmla="*/ 87 h 175"/>
                  <a:gd name="T24" fmla="*/ 46 w 279"/>
                  <a:gd name="T25" fmla="*/ 85 h 175"/>
                  <a:gd name="T26" fmla="*/ 35 w 279"/>
                  <a:gd name="T27" fmla="*/ 82 h 175"/>
                  <a:gd name="T28" fmla="*/ 25 w 279"/>
                  <a:gd name="T29" fmla="*/ 77 h 175"/>
                  <a:gd name="T30" fmla="*/ 17 w 279"/>
                  <a:gd name="T31" fmla="*/ 72 h 175"/>
                  <a:gd name="T32" fmla="*/ 10 w 279"/>
                  <a:gd name="T33" fmla="*/ 66 h 175"/>
                  <a:gd name="T34" fmla="*/ 5 w 279"/>
                  <a:gd name="T35" fmla="*/ 59 h 175"/>
                  <a:gd name="T36" fmla="*/ 1 w 279"/>
                  <a:gd name="T37" fmla="*/ 52 h 175"/>
                  <a:gd name="T38" fmla="*/ 1 w 279"/>
                  <a:gd name="T39" fmla="*/ 52 h 175"/>
                  <a:gd name="T40" fmla="*/ 1 w 279"/>
                  <a:gd name="T41" fmla="*/ 50 h 175"/>
                  <a:gd name="T42" fmla="*/ 1 w 279"/>
                  <a:gd name="T43" fmla="*/ 48 h 175"/>
                  <a:gd name="T44" fmla="*/ 0 w 279"/>
                  <a:gd name="T45" fmla="*/ 46 h 175"/>
                  <a:gd name="T46" fmla="*/ 0 w 279"/>
                  <a:gd name="T47" fmla="*/ 44 h 175"/>
                  <a:gd name="T48" fmla="*/ 0 w 279"/>
                  <a:gd name="T49" fmla="*/ 44 h 175"/>
                  <a:gd name="T50" fmla="*/ 1 w 279"/>
                  <a:gd name="T51" fmla="*/ 35 h 175"/>
                  <a:gd name="T52" fmla="*/ 6 w 279"/>
                  <a:gd name="T53" fmla="*/ 27 h 175"/>
                  <a:gd name="T54" fmla="*/ 12 w 279"/>
                  <a:gd name="T55" fmla="*/ 19 h 175"/>
                  <a:gd name="T56" fmla="*/ 21 w 279"/>
                  <a:gd name="T57" fmla="*/ 13 h 175"/>
                  <a:gd name="T58" fmla="*/ 31 w 279"/>
                  <a:gd name="T59" fmla="*/ 8 h 175"/>
                  <a:gd name="T60" fmla="*/ 43 w 279"/>
                  <a:gd name="T61" fmla="*/ 4 h 175"/>
                  <a:gd name="T62" fmla="*/ 56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84 w 279"/>
                  <a:gd name="T69" fmla="*/ 1 h 175"/>
                  <a:gd name="T70" fmla="*/ 97 w 279"/>
                  <a:gd name="T71" fmla="*/ 4 h 175"/>
                  <a:gd name="T72" fmla="*/ 109 w 279"/>
                  <a:gd name="T73" fmla="*/ 8 h 175"/>
                  <a:gd name="T74" fmla="*/ 120 w 279"/>
                  <a:gd name="T75" fmla="*/ 13 h 175"/>
                  <a:gd name="T76" fmla="*/ 128 w 279"/>
                  <a:gd name="T77" fmla="*/ 19 h 175"/>
                  <a:gd name="T78" fmla="*/ 135 w 279"/>
                  <a:gd name="T79" fmla="*/ 27 h 175"/>
                  <a:gd name="T80" fmla="*/ 139 w 279"/>
                  <a:gd name="T81" fmla="*/ 35 h 175"/>
                  <a:gd name="T82" fmla="*/ 140 w 279"/>
                  <a:gd name="T83" fmla="*/ 44 h 175"/>
                  <a:gd name="T84" fmla="*/ 140 w 279"/>
                  <a:gd name="T85" fmla="*/ 44 h 175"/>
                  <a:gd name="T86" fmla="*/ 140 w 279"/>
                  <a:gd name="T87" fmla="*/ 46 h 175"/>
                  <a:gd name="T88" fmla="*/ 139 w 279"/>
                  <a:gd name="T89" fmla="*/ 49 h 175"/>
                  <a:gd name="T90" fmla="*/ 139 w 279"/>
                  <a:gd name="T91" fmla="*/ 51 h 175"/>
                  <a:gd name="T92" fmla="*/ 138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276" y="107"/>
                    </a:moveTo>
                    <a:lnTo>
                      <a:pt x="276" y="107"/>
                    </a:lnTo>
                    <a:lnTo>
                      <a:pt x="269" y="120"/>
                    </a:lnTo>
                    <a:lnTo>
                      <a:pt x="258" y="134"/>
                    </a:lnTo>
                    <a:lnTo>
                      <a:pt x="244" y="146"/>
                    </a:lnTo>
                    <a:lnTo>
                      <a:pt x="228" y="155"/>
                    </a:lnTo>
                    <a:lnTo>
                      <a:pt x="208" y="163"/>
                    </a:lnTo>
                    <a:lnTo>
                      <a:pt x="187" y="170"/>
                    </a:lnTo>
                    <a:lnTo>
                      <a:pt x="164" y="173"/>
                    </a:lnTo>
                    <a:lnTo>
                      <a:pt x="140" y="175"/>
                    </a:lnTo>
                    <a:lnTo>
                      <a:pt x="115" y="173"/>
                    </a:lnTo>
                    <a:lnTo>
                      <a:pt x="91" y="169"/>
                    </a:lnTo>
                    <a:lnTo>
                      <a:pt x="69" y="163"/>
                    </a:lnTo>
                    <a:lnTo>
                      <a:pt x="49" y="154"/>
                    </a:lnTo>
                    <a:lnTo>
                      <a:pt x="33" y="143"/>
                    </a:lnTo>
                    <a:lnTo>
                      <a:pt x="19" y="131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99"/>
                    </a:lnTo>
                    <a:lnTo>
                      <a:pt x="1" y="95"/>
                    </a:lnTo>
                    <a:lnTo>
                      <a:pt x="0" y="92"/>
                    </a:lnTo>
                    <a:lnTo>
                      <a:pt x="0" y="87"/>
                    </a:lnTo>
                    <a:lnTo>
                      <a:pt x="2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8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5"/>
                    </a:lnTo>
                    <a:lnTo>
                      <a:pt x="255" y="38"/>
                    </a:lnTo>
                    <a:lnTo>
                      <a:pt x="269" y="53"/>
                    </a:lnTo>
                    <a:lnTo>
                      <a:pt x="277" y="70"/>
                    </a:lnTo>
                    <a:lnTo>
                      <a:pt x="279" y="87"/>
                    </a:lnTo>
                    <a:lnTo>
                      <a:pt x="279" y="92"/>
                    </a:lnTo>
                    <a:lnTo>
                      <a:pt x="278" y="97"/>
                    </a:lnTo>
                    <a:lnTo>
                      <a:pt x="277" y="102"/>
                    </a:lnTo>
                    <a:lnTo>
                      <a:pt x="276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09" name="Freeform 128"/>
              <p:cNvSpPr>
                <a:spLocks/>
              </p:cNvSpPr>
              <p:nvPr/>
            </p:nvSpPr>
            <p:spPr bwMode="auto">
              <a:xfrm>
                <a:off x="3667" y="2430"/>
                <a:ext cx="119" cy="74"/>
              </a:xfrm>
              <a:custGeom>
                <a:avLst/>
                <a:gdLst>
                  <a:gd name="T0" fmla="*/ 59 w 237"/>
                  <a:gd name="T1" fmla="*/ 74 h 148"/>
                  <a:gd name="T2" fmla="*/ 47 w 237"/>
                  <a:gd name="T3" fmla="*/ 74 h 148"/>
                  <a:gd name="T4" fmla="*/ 36 w 237"/>
                  <a:gd name="T5" fmla="*/ 71 h 148"/>
                  <a:gd name="T6" fmla="*/ 26 w 237"/>
                  <a:gd name="T7" fmla="*/ 68 h 148"/>
                  <a:gd name="T8" fmla="*/ 17 w 237"/>
                  <a:gd name="T9" fmla="*/ 63 h 148"/>
                  <a:gd name="T10" fmla="*/ 10 w 237"/>
                  <a:gd name="T11" fmla="*/ 57 h 148"/>
                  <a:gd name="T12" fmla="*/ 5 w 237"/>
                  <a:gd name="T13" fmla="*/ 51 h 148"/>
                  <a:gd name="T14" fmla="*/ 1 w 237"/>
                  <a:gd name="T15" fmla="*/ 44 h 148"/>
                  <a:gd name="T16" fmla="*/ 0 w 237"/>
                  <a:gd name="T17" fmla="*/ 37 h 148"/>
                  <a:gd name="T18" fmla="*/ 1 w 237"/>
                  <a:gd name="T19" fmla="*/ 29 h 148"/>
                  <a:gd name="T20" fmla="*/ 5 w 237"/>
                  <a:gd name="T21" fmla="*/ 22 h 148"/>
                  <a:gd name="T22" fmla="*/ 10 w 237"/>
                  <a:gd name="T23" fmla="*/ 16 h 148"/>
                  <a:gd name="T24" fmla="*/ 17 w 237"/>
                  <a:gd name="T25" fmla="*/ 10 h 148"/>
                  <a:gd name="T26" fmla="*/ 26 w 237"/>
                  <a:gd name="T27" fmla="*/ 6 h 148"/>
                  <a:gd name="T28" fmla="*/ 36 w 237"/>
                  <a:gd name="T29" fmla="*/ 2 h 148"/>
                  <a:gd name="T30" fmla="*/ 47 w 237"/>
                  <a:gd name="T31" fmla="*/ 1 h 148"/>
                  <a:gd name="T32" fmla="*/ 59 w 237"/>
                  <a:gd name="T33" fmla="*/ 0 h 148"/>
                  <a:gd name="T34" fmla="*/ 71 w 237"/>
                  <a:gd name="T35" fmla="*/ 1 h 148"/>
                  <a:gd name="T36" fmla="*/ 82 w 237"/>
                  <a:gd name="T37" fmla="*/ 2 h 148"/>
                  <a:gd name="T38" fmla="*/ 93 w 237"/>
                  <a:gd name="T39" fmla="*/ 6 h 148"/>
                  <a:gd name="T40" fmla="*/ 101 w 237"/>
                  <a:gd name="T41" fmla="*/ 10 h 148"/>
                  <a:gd name="T42" fmla="*/ 108 w 237"/>
                  <a:gd name="T43" fmla="*/ 16 h 148"/>
                  <a:gd name="T44" fmla="*/ 114 w 237"/>
                  <a:gd name="T45" fmla="*/ 22 h 148"/>
                  <a:gd name="T46" fmla="*/ 118 w 237"/>
                  <a:gd name="T47" fmla="*/ 29 h 148"/>
                  <a:gd name="T48" fmla="*/ 119 w 237"/>
                  <a:gd name="T49" fmla="*/ 37 h 148"/>
                  <a:gd name="T50" fmla="*/ 118 w 237"/>
                  <a:gd name="T51" fmla="*/ 44 h 148"/>
                  <a:gd name="T52" fmla="*/ 114 w 237"/>
                  <a:gd name="T53" fmla="*/ 51 h 148"/>
                  <a:gd name="T54" fmla="*/ 108 w 237"/>
                  <a:gd name="T55" fmla="*/ 57 h 148"/>
                  <a:gd name="T56" fmla="*/ 101 w 237"/>
                  <a:gd name="T57" fmla="*/ 63 h 148"/>
                  <a:gd name="T58" fmla="*/ 93 w 237"/>
                  <a:gd name="T59" fmla="*/ 68 h 148"/>
                  <a:gd name="T60" fmla="*/ 82 w 237"/>
                  <a:gd name="T61" fmla="*/ 71 h 148"/>
                  <a:gd name="T62" fmla="*/ 71 w 237"/>
                  <a:gd name="T63" fmla="*/ 74 h 148"/>
                  <a:gd name="T64" fmla="*/ 59 w 237"/>
                  <a:gd name="T65" fmla="*/ 74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8"/>
                  <a:gd name="T101" fmla="*/ 237 w 237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8">
                    <a:moveTo>
                      <a:pt x="118" y="148"/>
                    </a:moveTo>
                    <a:lnTo>
                      <a:pt x="94" y="147"/>
                    </a:lnTo>
                    <a:lnTo>
                      <a:pt x="72" y="142"/>
                    </a:lnTo>
                    <a:lnTo>
                      <a:pt x="51" y="135"/>
                    </a:lnTo>
                    <a:lnTo>
                      <a:pt x="34" y="126"/>
                    </a:lnTo>
                    <a:lnTo>
                      <a:pt x="20" y="115"/>
                    </a:lnTo>
                    <a:lnTo>
                      <a:pt x="9" y="102"/>
                    </a:lnTo>
                    <a:lnTo>
                      <a:pt x="2" y="88"/>
                    </a:lnTo>
                    <a:lnTo>
                      <a:pt x="0" y="73"/>
                    </a:lnTo>
                    <a:lnTo>
                      <a:pt x="2" y="58"/>
                    </a:lnTo>
                    <a:lnTo>
                      <a:pt x="9" y="44"/>
                    </a:lnTo>
                    <a:lnTo>
                      <a:pt x="20" y="32"/>
                    </a:lnTo>
                    <a:lnTo>
                      <a:pt x="34" y="21"/>
                    </a:lnTo>
                    <a:lnTo>
                      <a:pt x="51" y="12"/>
                    </a:lnTo>
                    <a:lnTo>
                      <a:pt x="72" y="5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2" y="1"/>
                    </a:lnTo>
                    <a:lnTo>
                      <a:pt x="164" y="5"/>
                    </a:lnTo>
                    <a:lnTo>
                      <a:pt x="185" y="12"/>
                    </a:lnTo>
                    <a:lnTo>
                      <a:pt x="202" y="21"/>
                    </a:lnTo>
                    <a:lnTo>
                      <a:pt x="216" y="32"/>
                    </a:lnTo>
                    <a:lnTo>
                      <a:pt x="228" y="44"/>
                    </a:lnTo>
                    <a:lnTo>
                      <a:pt x="235" y="58"/>
                    </a:lnTo>
                    <a:lnTo>
                      <a:pt x="237" y="73"/>
                    </a:lnTo>
                    <a:lnTo>
                      <a:pt x="235" y="88"/>
                    </a:lnTo>
                    <a:lnTo>
                      <a:pt x="228" y="102"/>
                    </a:lnTo>
                    <a:lnTo>
                      <a:pt x="216" y="115"/>
                    </a:lnTo>
                    <a:lnTo>
                      <a:pt x="202" y="126"/>
                    </a:lnTo>
                    <a:lnTo>
                      <a:pt x="185" y="135"/>
                    </a:lnTo>
                    <a:lnTo>
                      <a:pt x="164" y="142"/>
                    </a:lnTo>
                    <a:lnTo>
                      <a:pt x="142" y="147"/>
                    </a:lnTo>
                    <a:lnTo>
                      <a:pt x="118" y="148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0" name="Freeform 129"/>
              <p:cNvSpPr>
                <a:spLocks/>
              </p:cNvSpPr>
              <p:nvPr/>
            </p:nvSpPr>
            <p:spPr bwMode="auto">
              <a:xfrm>
                <a:off x="3667" y="2430"/>
                <a:ext cx="119" cy="74"/>
              </a:xfrm>
              <a:custGeom>
                <a:avLst/>
                <a:gdLst>
                  <a:gd name="T0" fmla="*/ 59 w 237"/>
                  <a:gd name="T1" fmla="*/ 74 h 148"/>
                  <a:gd name="T2" fmla="*/ 59 w 237"/>
                  <a:gd name="T3" fmla="*/ 74 h 148"/>
                  <a:gd name="T4" fmla="*/ 47 w 237"/>
                  <a:gd name="T5" fmla="*/ 74 h 148"/>
                  <a:gd name="T6" fmla="*/ 36 w 237"/>
                  <a:gd name="T7" fmla="*/ 71 h 148"/>
                  <a:gd name="T8" fmla="*/ 26 w 237"/>
                  <a:gd name="T9" fmla="*/ 68 h 148"/>
                  <a:gd name="T10" fmla="*/ 17 w 237"/>
                  <a:gd name="T11" fmla="*/ 63 h 148"/>
                  <a:gd name="T12" fmla="*/ 10 w 237"/>
                  <a:gd name="T13" fmla="*/ 57 h 148"/>
                  <a:gd name="T14" fmla="*/ 5 w 237"/>
                  <a:gd name="T15" fmla="*/ 51 h 148"/>
                  <a:gd name="T16" fmla="*/ 1 w 237"/>
                  <a:gd name="T17" fmla="*/ 44 h 148"/>
                  <a:gd name="T18" fmla="*/ 0 w 237"/>
                  <a:gd name="T19" fmla="*/ 37 h 148"/>
                  <a:gd name="T20" fmla="*/ 0 w 237"/>
                  <a:gd name="T21" fmla="*/ 37 h 148"/>
                  <a:gd name="T22" fmla="*/ 1 w 237"/>
                  <a:gd name="T23" fmla="*/ 29 h 148"/>
                  <a:gd name="T24" fmla="*/ 5 w 237"/>
                  <a:gd name="T25" fmla="*/ 22 h 148"/>
                  <a:gd name="T26" fmla="*/ 10 w 237"/>
                  <a:gd name="T27" fmla="*/ 16 h 148"/>
                  <a:gd name="T28" fmla="*/ 17 w 237"/>
                  <a:gd name="T29" fmla="*/ 10 h 148"/>
                  <a:gd name="T30" fmla="*/ 26 w 237"/>
                  <a:gd name="T31" fmla="*/ 6 h 148"/>
                  <a:gd name="T32" fmla="*/ 36 w 237"/>
                  <a:gd name="T33" fmla="*/ 2 h 148"/>
                  <a:gd name="T34" fmla="*/ 47 w 237"/>
                  <a:gd name="T35" fmla="*/ 1 h 148"/>
                  <a:gd name="T36" fmla="*/ 59 w 237"/>
                  <a:gd name="T37" fmla="*/ 0 h 148"/>
                  <a:gd name="T38" fmla="*/ 59 w 237"/>
                  <a:gd name="T39" fmla="*/ 0 h 148"/>
                  <a:gd name="T40" fmla="*/ 71 w 237"/>
                  <a:gd name="T41" fmla="*/ 1 h 148"/>
                  <a:gd name="T42" fmla="*/ 82 w 237"/>
                  <a:gd name="T43" fmla="*/ 2 h 148"/>
                  <a:gd name="T44" fmla="*/ 93 w 237"/>
                  <a:gd name="T45" fmla="*/ 6 h 148"/>
                  <a:gd name="T46" fmla="*/ 101 w 237"/>
                  <a:gd name="T47" fmla="*/ 10 h 148"/>
                  <a:gd name="T48" fmla="*/ 108 w 237"/>
                  <a:gd name="T49" fmla="*/ 16 h 148"/>
                  <a:gd name="T50" fmla="*/ 114 w 237"/>
                  <a:gd name="T51" fmla="*/ 22 h 148"/>
                  <a:gd name="T52" fmla="*/ 118 w 237"/>
                  <a:gd name="T53" fmla="*/ 29 h 148"/>
                  <a:gd name="T54" fmla="*/ 119 w 237"/>
                  <a:gd name="T55" fmla="*/ 37 h 148"/>
                  <a:gd name="T56" fmla="*/ 119 w 237"/>
                  <a:gd name="T57" fmla="*/ 37 h 148"/>
                  <a:gd name="T58" fmla="*/ 118 w 237"/>
                  <a:gd name="T59" fmla="*/ 44 h 148"/>
                  <a:gd name="T60" fmla="*/ 114 w 237"/>
                  <a:gd name="T61" fmla="*/ 51 h 148"/>
                  <a:gd name="T62" fmla="*/ 108 w 237"/>
                  <a:gd name="T63" fmla="*/ 57 h 148"/>
                  <a:gd name="T64" fmla="*/ 101 w 237"/>
                  <a:gd name="T65" fmla="*/ 63 h 148"/>
                  <a:gd name="T66" fmla="*/ 93 w 237"/>
                  <a:gd name="T67" fmla="*/ 68 h 148"/>
                  <a:gd name="T68" fmla="*/ 82 w 237"/>
                  <a:gd name="T69" fmla="*/ 71 h 148"/>
                  <a:gd name="T70" fmla="*/ 71 w 237"/>
                  <a:gd name="T71" fmla="*/ 74 h 148"/>
                  <a:gd name="T72" fmla="*/ 59 w 237"/>
                  <a:gd name="T73" fmla="*/ 74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8"/>
                  <a:gd name="T113" fmla="*/ 237 w 237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8">
                    <a:moveTo>
                      <a:pt x="118" y="148"/>
                    </a:moveTo>
                    <a:lnTo>
                      <a:pt x="118" y="148"/>
                    </a:lnTo>
                    <a:lnTo>
                      <a:pt x="94" y="147"/>
                    </a:lnTo>
                    <a:lnTo>
                      <a:pt x="72" y="142"/>
                    </a:lnTo>
                    <a:lnTo>
                      <a:pt x="51" y="135"/>
                    </a:lnTo>
                    <a:lnTo>
                      <a:pt x="34" y="126"/>
                    </a:lnTo>
                    <a:lnTo>
                      <a:pt x="20" y="115"/>
                    </a:lnTo>
                    <a:lnTo>
                      <a:pt x="9" y="102"/>
                    </a:lnTo>
                    <a:lnTo>
                      <a:pt x="2" y="88"/>
                    </a:lnTo>
                    <a:lnTo>
                      <a:pt x="0" y="73"/>
                    </a:lnTo>
                    <a:lnTo>
                      <a:pt x="2" y="58"/>
                    </a:lnTo>
                    <a:lnTo>
                      <a:pt x="9" y="44"/>
                    </a:lnTo>
                    <a:lnTo>
                      <a:pt x="20" y="32"/>
                    </a:lnTo>
                    <a:lnTo>
                      <a:pt x="34" y="21"/>
                    </a:lnTo>
                    <a:lnTo>
                      <a:pt x="51" y="12"/>
                    </a:lnTo>
                    <a:lnTo>
                      <a:pt x="72" y="5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2" y="1"/>
                    </a:lnTo>
                    <a:lnTo>
                      <a:pt x="164" y="5"/>
                    </a:lnTo>
                    <a:lnTo>
                      <a:pt x="185" y="12"/>
                    </a:lnTo>
                    <a:lnTo>
                      <a:pt x="202" y="21"/>
                    </a:lnTo>
                    <a:lnTo>
                      <a:pt x="216" y="32"/>
                    </a:lnTo>
                    <a:lnTo>
                      <a:pt x="228" y="44"/>
                    </a:lnTo>
                    <a:lnTo>
                      <a:pt x="235" y="58"/>
                    </a:lnTo>
                    <a:lnTo>
                      <a:pt x="237" y="73"/>
                    </a:lnTo>
                    <a:lnTo>
                      <a:pt x="235" y="88"/>
                    </a:lnTo>
                    <a:lnTo>
                      <a:pt x="228" y="102"/>
                    </a:lnTo>
                    <a:lnTo>
                      <a:pt x="216" y="115"/>
                    </a:lnTo>
                    <a:lnTo>
                      <a:pt x="202" y="126"/>
                    </a:lnTo>
                    <a:lnTo>
                      <a:pt x="185" y="135"/>
                    </a:lnTo>
                    <a:lnTo>
                      <a:pt x="164" y="142"/>
                    </a:lnTo>
                    <a:lnTo>
                      <a:pt x="142" y="147"/>
                    </a:lnTo>
                    <a:lnTo>
                      <a:pt x="118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1" name="Freeform 130"/>
              <p:cNvSpPr>
                <a:spLocks/>
              </p:cNvSpPr>
              <p:nvPr/>
            </p:nvSpPr>
            <p:spPr bwMode="auto">
              <a:xfrm>
                <a:off x="3657" y="2474"/>
                <a:ext cx="138" cy="46"/>
              </a:xfrm>
              <a:custGeom>
                <a:avLst/>
                <a:gdLst>
                  <a:gd name="T0" fmla="*/ 0 w 274"/>
                  <a:gd name="T1" fmla="*/ 1 h 92"/>
                  <a:gd name="T2" fmla="*/ 3 w 274"/>
                  <a:gd name="T3" fmla="*/ 14 h 92"/>
                  <a:gd name="T4" fmla="*/ 6 w 274"/>
                  <a:gd name="T5" fmla="*/ 22 h 92"/>
                  <a:gd name="T6" fmla="*/ 11 w 274"/>
                  <a:gd name="T7" fmla="*/ 28 h 92"/>
                  <a:gd name="T8" fmla="*/ 18 w 274"/>
                  <a:gd name="T9" fmla="*/ 34 h 92"/>
                  <a:gd name="T10" fmla="*/ 25 w 274"/>
                  <a:gd name="T11" fmla="*/ 38 h 92"/>
                  <a:gd name="T12" fmla="*/ 34 w 274"/>
                  <a:gd name="T13" fmla="*/ 42 h 92"/>
                  <a:gd name="T14" fmla="*/ 44 w 274"/>
                  <a:gd name="T15" fmla="*/ 44 h 92"/>
                  <a:gd name="T16" fmla="*/ 56 w 274"/>
                  <a:gd name="T17" fmla="*/ 46 h 92"/>
                  <a:gd name="T18" fmla="*/ 69 w 274"/>
                  <a:gd name="T19" fmla="*/ 46 h 92"/>
                  <a:gd name="T20" fmla="*/ 80 w 274"/>
                  <a:gd name="T21" fmla="*/ 46 h 92"/>
                  <a:gd name="T22" fmla="*/ 90 w 274"/>
                  <a:gd name="T23" fmla="*/ 43 h 92"/>
                  <a:gd name="T24" fmla="*/ 100 w 274"/>
                  <a:gd name="T25" fmla="*/ 41 h 92"/>
                  <a:gd name="T26" fmla="*/ 110 w 274"/>
                  <a:gd name="T27" fmla="*/ 37 h 92"/>
                  <a:gd name="T28" fmla="*/ 119 w 274"/>
                  <a:gd name="T29" fmla="*/ 31 h 92"/>
                  <a:gd name="T30" fmla="*/ 126 w 274"/>
                  <a:gd name="T31" fmla="*/ 26 h 92"/>
                  <a:gd name="T32" fmla="*/ 132 w 274"/>
                  <a:gd name="T33" fmla="*/ 20 h 92"/>
                  <a:gd name="T34" fmla="*/ 136 w 274"/>
                  <a:gd name="T35" fmla="*/ 13 h 92"/>
                  <a:gd name="T36" fmla="*/ 138 w 274"/>
                  <a:gd name="T37" fmla="*/ 0 h 92"/>
                  <a:gd name="T38" fmla="*/ 134 w 274"/>
                  <a:gd name="T39" fmla="*/ 7 h 92"/>
                  <a:gd name="T40" fmla="*/ 129 w 274"/>
                  <a:gd name="T41" fmla="*/ 14 h 92"/>
                  <a:gd name="T42" fmla="*/ 123 w 274"/>
                  <a:gd name="T43" fmla="*/ 21 h 92"/>
                  <a:gd name="T44" fmla="*/ 114 w 274"/>
                  <a:gd name="T45" fmla="*/ 26 h 92"/>
                  <a:gd name="T46" fmla="*/ 104 w 274"/>
                  <a:gd name="T47" fmla="*/ 30 h 92"/>
                  <a:gd name="T48" fmla="*/ 93 w 274"/>
                  <a:gd name="T49" fmla="*/ 34 h 92"/>
                  <a:gd name="T50" fmla="*/ 82 w 274"/>
                  <a:gd name="T51" fmla="*/ 36 h 92"/>
                  <a:gd name="T52" fmla="*/ 69 w 274"/>
                  <a:gd name="T53" fmla="*/ 37 h 92"/>
                  <a:gd name="T54" fmla="*/ 56 w 274"/>
                  <a:gd name="T55" fmla="*/ 36 h 92"/>
                  <a:gd name="T56" fmla="*/ 45 w 274"/>
                  <a:gd name="T57" fmla="*/ 34 h 92"/>
                  <a:gd name="T58" fmla="*/ 34 w 274"/>
                  <a:gd name="T59" fmla="*/ 30 h 92"/>
                  <a:gd name="T60" fmla="*/ 24 w 274"/>
                  <a:gd name="T61" fmla="*/ 26 h 92"/>
                  <a:gd name="T62" fmla="*/ 16 w 274"/>
                  <a:gd name="T63" fmla="*/ 22 h 92"/>
                  <a:gd name="T64" fmla="*/ 9 w 274"/>
                  <a:gd name="T65" fmla="*/ 15 h 92"/>
                  <a:gd name="T66" fmla="*/ 4 w 274"/>
                  <a:gd name="T67" fmla="*/ 9 h 92"/>
                  <a:gd name="T68" fmla="*/ 0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0" y="1"/>
                    </a:moveTo>
                    <a:lnTo>
                      <a:pt x="5" y="29"/>
                    </a:lnTo>
                    <a:lnTo>
                      <a:pt x="11" y="44"/>
                    </a:lnTo>
                    <a:lnTo>
                      <a:pt x="22" y="56"/>
                    </a:lnTo>
                    <a:lnTo>
                      <a:pt x="35" y="67"/>
                    </a:lnTo>
                    <a:lnTo>
                      <a:pt x="50" y="76"/>
                    </a:lnTo>
                    <a:lnTo>
                      <a:pt x="67" y="83"/>
                    </a:lnTo>
                    <a:lnTo>
                      <a:pt x="88" y="87"/>
                    </a:lnTo>
                    <a:lnTo>
                      <a:pt x="111" y="91"/>
                    </a:lnTo>
                    <a:lnTo>
                      <a:pt x="137" y="92"/>
                    </a:lnTo>
                    <a:lnTo>
                      <a:pt x="158" y="91"/>
                    </a:lnTo>
                    <a:lnTo>
                      <a:pt x="179" y="86"/>
                    </a:lnTo>
                    <a:lnTo>
                      <a:pt x="199" y="81"/>
                    </a:lnTo>
                    <a:lnTo>
                      <a:pt x="219" y="73"/>
                    </a:lnTo>
                    <a:lnTo>
                      <a:pt x="236" y="62"/>
                    </a:lnTo>
                    <a:lnTo>
                      <a:pt x="251" y="52"/>
                    </a:lnTo>
                    <a:lnTo>
                      <a:pt x="263" y="39"/>
                    </a:lnTo>
                    <a:lnTo>
                      <a:pt x="271" y="26"/>
                    </a:lnTo>
                    <a:lnTo>
                      <a:pt x="274" y="0"/>
                    </a:lnTo>
                    <a:lnTo>
                      <a:pt x="267" y="15"/>
                    </a:lnTo>
                    <a:lnTo>
                      <a:pt x="257" y="29"/>
                    </a:lnTo>
                    <a:lnTo>
                      <a:pt x="244" y="41"/>
                    </a:lnTo>
                    <a:lnTo>
                      <a:pt x="227" y="52"/>
                    </a:lnTo>
                    <a:lnTo>
                      <a:pt x="207" y="61"/>
                    </a:lnTo>
                    <a:lnTo>
                      <a:pt x="185" y="67"/>
                    </a:lnTo>
                    <a:lnTo>
                      <a:pt x="162" y="71"/>
                    </a:lnTo>
                    <a:lnTo>
                      <a:pt x="137" y="73"/>
                    </a:lnTo>
                    <a:lnTo>
                      <a:pt x="112" y="71"/>
                    </a:lnTo>
                    <a:lnTo>
                      <a:pt x="89" y="68"/>
                    </a:lnTo>
                    <a:lnTo>
                      <a:pt x="67" y="61"/>
                    </a:lnTo>
                    <a:lnTo>
                      <a:pt x="48" y="53"/>
                    </a:lnTo>
                    <a:lnTo>
                      <a:pt x="31" y="43"/>
                    </a:lnTo>
                    <a:lnTo>
                      <a:pt x="18" y="31"/>
                    </a:lnTo>
                    <a:lnTo>
                      <a:pt x="7" y="17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2" name="Freeform 131"/>
              <p:cNvSpPr>
                <a:spLocks/>
              </p:cNvSpPr>
              <p:nvPr/>
            </p:nvSpPr>
            <p:spPr bwMode="auto">
              <a:xfrm>
                <a:off x="3659" y="2399"/>
                <a:ext cx="140" cy="87"/>
              </a:xfrm>
              <a:custGeom>
                <a:avLst/>
                <a:gdLst>
                  <a:gd name="T0" fmla="*/ 139 w 280"/>
                  <a:gd name="T1" fmla="*/ 53 h 175"/>
                  <a:gd name="T2" fmla="*/ 135 w 280"/>
                  <a:gd name="T3" fmla="*/ 60 h 175"/>
                  <a:gd name="T4" fmla="*/ 129 w 280"/>
                  <a:gd name="T5" fmla="*/ 67 h 175"/>
                  <a:gd name="T6" fmla="*/ 122 w 280"/>
                  <a:gd name="T7" fmla="*/ 73 h 175"/>
                  <a:gd name="T8" fmla="*/ 114 w 280"/>
                  <a:gd name="T9" fmla="*/ 78 h 175"/>
                  <a:gd name="T10" fmla="*/ 104 w 280"/>
                  <a:gd name="T11" fmla="*/ 82 h 175"/>
                  <a:gd name="T12" fmla="*/ 94 w 280"/>
                  <a:gd name="T13" fmla="*/ 85 h 175"/>
                  <a:gd name="T14" fmla="*/ 82 w 280"/>
                  <a:gd name="T15" fmla="*/ 87 h 175"/>
                  <a:gd name="T16" fmla="*/ 70 w 280"/>
                  <a:gd name="T17" fmla="*/ 87 h 175"/>
                  <a:gd name="T18" fmla="*/ 58 w 280"/>
                  <a:gd name="T19" fmla="*/ 87 h 175"/>
                  <a:gd name="T20" fmla="*/ 45 w 280"/>
                  <a:gd name="T21" fmla="*/ 85 h 175"/>
                  <a:gd name="T22" fmla="*/ 35 w 280"/>
                  <a:gd name="T23" fmla="*/ 82 h 175"/>
                  <a:gd name="T24" fmla="*/ 25 w 280"/>
                  <a:gd name="T25" fmla="*/ 77 h 175"/>
                  <a:gd name="T26" fmla="*/ 17 w 280"/>
                  <a:gd name="T27" fmla="*/ 72 h 175"/>
                  <a:gd name="T28" fmla="*/ 10 w 280"/>
                  <a:gd name="T29" fmla="*/ 66 h 175"/>
                  <a:gd name="T30" fmla="*/ 5 w 280"/>
                  <a:gd name="T31" fmla="*/ 59 h 175"/>
                  <a:gd name="T32" fmla="*/ 1 w 280"/>
                  <a:gd name="T33" fmla="*/ 51 h 175"/>
                  <a:gd name="T34" fmla="*/ 1 w 280"/>
                  <a:gd name="T35" fmla="*/ 49 h 175"/>
                  <a:gd name="T36" fmla="*/ 1 w 280"/>
                  <a:gd name="T37" fmla="*/ 47 h 175"/>
                  <a:gd name="T38" fmla="*/ 0 w 280"/>
                  <a:gd name="T39" fmla="*/ 45 h 175"/>
                  <a:gd name="T40" fmla="*/ 0 w 280"/>
                  <a:gd name="T41" fmla="*/ 44 h 175"/>
                  <a:gd name="T42" fmla="*/ 1 w 280"/>
                  <a:gd name="T43" fmla="*/ 35 h 175"/>
                  <a:gd name="T44" fmla="*/ 6 w 280"/>
                  <a:gd name="T45" fmla="*/ 26 h 175"/>
                  <a:gd name="T46" fmla="*/ 12 w 280"/>
                  <a:gd name="T47" fmla="*/ 19 h 175"/>
                  <a:gd name="T48" fmla="*/ 21 w 280"/>
                  <a:gd name="T49" fmla="*/ 13 h 175"/>
                  <a:gd name="T50" fmla="*/ 31 w 280"/>
                  <a:gd name="T51" fmla="*/ 7 h 175"/>
                  <a:gd name="T52" fmla="*/ 43 w 280"/>
                  <a:gd name="T53" fmla="*/ 3 h 175"/>
                  <a:gd name="T54" fmla="*/ 56 w 280"/>
                  <a:gd name="T55" fmla="*/ 1 h 175"/>
                  <a:gd name="T56" fmla="*/ 70 w 280"/>
                  <a:gd name="T57" fmla="*/ 0 h 175"/>
                  <a:gd name="T58" fmla="*/ 84 w 280"/>
                  <a:gd name="T59" fmla="*/ 1 h 175"/>
                  <a:gd name="T60" fmla="*/ 97 w 280"/>
                  <a:gd name="T61" fmla="*/ 3 h 175"/>
                  <a:gd name="T62" fmla="*/ 109 w 280"/>
                  <a:gd name="T63" fmla="*/ 7 h 175"/>
                  <a:gd name="T64" fmla="*/ 120 w 280"/>
                  <a:gd name="T65" fmla="*/ 13 h 175"/>
                  <a:gd name="T66" fmla="*/ 128 w 280"/>
                  <a:gd name="T67" fmla="*/ 19 h 175"/>
                  <a:gd name="T68" fmla="*/ 135 w 280"/>
                  <a:gd name="T69" fmla="*/ 26 h 175"/>
                  <a:gd name="T70" fmla="*/ 139 w 280"/>
                  <a:gd name="T71" fmla="*/ 35 h 175"/>
                  <a:gd name="T72" fmla="*/ 140 w 280"/>
                  <a:gd name="T73" fmla="*/ 44 h 175"/>
                  <a:gd name="T74" fmla="*/ 140 w 280"/>
                  <a:gd name="T75" fmla="*/ 46 h 175"/>
                  <a:gd name="T76" fmla="*/ 140 w 280"/>
                  <a:gd name="T77" fmla="*/ 49 h 175"/>
                  <a:gd name="T78" fmla="*/ 139 w 280"/>
                  <a:gd name="T79" fmla="*/ 51 h 175"/>
                  <a:gd name="T80" fmla="*/ 139 w 280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277" y="107"/>
                    </a:moveTo>
                    <a:lnTo>
                      <a:pt x="270" y="121"/>
                    </a:lnTo>
                    <a:lnTo>
                      <a:pt x="258" y="135"/>
                    </a:lnTo>
                    <a:lnTo>
                      <a:pt x="245" y="147"/>
                    </a:lnTo>
                    <a:lnTo>
                      <a:pt x="229" y="156"/>
                    </a:lnTo>
                    <a:lnTo>
                      <a:pt x="209" y="164"/>
                    </a:lnTo>
                    <a:lnTo>
                      <a:pt x="188" y="171"/>
                    </a:lnTo>
                    <a:lnTo>
                      <a:pt x="165" y="174"/>
                    </a:lnTo>
                    <a:lnTo>
                      <a:pt x="141" y="175"/>
                    </a:lnTo>
                    <a:lnTo>
                      <a:pt x="116" y="174"/>
                    </a:lnTo>
                    <a:lnTo>
                      <a:pt x="91" y="170"/>
                    </a:lnTo>
                    <a:lnTo>
                      <a:pt x="70" y="164"/>
                    </a:lnTo>
                    <a:lnTo>
                      <a:pt x="50" y="155"/>
                    </a:lnTo>
                    <a:lnTo>
                      <a:pt x="34" y="144"/>
                    </a:lnTo>
                    <a:lnTo>
                      <a:pt x="20" y="132"/>
                    </a:lnTo>
                    <a:lnTo>
                      <a:pt x="10" y="118"/>
                    </a:lnTo>
                    <a:lnTo>
                      <a:pt x="3" y="103"/>
                    </a:lnTo>
                    <a:lnTo>
                      <a:pt x="2" y="99"/>
                    </a:lnTo>
                    <a:lnTo>
                      <a:pt x="2" y="95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3" y="71"/>
                    </a:lnTo>
                    <a:lnTo>
                      <a:pt x="12" y="53"/>
                    </a:lnTo>
                    <a:lnTo>
                      <a:pt x="25" y="38"/>
                    </a:lnTo>
                    <a:lnTo>
                      <a:pt x="42" y="26"/>
                    </a:lnTo>
                    <a:lnTo>
                      <a:pt x="63" y="15"/>
                    </a:lnTo>
                    <a:lnTo>
                      <a:pt x="87" y="7"/>
                    </a:lnTo>
                    <a:lnTo>
                      <a:pt x="113" y="3"/>
                    </a:lnTo>
                    <a:lnTo>
                      <a:pt x="141" y="0"/>
                    </a:lnTo>
                    <a:lnTo>
                      <a:pt x="169" y="3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40" y="26"/>
                    </a:lnTo>
                    <a:lnTo>
                      <a:pt x="256" y="38"/>
                    </a:lnTo>
                    <a:lnTo>
                      <a:pt x="270" y="53"/>
                    </a:lnTo>
                    <a:lnTo>
                      <a:pt x="278" y="71"/>
                    </a:lnTo>
                    <a:lnTo>
                      <a:pt x="280" y="88"/>
                    </a:lnTo>
                    <a:lnTo>
                      <a:pt x="280" y="93"/>
                    </a:lnTo>
                    <a:lnTo>
                      <a:pt x="279" y="98"/>
                    </a:lnTo>
                    <a:lnTo>
                      <a:pt x="278" y="103"/>
                    </a:lnTo>
                    <a:lnTo>
                      <a:pt x="277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3" name="Freeform 132"/>
              <p:cNvSpPr>
                <a:spLocks/>
              </p:cNvSpPr>
              <p:nvPr/>
            </p:nvSpPr>
            <p:spPr bwMode="auto">
              <a:xfrm>
                <a:off x="3659" y="2399"/>
                <a:ext cx="140" cy="87"/>
              </a:xfrm>
              <a:custGeom>
                <a:avLst/>
                <a:gdLst>
                  <a:gd name="T0" fmla="*/ 139 w 280"/>
                  <a:gd name="T1" fmla="*/ 53 h 175"/>
                  <a:gd name="T2" fmla="*/ 139 w 280"/>
                  <a:gd name="T3" fmla="*/ 53 h 175"/>
                  <a:gd name="T4" fmla="*/ 135 w 280"/>
                  <a:gd name="T5" fmla="*/ 60 h 175"/>
                  <a:gd name="T6" fmla="*/ 129 w 280"/>
                  <a:gd name="T7" fmla="*/ 67 h 175"/>
                  <a:gd name="T8" fmla="*/ 122 w 280"/>
                  <a:gd name="T9" fmla="*/ 73 h 175"/>
                  <a:gd name="T10" fmla="*/ 114 w 280"/>
                  <a:gd name="T11" fmla="*/ 78 h 175"/>
                  <a:gd name="T12" fmla="*/ 104 w 280"/>
                  <a:gd name="T13" fmla="*/ 82 h 175"/>
                  <a:gd name="T14" fmla="*/ 94 w 280"/>
                  <a:gd name="T15" fmla="*/ 85 h 175"/>
                  <a:gd name="T16" fmla="*/ 82 w 280"/>
                  <a:gd name="T17" fmla="*/ 87 h 175"/>
                  <a:gd name="T18" fmla="*/ 70 w 280"/>
                  <a:gd name="T19" fmla="*/ 87 h 175"/>
                  <a:gd name="T20" fmla="*/ 70 w 280"/>
                  <a:gd name="T21" fmla="*/ 87 h 175"/>
                  <a:gd name="T22" fmla="*/ 58 w 280"/>
                  <a:gd name="T23" fmla="*/ 87 h 175"/>
                  <a:gd name="T24" fmla="*/ 45 w 280"/>
                  <a:gd name="T25" fmla="*/ 85 h 175"/>
                  <a:gd name="T26" fmla="*/ 35 w 280"/>
                  <a:gd name="T27" fmla="*/ 82 h 175"/>
                  <a:gd name="T28" fmla="*/ 25 w 280"/>
                  <a:gd name="T29" fmla="*/ 77 h 175"/>
                  <a:gd name="T30" fmla="*/ 17 w 280"/>
                  <a:gd name="T31" fmla="*/ 72 h 175"/>
                  <a:gd name="T32" fmla="*/ 10 w 280"/>
                  <a:gd name="T33" fmla="*/ 66 h 175"/>
                  <a:gd name="T34" fmla="*/ 5 w 280"/>
                  <a:gd name="T35" fmla="*/ 59 h 175"/>
                  <a:gd name="T36" fmla="*/ 1 w 280"/>
                  <a:gd name="T37" fmla="*/ 51 h 175"/>
                  <a:gd name="T38" fmla="*/ 1 w 280"/>
                  <a:gd name="T39" fmla="*/ 51 h 175"/>
                  <a:gd name="T40" fmla="*/ 1 w 280"/>
                  <a:gd name="T41" fmla="*/ 49 h 175"/>
                  <a:gd name="T42" fmla="*/ 1 w 280"/>
                  <a:gd name="T43" fmla="*/ 47 h 175"/>
                  <a:gd name="T44" fmla="*/ 0 w 280"/>
                  <a:gd name="T45" fmla="*/ 45 h 175"/>
                  <a:gd name="T46" fmla="*/ 0 w 280"/>
                  <a:gd name="T47" fmla="*/ 44 h 175"/>
                  <a:gd name="T48" fmla="*/ 0 w 280"/>
                  <a:gd name="T49" fmla="*/ 44 h 175"/>
                  <a:gd name="T50" fmla="*/ 1 w 280"/>
                  <a:gd name="T51" fmla="*/ 35 h 175"/>
                  <a:gd name="T52" fmla="*/ 6 w 280"/>
                  <a:gd name="T53" fmla="*/ 26 h 175"/>
                  <a:gd name="T54" fmla="*/ 12 w 280"/>
                  <a:gd name="T55" fmla="*/ 19 h 175"/>
                  <a:gd name="T56" fmla="*/ 21 w 280"/>
                  <a:gd name="T57" fmla="*/ 13 h 175"/>
                  <a:gd name="T58" fmla="*/ 31 w 280"/>
                  <a:gd name="T59" fmla="*/ 7 h 175"/>
                  <a:gd name="T60" fmla="*/ 43 w 280"/>
                  <a:gd name="T61" fmla="*/ 3 h 175"/>
                  <a:gd name="T62" fmla="*/ 56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84 w 280"/>
                  <a:gd name="T69" fmla="*/ 1 h 175"/>
                  <a:gd name="T70" fmla="*/ 97 w 280"/>
                  <a:gd name="T71" fmla="*/ 3 h 175"/>
                  <a:gd name="T72" fmla="*/ 109 w 280"/>
                  <a:gd name="T73" fmla="*/ 7 h 175"/>
                  <a:gd name="T74" fmla="*/ 120 w 280"/>
                  <a:gd name="T75" fmla="*/ 13 h 175"/>
                  <a:gd name="T76" fmla="*/ 128 w 280"/>
                  <a:gd name="T77" fmla="*/ 19 h 175"/>
                  <a:gd name="T78" fmla="*/ 135 w 280"/>
                  <a:gd name="T79" fmla="*/ 26 h 175"/>
                  <a:gd name="T80" fmla="*/ 139 w 280"/>
                  <a:gd name="T81" fmla="*/ 35 h 175"/>
                  <a:gd name="T82" fmla="*/ 140 w 280"/>
                  <a:gd name="T83" fmla="*/ 44 h 175"/>
                  <a:gd name="T84" fmla="*/ 140 w 280"/>
                  <a:gd name="T85" fmla="*/ 44 h 175"/>
                  <a:gd name="T86" fmla="*/ 140 w 280"/>
                  <a:gd name="T87" fmla="*/ 46 h 175"/>
                  <a:gd name="T88" fmla="*/ 140 w 280"/>
                  <a:gd name="T89" fmla="*/ 49 h 175"/>
                  <a:gd name="T90" fmla="*/ 139 w 280"/>
                  <a:gd name="T91" fmla="*/ 51 h 175"/>
                  <a:gd name="T92" fmla="*/ 139 w 280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277" y="107"/>
                    </a:moveTo>
                    <a:lnTo>
                      <a:pt x="277" y="107"/>
                    </a:lnTo>
                    <a:lnTo>
                      <a:pt x="270" y="121"/>
                    </a:lnTo>
                    <a:lnTo>
                      <a:pt x="258" y="135"/>
                    </a:lnTo>
                    <a:lnTo>
                      <a:pt x="245" y="147"/>
                    </a:lnTo>
                    <a:lnTo>
                      <a:pt x="229" y="156"/>
                    </a:lnTo>
                    <a:lnTo>
                      <a:pt x="209" y="164"/>
                    </a:lnTo>
                    <a:lnTo>
                      <a:pt x="188" y="171"/>
                    </a:lnTo>
                    <a:lnTo>
                      <a:pt x="165" y="174"/>
                    </a:lnTo>
                    <a:lnTo>
                      <a:pt x="141" y="175"/>
                    </a:lnTo>
                    <a:lnTo>
                      <a:pt x="116" y="174"/>
                    </a:lnTo>
                    <a:lnTo>
                      <a:pt x="91" y="170"/>
                    </a:lnTo>
                    <a:lnTo>
                      <a:pt x="70" y="164"/>
                    </a:lnTo>
                    <a:lnTo>
                      <a:pt x="50" y="155"/>
                    </a:lnTo>
                    <a:lnTo>
                      <a:pt x="34" y="144"/>
                    </a:lnTo>
                    <a:lnTo>
                      <a:pt x="20" y="132"/>
                    </a:lnTo>
                    <a:lnTo>
                      <a:pt x="10" y="118"/>
                    </a:lnTo>
                    <a:lnTo>
                      <a:pt x="3" y="103"/>
                    </a:lnTo>
                    <a:lnTo>
                      <a:pt x="2" y="99"/>
                    </a:lnTo>
                    <a:lnTo>
                      <a:pt x="2" y="95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3" y="71"/>
                    </a:lnTo>
                    <a:lnTo>
                      <a:pt x="12" y="53"/>
                    </a:lnTo>
                    <a:lnTo>
                      <a:pt x="25" y="38"/>
                    </a:lnTo>
                    <a:lnTo>
                      <a:pt x="42" y="26"/>
                    </a:lnTo>
                    <a:lnTo>
                      <a:pt x="63" y="15"/>
                    </a:lnTo>
                    <a:lnTo>
                      <a:pt x="87" y="7"/>
                    </a:lnTo>
                    <a:lnTo>
                      <a:pt x="113" y="3"/>
                    </a:lnTo>
                    <a:lnTo>
                      <a:pt x="141" y="0"/>
                    </a:lnTo>
                    <a:lnTo>
                      <a:pt x="169" y="3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40" y="26"/>
                    </a:lnTo>
                    <a:lnTo>
                      <a:pt x="256" y="38"/>
                    </a:lnTo>
                    <a:lnTo>
                      <a:pt x="270" y="53"/>
                    </a:lnTo>
                    <a:lnTo>
                      <a:pt x="278" y="71"/>
                    </a:lnTo>
                    <a:lnTo>
                      <a:pt x="280" y="88"/>
                    </a:lnTo>
                    <a:lnTo>
                      <a:pt x="280" y="93"/>
                    </a:lnTo>
                    <a:lnTo>
                      <a:pt x="279" y="98"/>
                    </a:lnTo>
                    <a:lnTo>
                      <a:pt x="278" y="103"/>
                    </a:lnTo>
                    <a:lnTo>
                      <a:pt x="277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4" name="Freeform 133"/>
              <p:cNvSpPr>
                <a:spLocks/>
              </p:cNvSpPr>
              <p:nvPr/>
            </p:nvSpPr>
            <p:spPr bwMode="auto">
              <a:xfrm>
                <a:off x="3671" y="2406"/>
                <a:ext cx="118" cy="74"/>
              </a:xfrm>
              <a:custGeom>
                <a:avLst/>
                <a:gdLst>
                  <a:gd name="T0" fmla="*/ 59 w 238"/>
                  <a:gd name="T1" fmla="*/ 74 h 150"/>
                  <a:gd name="T2" fmla="*/ 47 w 238"/>
                  <a:gd name="T3" fmla="*/ 74 h 150"/>
                  <a:gd name="T4" fmla="*/ 36 w 238"/>
                  <a:gd name="T5" fmla="*/ 71 h 150"/>
                  <a:gd name="T6" fmla="*/ 26 w 238"/>
                  <a:gd name="T7" fmla="*/ 68 h 150"/>
                  <a:gd name="T8" fmla="*/ 17 w 238"/>
                  <a:gd name="T9" fmla="*/ 63 h 150"/>
                  <a:gd name="T10" fmla="*/ 10 w 238"/>
                  <a:gd name="T11" fmla="*/ 57 h 150"/>
                  <a:gd name="T12" fmla="*/ 5 w 238"/>
                  <a:gd name="T13" fmla="*/ 51 h 150"/>
                  <a:gd name="T14" fmla="*/ 1 w 238"/>
                  <a:gd name="T15" fmla="*/ 44 h 150"/>
                  <a:gd name="T16" fmla="*/ 0 w 238"/>
                  <a:gd name="T17" fmla="*/ 37 h 150"/>
                  <a:gd name="T18" fmla="*/ 1 w 238"/>
                  <a:gd name="T19" fmla="*/ 30 h 150"/>
                  <a:gd name="T20" fmla="*/ 5 w 238"/>
                  <a:gd name="T21" fmla="*/ 23 h 150"/>
                  <a:gd name="T22" fmla="*/ 10 w 238"/>
                  <a:gd name="T23" fmla="*/ 17 h 150"/>
                  <a:gd name="T24" fmla="*/ 17 w 238"/>
                  <a:gd name="T25" fmla="*/ 11 h 150"/>
                  <a:gd name="T26" fmla="*/ 26 w 238"/>
                  <a:gd name="T27" fmla="*/ 6 h 150"/>
                  <a:gd name="T28" fmla="*/ 36 w 238"/>
                  <a:gd name="T29" fmla="*/ 3 h 150"/>
                  <a:gd name="T30" fmla="*/ 47 w 238"/>
                  <a:gd name="T31" fmla="*/ 0 h 150"/>
                  <a:gd name="T32" fmla="*/ 59 w 238"/>
                  <a:gd name="T33" fmla="*/ 0 h 150"/>
                  <a:gd name="T34" fmla="*/ 71 w 238"/>
                  <a:gd name="T35" fmla="*/ 0 h 150"/>
                  <a:gd name="T36" fmla="*/ 82 w 238"/>
                  <a:gd name="T37" fmla="*/ 3 h 150"/>
                  <a:gd name="T38" fmla="*/ 92 w 238"/>
                  <a:gd name="T39" fmla="*/ 6 h 150"/>
                  <a:gd name="T40" fmla="*/ 101 w 238"/>
                  <a:gd name="T41" fmla="*/ 11 h 150"/>
                  <a:gd name="T42" fmla="*/ 108 w 238"/>
                  <a:gd name="T43" fmla="*/ 17 h 150"/>
                  <a:gd name="T44" fmla="*/ 114 w 238"/>
                  <a:gd name="T45" fmla="*/ 23 h 150"/>
                  <a:gd name="T46" fmla="*/ 117 w 238"/>
                  <a:gd name="T47" fmla="*/ 30 h 150"/>
                  <a:gd name="T48" fmla="*/ 118 w 238"/>
                  <a:gd name="T49" fmla="*/ 37 h 150"/>
                  <a:gd name="T50" fmla="*/ 117 w 238"/>
                  <a:gd name="T51" fmla="*/ 44 h 150"/>
                  <a:gd name="T52" fmla="*/ 114 w 238"/>
                  <a:gd name="T53" fmla="*/ 51 h 150"/>
                  <a:gd name="T54" fmla="*/ 108 w 238"/>
                  <a:gd name="T55" fmla="*/ 57 h 150"/>
                  <a:gd name="T56" fmla="*/ 101 w 238"/>
                  <a:gd name="T57" fmla="*/ 63 h 150"/>
                  <a:gd name="T58" fmla="*/ 92 w 238"/>
                  <a:gd name="T59" fmla="*/ 68 h 150"/>
                  <a:gd name="T60" fmla="*/ 82 w 238"/>
                  <a:gd name="T61" fmla="*/ 71 h 150"/>
                  <a:gd name="T62" fmla="*/ 71 w 238"/>
                  <a:gd name="T63" fmla="*/ 74 h 150"/>
                  <a:gd name="T64" fmla="*/ 59 w 238"/>
                  <a:gd name="T65" fmla="*/ 74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50"/>
                  <a:gd name="T101" fmla="*/ 238 w 238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50">
                    <a:moveTo>
                      <a:pt x="119" y="150"/>
                    </a:moveTo>
                    <a:lnTo>
                      <a:pt x="95" y="149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10" y="104"/>
                    </a:lnTo>
                    <a:lnTo>
                      <a:pt x="3" y="90"/>
                    </a:lnTo>
                    <a:lnTo>
                      <a:pt x="0" y="75"/>
                    </a:lnTo>
                    <a:lnTo>
                      <a:pt x="3" y="60"/>
                    </a:lnTo>
                    <a:lnTo>
                      <a:pt x="10" y="46"/>
                    </a:lnTo>
                    <a:lnTo>
                      <a:pt x="21" y="34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5" y="13"/>
                    </a:lnTo>
                    <a:lnTo>
                      <a:pt x="203" y="22"/>
                    </a:lnTo>
                    <a:lnTo>
                      <a:pt x="217" y="34"/>
                    </a:lnTo>
                    <a:lnTo>
                      <a:pt x="229" y="46"/>
                    </a:lnTo>
                    <a:lnTo>
                      <a:pt x="235" y="60"/>
                    </a:lnTo>
                    <a:lnTo>
                      <a:pt x="238" y="75"/>
                    </a:lnTo>
                    <a:lnTo>
                      <a:pt x="235" y="90"/>
                    </a:lnTo>
                    <a:lnTo>
                      <a:pt x="229" y="104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5" y="137"/>
                    </a:lnTo>
                    <a:lnTo>
                      <a:pt x="165" y="144"/>
                    </a:lnTo>
                    <a:lnTo>
                      <a:pt x="143" y="149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5" name="Freeform 134"/>
              <p:cNvSpPr>
                <a:spLocks/>
              </p:cNvSpPr>
              <p:nvPr/>
            </p:nvSpPr>
            <p:spPr bwMode="auto">
              <a:xfrm>
                <a:off x="3671" y="2406"/>
                <a:ext cx="118" cy="74"/>
              </a:xfrm>
              <a:custGeom>
                <a:avLst/>
                <a:gdLst>
                  <a:gd name="T0" fmla="*/ 59 w 238"/>
                  <a:gd name="T1" fmla="*/ 74 h 150"/>
                  <a:gd name="T2" fmla="*/ 59 w 238"/>
                  <a:gd name="T3" fmla="*/ 74 h 150"/>
                  <a:gd name="T4" fmla="*/ 47 w 238"/>
                  <a:gd name="T5" fmla="*/ 74 h 150"/>
                  <a:gd name="T6" fmla="*/ 36 w 238"/>
                  <a:gd name="T7" fmla="*/ 71 h 150"/>
                  <a:gd name="T8" fmla="*/ 26 w 238"/>
                  <a:gd name="T9" fmla="*/ 68 h 150"/>
                  <a:gd name="T10" fmla="*/ 17 w 238"/>
                  <a:gd name="T11" fmla="*/ 63 h 150"/>
                  <a:gd name="T12" fmla="*/ 10 w 238"/>
                  <a:gd name="T13" fmla="*/ 57 h 150"/>
                  <a:gd name="T14" fmla="*/ 5 w 238"/>
                  <a:gd name="T15" fmla="*/ 51 h 150"/>
                  <a:gd name="T16" fmla="*/ 1 w 238"/>
                  <a:gd name="T17" fmla="*/ 44 h 150"/>
                  <a:gd name="T18" fmla="*/ 0 w 238"/>
                  <a:gd name="T19" fmla="*/ 37 h 150"/>
                  <a:gd name="T20" fmla="*/ 0 w 238"/>
                  <a:gd name="T21" fmla="*/ 37 h 150"/>
                  <a:gd name="T22" fmla="*/ 1 w 238"/>
                  <a:gd name="T23" fmla="*/ 30 h 150"/>
                  <a:gd name="T24" fmla="*/ 5 w 238"/>
                  <a:gd name="T25" fmla="*/ 23 h 150"/>
                  <a:gd name="T26" fmla="*/ 10 w 238"/>
                  <a:gd name="T27" fmla="*/ 17 h 150"/>
                  <a:gd name="T28" fmla="*/ 17 w 238"/>
                  <a:gd name="T29" fmla="*/ 11 h 150"/>
                  <a:gd name="T30" fmla="*/ 26 w 238"/>
                  <a:gd name="T31" fmla="*/ 6 h 150"/>
                  <a:gd name="T32" fmla="*/ 36 w 238"/>
                  <a:gd name="T33" fmla="*/ 3 h 150"/>
                  <a:gd name="T34" fmla="*/ 47 w 238"/>
                  <a:gd name="T35" fmla="*/ 0 h 150"/>
                  <a:gd name="T36" fmla="*/ 59 w 238"/>
                  <a:gd name="T37" fmla="*/ 0 h 150"/>
                  <a:gd name="T38" fmla="*/ 59 w 238"/>
                  <a:gd name="T39" fmla="*/ 0 h 150"/>
                  <a:gd name="T40" fmla="*/ 71 w 238"/>
                  <a:gd name="T41" fmla="*/ 0 h 150"/>
                  <a:gd name="T42" fmla="*/ 82 w 238"/>
                  <a:gd name="T43" fmla="*/ 3 h 150"/>
                  <a:gd name="T44" fmla="*/ 92 w 238"/>
                  <a:gd name="T45" fmla="*/ 6 h 150"/>
                  <a:gd name="T46" fmla="*/ 101 w 238"/>
                  <a:gd name="T47" fmla="*/ 11 h 150"/>
                  <a:gd name="T48" fmla="*/ 108 w 238"/>
                  <a:gd name="T49" fmla="*/ 17 h 150"/>
                  <a:gd name="T50" fmla="*/ 114 w 238"/>
                  <a:gd name="T51" fmla="*/ 23 h 150"/>
                  <a:gd name="T52" fmla="*/ 117 w 238"/>
                  <a:gd name="T53" fmla="*/ 30 h 150"/>
                  <a:gd name="T54" fmla="*/ 118 w 238"/>
                  <a:gd name="T55" fmla="*/ 37 h 150"/>
                  <a:gd name="T56" fmla="*/ 118 w 238"/>
                  <a:gd name="T57" fmla="*/ 37 h 150"/>
                  <a:gd name="T58" fmla="*/ 117 w 238"/>
                  <a:gd name="T59" fmla="*/ 44 h 150"/>
                  <a:gd name="T60" fmla="*/ 114 w 238"/>
                  <a:gd name="T61" fmla="*/ 51 h 150"/>
                  <a:gd name="T62" fmla="*/ 108 w 238"/>
                  <a:gd name="T63" fmla="*/ 57 h 150"/>
                  <a:gd name="T64" fmla="*/ 101 w 238"/>
                  <a:gd name="T65" fmla="*/ 63 h 150"/>
                  <a:gd name="T66" fmla="*/ 92 w 238"/>
                  <a:gd name="T67" fmla="*/ 68 h 150"/>
                  <a:gd name="T68" fmla="*/ 82 w 238"/>
                  <a:gd name="T69" fmla="*/ 71 h 150"/>
                  <a:gd name="T70" fmla="*/ 71 w 238"/>
                  <a:gd name="T71" fmla="*/ 74 h 150"/>
                  <a:gd name="T72" fmla="*/ 59 w 238"/>
                  <a:gd name="T73" fmla="*/ 74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50"/>
                  <a:gd name="T113" fmla="*/ 238 w 238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95" y="149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10" y="104"/>
                    </a:lnTo>
                    <a:lnTo>
                      <a:pt x="3" y="90"/>
                    </a:lnTo>
                    <a:lnTo>
                      <a:pt x="0" y="75"/>
                    </a:lnTo>
                    <a:lnTo>
                      <a:pt x="3" y="60"/>
                    </a:lnTo>
                    <a:lnTo>
                      <a:pt x="10" y="46"/>
                    </a:lnTo>
                    <a:lnTo>
                      <a:pt x="21" y="34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5" y="13"/>
                    </a:lnTo>
                    <a:lnTo>
                      <a:pt x="203" y="22"/>
                    </a:lnTo>
                    <a:lnTo>
                      <a:pt x="217" y="34"/>
                    </a:lnTo>
                    <a:lnTo>
                      <a:pt x="229" y="46"/>
                    </a:lnTo>
                    <a:lnTo>
                      <a:pt x="235" y="60"/>
                    </a:lnTo>
                    <a:lnTo>
                      <a:pt x="238" y="75"/>
                    </a:lnTo>
                    <a:lnTo>
                      <a:pt x="235" y="90"/>
                    </a:lnTo>
                    <a:lnTo>
                      <a:pt x="229" y="104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5" y="137"/>
                    </a:lnTo>
                    <a:lnTo>
                      <a:pt x="165" y="144"/>
                    </a:lnTo>
                    <a:lnTo>
                      <a:pt x="143" y="149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6" name="Freeform 135"/>
              <p:cNvSpPr>
                <a:spLocks/>
              </p:cNvSpPr>
              <p:nvPr/>
            </p:nvSpPr>
            <p:spPr bwMode="auto">
              <a:xfrm>
                <a:off x="3661" y="2450"/>
                <a:ext cx="137" cy="46"/>
              </a:xfrm>
              <a:custGeom>
                <a:avLst/>
                <a:gdLst>
                  <a:gd name="T0" fmla="*/ 0 w 274"/>
                  <a:gd name="T1" fmla="*/ 1 h 92"/>
                  <a:gd name="T2" fmla="*/ 2 w 274"/>
                  <a:gd name="T3" fmla="*/ 14 h 92"/>
                  <a:gd name="T4" fmla="*/ 5 w 274"/>
                  <a:gd name="T5" fmla="*/ 21 h 92"/>
                  <a:gd name="T6" fmla="*/ 11 w 274"/>
                  <a:gd name="T7" fmla="*/ 27 h 92"/>
                  <a:gd name="T8" fmla="*/ 17 w 274"/>
                  <a:gd name="T9" fmla="*/ 34 h 92"/>
                  <a:gd name="T10" fmla="*/ 24 w 274"/>
                  <a:gd name="T11" fmla="*/ 38 h 92"/>
                  <a:gd name="T12" fmla="*/ 34 w 274"/>
                  <a:gd name="T13" fmla="*/ 42 h 92"/>
                  <a:gd name="T14" fmla="*/ 43 w 274"/>
                  <a:gd name="T15" fmla="*/ 44 h 92"/>
                  <a:gd name="T16" fmla="*/ 55 w 274"/>
                  <a:gd name="T17" fmla="*/ 46 h 92"/>
                  <a:gd name="T18" fmla="*/ 69 w 274"/>
                  <a:gd name="T19" fmla="*/ 46 h 92"/>
                  <a:gd name="T20" fmla="*/ 79 w 274"/>
                  <a:gd name="T21" fmla="*/ 46 h 92"/>
                  <a:gd name="T22" fmla="*/ 89 w 274"/>
                  <a:gd name="T23" fmla="*/ 43 h 92"/>
                  <a:gd name="T24" fmla="*/ 99 w 274"/>
                  <a:gd name="T25" fmla="*/ 40 h 92"/>
                  <a:gd name="T26" fmla="*/ 109 w 274"/>
                  <a:gd name="T27" fmla="*/ 36 h 92"/>
                  <a:gd name="T28" fmla="*/ 118 w 274"/>
                  <a:gd name="T29" fmla="*/ 31 h 92"/>
                  <a:gd name="T30" fmla="*/ 125 w 274"/>
                  <a:gd name="T31" fmla="*/ 26 h 92"/>
                  <a:gd name="T32" fmla="*/ 132 w 274"/>
                  <a:gd name="T33" fmla="*/ 20 h 92"/>
                  <a:gd name="T34" fmla="*/ 136 w 274"/>
                  <a:gd name="T35" fmla="*/ 13 h 92"/>
                  <a:gd name="T36" fmla="*/ 137 w 274"/>
                  <a:gd name="T37" fmla="*/ 0 h 92"/>
                  <a:gd name="T38" fmla="*/ 134 w 274"/>
                  <a:gd name="T39" fmla="*/ 7 h 92"/>
                  <a:gd name="T40" fmla="*/ 129 w 274"/>
                  <a:gd name="T41" fmla="*/ 14 h 92"/>
                  <a:gd name="T42" fmla="*/ 122 w 274"/>
                  <a:gd name="T43" fmla="*/ 21 h 92"/>
                  <a:gd name="T44" fmla="*/ 113 w 274"/>
                  <a:gd name="T45" fmla="*/ 26 h 92"/>
                  <a:gd name="T46" fmla="*/ 103 w 274"/>
                  <a:gd name="T47" fmla="*/ 30 h 92"/>
                  <a:gd name="T48" fmla="*/ 92 w 274"/>
                  <a:gd name="T49" fmla="*/ 34 h 92"/>
                  <a:gd name="T50" fmla="*/ 81 w 274"/>
                  <a:gd name="T51" fmla="*/ 36 h 92"/>
                  <a:gd name="T52" fmla="*/ 69 w 274"/>
                  <a:gd name="T53" fmla="*/ 36 h 92"/>
                  <a:gd name="T54" fmla="*/ 56 w 274"/>
                  <a:gd name="T55" fmla="*/ 36 h 92"/>
                  <a:gd name="T56" fmla="*/ 44 w 274"/>
                  <a:gd name="T57" fmla="*/ 34 h 92"/>
                  <a:gd name="T58" fmla="*/ 34 w 274"/>
                  <a:gd name="T59" fmla="*/ 30 h 92"/>
                  <a:gd name="T60" fmla="*/ 24 w 274"/>
                  <a:gd name="T61" fmla="*/ 26 h 92"/>
                  <a:gd name="T62" fmla="*/ 15 w 274"/>
                  <a:gd name="T63" fmla="*/ 21 h 92"/>
                  <a:gd name="T64" fmla="*/ 9 w 274"/>
                  <a:gd name="T65" fmla="*/ 15 h 92"/>
                  <a:gd name="T66" fmla="*/ 3 w 274"/>
                  <a:gd name="T67" fmla="*/ 8 h 92"/>
                  <a:gd name="T68" fmla="*/ 0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0" y="1"/>
                    </a:moveTo>
                    <a:lnTo>
                      <a:pt x="4" y="29"/>
                    </a:lnTo>
                    <a:lnTo>
                      <a:pt x="11" y="42"/>
                    </a:lnTo>
                    <a:lnTo>
                      <a:pt x="22" y="55"/>
                    </a:lnTo>
                    <a:lnTo>
                      <a:pt x="34" y="67"/>
                    </a:lnTo>
                    <a:lnTo>
                      <a:pt x="49" y="76"/>
                    </a:lnTo>
                    <a:lnTo>
                      <a:pt x="67" y="83"/>
                    </a:lnTo>
                    <a:lnTo>
                      <a:pt x="87" y="87"/>
                    </a:lnTo>
                    <a:lnTo>
                      <a:pt x="110" y="91"/>
                    </a:lnTo>
                    <a:lnTo>
                      <a:pt x="137" y="92"/>
                    </a:lnTo>
                    <a:lnTo>
                      <a:pt x="158" y="91"/>
                    </a:lnTo>
                    <a:lnTo>
                      <a:pt x="178" y="86"/>
                    </a:lnTo>
                    <a:lnTo>
                      <a:pt x="199" y="80"/>
                    </a:lnTo>
                    <a:lnTo>
                      <a:pt x="219" y="72"/>
                    </a:lnTo>
                    <a:lnTo>
                      <a:pt x="236" y="62"/>
                    </a:lnTo>
                    <a:lnTo>
                      <a:pt x="251" y="52"/>
                    </a:lnTo>
                    <a:lnTo>
                      <a:pt x="263" y="39"/>
                    </a:lnTo>
                    <a:lnTo>
                      <a:pt x="271" y="26"/>
                    </a:lnTo>
                    <a:lnTo>
                      <a:pt x="274" y="0"/>
                    </a:lnTo>
                    <a:lnTo>
                      <a:pt x="267" y="15"/>
                    </a:lnTo>
                    <a:lnTo>
                      <a:pt x="257" y="29"/>
                    </a:lnTo>
                    <a:lnTo>
                      <a:pt x="244" y="41"/>
                    </a:lnTo>
                    <a:lnTo>
                      <a:pt x="227" y="52"/>
                    </a:lnTo>
                    <a:lnTo>
                      <a:pt x="207" y="61"/>
                    </a:lnTo>
                    <a:lnTo>
                      <a:pt x="185" y="67"/>
                    </a:lnTo>
                    <a:lnTo>
                      <a:pt x="162" y="71"/>
                    </a:lnTo>
                    <a:lnTo>
                      <a:pt x="137" y="72"/>
                    </a:lnTo>
                    <a:lnTo>
                      <a:pt x="112" y="71"/>
                    </a:lnTo>
                    <a:lnTo>
                      <a:pt x="89" y="68"/>
                    </a:lnTo>
                    <a:lnTo>
                      <a:pt x="67" y="61"/>
                    </a:lnTo>
                    <a:lnTo>
                      <a:pt x="48" y="53"/>
                    </a:lnTo>
                    <a:lnTo>
                      <a:pt x="31" y="42"/>
                    </a:lnTo>
                    <a:lnTo>
                      <a:pt x="18" y="30"/>
                    </a:lnTo>
                    <a:lnTo>
                      <a:pt x="7" y="1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7" name="Freeform 136"/>
              <p:cNvSpPr>
                <a:spLocks/>
              </p:cNvSpPr>
              <p:nvPr/>
            </p:nvSpPr>
            <p:spPr bwMode="auto">
              <a:xfrm>
                <a:off x="3657" y="2372"/>
                <a:ext cx="140" cy="87"/>
              </a:xfrm>
              <a:custGeom>
                <a:avLst/>
                <a:gdLst>
                  <a:gd name="T0" fmla="*/ 138 w 280"/>
                  <a:gd name="T1" fmla="*/ 53 h 175"/>
                  <a:gd name="T2" fmla="*/ 135 w 280"/>
                  <a:gd name="T3" fmla="*/ 60 h 175"/>
                  <a:gd name="T4" fmla="*/ 129 w 280"/>
                  <a:gd name="T5" fmla="*/ 67 h 175"/>
                  <a:gd name="T6" fmla="*/ 122 w 280"/>
                  <a:gd name="T7" fmla="*/ 73 h 175"/>
                  <a:gd name="T8" fmla="*/ 114 w 280"/>
                  <a:gd name="T9" fmla="*/ 78 h 175"/>
                  <a:gd name="T10" fmla="*/ 104 w 280"/>
                  <a:gd name="T11" fmla="*/ 82 h 175"/>
                  <a:gd name="T12" fmla="*/ 94 w 280"/>
                  <a:gd name="T13" fmla="*/ 85 h 175"/>
                  <a:gd name="T14" fmla="*/ 82 w 280"/>
                  <a:gd name="T15" fmla="*/ 87 h 175"/>
                  <a:gd name="T16" fmla="*/ 70 w 280"/>
                  <a:gd name="T17" fmla="*/ 87 h 175"/>
                  <a:gd name="T18" fmla="*/ 57 w 280"/>
                  <a:gd name="T19" fmla="*/ 87 h 175"/>
                  <a:gd name="T20" fmla="*/ 45 w 280"/>
                  <a:gd name="T21" fmla="*/ 85 h 175"/>
                  <a:gd name="T22" fmla="*/ 35 w 280"/>
                  <a:gd name="T23" fmla="*/ 82 h 175"/>
                  <a:gd name="T24" fmla="*/ 25 w 280"/>
                  <a:gd name="T25" fmla="*/ 77 h 175"/>
                  <a:gd name="T26" fmla="*/ 17 w 280"/>
                  <a:gd name="T27" fmla="*/ 72 h 175"/>
                  <a:gd name="T28" fmla="*/ 10 w 280"/>
                  <a:gd name="T29" fmla="*/ 66 h 175"/>
                  <a:gd name="T30" fmla="*/ 4 w 280"/>
                  <a:gd name="T31" fmla="*/ 59 h 175"/>
                  <a:gd name="T32" fmla="*/ 1 w 280"/>
                  <a:gd name="T33" fmla="*/ 51 h 175"/>
                  <a:gd name="T34" fmla="*/ 1 w 280"/>
                  <a:gd name="T35" fmla="*/ 49 h 175"/>
                  <a:gd name="T36" fmla="*/ 1 w 280"/>
                  <a:gd name="T37" fmla="*/ 47 h 175"/>
                  <a:gd name="T38" fmla="*/ 0 w 280"/>
                  <a:gd name="T39" fmla="*/ 45 h 175"/>
                  <a:gd name="T40" fmla="*/ 0 w 280"/>
                  <a:gd name="T41" fmla="*/ 44 h 175"/>
                  <a:gd name="T42" fmla="*/ 1 w 280"/>
                  <a:gd name="T43" fmla="*/ 35 h 175"/>
                  <a:gd name="T44" fmla="*/ 5 w 280"/>
                  <a:gd name="T45" fmla="*/ 26 h 175"/>
                  <a:gd name="T46" fmla="*/ 12 w 280"/>
                  <a:gd name="T47" fmla="*/ 19 h 175"/>
                  <a:gd name="T48" fmla="*/ 20 w 280"/>
                  <a:gd name="T49" fmla="*/ 13 h 175"/>
                  <a:gd name="T50" fmla="*/ 31 w 280"/>
                  <a:gd name="T51" fmla="*/ 7 h 175"/>
                  <a:gd name="T52" fmla="*/ 43 w 280"/>
                  <a:gd name="T53" fmla="*/ 3 h 175"/>
                  <a:gd name="T54" fmla="*/ 56 w 280"/>
                  <a:gd name="T55" fmla="*/ 1 h 175"/>
                  <a:gd name="T56" fmla="*/ 70 w 280"/>
                  <a:gd name="T57" fmla="*/ 0 h 175"/>
                  <a:gd name="T58" fmla="*/ 84 w 280"/>
                  <a:gd name="T59" fmla="*/ 1 h 175"/>
                  <a:gd name="T60" fmla="*/ 97 w 280"/>
                  <a:gd name="T61" fmla="*/ 3 h 175"/>
                  <a:gd name="T62" fmla="*/ 109 w 280"/>
                  <a:gd name="T63" fmla="*/ 7 h 175"/>
                  <a:gd name="T64" fmla="*/ 120 w 280"/>
                  <a:gd name="T65" fmla="*/ 13 h 175"/>
                  <a:gd name="T66" fmla="*/ 128 w 280"/>
                  <a:gd name="T67" fmla="*/ 19 h 175"/>
                  <a:gd name="T68" fmla="*/ 135 w 280"/>
                  <a:gd name="T69" fmla="*/ 26 h 175"/>
                  <a:gd name="T70" fmla="*/ 139 w 280"/>
                  <a:gd name="T71" fmla="*/ 35 h 175"/>
                  <a:gd name="T72" fmla="*/ 140 w 280"/>
                  <a:gd name="T73" fmla="*/ 44 h 175"/>
                  <a:gd name="T74" fmla="*/ 140 w 280"/>
                  <a:gd name="T75" fmla="*/ 46 h 175"/>
                  <a:gd name="T76" fmla="*/ 140 w 280"/>
                  <a:gd name="T77" fmla="*/ 48 h 175"/>
                  <a:gd name="T78" fmla="*/ 139 w 280"/>
                  <a:gd name="T79" fmla="*/ 51 h 175"/>
                  <a:gd name="T80" fmla="*/ 138 w 280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276" y="107"/>
                    </a:moveTo>
                    <a:lnTo>
                      <a:pt x="270" y="121"/>
                    </a:lnTo>
                    <a:lnTo>
                      <a:pt x="258" y="135"/>
                    </a:lnTo>
                    <a:lnTo>
                      <a:pt x="244" y="147"/>
                    </a:lnTo>
                    <a:lnTo>
                      <a:pt x="228" y="156"/>
                    </a:lnTo>
                    <a:lnTo>
                      <a:pt x="208" y="164"/>
                    </a:lnTo>
                    <a:lnTo>
                      <a:pt x="188" y="171"/>
                    </a:lnTo>
                    <a:lnTo>
                      <a:pt x="165" y="174"/>
                    </a:lnTo>
                    <a:lnTo>
                      <a:pt x="141" y="175"/>
                    </a:lnTo>
                    <a:lnTo>
                      <a:pt x="115" y="174"/>
                    </a:lnTo>
                    <a:lnTo>
                      <a:pt x="91" y="170"/>
                    </a:lnTo>
                    <a:lnTo>
                      <a:pt x="69" y="164"/>
                    </a:lnTo>
                    <a:lnTo>
                      <a:pt x="50" y="155"/>
                    </a:lnTo>
                    <a:lnTo>
                      <a:pt x="33" y="144"/>
                    </a:lnTo>
                    <a:lnTo>
                      <a:pt x="20" y="132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99"/>
                    </a:lnTo>
                    <a:lnTo>
                      <a:pt x="1" y="95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6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3" y="3"/>
                    </a:lnTo>
                    <a:lnTo>
                      <a:pt x="141" y="0"/>
                    </a:lnTo>
                    <a:lnTo>
                      <a:pt x="168" y="3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40" y="26"/>
                    </a:lnTo>
                    <a:lnTo>
                      <a:pt x="256" y="38"/>
                    </a:lnTo>
                    <a:lnTo>
                      <a:pt x="270" y="53"/>
                    </a:lnTo>
                    <a:lnTo>
                      <a:pt x="278" y="71"/>
                    </a:lnTo>
                    <a:lnTo>
                      <a:pt x="280" y="88"/>
                    </a:lnTo>
                    <a:lnTo>
                      <a:pt x="280" y="92"/>
                    </a:lnTo>
                    <a:lnTo>
                      <a:pt x="279" y="97"/>
                    </a:lnTo>
                    <a:lnTo>
                      <a:pt x="278" y="103"/>
                    </a:lnTo>
                    <a:lnTo>
                      <a:pt x="276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8" name="Freeform 137"/>
              <p:cNvSpPr>
                <a:spLocks/>
              </p:cNvSpPr>
              <p:nvPr/>
            </p:nvSpPr>
            <p:spPr bwMode="auto">
              <a:xfrm>
                <a:off x="3657" y="2372"/>
                <a:ext cx="140" cy="87"/>
              </a:xfrm>
              <a:custGeom>
                <a:avLst/>
                <a:gdLst>
                  <a:gd name="T0" fmla="*/ 138 w 280"/>
                  <a:gd name="T1" fmla="*/ 53 h 175"/>
                  <a:gd name="T2" fmla="*/ 138 w 280"/>
                  <a:gd name="T3" fmla="*/ 53 h 175"/>
                  <a:gd name="T4" fmla="*/ 135 w 280"/>
                  <a:gd name="T5" fmla="*/ 60 h 175"/>
                  <a:gd name="T6" fmla="*/ 129 w 280"/>
                  <a:gd name="T7" fmla="*/ 67 h 175"/>
                  <a:gd name="T8" fmla="*/ 122 w 280"/>
                  <a:gd name="T9" fmla="*/ 73 h 175"/>
                  <a:gd name="T10" fmla="*/ 114 w 280"/>
                  <a:gd name="T11" fmla="*/ 78 h 175"/>
                  <a:gd name="T12" fmla="*/ 104 w 280"/>
                  <a:gd name="T13" fmla="*/ 82 h 175"/>
                  <a:gd name="T14" fmla="*/ 94 w 280"/>
                  <a:gd name="T15" fmla="*/ 85 h 175"/>
                  <a:gd name="T16" fmla="*/ 82 w 280"/>
                  <a:gd name="T17" fmla="*/ 87 h 175"/>
                  <a:gd name="T18" fmla="*/ 70 w 280"/>
                  <a:gd name="T19" fmla="*/ 87 h 175"/>
                  <a:gd name="T20" fmla="*/ 70 w 280"/>
                  <a:gd name="T21" fmla="*/ 87 h 175"/>
                  <a:gd name="T22" fmla="*/ 57 w 280"/>
                  <a:gd name="T23" fmla="*/ 87 h 175"/>
                  <a:gd name="T24" fmla="*/ 45 w 280"/>
                  <a:gd name="T25" fmla="*/ 85 h 175"/>
                  <a:gd name="T26" fmla="*/ 35 w 280"/>
                  <a:gd name="T27" fmla="*/ 82 h 175"/>
                  <a:gd name="T28" fmla="*/ 25 w 280"/>
                  <a:gd name="T29" fmla="*/ 77 h 175"/>
                  <a:gd name="T30" fmla="*/ 17 w 280"/>
                  <a:gd name="T31" fmla="*/ 72 h 175"/>
                  <a:gd name="T32" fmla="*/ 10 w 280"/>
                  <a:gd name="T33" fmla="*/ 66 h 175"/>
                  <a:gd name="T34" fmla="*/ 4 w 280"/>
                  <a:gd name="T35" fmla="*/ 59 h 175"/>
                  <a:gd name="T36" fmla="*/ 1 w 280"/>
                  <a:gd name="T37" fmla="*/ 51 h 175"/>
                  <a:gd name="T38" fmla="*/ 1 w 280"/>
                  <a:gd name="T39" fmla="*/ 51 h 175"/>
                  <a:gd name="T40" fmla="*/ 1 w 280"/>
                  <a:gd name="T41" fmla="*/ 49 h 175"/>
                  <a:gd name="T42" fmla="*/ 1 w 280"/>
                  <a:gd name="T43" fmla="*/ 47 h 175"/>
                  <a:gd name="T44" fmla="*/ 0 w 280"/>
                  <a:gd name="T45" fmla="*/ 45 h 175"/>
                  <a:gd name="T46" fmla="*/ 0 w 280"/>
                  <a:gd name="T47" fmla="*/ 44 h 175"/>
                  <a:gd name="T48" fmla="*/ 0 w 280"/>
                  <a:gd name="T49" fmla="*/ 44 h 175"/>
                  <a:gd name="T50" fmla="*/ 1 w 280"/>
                  <a:gd name="T51" fmla="*/ 35 h 175"/>
                  <a:gd name="T52" fmla="*/ 5 w 280"/>
                  <a:gd name="T53" fmla="*/ 26 h 175"/>
                  <a:gd name="T54" fmla="*/ 12 w 280"/>
                  <a:gd name="T55" fmla="*/ 19 h 175"/>
                  <a:gd name="T56" fmla="*/ 20 w 280"/>
                  <a:gd name="T57" fmla="*/ 13 h 175"/>
                  <a:gd name="T58" fmla="*/ 31 w 280"/>
                  <a:gd name="T59" fmla="*/ 7 h 175"/>
                  <a:gd name="T60" fmla="*/ 43 w 280"/>
                  <a:gd name="T61" fmla="*/ 3 h 175"/>
                  <a:gd name="T62" fmla="*/ 56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84 w 280"/>
                  <a:gd name="T69" fmla="*/ 1 h 175"/>
                  <a:gd name="T70" fmla="*/ 97 w 280"/>
                  <a:gd name="T71" fmla="*/ 3 h 175"/>
                  <a:gd name="T72" fmla="*/ 109 w 280"/>
                  <a:gd name="T73" fmla="*/ 7 h 175"/>
                  <a:gd name="T74" fmla="*/ 120 w 280"/>
                  <a:gd name="T75" fmla="*/ 13 h 175"/>
                  <a:gd name="T76" fmla="*/ 128 w 280"/>
                  <a:gd name="T77" fmla="*/ 19 h 175"/>
                  <a:gd name="T78" fmla="*/ 135 w 280"/>
                  <a:gd name="T79" fmla="*/ 26 h 175"/>
                  <a:gd name="T80" fmla="*/ 139 w 280"/>
                  <a:gd name="T81" fmla="*/ 35 h 175"/>
                  <a:gd name="T82" fmla="*/ 140 w 280"/>
                  <a:gd name="T83" fmla="*/ 44 h 175"/>
                  <a:gd name="T84" fmla="*/ 140 w 280"/>
                  <a:gd name="T85" fmla="*/ 44 h 175"/>
                  <a:gd name="T86" fmla="*/ 140 w 280"/>
                  <a:gd name="T87" fmla="*/ 46 h 175"/>
                  <a:gd name="T88" fmla="*/ 140 w 280"/>
                  <a:gd name="T89" fmla="*/ 48 h 175"/>
                  <a:gd name="T90" fmla="*/ 139 w 280"/>
                  <a:gd name="T91" fmla="*/ 51 h 175"/>
                  <a:gd name="T92" fmla="*/ 138 w 280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276" y="107"/>
                    </a:moveTo>
                    <a:lnTo>
                      <a:pt x="276" y="107"/>
                    </a:lnTo>
                    <a:lnTo>
                      <a:pt x="270" y="121"/>
                    </a:lnTo>
                    <a:lnTo>
                      <a:pt x="258" y="135"/>
                    </a:lnTo>
                    <a:lnTo>
                      <a:pt x="244" y="147"/>
                    </a:lnTo>
                    <a:lnTo>
                      <a:pt x="228" y="156"/>
                    </a:lnTo>
                    <a:lnTo>
                      <a:pt x="208" y="164"/>
                    </a:lnTo>
                    <a:lnTo>
                      <a:pt x="188" y="171"/>
                    </a:lnTo>
                    <a:lnTo>
                      <a:pt x="165" y="174"/>
                    </a:lnTo>
                    <a:lnTo>
                      <a:pt x="141" y="175"/>
                    </a:lnTo>
                    <a:lnTo>
                      <a:pt x="115" y="174"/>
                    </a:lnTo>
                    <a:lnTo>
                      <a:pt x="91" y="170"/>
                    </a:lnTo>
                    <a:lnTo>
                      <a:pt x="69" y="164"/>
                    </a:lnTo>
                    <a:lnTo>
                      <a:pt x="50" y="155"/>
                    </a:lnTo>
                    <a:lnTo>
                      <a:pt x="33" y="144"/>
                    </a:lnTo>
                    <a:lnTo>
                      <a:pt x="20" y="132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99"/>
                    </a:lnTo>
                    <a:lnTo>
                      <a:pt x="1" y="95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6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3" y="3"/>
                    </a:lnTo>
                    <a:lnTo>
                      <a:pt x="141" y="0"/>
                    </a:lnTo>
                    <a:lnTo>
                      <a:pt x="168" y="3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40" y="26"/>
                    </a:lnTo>
                    <a:lnTo>
                      <a:pt x="256" y="38"/>
                    </a:lnTo>
                    <a:lnTo>
                      <a:pt x="270" y="53"/>
                    </a:lnTo>
                    <a:lnTo>
                      <a:pt x="278" y="71"/>
                    </a:lnTo>
                    <a:lnTo>
                      <a:pt x="280" y="88"/>
                    </a:lnTo>
                    <a:lnTo>
                      <a:pt x="280" y="92"/>
                    </a:lnTo>
                    <a:lnTo>
                      <a:pt x="279" y="97"/>
                    </a:lnTo>
                    <a:lnTo>
                      <a:pt x="278" y="103"/>
                    </a:lnTo>
                    <a:lnTo>
                      <a:pt x="276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9" name="Freeform 138"/>
              <p:cNvSpPr>
                <a:spLocks/>
              </p:cNvSpPr>
              <p:nvPr/>
            </p:nvSpPr>
            <p:spPr bwMode="auto">
              <a:xfrm>
                <a:off x="3669" y="2379"/>
                <a:ext cx="119" cy="74"/>
              </a:xfrm>
              <a:custGeom>
                <a:avLst/>
                <a:gdLst>
                  <a:gd name="T0" fmla="*/ 60 w 237"/>
                  <a:gd name="T1" fmla="*/ 74 h 150"/>
                  <a:gd name="T2" fmla="*/ 47 w 237"/>
                  <a:gd name="T3" fmla="*/ 74 h 150"/>
                  <a:gd name="T4" fmla="*/ 37 w 237"/>
                  <a:gd name="T5" fmla="*/ 71 h 150"/>
                  <a:gd name="T6" fmla="*/ 26 w 237"/>
                  <a:gd name="T7" fmla="*/ 68 h 150"/>
                  <a:gd name="T8" fmla="*/ 18 w 237"/>
                  <a:gd name="T9" fmla="*/ 63 h 150"/>
                  <a:gd name="T10" fmla="*/ 11 w 237"/>
                  <a:gd name="T11" fmla="*/ 57 h 150"/>
                  <a:gd name="T12" fmla="*/ 5 w 237"/>
                  <a:gd name="T13" fmla="*/ 51 h 150"/>
                  <a:gd name="T14" fmla="*/ 1 w 237"/>
                  <a:gd name="T15" fmla="*/ 44 h 150"/>
                  <a:gd name="T16" fmla="*/ 0 w 237"/>
                  <a:gd name="T17" fmla="*/ 37 h 150"/>
                  <a:gd name="T18" fmla="*/ 1 w 237"/>
                  <a:gd name="T19" fmla="*/ 30 h 150"/>
                  <a:gd name="T20" fmla="*/ 5 w 237"/>
                  <a:gd name="T21" fmla="*/ 23 h 150"/>
                  <a:gd name="T22" fmla="*/ 11 w 237"/>
                  <a:gd name="T23" fmla="*/ 17 h 150"/>
                  <a:gd name="T24" fmla="*/ 18 w 237"/>
                  <a:gd name="T25" fmla="*/ 11 h 150"/>
                  <a:gd name="T26" fmla="*/ 26 w 237"/>
                  <a:gd name="T27" fmla="*/ 6 h 150"/>
                  <a:gd name="T28" fmla="*/ 37 w 237"/>
                  <a:gd name="T29" fmla="*/ 3 h 150"/>
                  <a:gd name="T30" fmla="*/ 47 w 237"/>
                  <a:gd name="T31" fmla="*/ 0 h 150"/>
                  <a:gd name="T32" fmla="*/ 60 w 237"/>
                  <a:gd name="T33" fmla="*/ 0 h 150"/>
                  <a:gd name="T34" fmla="*/ 72 w 237"/>
                  <a:gd name="T35" fmla="*/ 0 h 150"/>
                  <a:gd name="T36" fmla="*/ 83 w 237"/>
                  <a:gd name="T37" fmla="*/ 3 h 150"/>
                  <a:gd name="T38" fmla="*/ 92 w 237"/>
                  <a:gd name="T39" fmla="*/ 6 h 150"/>
                  <a:gd name="T40" fmla="*/ 102 w 237"/>
                  <a:gd name="T41" fmla="*/ 11 h 150"/>
                  <a:gd name="T42" fmla="*/ 109 w 237"/>
                  <a:gd name="T43" fmla="*/ 17 h 150"/>
                  <a:gd name="T44" fmla="*/ 114 w 237"/>
                  <a:gd name="T45" fmla="*/ 23 h 150"/>
                  <a:gd name="T46" fmla="*/ 118 w 237"/>
                  <a:gd name="T47" fmla="*/ 30 h 150"/>
                  <a:gd name="T48" fmla="*/ 119 w 237"/>
                  <a:gd name="T49" fmla="*/ 37 h 150"/>
                  <a:gd name="T50" fmla="*/ 118 w 237"/>
                  <a:gd name="T51" fmla="*/ 44 h 150"/>
                  <a:gd name="T52" fmla="*/ 114 w 237"/>
                  <a:gd name="T53" fmla="*/ 51 h 150"/>
                  <a:gd name="T54" fmla="*/ 109 w 237"/>
                  <a:gd name="T55" fmla="*/ 57 h 150"/>
                  <a:gd name="T56" fmla="*/ 102 w 237"/>
                  <a:gd name="T57" fmla="*/ 63 h 150"/>
                  <a:gd name="T58" fmla="*/ 92 w 237"/>
                  <a:gd name="T59" fmla="*/ 68 h 150"/>
                  <a:gd name="T60" fmla="*/ 83 w 237"/>
                  <a:gd name="T61" fmla="*/ 71 h 150"/>
                  <a:gd name="T62" fmla="*/ 72 w 237"/>
                  <a:gd name="T63" fmla="*/ 74 h 150"/>
                  <a:gd name="T64" fmla="*/ 60 w 237"/>
                  <a:gd name="T65" fmla="*/ 74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50"/>
                  <a:gd name="T101" fmla="*/ 237 w 237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50">
                    <a:moveTo>
                      <a:pt x="119" y="150"/>
                    </a:moveTo>
                    <a:lnTo>
                      <a:pt x="94" y="149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4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4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4" y="13"/>
                    </a:lnTo>
                    <a:lnTo>
                      <a:pt x="203" y="22"/>
                    </a:lnTo>
                    <a:lnTo>
                      <a:pt x="217" y="34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4" y="137"/>
                    </a:lnTo>
                    <a:lnTo>
                      <a:pt x="165" y="144"/>
                    </a:lnTo>
                    <a:lnTo>
                      <a:pt x="143" y="149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0" name="Freeform 139"/>
              <p:cNvSpPr>
                <a:spLocks/>
              </p:cNvSpPr>
              <p:nvPr/>
            </p:nvSpPr>
            <p:spPr bwMode="auto">
              <a:xfrm>
                <a:off x="3669" y="2379"/>
                <a:ext cx="119" cy="74"/>
              </a:xfrm>
              <a:custGeom>
                <a:avLst/>
                <a:gdLst>
                  <a:gd name="T0" fmla="*/ 60 w 237"/>
                  <a:gd name="T1" fmla="*/ 74 h 150"/>
                  <a:gd name="T2" fmla="*/ 60 w 237"/>
                  <a:gd name="T3" fmla="*/ 74 h 150"/>
                  <a:gd name="T4" fmla="*/ 47 w 237"/>
                  <a:gd name="T5" fmla="*/ 74 h 150"/>
                  <a:gd name="T6" fmla="*/ 37 w 237"/>
                  <a:gd name="T7" fmla="*/ 71 h 150"/>
                  <a:gd name="T8" fmla="*/ 26 w 237"/>
                  <a:gd name="T9" fmla="*/ 68 h 150"/>
                  <a:gd name="T10" fmla="*/ 18 w 237"/>
                  <a:gd name="T11" fmla="*/ 63 h 150"/>
                  <a:gd name="T12" fmla="*/ 11 w 237"/>
                  <a:gd name="T13" fmla="*/ 57 h 150"/>
                  <a:gd name="T14" fmla="*/ 5 w 237"/>
                  <a:gd name="T15" fmla="*/ 51 h 150"/>
                  <a:gd name="T16" fmla="*/ 1 w 237"/>
                  <a:gd name="T17" fmla="*/ 44 h 150"/>
                  <a:gd name="T18" fmla="*/ 0 w 237"/>
                  <a:gd name="T19" fmla="*/ 37 h 150"/>
                  <a:gd name="T20" fmla="*/ 0 w 237"/>
                  <a:gd name="T21" fmla="*/ 37 h 150"/>
                  <a:gd name="T22" fmla="*/ 1 w 237"/>
                  <a:gd name="T23" fmla="*/ 30 h 150"/>
                  <a:gd name="T24" fmla="*/ 5 w 237"/>
                  <a:gd name="T25" fmla="*/ 23 h 150"/>
                  <a:gd name="T26" fmla="*/ 11 w 237"/>
                  <a:gd name="T27" fmla="*/ 17 h 150"/>
                  <a:gd name="T28" fmla="*/ 18 w 237"/>
                  <a:gd name="T29" fmla="*/ 11 h 150"/>
                  <a:gd name="T30" fmla="*/ 26 w 237"/>
                  <a:gd name="T31" fmla="*/ 6 h 150"/>
                  <a:gd name="T32" fmla="*/ 37 w 237"/>
                  <a:gd name="T33" fmla="*/ 3 h 150"/>
                  <a:gd name="T34" fmla="*/ 47 w 237"/>
                  <a:gd name="T35" fmla="*/ 0 h 150"/>
                  <a:gd name="T36" fmla="*/ 60 w 237"/>
                  <a:gd name="T37" fmla="*/ 0 h 150"/>
                  <a:gd name="T38" fmla="*/ 60 w 237"/>
                  <a:gd name="T39" fmla="*/ 0 h 150"/>
                  <a:gd name="T40" fmla="*/ 72 w 237"/>
                  <a:gd name="T41" fmla="*/ 0 h 150"/>
                  <a:gd name="T42" fmla="*/ 83 w 237"/>
                  <a:gd name="T43" fmla="*/ 3 h 150"/>
                  <a:gd name="T44" fmla="*/ 92 w 237"/>
                  <a:gd name="T45" fmla="*/ 6 h 150"/>
                  <a:gd name="T46" fmla="*/ 102 w 237"/>
                  <a:gd name="T47" fmla="*/ 11 h 150"/>
                  <a:gd name="T48" fmla="*/ 109 w 237"/>
                  <a:gd name="T49" fmla="*/ 17 h 150"/>
                  <a:gd name="T50" fmla="*/ 114 w 237"/>
                  <a:gd name="T51" fmla="*/ 23 h 150"/>
                  <a:gd name="T52" fmla="*/ 118 w 237"/>
                  <a:gd name="T53" fmla="*/ 30 h 150"/>
                  <a:gd name="T54" fmla="*/ 119 w 237"/>
                  <a:gd name="T55" fmla="*/ 37 h 150"/>
                  <a:gd name="T56" fmla="*/ 119 w 237"/>
                  <a:gd name="T57" fmla="*/ 37 h 150"/>
                  <a:gd name="T58" fmla="*/ 118 w 237"/>
                  <a:gd name="T59" fmla="*/ 44 h 150"/>
                  <a:gd name="T60" fmla="*/ 114 w 237"/>
                  <a:gd name="T61" fmla="*/ 51 h 150"/>
                  <a:gd name="T62" fmla="*/ 109 w 237"/>
                  <a:gd name="T63" fmla="*/ 57 h 150"/>
                  <a:gd name="T64" fmla="*/ 102 w 237"/>
                  <a:gd name="T65" fmla="*/ 63 h 150"/>
                  <a:gd name="T66" fmla="*/ 92 w 237"/>
                  <a:gd name="T67" fmla="*/ 68 h 150"/>
                  <a:gd name="T68" fmla="*/ 83 w 237"/>
                  <a:gd name="T69" fmla="*/ 71 h 150"/>
                  <a:gd name="T70" fmla="*/ 72 w 237"/>
                  <a:gd name="T71" fmla="*/ 74 h 150"/>
                  <a:gd name="T72" fmla="*/ 60 w 237"/>
                  <a:gd name="T73" fmla="*/ 74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50"/>
                  <a:gd name="T113" fmla="*/ 237 w 237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94" y="149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4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4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4" y="13"/>
                    </a:lnTo>
                    <a:lnTo>
                      <a:pt x="203" y="22"/>
                    </a:lnTo>
                    <a:lnTo>
                      <a:pt x="217" y="34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4" y="137"/>
                    </a:lnTo>
                    <a:lnTo>
                      <a:pt x="165" y="144"/>
                    </a:lnTo>
                    <a:lnTo>
                      <a:pt x="143" y="149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1" name="Freeform 140"/>
              <p:cNvSpPr>
                <a:spLocks/>
              </p:cNvSpPr>
              <p:nvPr/>
            </p:nvSpPr>
            <p:spPr bwMode="auto">
              <a:xfrm>
                <a:off x="3659" y="2423"/>
                <a:ext cx="137" cy="46"/>
              </a:xfrm>
              <a:custGeom>
                <a:avLst/>
                <a:gdLst>
                  <a:gd name="T0" fmla="*/ 0 w 275"/>
                  <a:gd name="T1" fmla="*/ 1 h 92"/>
                  <a:gd name="T2" fmla="*/ 2 w 275"/>
                  <a:gd name="T3" fmla="*/ 13 h 92"/>
                  <a:gd name="T4" fmla="*/ 6 w 275"/>
                  <a:gd name="T5" fmla="*/ 21 h 92"/>
                  <a:gd name="T6" fmla="*/ 11 w 275"/>
                  <a:gd name="T7" fmla="*/ 27 h 92"/>
                  <a:gd name="T8" fmla="*/ 17 w 275"/>
                  <a:gd name="T9" fmla="*/ 34 h 92"/>
                  <a:gd name="T10" fmla="*/ 25 w 275"/>
                  <a:gd name="T11" fmla="*/ 38 h 92"/>
                  <a:gd name="T12" fmla="*/ 33 w 275"/>
                  <a:gd name="T13" fmla="*/ 42 h 92"/>
                  <a:gd name="T14" fmla="*/ 44 w 275"/>
                  <a:gd name="T15" fmla="*/ 44 h 92"/>
                  <a:gd name="T16" fmla="*/ 55 w 275"/>
                  <a:gd name="T17" fmla="*/ 46 h 92"/>
                  <a:gd name="T18" fmla="*/ 69 w 275"/>
                  <a:gd name="T19" fmla="*/ 46 h 92"/>
                  <a:gd name="T20" fmla="*/ 79 w 275"/>
                  <a:gd name="T21" fmla="*/ 46 h 92"/>
                  <a:gd name="T22" fmla="*/ 89 w 275"/>
                  <a:gd name="T23" fmla="*/ 43 h 92"/>
                  <a:gd name="T24" fmla="*/ 100 w 275"/>
                  <a:gd name="T25" fmla="*/ 40 h 92"/>
                  <a:gd name="T26" fmla="*/ 109 w 275"/>
                  <a:gd name="T27" fmla="*/ 36 h 92"/>
                  <a:gd name="T28" fmla="*/ 118 w 275"/>
                  <a:gd name="T29" fmla="*/ 31 h 92"/>
                  <a:gd name="T30" fmla="*/ 126 w 275"/>
                  <a:gd name="T31" fmla="*/ 26 h 92"/>
                  <a:gd name="T32" fmla="*/ 131 w 275"/>
                  <a:gd name="T33" fmla="*/ 20 h 92"/>
                  <a:gd name="T34" fmla="*/ 135 w 275"/>
                  <a:gd name="T35" fmla="*/ 13 h 92"/>
                  <a:gd name="T36" fmla="*/ 137 w 275"/>
                  <a:gd name="T37" fmla="*/ 0 h 92"/>
                  <a:gd name="T38" fmla="*/ 134 w 275"/>
                  <a:gd name="T39" fmla="*/ 7 h 92"/>
                  <a:gd name="T40" fmla="*/ 128 w 275"/>
                  <a:gd name="T41" fmla="*/ 14 h 92"/>
                  <a:gd name="T42" fmla="*/ 122 w 275"/>
                  <a:gd name="T43" fmla="*/ 21 h 92"/>
                  <a:gd name="T44" fmla="*/ 113 w 275"/>
                  <a:gd name="T45" fmla="*/ 26 h 92"/>
                  <a:gd name="T46" fmla="*/ 104 w 275"/>
                  <a:gd name="T47" fmla="*/ 30 h 92"/>
                  <a:gd name="T48" fmla="*/ 93 w 275"/>
                  <a:gd name="T49" fmla="*/ 34 h 92"/>
                  <a:gd name="T50" fmla="*/ 81 w 275"/>
                  <a:gd name="T51" fmla="*/ 36 h 92"/>
                  <a:gd name="T52" fmla="*/ 69 w 275"/>
                  <a:gd name="T53" fmla="*/ 36 h 92"/>
                  <a:gd name="T54" fmla="*/ 56 w 275"/>
                  <a:gd name="T55" fmla="*/ 36 h 92"/>
                  <a:gd name="T56" fmla="*/ 44 w 275"/>
                  <a:gd name="T57" fmla="*/ 34 h 92"/>
                  <a:gd name="T58" fmla="*/ 33 w 275"/>
                  <a:gd name="T59" fmla="*/ 30 h 92"/>
                  <a:gd name="T60" fmla="*/ 24 w 275"/>
                  <a:gd name="T61" fmla="*/ 26 h 92"/>
                  <a:gd name="T62" fmla="*/ 16 w 275"/>
                  <a:gd name="T63" fmla="*/ 21 h 92"/>
                  <a:gd name="T64" fmla="*/ 9 w 275"/>
                  <a:gd name="T65" fmla="*/ 15 h 92"/>
                  <a:gd name="T66" fmla="*/ 3 w 275"/>
                  <a:gd name="T67" fmla="*/ 8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1"/>
                    </a:moveTo>
                    <a:lnTo>
                      <a:pt x="5" y="27"/>
                    </a:lnTo>
                    <a:lnTo>
                      <a:pt x="12" y="42"/>
                    </a:lnTo>
                    <a:lnTo>
                      <a:pt x="22" y="55"/>
                    </a:lnTo>
                    <a:lnTo>
                      <a:pt x="35" y="67"/>
                    </a:lnTo>
                    <a:lnTo>
                      <a:pt x="50" y="75"/>
                    </a:lnTo>
                    <a:lnTo>
                      <a:pt x="67" y="83"/>
                    </a:lnTo>
                    <a:lnTo>
                      <a:pt x="88" y="87"/>
                    </a:lnTo>
                    <a:lnTo>
                      <a:pt x="111" y="91"/>
                    </a:lnTo>
                    <a:lnTo>
                      <a:pt x="138" y="92"/>
                    </a:lnTo>
                    <a:lnTo>
                      <a:pt x="158" y="91"/>
                    </a:lnTo>
                    <a:lnTo>
                      <a:pt x="179" y="86"/>
                    </a:lnTo>
                    <a:lnTo>
                      <a:pt x="200" y="80"/>
                    </a:lnTo>
                    <a:lnTo>
                      <a:pt x="219" y="72"/>
                    </a:lnTo>
                    <a:lnTo>
                      <a:pt x="237" y="62"/>
                    </a:lnTo>
                    <a:lnTo>
                      <a:pt x="252" y="52"/>
                    </a:lnTo>
                    <a:lnTo>
                      <a:pt x="263" y="39"/>
                    </a:lnTo>
                    <a:lnTo>
                      <a:pt x="271" y="26"/>
                    </a:lnTo>
                    <a:lnTo>
                      <a:pt x="275" y="0"/>
                    </a:lnTo>
                    <a:lnTo>
                      <a:pt x="268" y="15"/>
                    </a:lnTo>
                    <a:lnTo>
                      <a:pt x="257" y="29"/>
                    </a:lnTo>
                    <a:lnTo>
                      <a:pt x="245" y="41"/>
                    </a:lnTo>
                    <a:lnTo>
                      <a:pt x="227" y="52"/>
                    </a:lnTo>
                    <a:lnTo>
                      <a:pt x="208" y="61"/>
                    </a:lnTo>
                    <a:lnTo>
                      <a:pt x="186" y="67"/>
                    </a:lnTo>
                    <a:lnTo>
                      <a:pt x="163" y="71"/>
                    </a:lnTo>
                    <a:lnTo>
                      <a:pt x="138" y="72"/>
                    </a:lnTo>
                    <a:lnTo>
                      <a:pt x="112" y="71"/>
                    </a:lnTo>
                    <a:lnTo>
                      <a:pt x="89" y="68"/>
                    </a:lnTo>
                    <a:lnTo>
                      <a:pt x="67" y="61"/>
                    </a:lnTo>
                    <a:lnTo>
                      <a:pt x="49" y="53"/>
                    </a:lnTo>
                    <a:lnTo>
                      <a:pt x="32" y="42"/>
                    </a:lnTo>
                    <a:lnTo>
                      <a:pt x="19" y="30"/>
                    </a:lnTo>
                    <a:lnTo>
                      <a:pt x="7" y="1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2" name="Freeform 141"/>
              <p:cNvSpPr>
                <a:spLocks/>
              </p:cNvSpPr>
              <p:nvPr/>
            </p:nvSpPr>
            <p:spPr bwMode="auto">
              <a:xfrm>
                <a:off x="3661" y="2348"/>
                <a:ext cx="140" cy="88"/>
              </a:xfrm>
              <a:custGeom>
                <a:avLst/>
                <a:gdLst>
                  <a:gd name="T0" fmla="*/ 138 w 280"/>
                  <a:gd name="T1" fmla="*/ 54 h 176"/>
                  <a:gd name="T2" fmla="*/ 135 w 280"/>
                  <a:gd name="T3" fmla="*/ 61 h 176"/>
                  <a:gd name="T4" fmla="*/ 129 w 280"/>
                  <a:gd name="T5" fmla="*/ 68 h 176"/>
                  <a:gd name="T6" fmla="*/ 122 w 280"/>
                  <a:gd name="T7" fmla="*/ 73 h 176"/>
                  <a:gd name="T8" fmla="*/ 114 w 280"/>
                  <a:gd name="T9" fmla="*/ 79 h 176"/>
                  <a:gd name="T10" fmla="*/ 104 w 280"/>
                  <a:gd name="T11" fmla="*/ 83 h 176"/>
                  <a:gd name="T12" fmla="*/ 94 w 280"/>
                  <a:gd name="T13" fmla="*/ 85 h 176"/>
                  <a:gd name="T14" fmla="*/ 82 w 280"/>
                  <a:gd name="T15" fmla="*/ 88 h 176"/>
                  <a:gd name="T16" fmla="*/ 70 w 280"/>
                  <a:gd name="T17" fmla="*/ 88 h 176"/>
                  <a:gd name="T18" fmla="*/ 57 w 280"/>
                  <a:gd name="T19" fmla="*/ 88 h 176"/>
                  <a:gd name="T20" fmla="*/ 45 w 280"/>
                  <a:gd name="T21" fmla="*/ 85 h 176"/>
                  <a:gd name="T22" fmla="*/ 35 w 280"/>
                  <a:gd name="T23" fmla="*/ 82 h 176"/>
                  <a:gd name="T24" fmla="*/ 24 w 280"/>
                  <a:gd name="T25" fmla="*/ 78 h 176"/>
                  <a:gd name="T26" fmla="*/ 17 w 280"/>
                  <a:gd name="T27" fmla="*/ 72 h 176"/>
                  <a:gd name="T28" fmla="*/ 9 w 280"/>
                  <a:gd name="T29" fmla="*/ 66 h 176"/>
                  <a:gd name="T30" fmla="*/ 4 w 280"/>
                  <a:gd name="T31" fmla="*/ 59 h 176"/>
                  <a:gd name="T32" fmla="*/ 1 w 280"/>
                  <a:gd name="T33" fmla="*/ 52 h 176"/>
                  <a:gd name="T34" fmla="*/ 1 w 280"/>
                  <a:gd name="T35" fmla="*/ 49 h 176"/>
                  <a:gd name="T36" fmla="*/ 1 w 280"/>
                  <a:gd name="T37" fmla="*/ 48 h 176"/>
                  <a:gd name="T38" fmla="*/ 0 w 280"/>
                  <a:gd name="T39" fmla="*/ 46 h 176"/>
                  <a:gd name="T40" fmla="*/ 0 w 280"/>
                  <a:gd name="T41" fmla="*/ 44 h 176"/>
                  <a:gd name="T42" fmla="*/ 1 w 280"/>
                  <a:gd name="T43" fmla="*/ 35 h 176"/>
                  <a:gd name="T44" fmla="*/ 5 w 280"/>
                  <a:gd name="T45" fmla="*/ 26 h 176"/>
                  <a:gd name="T46" fmla="*/ 12 w 280"/>
                  <a:gd name="T47" fmla="*/ 19 h 176"/>
                  <a:gd name="T48" fmla="*/ 20 w 280"/>
                  <a:gd name="T49" fmla="*/ 12 h 176"/>
                  <a:gd name="T50" fmla="*/ 31 w 280"/>
                  <a:gd name="T51" fmla="*/ 7 h 176"/>
                  <a:gd name="T52" fmla="*/ 43 w 280"/>
                  <a:gd name="T53" fmla="*/ 3 h 176"/>
                  <a:gd name="T54" fmla="*/ 56 w 280"/>
                  <a:gd name="T55" fmla="*/ 1 h 176"/>
                  <a:gd name="T56" fmla="*/ 70 w 280"/>
                  <a:gd name="T57" fmla="*/ 0 h 176"/>
                  <a:gd name="T58" fmla="*/ 84 w 280"/>
                  <a:gd name="T59" fmla="*/ 1 h 176"/>
                  <a:gd name="T60" fmla="*/ 97 w 280"/>
                  <a:gd name="T61" fmla="*/ 3 h 176"/>
                  <a:gd name="T62" fmla="*/ 109 w 280"/>
                  <a:gd name="T63" fmla="*/ 7 h 176"/>
                  <a:gd name="T64" fmla="*/ 119 w 280"/>
                  <a:gd name="T65" fmla="*/ 12 h 176"/>
                  <a:gd name="T66" fmla="*/ 128 w 280"/>
                  <a:gd name="T67" fmla="*/ 19 h 176"/>
                  <a:gd name="T68" fmla="*/ 135 w 280"/>
                  <a:gd name="T69" fmla="*/ 26 h 176"/>
                  <a:gd name="T70" fmla="*/ 139 w 280"/>
                  <a:gd name="T71" fmla="*/ 35 h 176"/>
                  <a:gd name="T72" fmla="*/ 140 w 280"/>
                  <a:gd name="T73" fmla="*/ 44 h 176"/>
                  <a:gd name="T74" fmla="*/ 140 w 280"/>
                  <a:gd name="T75" fmla="*/ 46 h 176"/>
                  <a:gd name="T76" fmla="*/ 140 w 280"/>
                  <a:gd name="T77" fmla="*/ 49 h 176"/>
                  <a:gd name="T78" fmla="*/ 139 w 280"/>
                  <a:gd name="T79" fmla="*/ 51 h 176"/>
                  <a:gd name="T80" fmla="*/ 138 w 280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6"/>
                  <a:gd name="T125" fmla="*/ 280 w 280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6">
                    <a:moveTo>
                      <a:pt x="276" y="108"/>
                    </a:moveTo>
                    <a:lnTo>
                      <a:pt x="269" y="122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8" y="157"/>
                    </a:lnTo>
                    <a:lnTo>
                      <a:pt x="208" y="165"/>
                    </a:lnTo>
                    <a:lnTo>
                      <a:pt x="188" y="170"/>
                    </a:lnTo>
                    <a:lnTo>
                      <a:pt x="165" y="175"/>
                    </a:lnTo>
                    <a:lnTo>
                      <a:pt x="140" y="176"/>
                    </a:lnTo>
                    <a:lnTo>
                      <a:pt x="115" y="175"/>
                    </a:lnTo>
                    <a:lnTo>
                      <a:pt x="91" y="170"/>
                    </a:lnTo>
                    <a:lnTo>
                      <a:pt x="69" y="163"/>
                    </a:lnTo>
                    <a:lnTo>
                      <a:pt x="49" y="155"/>
                    </a:lnTo>
                    <a:lnTo>
                      <a:pt x="33" y="144"/>
                    </a:lnTo>
                    <a:lnTo>
                      <a:pt x="19" y="132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3" y="2"/>
                    </a:lnTo>
                    <a:lnTo>
                      <a:pt x="140" y="0"/>
                    </a:lnTo>
                    <a:lnTo>
                      <a:pt x="168" y="2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39" y="25"/>
                    </a:lnTo>
                    <a:lnTo>
                      <a:pt x="256" y="38"/>
                    </a:lnTo>
                    <a:lnTo>
                      <a:pt x="269" y="53"/>
                    </a:lnTo>
                    <a:lnTo>
                      <a:pt x="278" y="70"/>
                    </a:lnTo>
                    <a:lnTo>
                      <a:pt x="280" y="88"/>
                    </a:lnTo>
                    <a:lnTo>
                      <a:pt x="280" y="92"/>
                    </a:lnTo>
                    <a:lnTo>
                      <a:pt x="279" y="98"/>
                    </a:lnTo>
                    <a:lnTo>
                      <a:pt x="278" y="102"/>
                    </a:lnTo>
                    <a:lnTo>
                      <a:pt x="276" y="108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3" name="Freeform 142"/>
              <p:cNvSpPr>
                <a:spLocks/>
              </p:cNvSpPr>
              <p:nvPr/>
            </p:nvSpPr>
            <p:spPr bwMode="auto">
              <a:xfrm>
                <a:off x="3661" y="2348"/>
                <a:ext cx="140" cy="88"/>
              </a:xfrm>
              <a:custGeom>
                <a:avLst/>
                <a:gdLst>
                  <a:gd name="T0" fmla="*/ 138 w 280"/>
                  <a:gd name="T1" fmla="*/ 54 h 176"/>
                  <a:gd name="T2" fmla="*/ 138 w 280"/>
                  <a:gd name="T3" fmla="*/ 54 h 176"/>
                  <a:gd name="T4" fmla="*/ 135 w 280"/>
                  <a:gd name="T5" fmla="*/ 61 h 176"/>
                  <a:gd name="T6" fmla="*/ 129 w 280"/>
                  <a:gd name="T7" fmla="*/ 68 h 176"/>
                  <a:gd name="T8" fmla="*/ 122 w 280"/>
                  <a:gd name="T9" fmla="*/ 73 h 176"/>
                  <a:gd name="T10" fmla="*/ 114 w 280"/>
                  <a:gd name="T11" fmla="*/ 79 h 176"/>
                  <a:gd name="T12" fmla="*/ 104 w 280"/>
                  <a:gd name="T13" fmla="*/ 83 h 176"/>
                  <a:gd name="T14" fmla="*/ 94 w 280"/>
                  <a:gd name="T15" fmla="*/ 85 h 176"/>
                  <a:gd name="T16" fmla="*/ 82 w 280"/>
                  <a:gd name="T17" fmla="*/ 88 h 176"/>
                  <a:gd name="T18" fmla="*/ 70 w 280"/>
                  <a:gd name="T19" fmla="*/ 88 h 176"/>
                  <a:gd name="T20" fmla="*/ 70 w 280"/>
                  <a:gd name="T21" fmla="*/ 88 h 176"/>
                  <a:gd name="T22" fmla="*/ 57 w 280"/>
                  <a:gd name="T23" fmla="*/ 88 h 176"/>
                  <a:gd name="T24" fmla="*/ 45 w 280"/>
                  <a:gd name="T25" fmla="*/ 85 h 176"/>
                  <a:gd name="T26" fmla="*/ 35 w 280"/>
                  <a:gd name="T27" fmla="*/ 82 h 176"/>
                  <a:gd name="T28" fmla="*/ 24 w 280"/>
                  <a:gd name="T29" fmla="*/ 78 h 176"/>
                  <a:gd name="T30" fmla="*/ 17 w 280"/>
                  <a:gd name="T31" fmla="*/ 72 h 176"/>
                  <a:gd name="T32" fmla="*/ 9 w 280"/>
                  <a:gd name="T33" fmla="*/ 66 h 176"/>
                  <a:gd name="T34" fmla="*/ 4 w 280"/>
                  <a:gd name="T35" fmla="*/ 59 h 176"/>
                  <a:gd name="T36" fmla="*/ 1 w 280"/>
                  <a:gd name="T37" fmla="*/ 52 h 176"/>
                  <a:gd name="T38" fmla="*/ 1 w 280"/>
                  <a:gd name="T39" fmla="*/ 52 h 176"/>
                  <a:gd name="T40" fmla="*/ 1 w 280"/>
                  <a:gd name="T41" fmla="*/ 49 h 176"/>
                  <a:gd name="T42" fmla="*/ 1 w 280"/>
                  <a:gd name="T43" fmla="*/ 48 h 176"/>
                  <a:gd name="T44" fmla="*/ 0 w 280"/>
                  <a:gd name="T45" fmla="*/ 46 h 176"/>
                  <a:gd name="T46" fmla="*/ 0 w 280"/>
                  <a:gd name="T47" fmla="*/ 44 h 176"/>
                  <a:gd name="T48" fmla="*/ 0 w 280"/>
                  <a:gd name="T49" fmla="*/ 44 h 176"/>
                  <a:gd name="T50" fmla="*/ 1 w 280"/>
                  <a:gd name="T51" fmla="*/ 35 h 176"/>
                  <a:gd name="T52" fmla="*/ 5 w 280"/>
                  <a:gd name="T53" fmla="*/ 26 h 176"/>
                  <a:gd name="T54" fmla="*/ 12 w 280"/>
                  <a:gd name="T55" fmla="*/ 19 h 176"/>
                  <a:gd name="T56" fmla="*/ 20 w 280"/>
                  <a:gd name="T57" fmla="*/ 12 h 176"/>
                  <a:gd name="T58" fmla="*/ 31 w 280"/>
                  <a:gd name="T59" fmla="*/ 7 h 176"/>
                  <a:gd name="T60" fmla="*/ 43 w 280"/>
                  <a:gd name="T61" fmla="*/ 3 h 176"/>
                  <a:gd name="T62" fmla="*/ 56 w 280"/>
                  <a:gd name="T63" fmla="*/ 1 h 176"/>
                  <a:gd name="T64" fmla="*/ 70 w 280"/>
                  <a:gd name="T65" fmla="*/ 0 h 176"/>
                  <a:gd name="T66" fmla="*/ 70 w 280"/>
                  <a:gd name="T67" fmla="*/ 0 h 176"/>
                  <a:gd name="T68" fmla="*/ 84 w 280"/>
                  <a:gd name="T69" fmla="*/ 1 h 176"/>
                  <a:gd name="T70" fmla="*/ 97 w 280"/>
                  <a:gd name="T71" fmla="*/ 3 h 176"/>
                  <a:gd name="T72" fmla="*/ 109 w 280"/>
                  <a:gd name="T73" fmla="*/ 7 h 176"/>
                  <a:gd name="T74" fmla="*/ 119 w 280"/>
                  <a:gd name="T75" fmla="*/ 12 h 176"/>
                  <a:gd name="T76" fmla="*/ 128 w 280"/>
                  <a:gd name="T77" fmla="*/ 19 h 176"/>
                  <a:gd name="T78" fmla="*/ 135 w 280"/>
                  <a:gd name="T79" fmla="*/ 26 h 176"/>
                  <a:gd name="T80" fmla="*/ 139 w 280"/>
                  <a:gd name="T81" fmla="*/ 35 h 176"/>
                  <a:gd name="T82" fmla="*/ 140 w 280"/>
                  <a:gd name="T83" fmla="*/ 44 h 176"/>
                  <a:gd name="T84" fmla="*/ 140 w 280"/>
                  <a:gd name="T85" fmla="*/ 44 h 176"/>
                  <a:gd name="T86" fmla="*/ 140 w 280"/>
                  <a:gd name="T87" fmla="*/ 46 h 176"/>
                  <a:gd name="T88" fmla="*/ 140 w 280"/>
                  <a:gd name="T89" fmla="*/ 49 h 176"/>
                  <a:gd name="T90" fmla="*/ 139 w 280"/>
                  <a:gd name="T91" fmla="*/ 51 h 176"/>
                  <a:gd name="T92" fmla="*/ 138 w 280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6"/>
                  <a:gd name="T143" fmla="*/ 280 w 280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6">
                    <a:moveTo>
                      <a:pt x="276" y="108"/>
                    </a:moveTo>
                    <a:lnTo>
                      <a:pt x="276" y="108"/>
                    </a:lnTo>
                    <a:lnTo>
                      <a:pt x="269" y="122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8" y="157"/>
                    </a:lnTo>
                    <a:lnTo>
                      <a:pt x="208" y="165"/>
                    </a:lnTo>
                    <a:lnTo>
                      <a:pt x="188" y="170"/>
                    </a:lnTo>
                    <a:lnTo>
                      <a:pt x="165" y="175"/>
                    </a:lnTo>
                    <a:lnTo>
                      <a:pt x="140" y="176"/>
                    </a:lnTo>
                    <a:lnTo>
                      <a:pt x="115" y="175"/>
                    </a:lnTo>
                    <a:lnTo>
                      <a:pt x="91" y="170"/>
                    </a:lnTo>
                    <a:lnTo>
                      <a:pt x="69" y="163"/>
                    </a:lnTo>
                    <a:lnTo>
                      <a:pt x="49" y="155"/>
                    </a:lnTo>
                    <a:lnTo>
                      <a:pt x="33" y="144"/>
                    </a:lnTo>
                    <a:lnTo>
                      <a:pt x="19" y="132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3" y="2"/>
                    </a:lnTo>
                    <a:lnTo>
                      <a:pt x="140" y="0"/>
                    </a:lnTo>
                    <a:lnTo>
                      <a:pt x="168" y="2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39" y="25"/>
                    </a:lnTo>
                    <a:lnTo>
                      <a:pt x="256" y="38"/>
                    </a:lnTo>
                    <a:lnTo>
                      <a:pt x="269" y="53"/>
                    </a:lnTo>
                    <a:lnTo>
                      <a:pt x="278" y="70"/>
                    </a:lnTo>
                    <a:lnTo>
                      <a:pt x="280" y="88"/>
                    </a:lnTo>
                    <a:lnTo>
                      <a:pt x="280" y="92"/>
                    </a:lnTo>
                    <a:lnTo>
                      <a:pt x="279" y="98"/>
                    </a:lnTo>
                    <a:lnTo>
                      <a:pt x="278" y="102"/>
                    </a:lnTo>
                    <a:lnTo>
                      <a:pt x="276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4" name="Freeform 143"/>
              <p:cNvSpPr>
                <a:spLocks/>
              </p:cNvSpPr>
              <p:nvPr/>
            </p:nvSpPr>
            <p:spPr bwMode="auto">
              <a:xfrm>
                <a:off x="3672" y="2355"/>
                <a:ext cx="119" cy="74"/>
              </a:xfrm>
              <a:custGeom>
                <a:avLst/>
                <a:gdLst>
                  <a:gd name="T0" fmla="*/ 60 w 237"/>
                  <a:gd name="T1" fmla="*/ 74 h 148"/>
                  <a:gd name="T2" fmla="*/ 47 w 237"/>
                  <a:gd name="T3" fmla="*/ 74 h 148"/>
                  <a:gd name="T4" fmla="*/ 36 w 237"/>
                  <a:gd name="T5" fmla="*/ 72 h 148"/>
                  <a:gd name="T6" fmla="*/ 26 w 237"/>
                  <a:gd name="T7" fmla="*/ 68 h 148"/>
                  <a:gd name="T8" fmla="*/ 17 w 237"/>
                  <a:gd name="T9" fmla="*/ 63 h 148"/>
                  <a:gd name="T10" fmla="*/ 11 w 237"/>
                  <a:gd name="T11" fmla="*/ 58 h 148"/>
                  <a:gd name="T12" fmla="*/ 5 w 237"/>
                  <a:gd name="T13" fmla="*/ 52 h 148"/>
                  <a:gd name="T14" fmla="*/ 1 w 237"/>
                  <a:gd name="T15" fmla="*/ 45 h 148"/>
                  <a:gd name="T16" fmla="*/ 0 w 237"/>
                  <a:gd name="T17" fmla="*/ 37 h 148"/>
                  <a:gd name="T18" fmla="*/ 1 w 237"/>
                  <a:gd name="T19" fmla="*/ 30 h 148"/>
                  <a:gd name="T20" fmla="*/ 5 w 237"/>
                  <a:gd name="T21" fmla="*/ 23 h 148"/>
                  <a:gd name="T22" fmla="*/ 11 w 237"/>
                  <a:gd name="T23" fmla="*/ 17 h 148"/>
                  <a:gd name="T24" fmla="*/ 17 w 237"/>
                  <a:gd name="T25" fmla="*/ 11 h 148"/>
                  <a:gd name="T26" fmla="*/ 26 w 237"/>
                  <a:gd name="T27" fmla="*/ 6 h 148"/>
                  <a:gd name="T28" fmla="*/ 36 w 237"/>
                  <a:gd name="T29" fmla="*/ 3 h 148"/>
                  <a:gd name="T30" fmla="*/ 47 w 237"/>
                  <a:gd name="T31" fmla="*/ 1 h 148"/>
                  <a:gd name="T32" fmla="*/ 60 w 237"/>
                  <a:gd name="T33" fmla="*/ 0 h 148"/>
                  <a:gd name="T34" fmla="*/ 72 w 237"/>
                  <a:gd name="T35" fmla="*/ 1 h 148"/>
                  <a:gd name="T36" fmla="*/ 83 w 237"/>
                  <a:gd name="T37" fmla="*/ 3 h 148"/>
                  <a:gd name="T38" fmla="*/ 92 w 237"/>
                  <a:gd name="T39" fmla="*/ 6 h 148"/>
                  <a:gd name="T40" fmla="*/ 102 w 237"/>
                  <a:gd name="T41" fmla="*/ 11 h 148"/>
                  <a:gd name="T42" fmla="*/ 108 w 237"/>
                  <a:gd name="T43" fmla="*/ 17 h 148"/>
                  <a:gd name="T44" fmla="*/ 114 w 237"/>
                  <a:gd name="T45" fmla="*/ 23 h 148"/>
                  <a:gd name="T46" fmla="*/ 118 w 237"/>
                  <a:gd name="T47" fmla="*/ 30 h 148"/>
                  <a:gd name="T48" fmla="*/ 119 w 237"/>
                  <a:gd name="T49" fmla="*/ 37 h 148"/>
                  <a:gd name="T50" fmla="*/ 118 w 237"/>
                  <a:gd name="T51" fmla="*/ 45 h 148"/>
                  <a:gd name="T52" fmla="*/ 114 w 237"/>
                  <a:gd name="T53" fmla="*/ 52 h 148"/>
                  <a:gd name="T54" fmla="*/ 108 w 237"/>
                  <a:gd name="T55" fmla="*/ 58 h 148"/>
                  <a:gd name="T56" fmla="*/ 102 w 237"/>
                  <a:gd name="T57" fmla="*/ 63 h 148"/>
                  <a:gd name="T58" fmla="*/ 92 w 237"/>
                  <a:gd name="T59" fmla="*/ 68 h 148"/>
                  <a:gd name="T60" fmla="*/ 83 w 237"/>
                  <a:gd name="T61" fmla="*/ 72 h 148"/>
                  <a:gd name="T62" fmla="*/ 72 w 237"/>
                  <a:gd name="T63" fmla="*/ 74 h 148"/>
                  <a:gd name="T64" fmla="*/ 60 w 237"/>
                  <a:gd name="T65" fmla="*/ 74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8"/>
                  <a:gd name="T101" fmla="*/ 237 w 237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8">
                    <a:moveTo>
                      <a:pt x="119" y="148"/>
                    </a:moveTo>
                    <a:lnTo>
                      <a:pt x="94" y="147"/>
                    </a:lnTo>
                    <a:lnTo>
                      <a:pt x="72" y="143"/>
                    </a:lnTo>
                    <a:lnTo>
                      <a:pt x="52" y="136"/>
                    </a:lnTo>
                    <a:lnTo>
                      <a:pt x="34" y="127"/>
                    </a:lnTo>
                    <a:lnTo>
                      <a:pt x="21" y="116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4" y="22"/>
                    </a:lnTo>
                    <a:lnTo>
                      <a:pt x="52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4" y="13"/>
                    </a:lnTo>
                    <a:lnTo>
                      <a:pt x="203" y="22"/>
                    </a:lnTo>
                    <a:lnTo>
                      <a:pt x="216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6" y="116"/>
                    </a:lnTo>
                    <a:lnTo>
                      <a:pt x="203" y="127"/>
                    </a:lnTo>
                    <a:lnTo>
                      <a:pt x="184" y="136"/>
                    </a:lnTo>
                    <a:lnTo>
                      <a:pt x="165" y="143"/>
                    </a:lnTo>
                    <a:lnTo>
                      <a:pt x="143" y="147"/>
                    </a:lnTo>
                    <a:lnTo>
                      <a:pt x="119" y="148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5" name="Freeform 144"/>
              <p:cNvSpPr>
                <a:spLocks/>
              </p:cNvSpPr>
              <p:nvPr/>
            </p:nvSpPr>
            <p:spPr bwMode="auto">
              <a:xfrm>
                <a:off x="3672" y="2355"/>
                <a:ext cx="119" cy="74"/>
              </a:xfrm>
              <a:custGeom>
                <a:avLst/>
                <a:gdLst>
                  <a:gd name="T0" fmla="*/ 60 w 237"/>
                  <a:gd name="T1" fmla="*/ 74 h 148"/>
                  <a:gd name="T2" fmla="*/ 60 w 237"/>
                  <a:gd name="T3" fmla="*/ 74 h 148"/>
                  <a:gd name="T4" fmla="*/ 47 w 237"/>
                  <a:gd name="T5" fmla="*/ 74 h 148"/>
                  <a:gd name="T6" fmla="*/ 36 w 237"/>
                  <a:gd name="T7" fmla="*/ 72 h 148"/>
                  <a:gd name="T8" fmla="*/ 26 w 237"/>
                  <a:gd name="T9" fmla="*/ 68 h 148"/>
                  <a:gd name="T10" fmla="*/ 17 w 237"/>
                  <a:gd name="T11" fmla="*/ 63 h 148"/>
                  <a:gd name="T12" fmla="*/ 11 w 237"/>
                  <a:gd name="T13" fmla="*/ 58 h 148"/>
                  <a:gd name="T14" fmla="*/ 5 w 237"/>
                  <a:gd name="T15" fmla="*/ 52 h 148"/>
                  <a:gd name="T16" fmla="*/ 1 w 237"/>
                  <a:gd name="T17" fmla="*/ 45 h 148"/>
                  <a:gd name="T18" fmla="*/ 0 w 237"/>
                  <a:gd name="T19" fmla="*/ 37 h 148"/>
                  <a:gd name="T20" fmla="*/ 0 w 237"/>
                  <a:gd name="T21" fmla="*/ 37 h 148"/>
                  <a:gd name="T22" fmla="*/ 1 w 237"/>
                  <a:gd name="T23" fmla="*/ 30 h 148"/>
                  <a:gd name="T24" fmla="*/ 5 w 237"/>
                  <a:gd name="T25" fmla="*/ 23 h 148"/>
                  <a:gd name="T26" fmla="*/ 11 w 237"/>
                  <a:gd name="T27" fmla="*/ 17 h 148"/>
                  <a:gd name="T28" fmla="*/ 17 w 237"/>
                  <a:gd name="T29" fmla="*/ 11 h 148"/>
                  <a:gd name="T30" fmla="*/ 26 w 237"/>
                  <a:gd name="T31" fmla="*/ 6 h 148"/>
                  <a:gd name="T32" fmla="*/ 36 w 237"/>
                  <a:gd name="T33" fmla="*/ 3 h 148"/>
                  <a:gd name="T34" fmla="*/ 47 w 237"/>
                  <a:gd name="T35" fmla="*/ 1 h 148"/>
                  <a:gd name="T36" fmla="*/ 60 w 237"/>
                  <a:gd name="T37" fmla="*/ 0 h 148"/>
                  <a:gd name="T38" fmla="*/ 60 w 237"/>
                  <a:gd name="T39" fmla="*/ 0 h 148"/>
                  <a:gd name="T40" fmla="*/ 72 w 237"/>
                  <a:gd name="T41" fmla="*/ 1 h 148"/>
                  <a:gd name="T42" fmla="*/ 83 w 237"/>
                  <a:gd name="T43" fmla="*/ 3 h 148"/>
                  <a:gd name="T44" fmla="*/ 92 w 237"/>
                  <a:gd name="T45" fmla="*/ 6 h 148"/>
                  <a:gd name="T46" fmla="*/ 102 w 237"/>
                  <a:gd name="T47" fmla="*/ 11 h 148"/>
                  <a:gd name="T48" fmla="*/ 108 w 237"/>
                  <a:gd name="T49" fmla="*/ 17 h 148"/>
                  <a:gd name="T50" fmla="*/ 114 w 237"/>
                  <a:gd name="T51" fmla="*/ 23 h 148"/>
                  <a:gd name="T52" fmla="*/ 118 w 237"/>
                  <a:gd name="T53" fmla="*/ 30 h 148"/>
                  <a:gd name="T54" fmla="*/ 119 w 237"/>
                  <a:gd name="T55" fmla="*/ 37 h 148"/>
                  <a:gd name="T56" fmla="*/ 119 w 237"/>
                  <a:gd name="T57" fmla="*/ 37 h 148"/>
                  <a:gd name="T58" fmla="*/ 118 w 237"/>
                  <a:gd name="T59" fmla="*/ 45 h 148"/>
                  <a:gd name="T60" fmla="*/ 114 w 237"/>
                  <a:gd name="T61" fmla="*/ 52 h 148"/>
                  <a:gd name="T62" fmla="*/ 108 w 237"/>
                  <a:gd name="T63" fmla="*/ 58 h 148"/>
                  <a:gd name="T64" fmla="*/ 102 w 237"/>
                  <a:gd name="T65" fmla="*/ 63 h 148"/>
                  <a:gd name="T66" fmla="*/ 92 w 237"/>
                  <a:gd name="T67" fmla="*/ 68 h 148"/>
                  <a:gd name="T68" fmla="*/ 83 w 237"/>
                  <a:gd name="T69" fmla="*/ 72 h 148"/>
                  <a:gd name="T70" fmla="*/ 72 w 237"/>
                  <a:gd name="T71" fmla="*/ 74 h 148"/>
                  <a:gd name="T72" fmla="*/ 60 w 237"/>
                  <a:gd name="T73" fmla="*/ 74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8"/>
                  <a:gd name="T113" fmla="*/ 237 w 237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8">
                    <a:moveTo>
                      <a:pt x="119" y="148"/>
                    </a:moveTo>
                    <a:lnTo>
                      <a:pt x="119" y="148"/>
                    </a:lnTo>
                    <a:lnTo>
                      <a:pt x="94" y="147"/>
                    </a:lnTo>
                    <a:lnTo>
                      <a:pt x="72" y="143"/>
                    </a:lnTo>
                    <a:lnTo>
                      <a:pt x="52" y="136"/>
                    </a:lnTo>
                    <a:lnTo>
                      <a:pt x="34" y="127"/>
                    </a:lnTo>
                    <a:lnTo>
                      <a:pt x="21" y="116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4" y="22"/>
                    </a:lnTo>
                    <a:lnTo>
                      <a:pt x="52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4" y="13"/>
                    </a:lnTo>
                    <a:lnTo>
                      <a:pt x="203" y="22"/>
                    </a:lnTo>
                    <a:lnTo>
                      <a:pt x="216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6" y="116"/>
                    </a:lnTo>
                    <a:lnTo>
                      <a:pt x="203" y="127"/>
                    </a:lnTo>
                    <a:lnTo>
                      <a:pt x="184" y="136"/>
                    </a:lnTo>
                    <a:lnTo>
                      <a:pt x="165" y="143"/>
                    </a:lnTo>
                    <a:lnTo>
                      <a:pt x="143" y="147"/>
                    </a:lnTo>
                    <a:lnTo>
                      <a:pt x="119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6" name="Freeform 145"/>
              <p:cNvSpPr>
                <a:spLocks/>
              </p:cNvSpPr>
              <p:nvPr/>
            </p:nvSpPr>
            <p:spPr bwMode="auto">
              <a:xfrm>
                <a:off x="3663" y="2399"/>
                <a:ext cx="137" cy="46"/>
              </a:xfrm>
              <a:custGeom>
                <a:avLst/>
                <a:gdLst>
                  <a:gd name="T0" fmla="*/ 0 w 275"/>
                  <a:gd name="T1" fmla="*/ 1 h 93"/>
                  <a:gd name="T2" fmla="*/ 2 w 275"/>
                  <a:gd name="T3" fmla="*/ 14 h 93"/>
                  <a:gd name="T4" fmla="*/ 6 w 275"/>
                  <a:gd name="T5" fmla="*/ 22 h 93"/>
                  <a:gd name="T6" fmla="*/ 11 w 275"/>
                  <a:gd name="T7" fmla="*/ 28 h 93"/>
                  <a:gd name="T8" fmla="*/ 17 w 275"/>
                  <a:gd name="T9" fmla="*/ 33 h 93"/>
                  <a:gd name="T10" fmla="*/ 25 w 275"/>
                  <a:gd name="T11" fmla="*/ 38 h 93"/>
                  <a:gd name="T12" fmla="*/ 33 w 275"/>
                  <a:gd name="T13" fmla="*/ 41 h 93"/>
                  <a:gd name="T14" fmla="*/ 44 w 275"/>
                  <a:gd name="T15" fmla="*/ 44 h 93"/>
                  <a:gd name="T16" fmla="*/ 55 w 275"/>
                  <a:gd name="T17" fmla="*/ 45 h 93"/>
                  <a:gd name="T18" fmla="*/ 68 w 275"/>
                  <a:gd name="T19" fmla="*/ 46 h 93"/>
                  <a:gd name="T20" fmla="*/ 79 w 275"/>
                  <a:gd name="T21" fmla="*/ 45 h 93"/>
                  <a:gd name="T22" fmla="*/ 89 w 275"/>
                  <a:gd name="T23" fmla="*/ 43 h 93"/>
                  <a:gd name="T24" fmla="*/ 100 w 275"/>
                  <a:gd name="T25" fmla="*/ 40 h 93"/>
                  <a:gd name="T26" fmla="*/ 109 w 275"/>
                  <a:gd name="T27" fmla="*/ 36 h 93"/>
                  <a:gd name="T28" fmla="*/ 118 w 275"/>
                  <a:gd name="T29" fmla="*/ 32 h 93"/>
                  <a:gd name="T30" fmla="*/ 125 w 275"/>
                  <a:gd name="T31" fmla="*/ 26 h 93"/>
                  <a:gd name="T32" fmla="*/ 131 w 275"/>
                  <a:gd name="T33" fmla="*/ 20 h 93"/>
                  <a:gd name="T34" fmla="*/ 135 w 275"/>
                  <a:gd name="T35" fmla="*/ 13 h 93"/>
                  <a:gd name="T36" fmla="*/ 137 w 275"/>
                  <a:gd name="T37" fmla="*/ 0 h 93"/>
                  <a:gd name="T38" fmla="*/ 134 w 275"/>
                  <a:gd name="T39" fmla="*/ 7 h 93"/>
                  <a:gd name="T40" fmla="*/ 128 w 275"/>
                  <a:gd name="T41" fmla="*/ 15 h 93"/>
                  <a:gd name="T42" fmla="*/ 122 w 275"/>
                  <a:gd name="T43" fmla="*/ 21 h 93"/>
                  <a:gd name="T44" fmla="*/ 113 w 275"/>
                  <a:gd name="T45" fmla="*/ 26 h 93"/>
                  <a:gd name="T46" fmla="*/ 104 w 275"/>
                  <a:gd name="T47" fmla="*/ 31 h 93"/>
                  <a:gd name="T48" fmla="*/ 93 w 275"/>
                  <a:gd name="T49" fmla="*/ 34 h 93"/>
                  <a:gd name="T50" fmla="*/ 81 w 275"/>
                  <a:gd name="T51" fmla="*/ 36 h 93"/>
                  <a:gd name="T52" fmla="*/ 68 w 275"/>
                  <a:gd name="T53" fmla="*/ 37 h 93"/>
                  <a:gd name="T54" fmla="*/ 56 w 275"/>
                  <a:gd name="T55" fmla="*/ 36 h 93"/>
                  <a:gd name="T56" fmla="*/ 44 w 275"/>
                  <a:gd name="T57" fmla="*/ 35 h 93"/>
                  <a:gd name="T58" fmla="*/ 33 w 275"/>
                  <a:gd name="T59" fmla="*/ 31 h 93"/>
                  <a:gd name="T60" fmla="*/ 24 w 275"/>
                  <a:gd name="T61" fmla="*/ 27 h 93"/>
                  <a:gd name="T62" fmla="*/ 15 w 275"/>
                  <a:gd name="T63" fmla="*/ 22 h 93"/>
                  <a:gd name="T64" fmla="*/ 9 w 275"/>
                  <a:gd name="T65" fmla="*/ 16 h 93"/>
                  <a:gd name="T66" fmla="*/ 3 w 275"/>
                  <a:gd name="T67" fmla="*/ 9 h 93"/>
                  <a:gd name="T68" fmla="*/ 0 w 275"/>
                  <a:gd name="T69" fmla="*/ 1 h 9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3"/>
                  <a:gd name="T107" fmla="*/ 275 w 275"/>
                  <a:gd name="T108" fmla="*/ 93 h 9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3">
                    <a:moveTo>
                      <a:pt x="0" y="3"/>
                    </a:moveTo>
                    <a:lnTo>
                      <a:pt x="5" y="29"/>
                    </a:lnTo>
                    <a:lnTo>
                      <a:pt x="12" y="44"/>
                    </a:lnTo>
                    <a:lnTo>
                      <a:pt x="22" y="57"/>
                    </a:lnTo>
                    <a:lnTo>
                      <a:pt x="35" y="67"/>
                    </a:lnTo>
                    <a:lnTo>
                      <a:pt x="50" y="76"/>
                    </a:lnTo>
                    <a:lnTo>
                      <a:pt x="67" y="83"/>
                    </a:lnTo>
                    <a:lnTo>
                      <a:pt x="88" y="88"/>
                    </a:lnTo>
                    <a:lnTo>
                      <a:pt x="111" y="91"/>
                    </a:lnTo>
                    <a:lnTo>
                      <a:pt x="137" y="93"/>
                    </a:lnTo>
                    <a:lnTo>
                      <a:pt x="158" y="91"/>
                    </a:lnTo>
                    <a:lnTo>
                      <a:pt x="179" y="87"/>
                    </a:lnTo>
                    <a:lnTo>
                      <a:pt x="200" y="81"/>
                    </a:lnTo>
                    <a:lnTo>
                      <a:pt x="219" y="73"/>
                    </a:lnTo>
                    <a:lnTo>
                      <a:pt x="236" y="64"/>
                    </a:lnTo>
                    <a:lnTo>
                      <a:pt x="251" y="52"/>
                    </a:lnTo>
                    <a:lnTo>
                      <a:pt x="263" y="40"/>
                    </a:lnTo>
                    <a:lnTo>
                      <a:pt x="271" y="27"/>
                    </a:lnTo>
                    <a:lnTo>
                      <a:pt x="275" y="0"/>
                    </a:lnTo>
                    <a:lnTo>
                      <a:pt x="268" y="15"/>
                    </a:lnTo>
                    <a:lnTo>
                      <a:pt x="257" y="30"/>
                    </a:lnTo>
                    <a:lnTo>
                      <a:pt x="245" y="43"/>
                    </a:lnTo>
                    <a:lnTo>
                      <a:pt x="227" y="53"/>
                    </a:lnTo>
                    <a:lnTo>
                      <a:pt x="208" y="63"/>
                    </a:lnTo>
                    <a:lnTo>
                      <a:pt x="186" y="68"/>
                    </a:lnTo>
                    <a:lnTo>
                      <a:pt x="163" y="73"/>
                    </a:lnTo>
                    <a:lnTo>
                      <a:pt x="137" y="74"/>
                    </a:lnTo>
                    <a:lnTo>
                      <a:pt x="112" y="73"/>
                    </a:lnTo>
                    <a:lnTo>
                      <a:pt x="89" y="70"/>
                    </a:lnTo>
                    <a:lnTo>
                      <a:pt x="67" y="63"/>
                    </a:lnTo>
                    <a:lnTo>
                      <a:pt x="49" y="55"/>
                    </a:lnTo>
                    <a:lnTo>
                      <a:pt x="31" y="44"/>
                    </a:lnTo>
                    <a:lnTo>
                      <a:pt x="19" y="32"/>
                    </a:lnTo>
                    <a:lnTo>
                      <a:pt x="7" y="18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7" name="Freeform 146"/>
              <p:cNvSpPr>
                <a:spLocks/>
              </p:cNvSpPr>
              <p:nvPr/>
            </p:nvSpPr>
            <p:spPr bwMode="auto">
              <a:xfrm>
                <a:off x="3657" y="2326"/>
                <a:ext cx="139" cy="88"/>
              </a:xfrm>
              <a:custGeom>
                <a:avLst/>
                <a:gdLst>
                  <a:gd name="T0" fmla="*/ 137 w 279"/>
                  <a:gd name="T1" fmla="*/ 54 h 176"/>
                  <a:gd name="T2" fmla="*/ 134 w 279"/>
                  <a:gd name="T3" fmla="*/ 61 h 176"/>
                  <a:gd name="T4" fmla="*/ 129 w 279"/>
                  <a:gd name="T5" fmla="*/ 68 h 176"/>
                  <a:gd name="T6" fmla="*/ 122 w 279"/>
                  <a:gd name="T7" fmla="*/ 73 h 176"/>
                  <a:gd name="T8" fmla="*/ 113 w 279"/>
                  <a:gd name="T9" fmla="*/ 79 h 176"/>
                  <a:gd name="T10" fmla="*/ 104 w 279"/>
                  <a:gd name="T11" fmla="*/ 83 h 176"/>
                  <a:gd name="T12" fmla="*/ 93 w 279"/>
                  <a:gd name="T13" fmla="*/ 86 h 176"/>
                  <a:gd name="T14" fmla="*/ 81 w 279"/>
                  <a:gd name="T15" fmla="*/ 88 h 176"/>
                  <a:gd name="T16" fmla="*/ 69 w 279"/>
                  <a:gd name="T17" fmla="*/ 88 h 176"/>
                  <a:gd name="T18" fmla="*/ 57 w 279"/>
                  <a:gd name="T19" fmla="*/ 88 h 176"/>
                  <a:gd name="T20" fmla="*/ 45 w 279"/>
                  <a:gd name="T21" fmla="*/ 86 h 176"/>
                  <a:gd name="T22" fmla="*/ 34 w 279"/>
                  <a:gd name="T23" fmla="*/ 82 h 176"/>
                  <a:gd name="T24" fmla="*/ 24 w 279"/>
                  <a:gd name="T25" fmla="*/ 78 h 176"/>
                  <a:gd name="T26" fmla="*/ 16 w 279"/>
                  <a:gd name="T27" fmla="*/ 72 h 176"/>
                  <a:gd name="T28" fmla="*/ 9 w 279"/>
                  <a:gd name="T29" fmla="*/ 67 h 176"/>
                  <a:gd name="T30" fmla="*/ 4 w 279"/>
                  <a:gd name="T31" fmla="*/ 59 h 176"/>
                  <a:gd name="T32" fmla="*/ 1 w 279"/>
                  <a:gd name="T33" fmla="*/ 52 h 176"/>
                  <a:gd name="T34" fmla="*/ 0 w 279"/>
                  <a:gd name="T35" fmla="*/ 49 h 176"/>
                  <a:gd name="T36" fmla="*/ 0 w 279"/>
                  <a:gd name="T37" fmla="*/ 48 h 176"/>
                  <a:gd name="T38" fmla="*/ 0 w 279"/>
                  <a:gd name="T39" fmla="*/ 46 h 176"/>
                  <a:gd name="T40" fmla="*/ 0 w 279"/>
                  <a:gd name="T41" fmla="*/ 44 h 176"/>
                  <a:gd name="T42" fmla="*/ 1 w 279"/>
                  <a:gd name="T43" fmla="*/ 36 h 176"/>
                  <a:gd name="T44" fmla="*/ 5 w 279"/>
                  <a:gd name="T45" fmla="*/ 26 h 176"/>
                  <a:gd name="T46" fmla="*/ 12 w 279"/>
                  <a:gd name="T47" fmla="*/ 19 h 176"/>
                  <a:gd name="T48" fmla="*/ 20 w 279"/>
                  <a:gd name="T49" fmla="*/ 13 h 176"/>
                  <a:gd name="T50" fmla="*/ 30 w 279"/>
                  <a:gd name="T51" fmla="*/ 7 h 176"/>
                  <a:gd name="T52" fmla="*/ 42 w 279"/>
                  <a:gd name="T53" fmla="*/ 3 h 176"/>
                  <a:gd name="T54" fmla="*/ 56 w 279"/>
                  <a:gd name="T55" fmla="*/ 1 h 176"/>
                  <a:gd name="T56" fmla="*/ 69 w 279"/>
                  <a:gd name="T57" fmla="*/ 0 h 176"/>
                  <a:gd name="T58" fmla="*/ 83 w 279"/>
                  <a:gd name="T59" fmla="*/ 1 h 176"/>
                  <a:gd name="T60" fmla="*/ 96 w 279"/>
                  <a:gd name="T61" fmla="*/ 3 h 176"/>
                  <a:gd name="T62" fmla="*/ 109 w 279"/>
                  <a:gd name="T63" fmla="*/ 7 h 176"/>
                  <a:gd name="T64" fmla="*/ 119 w 279"/>
                  <a:gd name="T65" fmla="*/ 13 h 176"/>
                  <a:gd name="T66" fmla="*/ 127 w 279"/>
                  <a:gd name="T67" fmla="*/ 19 h 176"/>
                  <a:gd name="T68" fmla="*/ 134 w 279"/>
                  <a:gd name="T69" fmla="*/ 26 h 176"/>
                  <a:gd name="T70" fmla="*/ 138 w 279"/>
                  <a:gd name="T71" fmla="*/ 36 h 176"/>
                  <a:gd name="T72" fmla="*/ 139 w 279"/>
                  <a:gd name="T73" fmla="*/ 44 h 176"/>
                  <a:gd name="T74" fmla="*/ 139 w 279"/>
                  <a:gd name="T75" fmla="*/ 46 h 176"/>
                  <a:gd name="T76" fmla="*/ 138 w 279"/>
                  <a:gd name="T77" fmla="*/ 49 h 176"/>
                  <a:gd name="T78" fmla="*/ 138 w 279"/>
                  <a:gd name="T79" fmla="*/ 51 h 176"/>
                  <a:gd name="T80" fmla="*/ 137 w 279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6"/>
                  <a:gd name="T125" fmla="*/ 279 w 279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6">
                    <a:moveTo>
                      <a:pt x="275" y="109"/>
                    </a:moveTo>
                    <a:lnTo>
                      <a:pt x="268" y="122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7"/>
                    </a:lnTo>
                    <a:lnTo>
                      <a:pt x="208" y="165"/>
                    </a:lnTo>
                    <a:lnTo>
                      <a:pt x="186" y="171"/>
                    </a:lnTo>
                    <a:lnTo>
                      <a:pt x="163" y="175"/>
                    </a:lnTo>
                    <a:lnTo>
                      <a:pt x="139" y="176"/>
                    </a:lnTo>
                    <a:lnTo>
                      <a:pt x="114" y="175"/>
                    </a:lnTo>
                    <a:lnTo>
                      <a:pt x="91" y="171"/>
                    </a:lnTo>
                    <a:lnTo>
                      <a:pt x="69" y="164"/>
                    </a:lnTo>
                    <a:lnTo>
                      <a:pt x="49" y="156"/>
                    </a:lnTo>
                    <a:lnTo>
                      <a:pt x="32" y="144"/>
                    </a:lnTo>
                    <a:lnTo>
                      <a:pt x="18" y="133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3"/>
                    </a:lnTo>
                    <a:lnTo>
                      <a:pt x="139" y="0"/>
                    </a:lnTo>
                    <a:lnTo>
                      <a:pt x="167" y="3"/>
                    </a:lnTo>
                    <a:lnTo>
                      <a:pt x="193" y="7"/>
                    </a:lnTo>
                    <a:lnTo>
                      <a:pt x="218" y="15"/>
                    </a:lnTo>
                    <a:lnTo>
                      <a:pt x="238" y="26"/>
                    </a:lnTo>
                    <a:lnTo>
                      <a:pt x="254" y="38"/>
                    </a:lnTo>
                    <a:lnTo>
                      <a:pt x="268" y="53"/>
                    </a:lnTo>
                    <a:lnTo>
                      <a:pt x="276" y="71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7" y="98"/>
                    </a:lnTo>
                    <a:lnTo>
                      <a:pt x="276" y="103"/>
                    </a:lnTo>
                    <a:lnTo>
                      <a:pt x="275" y="109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8" name="Freeform 147"/>
              <p:cNvSpPr>
                <a:spLocks/>
              </p:cNvSpPr>
              <p:nvPr/>
            </p:nvSpPr>
            <p:spPr bwMode="auto">
              <a:xfrm>
                <a:off x="3657" y="2326"/>
                <a:ext cx="139" cy="88"/>
              </a:xfrm>
              <a:custGeom>
                <a:avLst/>
                <a:gdLst>
                  <a:gd name="T0" fmla="*/ 137 w 279"/>
                  <a:gd name="T1" fmla="*/ 54 h 176"/>
                  <a:gd name="T2" fmla="*/ 137 w 279"/>
                  <a:gd name="T3" fmla="*/ 54 h 176"/>
                  <a:gd name="T4" fmla="*/ 134 w 279"/>
                  <a:gd name="T5" fmla="*/ 61 h 176"/>
                  <a:gd name="T6" fmla="*/ 129 w 279"/>
                  <a:gd name="T7" fmla="*/ 68 h 176"/>
                  <a:gd name="T8" fmla="*/ 122 w 279"/>
                  <a:gd name="T9" fmla="*/ 73 h 176"/>
                  <a:gd name="T10" fmla="*/ 113 w 279"/>
                  <a:gd name="T11" fmla="*/ 79 h 176"/>
                  <a:gd name="T12" fmla="*/ 104 w 279"/>
                  <a:gd name="T13" fmla="*/ 83 h 176"/>
                  <a:gd name="T14" fmla="*/ 93 w 279"/>
                  <a:gd name="T15" fmla="*/ 86 h 176"/>
                  <a:gd name="T16" fmla="*/ 81 w 279"/>
                  <a:gd name="T17" fmla="*/ 88 h 176"/>
                  <a:gd name="T18" fmla="*/ 69 w 279"/>
                  <a:gd name="T19" fmla="*/ 88 h 176"/>
                  <a:gd name="T20" fmla="*/ 69 w 279"/>
                  <a:gd name="T21" fmla="*/ 88 h 176"/>
                  <a:gd name="T22" fmla="*/ 57 w 279"/>
                  <a:gd name="T23" fmla="*/ 88 h 176"/>
                  <a:gd name="T24" fmla="*/ 45 w 279"/>
                  <a:gd name="T25" fmla="*/ 86 h 176"/>
                  <a:gd name="T26" fmla="*/ 34 w 279"/>
                  <a:gd name="T27" fmla="*/ 82 h 176"/>
                  <a:gd name="T28" fmla="*/ 24 w 279"/>
                  <a:gd name="T29" fmla="*/ 78 h 176"/>
                  <a:gd name="T30" fmla="*/ 16 w 279"/>
                  <a:gd name="T31" fmla="*/ 72 h 176"/>
                  <a:gd name="T32" fmla="*/ 9 w 279"/>
                  <a:gd name="T33" fmla="*/ 67 h 176"/>
                  <a:gd name="T34" fmla="*/ 4 w 279"/>
                  <a:gd name="T35" fmla="*/ 59 h 176"/>
                  <a:gd name="T36" fmla="*/ 1 w 279"/>
                  <a:gd name="T37" fmla="*/ 52 h 176"/>
                  <a:gd name="T38" fmla="*/ 1 w 279"/>
                  <a:gd name="T39" fmla="*/ 52 h 176"/>
                  <a:gd name="T40" fmla="*/ 0 w 279"/>
                  <a:gd name="T41" fmla="*/ 49 h 176"/>
                  <a:gd name="T42" fmla="*/ 0 w 279"/>
                  <a:gd name="T43" fmla="*/ 48 h 176"/>
                  <a:gd name="T44" fmla="*/ 0 w 279"/>
                  <a:gd name="T45" fmla="*/ 46 h 176"/>
                  <a:gd name="T46" fmla="*/ 0 w 279"/>
                  <a:gd name="T47" fmla="*/ 44 h 176"/>
                  <a:gd name="T48" fmla="*/ 0 w 279"/>
                  <a:gd name="T49" fmla="*/ 44 h 176"/>
                  <a:gd name="T50" fmla="*/ 1 w 279"/>
                  <a:gd name="T51" fmla="*/ 36 h 176"/>
                  <a:gd name="T52" fmla="*/ 5 w 279"/>
                  <a:gd name="T53" fmla="*/ 26 h 176"/>
                  <a:gd name="T54" fmla="*/ 12 w 279"/>
                  <a:gd name="T55" fmla="*/ 19 h 176"/>
                  <a:gd name="T56" fmla="*/ 20 w 279"/>
                  <a:gd name="T57" fmla="*/ 13 h 176"/>
                  <a:gd name="T58" fmla="*/ 30 w 279"/>
                  <a:gd name="T59" fmla="*/ 7 h 176"/>
                  <a:gd name="T60" fmla="*/ 42 w 279"/>
                  <a:gd name="T61" fmla="*/ 3 h 176"/>
                  <a:gd name="T62" fmla="*/ 56 w 279"/>
                  <a:gd name="T63" fmla="*/ 1 h 176"/>
                  <a:gd name="T64" fmla="*/ 69 w 279"/>
                  <a:gd name="T65" fmla="*/ 0 h 176"/>
                  <a:gd name="T66" fmla="*/ 69 w 279"/>
                  <a:gd name="T67" fmla="*/ 0 h 176"/>
                  <a:gd name="T68" fmla="*/ 83 w 279"/>
                  <a:gd name="T69" fmla="*/ 1 h 176"/>
                  <a:gd name="T70" fmla="*/ 96 w 279"/>
                  <a:gd name="T71" fmla="*/ 3 h 176"/>
                  <a:gd name="T72" fmla="*/ 109 w 279"/>
                  <a:gd name="T73" fmla="*/ 7 h 176"/>
                  <a:gd name="T74" fmla="*/ 119 w 279"/>
                  <a:gd name="T75" fmla="*/ 13 h 176"/>
                  <a:gd name="T76" fmla="*/ 127 w 279"/>
                  <a:gd name="T77" fmla="*/ 19 h 176"/>
                  <a:gd name="T78" fmla="*/ 134 w 279"/>
                  <a:gd name="T79" fmla="*/ 26 h 176"/>
                  <a:gd name="T80" fmla="*/ 138 w 279"/>
                  <a:gd name="T81" fmla="*/ 36 h 176"/>
                  <a:gd name="T82" fmla="*/ 139 w 279"/>
                  <a:gd name="T83" fmla="*/ 44 h 176"/>
                  <a:gd name="T84" fmla="*/ 139 w 279"/>
                  <a:gd name="T85" fmla="*/ 44 h 176"/>
                  <a:gd name="T86" fmla="*/ 139 w 279"/>
                  <a:gd name="T87" fmla="*/ 46 h 176"/>
                  <a:gd name="T88" fmla="*/ 138 w 279"/>
                  <a:gd name="T89" fmla="*/ 49 h 176"/>
                  <a:gd name="T90" fmla="*/ 138 w 279"/>
                  <a:gd name="T91" fmla="*/ 51 h 176"/>
                  <a:gd name="T92" fmla="*/ 137 w 279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6"/>
                  <a:gd name="T143" fmla="*/ 279 w 279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6">
                    <a:moveTo>
                      <a:pt x="275" y="109"/>
                    </a:moveTo>
                    <a:lnTo>
                      <a:pt x="275" y="109"/>
                    </a:lnTo>
                    <a:lnTo>
                      <a:pt x="268" y="122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7"/>
                    </a:lnTo>
                    <a:lnTo>
                      <a:pt x="208" y="165"/>
                    </a:lnTo>
                    <a:lnTo>
                      <a:pt x="186" y="171"/>
                    </a:lnTo>
                    <a:lnTo>
                      <a:pt x="163" y="175"/>
                    </a:lnTo>
                    <a:lnTo>
                      <a:pt x="139" y="176"/>
                    </a:lnTo>
                    <a:lnTo>
                      <a:pt x="114" y="175"/>
                    </a:lnTo>
                    <a:lnTo>
                      <a:pt x="91" y="171"/>
                    </a:lnTo>
                    <a:lnTo>
                      <a:pt x="69" y="164"/>
                    </a:lnTo>
                    <a:lnTo>
                      <a:pt x="49" y="156"/>
                    </a:lnTo>
                    <a:lnTo>
                      <a:pt x="32" y="144"/>
                    </a:lnTo>
                    <a:lnTo>
                      <a:pt x="18" y="133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3"/>
                    </a:lnTo>
                    <a:lnTo>
                      <a:pt x="139" y="0"/>
                    </a:lnTo>
                    <a:lnTo>
                      <a:pt x="167" y="3"/>
                    </a:lnTo>
                    <a:lnTo>
                      <a:pt x="193" y="7"/>
                    </a:lnTo>
                    <a:lnTo>
                      <a:pt x="218" y="15"/>
                    </a:lnTo>
                    <a:lnTo>
                      <a:pt x="238" y="26"/>
                    </a:lnTo>
                    <a:lnTo>
                      <a:pt x="254" y="38"/>
                    </a:lnTo>
                    <a:lnTo>
                      <a:pt x="268" y="53"/>
                    </a:lnTo>
                    <a:lnTo>
                      <a:pt x="276" y="71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7" y="98"/>
                    </a:lnTo>
                    <a:lnTo>
                      <a:pt x="276" y="103"/>
                    </a:lnTo>
                    <a:lnTo>
                      <a:pt x="275" y="10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9" name="Freeform 148"/>
              <p:cNvSpPr>
                <a:spLocks/>
              </p:cNvSpPr>
              <p:nvPr/>
            </p:nvSpPr>
            <p:spPr bwMode="auto">
              <a:xfrm>
                <a:off x="3668" y="2333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47 w 237"/>
                  <a:gd name="T3" fmla="*/ 74 h 149"/>
                  <a:gd name="T4" fmla="*/ 36 w 237"/>
                  <a:gd name="T5" fmla="*/ 71 h 149"/>
                  <a:gd name="T6" fmla="*/ 26 w 237"/>
                  <a:gd name="T7" fmla="*/ 68 h 149"/>
                  <a:gd name="T8" fmla="*/ 17 w 237"/>
                  <a:gd name="T9" fmla="*/ 63 h 149"/>
                  <a:gd name="T10" fmla="*/ 10 w 237"/>
                  <a:gd name="T11" fmla="*/ 58 h 149"/>
                  <a:gd name="T12" fmla="*/ 5 w 237"/>
                  <a:gd name="T13" fmla="*/ 52 h 149"/>
                  <a:gd name="T14" fmla="*/ 1 w 237"/>
                  <a:gd name="T15" fmla="*/ 45 h 149"/>
                  <a:gd name="T16" fmla="*/ 0 w 237"/>
                  <a:gd name="T17" fmla="*/ 37 h 149"/>
                  <a:gd name="T18" fmla="*/ 1 w 237"/>
                  <a:gd name="T19" fmla="*/ 30 h 149"/>
                  <a:gd name="T20" fmla="*/ 5 w 237"/>
                  <a:gd name="T21" fmla="*/ 23 h 149"/>
                  <a:gd name="T22" fmla="*/ 10 w 237"/>
                  <a:gd name="T23" fmla="*/ 17 h 149"/>
                  <a:gd name="T24" fmla="*/ 17 w 237"/>
                  <a:gd name="T25" fmla="*/ 11 h 149"/>
                  <a:gd name="T26" fmla="*/ 26 w 237"/>
                  <a:gd name="T27" fmla="*/ 6 h 149"/>
                  <a:gd name="T28" fmla="*/ 36 w 237"/>
                  <a:gd name="T29" fmla="*/ 3 h 149"/>
                  <a:gd name="T30" fmla="*/ 47 w 237"/>
                  <a:gd name="T31" fmla="*/ 0 h 149"/>
                  <a:gd name="T32" fmla="*/ 59 w 237"/>
                  <a:gd name="T33" fmla="*/ 0 h 149"/>
                  <a:gd name="T34" fmla="*/ 72 w 237"/>
                  <a:gd name="T35" fmla="*/ 0 h 149"/>
                  <a:gd name="T36" fmla="*/ 82 w 237"/>
                  <a:gd name="T37" fmla="*/ 3 h 149"/>
                  <a:gd name="T38" fmla="*/ 93 w 237"/>
                  <a:gd name="T39" fmla="*/ 6 h 149"/>
                  <a:gd name="T40" fmla="*/ 101 w 237"/>
                  <a:gd name="T41" fmla="*/ 11 h 149"/>
                  <a:gd name="T42" fmla="*/ 108 w 237"/>
                  <a:gd name="T43" fmla="*/ 17 h 149"/>
                  <a:gd name="T44" fmla="*/ 114 w 237"/>
                  <a:gd name="T45" fmla="*/ 23 h 149"/>
                  <a:gd name="T46" fmla="*/ 118 w 237"/>
                  <a:gd name="T47" fmla="*/ 30 h 149"/>
                  <a:gd name="T48" fmla="*/ 119 w 237"/>
                  <a:gd name="T49" fmla="*/ 37 h 149"/>
                  <a:gd name="T50" fmla="*/ 118 w 237"/>
                  <a:gd name="T51" fmla="*/ 45 h 149"/>
                  <a:gd name="T52" fmla="*/ 114 w 237"/>
                  <a:gd name="T53" fmla="*/ 52 h 149"/>
                  <a:gd name="T54" fmla="*/ 108 w 237"/>
                  <a:gd name="T55" fmla="*/ 58 h 149"/>
                  <a:gd name="T56" fmla="*/ 101 w 237"/>
                  <a:gd name="T57" fmla="*/ 63 h 149"/>
                  <a:gd name="T58" fmla="*/ 93 w 237"/>
                  <a:gd name="T59" fmla="*/ 68 h 149"/>
                  <a:gd name="T60" fmla="*/ 82 w 237"/>
                  <a:gd name="T61" fmla="*/ 71 h 149"/>
                  <a:gd name="T62" fmla="*/ 72 w 237"/>
                  <a:gd name="T63" fmla="*/ 74 h 149"/>
                  <a:gd name="T64" fmla="*/ 59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8" y="149"/>
                    </a:moveTo>
                    <a:lnTo>
                      <a:pt x="94" y="148"/>
                    </a:lnTo>
                    <a:lnTo>
                      <a:pt x="72" y="143"/>
                    </a:lnTo>
                    <a:lnTo>
                      <a:pt x="52" y="136"/>
                    </a:lnTo>
                    <a:lnTo>
                      <a:pt x="34" y="127"/>
                    </a:lnTo>
                    <a:lnTo>
                      <a:pt x="20" y="117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0" y="34"/>
                    </a:lnTo>
                    <a:lnTo>
                      <a:pt x="34" y="22"/>
                    </a:lnTo>
                    <a:lnTo>
                      <a:pt x="52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3" y="1"/>
                    </a:lnTo>
                    <a:lnTo>
                      <a:pt x="164" y="6"/>
                    </a:lnTo>
                    <a:lnTo>
                      <a:pt x="185" y="13"/>
                    </a:lnTo>
                    <a:lnTo>
                      <a:pt x="202" y="22"/>
                    </a:lnTo>
                    <a:lnTo>
                      <a:pt x="216" y="34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6" y="117"/>
                    </a:lnTo>
                    <a:lnTo>
                      <a:pt x="202" y="127"/>
                    </a:lnTo>
                    <a:lnTo>
                      <a:pt x="185" y="136"/>
                    </a:lnTo>
                    <a:lnTo>
                      <a:pt x="164" y="143"/>
                    </a:lnTo>
                    <a:lnTo>
                      <a:pt x="143" y="148"/>
                    </a:lnTo>
                    <a:lnTo>
                      <a:pt x="118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0" name="Freeform 149"/>
              <p:cNvSpPr>
                <a:spLocks/>
              </p:cNvSpPr>
              <p:nvPr/>
            </p:nvSpPr>
            <p:spPr bwMode="auto">
              <a:xfrm>
                <a:off x="3668" y="2333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59 w 237"/>
                  <a:gd name="T3" fmla="*/ 74 h 149"/>
                  <a:gd name="T4" fmla="*/ 47 w 237"/>
                  <a:gd name="T5" fmla="*/ 74 h 149"/>
                  <a:gd name="T6" fmla="*/ 36 w 237"/>
                  <a:gd name="T7" fmla="*/ 71 h 149"/>
                  <a:gd name="T8" fmla="*/ 26 w 237"/>
                  <a:gd name="T9" fmla="*/ 68 h 149"/>
                  <a:gd name="T10" fmla="*/ 17 w 237"/>
                  <a:gd name="T11" fmla="*/ 63 h 149"/>
                  <a:gd name="T12" fmla="*/ 10 w 237"/>
                  <a:gd name="T13" fmla="*/ 58 h 149"/>
                  <a:gd name="T14" fmla="*/ 5 w 237"/>
                  <a:gd name="T15" fmla="*/ 52 h 149"/>
                  <a:gd name="T16" fmla="*/ 1 w 237"/>
                  <a:gd name="T17" fmla="*/ 45 h 149"/>
                  <a:gd name="T18" fmla="*/ 0 w 237"/>
                  <a:gd name="T19" fmla="*/ 37 h 149"/>
                  <a:gd name="T20" fmla="*/ 0 w 237"/>
                  <a:gd name="T21" fmla="*/ 37 h 149"/>
                  <a:gd name="T22" fmla="*/ 1 w 237"/>
                  <a:gd name="T23" fmla="*/ 30 h 149"/>
                  <a:gd name="T24" fmla="*/ 5 w 237"/>
                  <a:gd name="T25" fmla="*/ 23 h 149"/>
                  <a:gd name="T26" fmla="*/ 10 w 237"/>
                  <a:gd name="T27" fmla="*/ 17 h 149"/>
                  <a:gd name="T28" fmla="*/ 17 w 237"/>
                  <a:gd name="T29" fmla="*/ 11 h 149"/>
                  <a:gd name="T30" fmla="*/ 26 w 237"/>
                  <a:gd name="T31" fmla="*/ 6 h 149"/>
                  <a:gd name="T32" fmla="*/ 36 w 237"/>
                  <a:gd name="T33" fmla="*/ 3 h 149"/>
                  <a:gd name="T34" fmla="*/ 47 w 237"/>
                  <a:gd name="T35" fmla="*/ 0 h 149"/>
                  <a:gd name="T36" fmla="*/ 59 w 237"/>
                  <a:gd name="T37" fmla="*/ 0 h 149"/>
                  <a:gd name="T38" fmla="*/ 59 w 237"/>
                  <a:gd name="T39" fmla="*/ 0 h 149"/>
                  <a:gd name="T40" fmla="*/ 72 w 237"/>
                  <a:gd name="T41" fmla="*/ 0 h 149"/>
                  <a:gd name="T42" fmla="*/ 82 w 237"/>
                  <a:gd name="T43" fmla="*/ 3 h 149"/>
                  <a:gd name="T44" fmla="*/ 93 w 237"/>
                  <a:gd name="T45" fmla="*/ 6 h 149"/>
                  <a:gd name="T46" fmla="*/ 101 w 237"/>
                  <a:gd name="T47" fmla="*/ 11 h 149"/>
                  <a:gd name="T48" fmla="*/ 108 w 237"/>
                  <a:gd name="T49" fmla="*/ 17 h 149"/>
                  <a:gd name="T50" fmla="*/ 114 w 237"/>
                  <a:gd name="T51" fmla="*/ 23 h 149"/>
                  <a:gd name="T52" fmla="*/ 118 w 237"/>
                  <a:gd name="T53" fmla="*/ 30 h 149"/>
                  <a:gd name="T54" fmla="*/ 119 w 237"/>
                  <a:gd name="T55" fmla="*/ 37 h 149"/>
                  <a:gd name="T56" fmla="*/ 119 w 237"/>
                  <a:gd name="T57" fmla="*/ 37 h 149"/>
                  <a:gd name="T58" fmla="*/ 118 w 237"/>
                  <a:gd name="T59" fmla="*/ 45 h 149"/>
                  <a:gd name="T60" fmla="*/ 114 w 237"/>
                  <a:gd name="T61" fmla="*/ 52 h 149"/>
                  <a:gd name="T62" fmla="*/ 108 w 237"/>
                  <a:gd name="T63" fmla="*/ 58 h 149"/>
                  <a:gd name="T64" fmla="*/ 101 w 237"/>
                  <a:gd name="T65" fmla="*/ 63 h 149"/>
                  <a:gd name="T66" fmla="*/ 93 w 237"/>
                  <a:gd name="T67" fmla="*/ 68 h 149"/>
                  <a:gd name="T68" fmla="*/ 82 w 237"/>
                  <a:gd name="T69" fmla="*/ 71 h 149"/>
                  <a:gd name="T70" fmla="*/ 72 w 237"/>
                  <a:gd name="T71" fmla="*/ 74 h 149"/>
                  <a:gd name="T72" fmla="*/ 59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8" y="149"/>
                    </a:moveTo>
                    <a:lnTo>
                      <a:pt x="118" y="149"/>
                    </a:lnTo>
                    <a:lnTo>
                      <a:pt x="94" y="148"/>
                    </a:lnTo>
                    <a:lnTo>
                      <a:pt x="72" y="143"/>
                    </a:lnTo>
                    <a:lnTo>
                      <a:pt x="52" y="136"/>
                    </a:lnTo>
                    <a:lnTo>
                      <a:pt x="34" y="127"/>
                    </a:lnTo>
                    <a:lnTo>
                      <a:pt x="20" y="117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0" y="34"/>
                    </a:lnTo>
                    <a:lnTo>
                      <a:pt x="34" y="22"/>
                    </a:lnTo>
                    <a:lnTo>
                      <a:pt x="52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3" y="1"/>
                    </a:lnTo>
                    <a:lnTo>
                      <a:pt x="164" y="6"/>
                    </a:lnTo>
                    <a:lnTo>
                      <a:pt x="185" y="13"/>
                    </a:lnTo>
                    <a:lnTo>
                      <a:pt x="202" y="22"/>
                    </a:lnTo>
                    <a:lnTo>
                      <a:pt x="216" y="34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6" y="117"/>
                    </a:lnTo>
                    <a:lnTo>
                      <a:pt x="202" y="127"/>
                    </a:lnTo>
                    <a:lnTo>
                      <a:pt x="185" y="136"/>
                    </a:lnTo>
                    <a:lnTo>
                      <a:pt x="164" y="143"/>
                    </a:lnTo>
                    <a:lnTo>
                      <a:pt x="143" y="148"/>
                    </a:lnTo>
                    <a:lnTo>
                      <a:pt x="118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1" name="Freeform 150"/>
              <p:cNvSpPr>
                <a:spLocks/>
              </p:cNvSpPr>
              <p:nvPr/>
            </p:nvSpPr>
            <p:spPr bwMode="auto">
              <a:xfrm>
                <a:off x="3658" y="2377"/>
                <a:ext cx="138" cy="46"/>
              </a:xfrm>
              <a:custGeom>
                <a:avLst/>
                <a:gdLst>
                  <a:gd name="T0" fmla="*/ 0 w 275"/>
                  <a:gd name="T1" fmla="*/ 1 h 92"/>
                  <a:gd name="T2" fmla="*/ 3 w 275"/>
                  <a:gd name="T3" fmla="*/ 14 h 92"/>
                  <a:gd name="T4" fmla="*/ 6 w 275"/>
                  <a:gd name="T5" fmla="*/ 22 h 92"/>
                  <a:gd name="T6" fmla="*/ 11 w 275"/>
                  <a:gd name="T7" fmla="*/ 28 h 92"/>
                  <a:gd name="T8" fmla="*/ 18 w 275"/>
                  <a:gd name="T9" fmla="*/ 33 h 92"/>
                  <a:gd name="T10" fmla="*/ 25 w 275"/>
                  <a:gd name="T11" fmla="*/ 38 h 92"/>
                  <a:gd name="T12" fmla="*/ 34 w 275"/>
                  <a:gd name="T13" fmla="*/ 42 h 92"/>
                  <a:gd name="T14" fmla="*/ 44 w 275"/>
                  <a:gd name="T15" fmla="*/ 44 h 92"/>
                  <a:gd name="T16" fmla="*/ 56 w 275"/>
                  <a:gd name="T17" fmla="*/ 46 h 92"/>
                  <a:gd name="T18" fmla="*/ 69 w 275"/>
                  <a:gd name="T19" fmla="*/ 46 h 92"/>
                  <a:gd name="T20" fmla="*/ 79 w 275"/>
                  <a:gd name="T21" fmla="*/ 46 h 92"/>
                  <a:gd name="T22" fmla="*/ 90 w 275"/>
                  <a:gd name="T23" fmla="*/ 43 h 92"/>
                  <a:gd name="T24" fmla="*/ 101 w 275"/>
                  <a:gd name="T25" fmla="*/ 40 h 92"/>
                  <a:gd name="T26" fmla="*/ 110 w 275"/>
                  <a:gd name="T27" fmla="*/ 36 h 92"/>
                  <a:gd name="T28" fmla="*/ 119 w 275"/>
                  <a:gd name="T29" fmla="*/ 31 h 92"/>
                  <a:gd name="T30" fmla="*/ 126 w 275"/>
                  <a:gd name="T31" fmla="*/ 26 h 92"/>
                  <a:gd name="T32" fmla="*/ 132 w 275"/>
                  <a:gd name="T33" fmla="*/ 20 h 92"/>
                  <a:gd name="T34" fmla="*/ 136 w 275"/>
                  <a:gd name="T35" fmla="*/ 13 h 92"/>
                  <a:gd name="T36" fmla="*/ 138 w 275"/>
                  <a:gd name="T37" fmla="*/ 0 h 92"/>
                  <a:gd name="T38" fmla="*/ 135 w 275"/>
                  <a:gd name="T39" fmla="*/ 7 h 92"/>
                  <a:gd name="T40" fmla="*/ 129 w 275"/>
                  <a:gd name="T41" fmla="*/ 15 h 92"/>
                  <a:gd name="T42" fmla="*/ 122 w 275"/>
                  <a:gd name="T43" fmla="*/ 21 h 92"/>
                  <a:gd name="T44" fmla="*/ 114 w 275"/>
                  <a:gd name="T45" fmla="*/ 26 h 92"/>
                  <a:gd name="T46" fmla="*/ 105 w 275"/>
                  <a:gd name="T47" fmla="*/ 31 h 92"/>
                  <a:gd name="T48" fmla="*/ 94 w 275"/>
                  <a:gd name="T49" fmla="*/ 34 h 92"/>
                  <a:gd name="T50" fmla="*/ 82 w 275"/>
                  <a:gd name="T51" fmla="*/ 36 h 92"/>
                  <a:gd name="T52" fmla="*/ 69 w 275"/>
                  <a:gd name="T53" fmla="*/ 37 h 92"/>
                  <a:gd name="T54" fmla="*/ 56 w 275"/>
                  <a:gd name="T55" fmla="*/ 36 h 92"/>
                  <a:gd name="T56" fmla="*/ 45 w 275"/>
                  <a:gd name="T57" fmla="*/ 35 h 92"/>
                  <a:gd name="T58" fmla="*/ 34 w 275"/>
                  <a:gd name="T59" fmla="*/ 31 h 92"/>
                  <a:gd name="T60" fmla="*/ 25 w 275"/>
                  <a:gd name="T61" fmla="*/ 27 h 92"/>
                  <a:gd name="T62" fmla="*/ 16 w 275"/>
                  <a:gd name="T63" fmla="*/ 22 h 92"/>
                  <a:gd name="T64" fmla="*/ 10 w 275"/>
                  <a:gd name="T65" fmla="*/ 15 h 92"/>
                  <a:gd name="T66" fmla="*/ 4 w 275"/>
                  <a:gd name="T67" fmla="*/ 9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2"/>
                    </a:moveTo>
                    <a:lnTo>
                      <a:pt x="5" y="29"/>
                    </a:lnTo>
                    <a:lnTo>
                      <a:pt x="12" y="43"/>
                    </a:lnTo>
                    <a:lnTo>
                      <a:pt x="22" y="56"/>
                    </a:lnTo>
                    <a:lnTo>
                      <a:pt x="35" y="66"/>
                    </a:lnTo>
                    <a:lnTo>
                      <a:pt x="50" y="76"/>
                    </a:lnTo>
                    <a:lnTo>
                      <a:pt x="68" y="83"/>
                    </a:lnTo>
                    <a:lnTo>
                      <a:pt x="88" y="87"/>
                    </a:lnTo>
                    <a:lnTo>
                      <a:pt x="112" y="91"/>
                    </a:lnTo>
                    <a:lnTo>
                      <a:pt x="137" y="92"/>
                    </a:lnTo>
                    <a:lnTo>
                      <a:pt x="158" y="91"/>
                    </a:lnTo>
                    <a:lnTo>
                      <a:pt x="180" y="86"/>
                    </a:lnTo>
                    <a:lnTo>
                      <a:pt x="201" y="80"/>
                    </a:lnTo>
                    <a:lnTo>
                      <a:pt x="220" y="72"/>
                    </a:lnTo>
                    <a:lnTo>
                      <a:pt x="237" y="63"/>
                    </a:lnTo>
                    <a:lnTo>
                      <a:pt x="252" y="52"/>
                    </a:lnTo>
                    <a:lnTo>
                      <a:pt x="264" y="39"/>
                    </a:lnTo>
                    <a:lnTo>
                      <a:pt x="271" y="26"/>
                    </a:lnTo>
                    <a:lnTo>
                      <a:pt x="275" y="0"/>
                    </a:lnTo>
                    <a:lnTo>
                      <a:pt x="269" y="15"/>
                    </a:lnTo>
                    <a:lnTo>
                      <a:pt x="258" y="30"/>
                    </a:lnTo>
                    <a:lnTo>
                      <a:pt x="244" y="42"/>
                    </a:lnTo>
                    <a:lnTo>
                      <a:pt x="228" y="53"/>
                    </a:lnTo>
                    <a:lnTo>
                      <a:pt x="209" y="62"/>
                    </a:lnTo>
                    <a:lnTo>
                      <a:pt x="187" y="68"/>
                    </a:lnTo>
                    <a:lnTo>
                      <a:pt x="163" y="72"/>
                    </a:lnTo>
                    <a:lnTo>
                      <a:pt x="137" y="73"/>
                    </a:lnTo>
                    <a:lnTo>
                      <a:pt x="112" y="72"/>
                    </a:lnTo>
                    <a:lnTo>
                      <a:pt x="89" y="69"/>
                    </a:lnTo>
                    <a:lnTo>
                      <a:pt x="67" y="62"/>
                    </a:lnTo>
                    <a:lnTo>
                      <a:pt x="49" y="54"/>
                    </a:lnTo>
                    <a:lnTo>
                      <a:pt x="32" y="43"/>
                    </a:lnTo>
                    <a:lnTo>
                      <a:pt x="19" y="31"/>
                    </a:lnTo>
                    <a:lnTo>
                      <a:pt x="8" y="17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2" name="Freeform 151"/>
              <p:cNvSpPr>
                <a:spLocks/>
              </p:cNvSpPr>
              <p:nvPr/>
            </p:nvSpPr>
            <p:spPr bwMode="auto">
              <a:xfrm>
                <a:off x="3660" y="2302"/>
                <a:ext cx="140" cy="88"/>
              </a:xfrm>
              <a:custGeom>
                <a:avLst/>
                <a:gdLst>
                  <a:gd name="T0" fmla="*/ 138 w 279"/>
                  <a:gd name="T1" fmla="*/ 54 h 175"/>
                  <a:gd name="T2" fmla="*/ 134 w 279"/>
                  <a:gd name="T3" fmla="*/ 61 h 175"/>
                  <a:gd name="T4" fmla="*/ 129 w 279"/>
                  <a:gd name="T5" fmla="*/ 68 h 175"/>
                  <a:gd name="T6" fmla="*/ 122 w 279"/>
                  <a:gd name="T7" fmla="*/ 73 h 175"/>
                  <a:gd name="T8" fmla="*/ 114 w 279"/>
                  <a:gd name="T9" fmla="*/ 78 h 175"/>
                  <a:gd name="T10" fmla="*/ 104 w 279"/>
                  <a:gd name="T11" fmla="*/ 82 h 175"/>
                  <a:gd name="T12" fmla="*/ 93 w 279"/>
                  <a:gd name="T13" fmla="*/ 85 h 175"/>
                  <a:gd name="T14" fmla="*/ 82 w 279"/>
                  <a:gd name="T15" fmla="*/ 87 h 175"/>
                  <a:gd name="T16" fmla="*/ 70 w 279"/>
                  <a:gd name="T17" fmla="*/ 88 h 175"/>
                  <a:gd name="T18" fmla="*/ 57 w 279"/>
                  <a:gd name="T19" fmla="*/ 87 h 175"/>
                  <a:gd name="T20" fmla="*/ 46 w 279"/>
                  <a:gd name="T21" fmla="*/ 85 h 175"/>
                  <a:gd name="T22" fmla="*/ 35 w 279"/>
                  <a:gd name="T23" fmla="*/ 82 h 175"/>
                  <a:gd name="T24" fmla="*/ 25 w 279"/>
                  <a:gd name="T25" fmla="*/ 77 h 175"/>
                  <a:gd name="T26" fmla="*/ 16 w 279"/>
                  <a:gd name="T27" fmla="*/ 72 h 175"/>
                  <a:gd name="T28" fmla="*/ 9 w 279"/>
                  <a:gd name="T29" fmla="*/ 66 h 175"/>
                  <a:gd name="T30" fmla="*/ 5 w 279"/>
                  <a:gd name="T31" fmla="*/ 60 h 175"/>
                  <a:gd name="T32" fmla="*/ 1 w 279"/>
                  <a:gd name="T33" fmla="*/ 52 h 175"/>
                  <a:gd name="T34" fmla="*/ 1 w 279"/>
                  <a:gd name="T35" fmla="*/ 50 h 175"/>
                  <a:gd name="T36" fmla="*/ 1 w 279"/>
                  <a:gd name="T37" fmla="*/ 48 h 175"/>
                  <a:gd name="T38" fmla="*/ 0 w 279"/>
                  <a:gd name="T39" fmla="*/ 46 h 175"/>
                  <a:gd name="T40" fmla="*/ 0 w 279"/>
                  <a:gd name="T41" fmla="*/ 44 h 175"/>
                  <a:gd name="T42" fmla="*/ 1 w 279"/>
                  <a:gd name="T43" fmla="*/ 35 h 175"/>
                  <a:gd name="T44" fmla="*/ 5 w 279"/>
                  <a:gd name="T45" fmla="*/ 27 h 175"/>
                  <a:gd name="T46" fmla="*/ 12 w 279"/>
                  <a:gd name="T47" fmla="*/ 19 h 175"/>
                  <a:gd name="T48" fmla="*/ 20 w 279"/>
                  <a:gd name="T49" fmla="*/ 13 h 175"/>
                  <a:gd name="T50" fmla="*/ 31 w 279"/>
                  <a:gd name="T51" fmla="*/ 8 h 175"/>
                  <a:gd name="T52" fmla="*/ 43 w 279"/>
                  <a:gd name="T53" fmla="*/ 4 h 175"/>
                  <a:gd name="T54" fmla="*/ 56 w 279"/>
                  <a:gd name="T55" fmla="*/ 2 h 175"/>
                  <a:gd name="T56" fmla="*/ 70 w 279"/>
                  <a:gd name="T57" fmla="*/ 0 h 175"/>
                  <a:gd name="T58" fmla="*/ 84 w 279"/>
                  <a:gd name="T59" fmla="*/ 2 h 175"/>
                  <a:gd name="T60" fmla="*/ 97 w 279"/>
                  <a:gd name="T61" fmla="*/ 4 h 175"/>
                  <a:gd name="T62" fmla="*/ 109 w 279"/>
                  <a:gd name="T63" fmla="*/ 8 h 175"/>
                  <a:gd name="T64" fmla="*/ 119 w 279"/>
                  <a:gd name="T65" fmla="*/ 13 h 175"/>
                  <a:gd name="T66" fmla="*/ 127 w 279"/>
                  <a:gd name="T67" fmla="*/ 19 h 175"/>
                  <a:gd name="T68" fmla="*/ 134 w 279"/>
                  <a:gd name="T69" fmla="*/ 27 h 175"/>
                  <a:gd name="T70" fmla="*/ 138 w 279"/>
                  <a:gd name="T71" fmla="*/ 35 h 175"/>
                  <a:gd name="T72" fmla="*/ 140 w 279"/>
                  <a:gd name="T73" fmla="*/ 44 h 175"/>
                  <a:gd name="T74" fmla="*/ 140 w 279"/>
                  <a:gd name="T75" fmla="*/ 46 h 175"/>
                  <a:gd name="T76" fmla="*/ 139 w 279"/>
                  <a:gd name="T77" fmla="*/ 49 h 175"/>
                  <a:gd name="T78" fmla="*/ 138 w 279"/>
                  <a:gd name="T79" fmla="*/ 52 h 175"/>
                  <a:gd name="T80" fmla="*/ 138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275" y="107"/>
                    </a:moveTo>
                    <a:lnTo>
                      <a:pt x="268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6"/>
                    </a:lnTo>
                    <a:lnTo>
                      <a:pt x="208" y="164"/>
                    </a:lnTo>
                    <a:lnTo>
                      <a:pt x="186" y="170"/>
                    </a:lnTo>
                    <a:lnTo>
                      <a:pt x="163" y="174"/>
                    </a:lnTo>
                    <a:lnTo>
                      <a:pt x="139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4"/>
                    </a:lnTo>
                    <a:lnTo>
                      <a:pt x="49" y="154"/>
                    </a:lnTo>
                    <a:lnTo>
                      <a:pt x="32" y="144"/>
                    </a:lnTo>
                    <a:lnTo>
                      <a:pt x="18" y="131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0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1" y="3"/>
                    </a:lnTo>
                    <a:lnTo>
                      <a:pt x="139" y="0"/>
                    </a:lnTo>
                    <a:lnTo>
                      <a:pt x="167" y="3"/>
                    </a:lnTo>
                    <a:lnTo>
                      <a:pt x="193" y="7"/>
                    </a:lnTo>
                    <a:lnTo>
                      <a:pt x="217" y="15"/>
                    </a:lnTo>
                    <a:lnTo>
                      <a:pt x="238" y="26"/>
                    </a:lnTo>
                    <a:lnTo>
                      <a:pt x="254" y="38"/>
                    </a:lnTo>
                    <a:lnTo>
                      <a:pt x="268" y="53"/>
                    </a:lnTo>
                    <a:lnTo>
                      <a:pt x="276" y="70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7" y="98"/>
                    </a:lnTo>
                    <a:lnTo>
                      <a:pt x="276" y="103"/>
                    </a:lnTo>
                    <a:lnTo>
                      <a:pt x="275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3" name="Freeform 152"/>
              <p:cNvSpPr>
                <a:spLocks/>
              </p:cNvSpPr>
              <p:nvPr/>
            </p:nvSpPr>
            <p:spPr bwMode="auto">
              <a:xfrm>
                <a:off x="3660" y="2302"/>
                <a:ext cx="140" cy="88"/>
              </a:xfrm>
              <a:custGeom>
                <a:avLst/>
                <a:gdLst>
                  <a:gd name="T0" fmla="*/ 138 w 279"/>
                  <a:gd name="T1" fmla="*/ 54 h 175"/>
                  <a:gd name="T2" fmla="*/ 138 w 279"/>
                  <a:gd name="T3" fmla="*/ 54 h 175"/>
                  <a:gd name="T4" fmla="*/ 134 w 279"/>
                  <a:gd name="T5" fmla="*/ 61 h 175"/>
                  <a:gd name="T6" fmla="*/ 129 w 279"/>
                  <a:gd name="T7" fmla="*/ 68 h 175"/>
                  <a:gd name="T8" fmla="*/ 122 w 279"/>
                  <a:gd name="T9" fmla="*/ 73 h 175"/>
                  <a:gd name="T10" fmla="*/ 114 w 279"/>
                  <a:gd name="T11" fmla="*/ 78 h 175"/>
                  <a:gd name="T12" fmla="*/ 104 w 279"/>
                  <a:gd name="T13" fmla="*/ 82 h 175"/>
                  <a:gd name="T14" fmla="*/ 93 w 279"/>
                  <a:gd name="T15" fmla="*/ 85 h 175"/>
                  <a:gd name="T16" fmla="*/ 82 w 279"/>
                  <a:gd name="T17" fmla="*/ 87 h 175"/>
                  <a:gd name="T18" fmla="*/ 70 w 279"/>
                  <a:gd name="T19" fmla="*/ 88 h 175"/>
                  <a:gd name="T20" fmla="*/ 70 w 279"/>
                  <a:gd name="T21" fmla="*/ 88 h 175"/>
                  <a:gd name="T22" fmla="*/ 57 w 279"/>
                  <a:gd name="T23" fmla="*/ 87 h 175"/>
                  <a:gd name="T24" fmla="*/ 46 w 279"/>
                  <a:gd name="T25" fmla="*/ 85 h 175"/>
                  <a:gd name="T26" fmla="*/ 35 w 279"/>
                  <a:gd name="T27" fmla="*/ 82 h 175"/>
                  <a:gd name="T28" fmla="*/ 25 w 279"/>
                  <a:gd name="T29" fmla="*/ 77 h 175"/>
                  <a:gd name="T30" fmla="*/ 16 w 279"/>
                  <a:gd name="T31" fmla="*/ 72 h 175"/>
                  <a:gd name="T32" fmla="*/ 9 w 279"/>
                  <a:gd name="T33" fmla="*/ 66 h 175"/>
                  <a:gd name="T34" fmla="*/ 5 w 279"/>
                  <a:gd name="T35" fmla="*/ 60 h 175"/>
                  <a:gd name="T36" fmla="*/ 1 w 279"/>
                  <a:gd name="T37" fmla="*/ 52 h 175"/>
                  <a:gd name="T38" fmla="*/ 1 w 279"/>
                  <a:gd name="T39" fmla="*/ 52 h 175"/>
                  <a:gd name="T40" fmla="*/ 1 w 279"/>
                  <a:gd name="T41" fmla="*/ 50 h 175"/>
                  <a:gd name="T42" fmla="*/ 1 w 279"/>
                  <a:gd name="T43" fmla="*/ 48 h 175"/>
                  <a:gd name="T44" fmla="*/ 0 w 279"/>
                  <a:gd name="T45" fmla="*/ 46 h 175"/>
                  <a:gd name="T46" fmla="*/ 0 w 279"/>
                  <a:gd name="T47" fmla="*/ 44 h 175"/>
                  <a:gd name="T48" fmla="*/ 0 w 279"/>
                  <a:gd name="T49" fmla="*/ 44 h 175"/>
                  <a:gd name="T50" fmla="*/ 1 w 279"/>
                  <a:gd name="T51" fmla="*/ 35 h 175"/>
                  <a:gd name="T52" fmla="*/ 5 w 279"/>
                  <a:gd name="T53" fmla="*/ 27 h 175"/>
                  <a:gd name="T54" fmla="*/ 12 w 279"/>
                  <a:gd name="T55" fmla="*/ 19 h 175"/>
                  <a:gd name="T56" fmla="*/ 20 w 279"/>
                  <a:gd name="T57" fmla="*/ 13 h 175"/>
                  <a:gd name="T58" fmla="*/ 31 w 279"/>
                  <a:gd name="T59" fmla="*/ 8 h 175"/>
                  <a:gd name="T60" fmla="*/ 43 w 279"/>
                  <a:gd name="T61" fmla="*/ 4 h 175"/>
                  <a:gd name="T62" fmla="*/ 56 w 279"/>
                  <a:gd name="T63" fmla="*/ 2 h 175"/>
                  <a:gd name="T64" fmla="*/ 70 w 279"/>
                  <a:gd name="T65" fmla="*/ 0 h 175"/>
                  <a:gd name="T66" fmla="*/ 70 w 279"/>
                  <a:gd name="T67" fmla="*/ 0 h 175"/>
                  <a:gd name="T68" fmla="*/ 84 w 279"/>
                  <a:gd name="T69" fmla="*/ 2 h 175"/>
                  <a:gd name="T70" fmla="*/ 97 w 279"/>
                  <a:gd name="T71" fmla="*/ 4 h 175"/>
                  <a:gd name="T72" fmla="*/ 109 w 279"/>
                  <a:gd name="T73" fmla="*/ 8 h 175"/>
                  <a:gd name="T74" fmla="*/ 119 w 279"/>
                  <a:gd name="T75" fmla="*/ 13 h 175"/>
                  <a:gd name="T76" fmla="*/ 127 w 279"/>
                  <a:gd name="T77" fmla="*/ 19 h 175"/>
                  <a:gd name="T78" fmla="*/ 134 w 279"/>
                  <a:gd name="T79" fmla="*/ 27 h 175"/>
                  <a:gd name="T80" fmla="*/ 138 w 279"/>
                  <a:gd name="T81" fmla="*/ 35 h 175"/>
                  <a:gd name="T82" fmla="*/ 140 w 279"/>
                  <a:gd name="T83" fmla="*/ 44 h 175"/>
                  <a:gd name="T84" fmla="*/ 140 w 279"/>
                  <a:gd name="T85" fmla="*/ 44 h 175"/>
                  <a:gd name="T86" fmla="*/ 140 w 279"/>
                  <a:gd name="T87" fmla="*/ 46 h 175"/>
                  <a:gd name="T88" fmla="*/ 139 w 279"/>
                  <a:gd name="T89" fmla="*/ 49 h 175"/>
                  <a:gd name="T90" fmla="*/ 138 w 279"/>
                  <a:gd name="T91" fmla="*/ 52 h 175"/>
                  <a:gd name="T92" fmla="*/ 138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275" y="107"/>
                    </a:moveTo>
                    <a:lnTo>
                      <a:pt x="275" y="107"/>
                    </a:lnTo>
                    <a:lnTo>
                      <a:pt x="268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6"/>
                    </a:lnTo>
                    <a:lnTo>
                      <a:pt x="208" y="164"/>
                    </a:lnTo>
                    <a:lnTo>
                      <a:pt x="186" y="170"/>
                    </a:lnTo>
                    <a:lnTo>
                      <a:pt x="163" y="174"/>
                    </a:lnTo>
                    <a:lnTo>
                      <a:pt x="139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4"/>
                    </a:lnTo>
                    <a:lnTo>
                      <a:pt x="49" y="154"/>
                    </a:lnTo>
                    <a:lnTo>
                      <a:pt x="32" y="144"/>
                    </a:lnTo>
                    <a:lnTo>
                      <a:pt x="18" y="131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0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1" y="3"/>
                    </a:lnTo>
                    <a:lnTo>
                      <a:pt x="139" y="0"/>
                    </a:lnTo>
                    <a:lnTo>
                      <a:pt x="167" y="3"/>
                    </a:lnTo>
                    <a:lnTo>
                      <a:pt x="193" y="7"/>
                    </a:lnTo>
                    <a:lnTo>
                      <a:pt x="217" y="15"/>
                    </a:lnTo>
                    <a:lnTo>
                      <a:pt x="238" y="26"/>
                    </a:lnTo>
                    <a:lnTo>
                      <a:pt x="254" y="38"/>
                    </a:lnTo>
                    <a:lnTo>
                      <a:pt x="268" y="53"/>
                    </a:lnTo>
                    <a:lnTo>
                      <a:pt x="276" y="70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7" y="98"/>
                    </a:lnTo>
                    <a:lnTo>
                      <a:pt x="276" y="103"/>
                    </a:lnTo>
                    <a:lnTo>
                      <a:pt x="275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4" name="Freeform 153"/>
              <p:cNvSpPr>
                <a:spLocks/>
              </p:cNvSpPr>
              <p:nvPr/>
            </p:nvSpPr>
            <p:spPr bwMode="auto">
              <a:xfrm>
                <a:off x="3671" y="2310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47 w 237"/>
                  <a:gd name="T3" fmla="*/ 73 h 149"/>
                  <a:gd name="T4" fmla="*/ 36 w 237"/>
                  <a:gd name="T5" fmla="*/ 71 h 149"/>
                  <a:gd name="T6" fmla="*/ 26 w 237"/>
                  <a:gd name="T7" fmla="*/ 68 h 149"/>
                  <a:gd name="T8" fmla="*/ 17 w 237"/>
                  <a:gd name="T9" fmla="*/ 63 h 149"/>
                  <a:gd name="T10" fmla="*/ 10 w 237"/>
                  <a:gd name="T11" fmla="*/ 57 h 149"/>
                  <a:gd name="T12" fmla="*/ 5 w 237"/>
                  <a:gd name="T13" fmla="*/ 51 h 149"/>
                  <a:gd name="T14" fmla="*/ 1 w 237"/>
                  <a:gd name="T15" fmla="*/ 44 h 149"/>
                  <a:gd name="T16" fmla="*/ 0 w 237"/>
                  <a:gd name="T17" fmla="*/ 37 h 149"/>
                  <a:gd name="T18" fmla="*/ 1 w 237"/>
                  <a:gd name="T19" fmla="*/ 29 h 149"/>
                  <a:gd name="T20" fmla="*/ 5 w 237"/>
                  <a:gd name="T21" fmla="*/ 22 h 149"/>
                  <a:gd name="T22" fmla="*/ 10 w 237"/>
                  <a:gd name="T23" fmla="*/ 16 h 149"/>
                  <a:gd name="T24" fmla="*/ 17 w 237"/>
                  <a:gd name="T25" fmla="*/ 11 h 149"/>
                  <a:gd name="T26" fmla="*/ 26 w 237"/>
                  <a:gd name="T27" fmla="*/ 6 h 149"/>
                  <a:gd name="T28" fmla="*/ 36 w 237"/>
                  <a:gd name="T29" fmla="*/ 3 h 149"/>
                  <a:gd name="T30" fmla="*/ 47 w 237"/>
                  <a:gd name="T31" fmla="*/ 0 h 149"/>
                  <a:gd name="T32" fmla="*/ 59 w 237"/>
                  <a:gd name="T33" fmla="*/ 0 h 149"/>
                  <a:gd name="T34" fmla="*/ 71 w 237"/>
                  <a:gd name="T35" fmla="*/ 0 h 149"/>
                  <a:gd name="T36" fmla="*/ 82 w 237"/>
                  <a:gd name="T37" fmla="*/ 3 h 149"/>
                  <a:gd name="T38" fmla="*/ 93 w 237"/>
                  <a:gd name="T39" fmla="*/ 6 h 149"/>
                  <a:gd name="T40" fmla="*/ 101 w 237"/>
                  <a:gd name="T41" fmla="*/ 11 h 149"/>
                  <a:gd name="T42" fmla="*/ 108 w 237"/>
                  <a:gd name="T43" fmla="*/ 16 h 149"/>
                  <a:gd name="T44" fmla="*/ 114 w 237"/>
                  <a:gd name="T45" fmla="*/ 22 h 149"/>
                  <a:gd name="T46" fmla="*/ 118 w 237"/>
                  <a:gd name="T47" fmla="*/ 29 h 149"/>
                  <a:gd name="T48" fmla="*/ 119 w 237"/>
                  <a:gd name="T49" fmla="*/ 37 h 149"/>
                  <a:gd name="T50" fmla="*/ 118 w 237"/>
                  <a:gd name="T51" fmla="*/ 44 h 149"/>
                  <a:gd name="T52" fmla="*/ 114 w 237"/>
                  <a:gd name="T53" fmla="*/ 51 h 149"/>
                  <a:gd name="T54" fmla="*/ 108 w 237"/>
                  <a:gd name="T55" fmla="*/ 57 h 149"/>
                  <a:gd name="T56" fmla="*/ 101 w 237"/>
                  <a:gd name="T57" fmla="*/ 63 h 149"/>
                  <a:gd name="T58" fmla="*/ 93 w 237"/>
                  <a:gd name="T59" fmla="*/ 68 h 149"/>
                  <a:gd name="T60" fmla="*/ 82 w 237"/>
                  <a:gd name="T61" fmla="*/ 71 h 149"/>
                  <a:gd name="T62" fmla="*/ 71 w 237"/>
                  <a:gd name="T63" fmla="*/ 73 h 149"/>
                  <a:gd name="T64" fmla="*/ 59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8" y="149"/>
                    </a:moveTo>
                    <a:lnTo>
                      <a:pt x="94" y="147"/>
                    </a:lnTo>
                    <a:lnTo>
                      <a:pt x="72" y="143"/>
                    </a:lnTo>
                    <a:lnTo>
                      <a:pt x="51" y="136"/>
                    </a:lnTo>
                    <a:lnTo>
                      <a:pt x="34" y="127"/>
                    </a:lnTo>
                    <a:lnTo>
                      <a:pt x="20" y="115"/>
                    </a:lnTo>
                    <a:lnTo>
                      <a:pt x="9" y="103"/>
                    </a:lnTo>
                    <a:lnTo>
                      <a:pt x="2" y="89"/>
                    </a:lnTo>
                    <a:lnTo>
                      <a:pt x="0" y="74"/>
                    </a:lnTo>
                    <a:lnTo>
                      <a:pt x="2" y="59"/>
                    </a:lnTo>
                    <a:lnTo>
                      <a:pt x="9" y="45"/>
                    </a:lnTo>
                    <a:lnTo>
                      <a:pt x="20" y="32"/>
                    </a:lnTo>
                    <a:lnTo>
                      <a:pt x="34" y="22"/>
                    </a:lnTo>
                    <a:lnTo>
                      <a:pt x="51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2" y="1"/>
                    </a:lnTo>
                    <a:lnTo>
                      <a:pt x="164" y="6"/>
                    </a:lnTo>
                    <a:lnTo>
                      <a:pt x="185" y="13"/>
                    </a:lnTo>
                    <a:lnTo>
                      <a:pt x="202" y="22"/>
                    </a:lnTo>
                    <a:lnTo>
                      <a:pt x="216" y="32"/>
                    </a:lnTo>
                    <a:lnTo>
                      <a:pt x="228" y="45"/>
                    </a:lnTo>
                    <a:lnTo>
                      <a:pt x="235" y="59"/>
                    </a:lnTo>
                    <a:lnTo>
                      <a:pt x="237" y="74"/>
                    </a:lnTo>
                    <a:lnTo>
                      <a:pt x="235" y="89"/>
                    </a:lnTo>
                    <a:lnTo>
                      <a:pt x="228" y="103"/>
                    </a:lnTo>
                    <a:lnTo>
                      <a:pt x="216" y="115"/>
                    </a:lnTo>
                    <a:lnTo>
                      <a:pt x="202" y="127"/>
                    </a:lnTo>
                    <a:lnTo>
                      <a:pt x="185" y="136"/>
                    </a:lnTo>
                    <a:lnTo>
                      <a:pt x="164" y="143"/>
                    </a:lnTo>
                    <a:lnTo>
                      <a:pt x="142" y="147"/>
                    </a:lnTo>
                    <a:lnTo>
                      <a:pt x="118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5" name="Freeform 154"/>
              <p:cNvSpPr>
                <a:spLocks/>
              </p:cNvSpPr>
              <p:nvPr/>
            </p:nvSpPr>
            <p:spPr bwMode="auto">
              <a:xfrm>
                <a:off x="3671" y="2310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59 w 237"/>
                  <a:gd name="T3" fmla="*/ 74 h 149"/>
                  <a:gd name="T4" fmla="*/ 47 w 237"/>
                  <a:gd name="T5" fmla="*/ 73 h 149"/>
                  <a:gd name="T6" fmla="*/ 36 w 237"/>
                  <a:gd name="T7" fmla="*/ 71 h 149"/>
                  <a:gd name="T8" fmla="*/ 26 w 237"/>
                  <a:gd name="T9" fmla="*/ 68 h 149"/>
                  <a:gd name="T10" fmla="*/ 17 w 237"/>
                  <a:gd name="T11" fmla="*/ 63 h 149"/>
                  <a:gd name="T12" fmla="*/ 10 w 237"/>
                  <a:gd name="T13" fmla="*/ 57 h 149"/>
                  <a:gd name="T14" fmla="*/ 5 w 237"/>
                  <a:gd name="T15" fmla="*/ 51 h 149"/>
                  <a:gd name="T16" fmla="*/ 1 w 237"/>
                  <a:gd name="T17" fmla="*/ 44 h 149"/>
                  <a:gd name="T18" fmla="*/ 0 w 237"/>
                  <a:gd name="T19" fmla="*/ 37 h 149"/>
                  <a:gd name="T20" fmla="*/ 0 w 237"/>
                  <a:gd name="T21" fmla="*/ 37 h 149"/>
                  <a:gd name="T22" fmla="*/ 1 w 237"/>
                  <a:gd name="T23" fmla="*/ 29 h 149"/>
                  <a:gd name="T24" fmla="*/ 5 w 237"/>
                  <a:gd name="T25" fmla="*/ 22 h 149"/>
                  <a:gd name="T26" fmla="*/ 10 w 237"/>
                  <a:gd name="T27" fmla="*/ 16 h 149"/>
                  <a:gd name="T28" fmla="*/ 17 w 237"/>
                  <a:gd name="T29" fmla="*/ 11 h 149"/>
                  <a:gd name="T30" fmla="*/ 26 w 237"/>
                  <a:gd name="T31" fmla="*/ 6 h 149"/>
                  <a:gd name="T32" fmla="*/ 36 w 237"/>
                  <a:gd name="T33" fmla="*/ 3 h 149"/>
                  <a:gd name="T34" fmla="*/ 47 w 237"/>
                  <a:gd name="T35" fmla="*/ 0 h 149"/>
                  <a:gd name="T36" fmla="*/ 59 w 237"/>
                  <a:gd name="T37" fmla="*/ 0 h 149"/>
                  <a:gd name="T38" fmla="*/ 59 w 237"/>
                  <a:gd name="T39" fmla="*/ 0 h 149"/>
                  <a:gd name="T40" fmla="*/ 71 w 237"/>
                  <a:gd name="T41" fmla="*/ 0 h 149"/>
                  <a:gd name="T42" fmla="*/ 82 w 237"/>
                  <a:gd name="T43" fmla="*/ 3 h 149"/>
                  <a:gd name="T44" fmla="*/ 93 w 237"/>
                  <a:gd name="T45" fmla="*/ 6 h 149"/>
                  <a:gd name="T46" fmla="*/ 101 w 237"/>
                  <a:gd name="T47" fmla="*/ 11 h 149"/>
                  <a:gd name="T48" fmla="*/ 108 w 237"/>
                  <a:gd name="T49" fmla="*/ 16 h 149"/>
                  <a:gd name="T50" fmla="*/ 114 w 237"/>
                  <a:gd name="T51" fmla="*/ 22 h 149"/>
                  <a:gd name="T52" fmla="*/ 118 w 237"/>
                  <a:gd name="T53" fmla="*/ 29 h 149"/>
                  <a:gd name="T54" fmla="*/ 119 w 237"/>
                  <a:gd name="T55" fmla="*/ 37 h 149"/>
                  <a:gd name="T56" fmla="*/ 119 w 237"/>
                  <a:gd name="T57" fmla="*/ 37 h 149"/>
                  <a:gd name="T58" fmla="*/ 118 w 237"/>
                  <a:gd name="T59" fmla="*/ 44 h 149"/>
                  <a:gd name="T60" fmla="*/ 114 w 237"/>
                  <a:gd name="T61" fmla="*/ 51 h 149"/>
                  <a:gd name="T62" fmla="*/ 108 w 237"/>
                  <a:gd name="T63" fmla="*/ 57 h 149"/>
                  <a:gd name="T64" fmla="*/ 101 w 237"/>
                  <a:gd name="T65" fmla="*/ 63 h 149"/>
                  <a:gd name="T66" fmla="*/ 93 w 237"/>
                  <a:gd name="T67" fmla="*/ 68 h 149"/>
                  <a:gd name="T68" fmla="*/ 82 w 237"/>
                  <a:gd name="T69" fmla="*/ 71 h 149"/>
                  <a:gd name="T70" fmla="*/ 71 w 237"/>
                  <a:gd name="T71" fmla="*/ 73 h 149"/>
                  <a:gd name="T72" fmla="*/ 59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8" y="149"/>
                    </a:moveTo>
                    <a:lnTo>
                      <a:pt x="118" y="149"/>
                    </a:lnTo>
                    <a:lnTo>
                      <a:pt x="94" y="147"/>
                    </a:lnTo>
                    <a:lnTo>
                      <a:pt x="72" y="143"/>
                    </a:lnTo>
                    <a:lnTo>
                      <a:pt x="51" y="136"/>
                    </a:lnTo>
                    <a:lnTo>
                      <a:pt x="34" y="127"/>
                    </a:lnTo>
                    <a:lnTo>
                      <a:pt x="20" y="115"/>
                    </a:lnTo>
                    <a:lnTo>
                      <a:pt x="9" y="103"/>
                    </a:lnTo>
                    <a:lnTo>
                      <a:pt x="2" y="89"/>
                    </a:lnTo>
                    <a:lnTo>
                      <a:pt x="0" y="74"/>
                    </a:lnTo>
                    <a:lnTo>
                      <a:pt x="2" y="59"/>
                    </a:lnTo>
                    <a:lnTo>
                      <a:pt x="9" y="45"/>
                    </a:lnTo>
                    <a:lnTo>
                      <a:pt x="20" y="32"/>
                    </a:lnTo>
                    <a:lnTo>
                      <a:pt x="34" y="22"/>
                    </a:lnTo>
                    <a:lnTo>
                      <a:pt x="51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2" y="1"/>
                    </a:lnTo>
                    <a:lnTo>
                      <a:pt x="164" y="6"/>
                    </a:lnTo>
                    <a:lnTo>
                      <a:pt x="185" y="13"/>
                    </a:lnTo>
                    <a:lnTo>
                      <a:pt x="202" y="22"/>
                    </a:lnTo>
                    <a:lnTo>
                      <a:pt x="216" y="32"/>
                    </a:lnTo>
                    <a:lnTo>
                      <a:pt x="228" y="45"/>
                    </a:lnTo>
                    <a:lnTo>
                      <a:pt x="235" y="59"/>
                    </a:lnTo>
                    <a:lnTo>
                      <a:pt x="237" y="74"/>
                    </a:lnTo>
                    <a:lnTo>
                      <a:pt x="235" y="89"/>
                    </a:lnTo>
                    <a:lnTo>
                      <a:pt x="228" y="103"/>
                    </a:lnTo>
                    <a:lnTo>
                      <a:pt x="216" y="115"/>
                    </a:lnTo>
                    <a:lnTo>
                      <a:pt x="202" y="127"/>
                    </a:lnTo>
                    <a:lnTo>
                      <a:pt x="185" y="136"/>
                    </a:lnTo>
                    <a:lnTo>
                      <a:pt x="164" y="143"/>
                    </a:lnTo>
                    <a:lnTo>
                      <a:pt x="142" y="147"/>
                    </a:lnTo>
                    <a:lnTo>
                      <a:pt x="118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6" name="Freeform 155"/>
              <p:cNvSpPr>
                <a:spLocks/>
              </p:cNvSpPr>
              <p:nvPr/>
            </p:nvSpPr>
            <p:spPr bwMode="auto">
              <a:xfrm>
                <a:off x="3662" y="2353"/>
                <a:ext cx="137" cy="46"/>
              </a:xfrm>
              <a:custGeom>
                <a:avLst/>
                <a:gdLst>
                  <a:gd name="T0" fmla="*/ 0 w 275"/>
                  <a:gd name="T1" fmla="*/ 1 h 92"/>
                  <a:gd name="T2" fmla="*/ 2 w 275"/>
                  <a:gd name="T3" fmla="*/ 14 h 92"/>
                  <a:gd name="T4" fmla="*/ 6 w 275"/>
                  <a:gd name="T5" fmla="*/ 22 h 92"/>
                  <a:gd name="T6" fmla="*/ 11 w 275"/>
                  <a:gd name="T7" fmla="*/ 28 h 92"/>
                  <a:gd name="T8" fmla="*/ 17 w 275"/>
                  <a:gd name="T9" fmla="*/ 33 h 92"/>
                  <a:gd name="T10" fmla="*/ 25 w 275"/>
                  <a:gd name="T11" fmla="*/ 38 h 92"/>
                  <a:gd name="T12" fmla="*/ 34 w 275"/>
                  <a:gd name="T13" fmla="*/ 41 h 92"/>
                  <a:gd name="T14" fmla="*/ 44 w 275"/>
                  <a:gd name="T15" fmla="*/ 44 h 92"/>
                  <a:gd name="T16" fmla="*/ 56 w 275"/>
                  <a:gd name="T17" fmla="*/ 45 h 92"/>
                  <a:gd name="T18" fmla="*/ 68 w 275"/>
                  <a:gd name="T19" fmla="*/ 46 h 92"/>
                  <a:gd name="T20" fmla="*/ 79 w 275"/>
                  <a:gd name="T21" fmla="*/ 45 h 92"/>
                  <a:gd name="T22" fmla="*/ 90 w 275"/>
                  <a:gd name="T23" fmla="*/ 43 h 92"/>
                  <a:gd name="T24" fmla="*/ 100 w 275"/>
                  <a:gd name="T25" fmla="*/ 40 h 92"/>
                  <a:gd name="T26" fmla="*/ 110 w 275"/>
                  <a:gd name="T27" fmla="*/ 36 h 92"/>
                  <a:gd name="T28" fmla="*/ 118 w 275"/>
                  <a:gd name="T29" fmla="*/ 31 h 92"/>
                  <a:gd name="T30" fmla="*/ 126 w 275"/>
                  <a:gd name="T31" fmla="*/ 25 h 92"/>
                  <a:gd name="T32" fmla="*/ 132 w 275"/>
                  <a:gd name="T33" fmla="*/ 20 h 92"/>
                  <a:gd name="T34" fmla="*/ 135 w 275"/>
                  <a:gd name="T35" fmla="*/ 13 h 92"/>
                  <a:gd name="T36" fmla="*/ 137 w 275"/>
                  <a:gd name="T37" fmla="*/ 0 h 92"/>
                  <a:gd name="T38" fmla="*/ 134 w 275"/>
                  <a:gd name="T39" fmla="*/ 7 h 92"/>
                  <a:gd name="T40" fmla="*/ 129 w 275"/>
                  <a:gd name="T41" fmla="*/ 14 h 92"/>
                  <a:gd name="T42" fmla="*/ 122 w 275"/>
                  <a:gd name="T43" fmla="*/ 21 h 92"/>
                  <a:gd name="T44" fmla="*/ 114 w 275"/>
                  <a:gd name="T45" fmla="*/ 25 h 92"/>
                  <a:gd name="T46" fmla="*/ 104 w 275"/>
                  <a:gd name="T47" fmla="*/ 30 h 92"/>
                  <a:gd name="T48" fmla="*/ 93 w 275"/>
                  <a:gd name="T49" fmla="*/ 33 h 92"/>
                  <a:gd name="T50" fmla="*/ 81 w 275"/>
                  <a:gd name="T51" fmla="*/ 36 h 92"/>
                  <a:gd name="T52" fmla="*/ 68 w 275"/>
                  <a:gd name="T53" fmla="*/ 36 h 92"/>
                  <a:gd name="T54" fmla="*/ 56 w 275"/>
                  <a:gd name="T55" fmla="*/ 36 h 92"/>
                  <a:gd name="T56" fmla="*/ 44 w 275"/>
                  <a:gd name="T57" fmla="*/ 34 h 92"/>
                  <a:gd name="T58" fmla="*/ 33 w 275"/>
                  <a:gd name="T59" fmla="*/ 30 h 92"/>
                  <a:gd name="T60" fmla="*/ 24 w 275"/>
                  <a:gd name="T61" fmla="*/ 26 h 92"/>
                  <a:gd name="T62" fmla="*/ 16 w 275"/>
                  <a:gd name="T63" fmla="*/ 21 h 92"/>
                  <a:gd name="T64" fmla="*/ 9 w 275"/>
                  <a:gd name="T65" fmla="*/ 15 h 92"/>
                  <a:gd name="T66" fmla="*/ 4 w 275"/>
                  <a:gd name="T67" fmla="*/ 8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1"/>
                    </a:moveTo>
                    <a:lnTo>
                      <a:pt x="5" y="28"/>
                    </a:lnTo>
                    <a:lnTo>
                      <a:pt x="12" y="43"/>
                    </a:lnTo>
                    <a:lnTo>
                      <a:pt x="22" y="56"/>
                    </a:lnTo>
                    <a:lnTo>
                      <a:pt x="35" y="66"/>
                    </a:lnTo>
                    <a:lnTo>
                      <a:pt x="50" y="76"/>
                    </a:lnTo>
                    <a:lnTo>
                      <a:pt x="68" y="82"/>
                    </a:lnTo>
                    <a:lnTo>
                      <a:pt x="88" y="87"/>
                    </a:lnTo>
                    <a:lnTo>
                      <a:pt x="112" y="90"/>
                    </a:lnTo>
                    <a:lnTo>
                      <a:pt x="137" y="92"/>
                    </a:lnTo>
                    <a:lnTo>
                      <a:pt x="158" y="90"/>
                    </a:lnTo>
                    <a:lnTo>
                      <a:pt x="180" y="86"/>
                    </a:lnTo>
                    <a:lnTo>
                      <a:pt x="200" y="80"/>
                    </a:lnTo>
                    <a:lnTo>
                      <a:pt x="220" y="72"/>
                    </a:lnTo>
                    <a:lnTo>
                      <a:pt x="237" y="62"/>
                    </a:lnTo>
                    <a:lnTo>
                      <a:pt x="252" y="51"/>
                    </a:lnTo>
                    <a:lnTo>
                      <a:pt x="264" y="39"/>
                    </a:lnTo>
                    <a:lnTo>
                      <a:pt x="271" y="26"/>
                    </a:lnTo>
                    <a:lnTo>
                      <a:pt x="275" y="0"/>
                    </a:lnTo>
                    <a:lnTo>
                      <a:pt x="268" y="15"/>
                    </a:lnTo>
                    <a:lnTo>
                      <a:pt x="258" y="28"/>
                    </a:lnTo>
                    <a:lnTo>
                      <a:pt x="244" y="41"/>
                    </a:lnTo>
                    <a:lnTo>
                      <a:pt x="228" y="51"/>
                    </a:lnTo>
                    <a:lnTo>
                      <a:pt x="209" y="61"/>
                    </a:lnTo>
                    <a:lnTo>
                      <a:pt x="187" y="66"/>
                    </a:lnTo>
                    <a:lnTo>
                      <a:pt x="162" y="71"/>
                    </a:lnTo>
                    <a:lnTo>
                      <a:pt x="137" y="72"/>
                    </a:lnTo>
                    <a:lnTo>
                      <a:pt x="112" y="71"/>
                    </a:lnTo>
                    <a:lnTo>
                      <a:pt x="89" y="67"/>
                    </a:lnTo>
                    <a:lnTo>
                      <a:pt x="67" y="61"/>
                    </a:lnTo>
                    <a:lnTo>
                      <a:pt x="48" y="53"/>
                    </a:lnTo>
                    <a:lnTo>
                      <a:pt x="32" y="42"/>
                    </a:lnTo>
                    <a:lnTo>
                      <a:pt x="18" y="30"/>
                    </a:lnTo>
                    <a:lnTo>
                      <a:pt x="8" y="1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7" name="Freeform 156"/>
              <p:cNvSpPr>
                <a:spLocks/>
              </p:cNvSpPr>
              <p:nvPr/>
            </p:nvSpPr>
            <p:spPr bwMode="auto">
              <a:xfrm>
                <a:off x="3659" y="2275"/>
                <a:ext cx="139" cy="88"/>
              </a:xfrm>
              <a:custGeom>
                <a:avLst/>
                <a:gdLst>
                  <a:gd name="T0" fmla="*/ 138 w 279"/>
                  <a:gd name="T1" fmla="*/ 54 h 175"/>
                  <a:gd name="T2" fmla="*/ 134 w 279"/>
                  <a:gd name="T3" fmla="*/ 61 h 175"/>
                  <a:gd name="T4" fmla="*/ 129 w 279"/>
                  <a:gd name="T5" fmla="*/ 68 h 175"/>
                  <a:gd name="T6" fmla="*/ 122 w 279"/>
                  <a:gd name="T7" fmla="*/ 73 h 175"/>
                  <a:gd name="T8" fmla="*/ 113 w 279"/>
                  <a:gd name="T9" fmla="*/ 78 h 175"/>
                  <a:gd name="T10" fmla="*/ 104 w 279"/>
                  <a:gd name="T11" fmla="*/ 82 h 175"/>
                  <a:gd name="T12" fmla="*/ 93 w 279"/>
                  <a:gd name="T13" fmla="*/ 85 h 175"/>
                  <a:gd name="T14" fmla="*/ 82 w 279"/>
                  <a:gd name="T15" fmla="*/ 87 h 175"/>
                  <a:gd name="T16" fmla="*/ 70 w 279"/>
                  <a:gd name="T17" fmla="*/ 88 h 175"/>
                  <a:gd name="T18" fmla="*/ 57 w 279"/>
                  <a:gd name="T19" fmla="*/ 87 h 175"/>
                  <a:gd name="T20" fmla="*/ 45 w 279"/>
                  <a:gd name="T21" fmla="*/ 85 h 175"/>
                  <a:gd name="T22" fmla="*/ 34 w 279"/>
                  <a:gd name="T23" fmla="*/ 82 h 175"/>
                  <a:gd name="T24" fmla="*/ 25 w 279"/>
                  <a:gd name="T25" fmla="*/ 77 h 175"/>
                  <a:gd name="T26" fmla="*/ 16 w 279"/>
                  <a:gd name="T27" fmla="*/ 72 h 175"/>
                  <a:gd name="T28" fmla="*/ 9 w 279"/>
                  <a:gd name="T29" fmla="*/ 66 h 175"/>
                  <a:gd name="T30" fmla="*/ 4 w 279"/>
                  <a:gd name="T31" fmla="*/ 59 h 175"/>
                  <a:gd name="T32" fmla="*/ 1 w 279"/>
                  <a:gd name="T33" fmla="*/ 52 h 175"/>
                  <a:gd name="T34" fmla="*/ 0 w 279"/>
                  <a:gd name="T35" fmla="*/ 50 h 175"/>
                  <a:gd name="T36" fmla="*/ 0 w 279"/>
                  <a:gd name="T37" fmla="*/ 48 h 175"/>
                  <a:gd name="T38" fmla="*/ 0 w 279"/>
                  <a:gd name="T39" fmla="*/ 46 h 175"/>
                  <a:gd name="T40" fmla="*/ 0 w 279"/>
                  <a:gd name="T41" fmla="*/ 44 h 175"/>
                  <a:gd name="T42" fmla="*/ 1 w 279"/>
                  <a:gd name="T43" fmla="*/ 35 h 175"/>
                  <a:gd name="T44" fmla="*/ 5 w 279"/>
                  <a:gd name="T45" fmla="*/ 27 h 175"/>
                  <a:gd name="T46" fmla="*/ 12 w 279"/>
                  <a:gd name="T47" fmla="*/ 19 h 175"/>
                  <a:gd name="T48" fmla="*/ 20 w 279"/>
                  <a:gd name="T49" fmla="*/ 13 h 175"/>
                  <a:gd name="T50" fmla="*/ 30 w 279"/>
                  <a:gd name="T51" fmla="*/ 8 h 175"/>
                  <a:gd name="T52" fmla="*/ 43 w 279"/>
                  <a:gd name="T53" fmla="*/ 4 h 175"/>
                  <a:gd name="T54" fmla="*/ 56 w 279"/>
                  <a:gd name="T55" fmla="*/ 1 h 175"/>
                  <a:gd name="T56" fmla="*/ 70 w 279"/>
                  <a:gd name="T57" fmla="*/ 0 h 175"/>
                  <a:gd name="T58" fmla="*/ 83 w 279"/>
                  <a:gd name="T59" fmla="*/ 1 h 175"/>
                  <a:gd name="T60" fmla="*/ 97 w 279"/>
                  <a:gd name="T61" fmla="*/ 4 h 175"/>
                  <a:gd name="T62" fmla="*/ 109 w 279"/>
                  <a:gd name="T63" fmla="*/ 8 h 175"/>
                  <a:gd name="T64" fmla="*/ 119 w 279"/>
                  <a:gd name="T65" fmla="*/ 13 h 175"/>
                  <a:gd name="T66" fmla="*/ 127 w 279"/>
                  <a:gd name="T67" fmla="*/ 19 h 175"/>
                  <a:gd name="T68" fmla="*/ 134 w 279"/>
                  <a:gd name="T69" fmla="*/ 27 h 175"/>
                  <a:gd name="T70" fmla="*/ 138 w 279"/>
                  <a:gd name="T71" fmla="*/ 35 h 175"/>
                  <a:gd name="T72" fmla="*/ 139 w 279"/>
                  <a:gd name="T73" fmla="*/ 44 h 175"/>
                  <a:gd name="T74" fmla="*/ 139 w 279"/>
                  <a:gd name="T75" fmla="*/ 46 h 175"/>
                  <a:gd name="T76" fmla="*/ 139 w 279"/>
                  <a:gd name="T77" fmla="*/ 49 h 175"/>
                  <a:gd name="T78" fmla="*/ 138 w 279"/>
                  <a:gd name="T79" fmla="*/ 52 h 175"/>
                  <a:gd name="T80" fmla="*/ 138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276" y="107"/>
                    </a:moveTo>
                    <a:lnTo>
                      <a:pt x="269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5"/>
                    </a:lnTo>
                    <a:lnTo>
                      <a:pt x="209" y="164"/>
                    </a:lnTo>
                    <a:lnTo>
                      <a:pt x="187" y="170"/>
                    </a:lnTo>
                    <a:lnTo>
                      <a:pt x="164" y="174"/>
                    </a:lnTo>
                    <a:lnTo>
                      <a:pt x="140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4"/>
                    </a:lnTo>
                    <a:lnTo>
                      <a:pt x="50" y="154"/>
                    </a:lnTo>
                    <a:lnTo>
                      <a:pt x="33" y="144"/>
                    </a:lnTo>
                    <a:lnTo>
                      <a:pt x="19" y="131"/>
                    </a:lnTo>
                    <a:lnTo>
                      <a:pt x="9" y="117"/>
                    </a:lnTo>
                    <a:lnTo>
                      <a:pt x="3" y="103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3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1" y="15"/>
                    </a:lnTo>
                    <a:lnTo>
                      <a:pt x="86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7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5"/>
                    </a:lnTo>
                    <a:lnTo>
                      <a:pt x="255" y="38"/>
                    </a:lnTo>
                    <a:lnTo>
                      <a:pt x="269" y="53"/>
                    </a:lnTo>
                    <a:lnTo>
                      <a:pt x="277" y="70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8" y="98"/>
                    </a:lnTo>
                    <a:lnTo>
                      <a:pt x="277" y="103"/>
                    </a:lnTo>
                    <a:lnTo>
                      <a:pt x="276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8" name="Freeform 157"/>
              <p:cNvSpPr>
                <a:spLocks/>
              </p:cNvSpPr>
              <p:nvPr/>
            </p:nvSpPr>
            <p:spPr bwMode="auto">
              <a:xfrm>
                <a:off x="3659" y="2275"/>
                <a:ext cx="139" cy="88"/>
              </a:xfrm>
              <a:custGeom>
                <a:avLst/>
                <a:gdLst>
                  <a:gd name="T0" fmla="*/ 138 w 279"/>
                  <a:gd name="T1" fmla="*/ 54 h 175"/>
                  <a:gd name="T2" fmla="*/ 138 w 279"/>
                  <a:gd name="T3" fmla="*/ 54 h 175"/>
                  <a:gd name="T4" fmla="*/ 134 w 279"/>
                  <a:gd name="T5" fmla="*/ 61 h 175"/>
                  <a:gd name="T6" fmla="*/ 129 w 279"/>
                  <a:gd name="T7" fmla="*/ 68 h 175"/>
                  <a:gd name="T8" fmla="*/ 122 w 279"/>
                  <a:gd name="T9" fmla="*/ 73 h 175"/>
                  <a:gd name="T10" fmla="*/ 113 w 279"/>
                  <a:gd name="T11" fmla="*/ 78 h 175"/>
                  <a:gd name="T12" fmla="*/ 104 w 279"/>
                  <a:gd name="T13" fmla="*/ 82 h 175"/>
                  <a:gd name="T14" fmla="*/ 93 w 279"/>
                  <a:gd name="T15" fmla="*/ 85 h 175"/>
                  <a:gd name="T16" fmla="*/ 82 w 279"/>
                  <a:gd name="T17" fmla="*/ 87 h 175"/>
                  <a:gd name="T18" fmla="*/ 70 w 279"/>
                  <a:gd name="T19" fmla="*/ 88 h 175"/>
                  <a:gd name="T20" fmla="*/ 70 w 279"/>
                  <a:gd name="T21" fmla="*/ 88 h 175"/>
                  <a:gd name="T22" fmla="*/ 57 w 279"/>
                  <a:gd name="T23" fmla="*/ 87 h 175"/>
                  <a:gd name="T24" fmla="*/ 45 w 279"/>
                  <a:gd name="T25" fmla="*/ 85 h 175"/>
                  <a:gd name="T26" fmla="*/ 34 w 279"/>
                  <a:gd name="T27" fmla="*/ 82 h 175"/>
                  <a:gd name="T28" fmla="*/ 25 w 279"/>
                  <a:gd name="T29" fmla="*/ 77 h 175"/>
                  <a:gd name="T30" fmla="*/ 16 w 279"/>
                  <a:gd name="T31" fmla="*/ 72 h 175"/>
                  <a:gd name="T32" fmla="*/ 9 w 279"/>
                  <a:gd name="T33" fmla="*/ 66 h 175"/>
                  <a:gd name="T34" fmla="*/ 4 w 279"/>
                  <a:gd name="T35" fmla="*/ 59 h 175"/>
                  <a:gd name="T36" fmla="*/ 1 w 279"/>
                  <a:gd name="T37" fmla="*/ 52 h 175"/>
                  <a:gd name="T38" fmla="*/ 1 w 279"/>
                  <a:gd name="T39" fmla="*/ 52 h 175"/>
                  <a:gd name="T40" fmla="*/ 0 w 279"/>
                  <a:gd name="T41" fmla="*/ 50 h 175"/>
                  <a:gd name="T42" fmla="*/ 0 w 279"/>
                  <a:gd name="T43" fmla="*/ 48 h 175"/>
                  <a:gd name="T44" fmla="*/ 0 w 279"/>
                  <a:gd name="T45" fmla="*/ 46 h 175"/>
                  <a:gd name="T46" fmla="*/ 0 w 279"/>
                  <a:gd name="T47" fmla="*/ 44 h 175"/>
                  <a:gd name="T48" fmla="*/ 0 w 279"/>
                  <a:gd name="T49" fmla="*/ 44 h 175"/>
                  <a:gd name="T50" fmla="*/ 1 w 279"/>
                  <a:gd name="T51" fmla="*/ 35 h 175"/>
                  <a:gd name="T52" fmla="*/ 5 w 279"/>
                  <a:gd name="T53" fmla="*/ 27 h 175"/>
                  <a:gd name="T54" fmla="*/ 12 w 279"/>
                  <a:gd name="T55" fmla="*/ 19 h 175"/>
                  <a:gd name="T56" fmla="*/ 20 w 279"/>
                  <a:gd name="T57" fmla="*/ 13 h 175"/>
                  <a:gd name="T58" fmla="*/ 30 w 279"/>
                  <a:gd name="T59" fmla="*/ 8 h 175"/>
                  <a:gd name="T60" fmla="*/ 43 w 279"/>
                  <a:gd name="T61" fmla="*/ 4 h 175"/>
                  <a:gd name="T62" fmla="*/ 56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83 w 279"/>
                  <a:gd name="T69" fmla="*/ 1 h 175"/>
                  <a:gd name="T70" fmla="*/ 97 w 279"/>
                  <a:gd name="T71" fmla="*/ 4 h 175"/>
                  <a:gd name="T72" fmla="*/ 109 w 279"/>
                  <a:gd name="T73" fmla="*/ 8 h 175"/>
                  <a:gd name="T74" fmla="*/ 119 w 279"/>
                  <a:gd name="T75" fmla="*/ 13 h 175"/>
                  <a:gd name="T76" fmla="*/ 127 w 279"/>
                  <a:gd name="T77" fmla="*/ 19 h 175"/>
                  <a:gd name="T78" fmla="*/ 134 w 279"/>
                  <a:gd name="T79" fmla="*/ 27 h 175"/>
                  <a:gd name="T80" fmla="*/ 138 w 279"/>
                  <a:gd name="T81" fmla="*/ 35 h 175"/>
                  <a:gd name="T82" fmla="*/ 139 w 279"/>
                  <a:gd name="T83" fmla="*/ 44 h 175"/>
                  <a:gd name="T84" fmla="*/ 139 w 279"/>
                  <a:gd name="T85" fmla="*/ 44 h 175"/>
                  <a:gd name="T86" fmla="*/ 139 w 279"/>
                  <a:gd name="T87" fmla="*/ 46 h 175"/>
                  <a:gd name="T88" fmla="*/ 139 w 279"/>
                  <a:gd name="T89" fmla="*/ 49 h 175"/>
                  <a:gd name="T90" fmla="*/ 138 w 279"/>
                  <a:gd name="T91" fmla="*/ 52 h 175"/>
                  <a:gd name="T92" fmla="*/ 138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276" y="107"/>
                    </a:moveTo>
                    <a:lnTo>
                      <a:pt x="276" y="107"/>
                    </a:lnTo>
                    <a:lnTo>
                      <a:pt x="269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5"/>
                    </a:lnTo>
                    <a:lnTo>
                      <a:pt x="209" y="164"/>
                    </a:lnTo>
                    <a:lnTo>
                      <a:pt x="187" y="170"/>
                    </a:lnTo>
                    <a:lnTo>
                      <a:pt x="164" y="174"/>
                    </a:lnTo>
                    <a:lnTo>
                      <a:pt x="140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4"/>
                    </a:lnTo>
                    <a:lnTo>
                      <a:pt x="50" y="154"/>
                    </a:lnTo>
                    <a:lnTo>
                      <a:pt x="33" y="144"/>
                    </a:lnTo>
                    <a:lnTo>
                      <a:pt x="19" y="131"/>
                    </a:lnTo>
                    <a:lnTo>
                      <a:pt x="9" y="117"/>
                    </a:lnTo>
                    <a:lnTo>
                      <a:pt x="3" y="103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3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1" y="15"/>
                    </a:lnTo>
                    <a:lnTo>
                      <a:pt x="86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7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5"/>
                    </a:lnTo>
                    <a:lnTo>
                      <a:pt x="255" y="38"/>
                    </a:lnTo>
                    <a:lnTo>
                      <a:pt x="269" y="53"/>
                    </a:lnTo>
                    <a:lnTo>
                      <a:pt x="277" y="70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8" y="98"/>
                    </a:lnTo>
                    <a:lnTo>
                      <a:pt x="277" y="103"/>
                    </a:lnTo>
                    <a:lnTo>
                      <a:pt x="276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9" name="Freeform 158"/>
              <p:cNvSpPr>
                <a:spLocks/>
              </p:cNvSpPr>
              <p:nvPr/>
            </p:nvSpPr>
            <p:spPr bwMode="auto">
              <a:xfrm>
                <a:off x="3670" y="2282"/>
                <a:ext cx="118" cy="75"/>
              </a:xfrm>
              <a:custGeom>
                <a:avLst/>
                <a:gdLst>
                  <a:gd name="T0" fmla="*/ 59 w 237"/>
                  <a:gd name="T1" fmla="*/ 75 h 150"/>
                  <a:gd name="T2" fmla="*/ 47 w 237"/>
                  <a:gd name="T3" fmla="*/ 74 h 150"/>
                  <a:gd name="T4" fmla="*/ 36 w 237"/>
                  <a:gd name="T5" fmla="*/ 72 h 150"/>
                  <a:gd name="T6" fmla="*/ 26 w 237"/>
                  <a:gd name="T7" fmla="*/ 69 h 150"/>
                  <a:gd name="T8" fmla="*/ 17 w 237"/>
                  <a:gd name="T9" fmla="*/ 64 h 150"/>
                  <a:gd name="T10" fmla="*/ 10 w 237"/>
                  <a:gd name="T11" fmla="*/ 58 h 150"/>
                  <a:gd name="T12" fmla="*/ 4 w 237"/>
                  <a:gd name="T13" fmla="*/ 51 h 150"/>
                  <a:gd name="T14" fmla="*/ 1 w 237"/>
                  <a:gd name="T15" fmla="*/ 45 h 150"/>
                  <a:gd name="T16" fmla="*/ 0 w 237"/>
                  <a:gd name="T17" fmla="*/ 38 h 150"/>
                  <a:gd name="T18" fmla="*/ 1 w 237"/>
                  <a:gd name="T19" fmla="*/ 30 h 150"/>
                  <a:gd name="T20" fmla="*/ 4 w 237"/>
                  <a:gd name="T21" fmla="*/ 23 h 150"/>
                  <a:gd name="T22" fmla="*/ 10 w 237"/>
                  <a:gd name="T23" fmla="*/ 17 h 150"/>
                  <a:gd name="T24" fmla="*/ 17 w 237"/>
                  <a:gd name="T25" fmla="*/ 11 h 150"/>
                  <a:gd name="T26" fmla="*/ 26 w 237"/>
                  <a:gd name="T27" fmla="*/ 6 h 150"/>
                  <a:gd name="T28" fmla="*/ 36 w 237"/>
                  <a:gd name="T29" fmla="*/ 3 h 150"/>
                  <a:gd name="T30" fmla="*/ 47 w 237"/>
                  <a:gd name="T31" fmla="*/ 1 h 150"/>
                  <a:gd name="T32" fmla="*/ 59 w 237"/>
                  <a:gd name="T33" fmla="*/ 0 h 150"/>
                  <a:gd name="T34" fmla="*/ 71 w 237"/>
                  <a:gd name="T35" fmla="*/ 1 h 150"/>
                  <a:gd name="T36" fmla="*/ 82 w 237"/>
                  <a:gd name="T37" fmla="*/ 3 h 150"/>
                  <a:gd name="T38" fmla="*/ 93 w 237"/>
                  <a:gd name="T39" fmla="*/ 6 h 150"/>
                  <a:gd name="T40" fmla="*/ 101 w 237"/>
                  <a:gd name="T41" fmla="*/ 11 h 150"/>
                  <a:gd name="T42" fmla="*/ 108 w 237"/>
                  <a:gd name="T43" fmla="*/ 17 h 150"/>
                  <a:gd name="T44" fmla="*/ 114 w 237"/>
                  <a:gd name="T45" fmla="*/ 23 h 150"/>
                  <a:gd name="T46" fmla="*/ 117 w 237"/>
                  <a:gd name="T47" fmla="*/ 30 h 150"/>
                  <a:gd name="T48" fmla="*/ 118 w 237"/>
                  <a:gd name="T49" fmla="*/ 38 h 150"/>
                  <a:gd name="T50" fmla="*/ 117 w 237"/>
                  <a:gd name="T51" fmla="*/ 45 h 150"/>
                  <a:gd name="T52" fmla="*/ 114 w 237"/>
                  <a:gd name="T53" fmla="*/ 51 h 150"/>
                  <a:gd name="T54" fmla="*/ 108 w 237"/>
                  <a:gd name="T55" fmla="*/ 58 h 150"/>
                  <a:gd name="T56" fmla="*/ 101 w 237"/>
                  <a:gd name="T57" fmla="*/ 64 h 150"/>
                  <a:gd name="T58" fmla="*/ 93 w 237"/>
                  <a:gd name="T59" fmla="*/ 69 h 150"/>
                  <a:gd name="T60" fmla="*/ 82 w 237"/>
                  <a:gd name="T61" fmla="*/ 72 h 150"/>
                  <a:gd name="T62" fmla="*/ 71 w 237"/>
                  <a:gd name="T63" fmla="*/ 74 h 150"/>
                  <a:gd name="T64" fmla="*/ 59 w 237"/>
                  <a:gd name="T65" fmla="*/ 75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50"/>
                  <a:gd name="T101" fmla="*/ 237 w 237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50">
                    <a:moveTo>
                      <a:pt x="119" y="150"/>
                    </a:moveTo>
                    <a:lnTo>
                      <a:pt x="95" y="148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6" y="13"/>
                    </a:lnTo>
                    <a:lnTo>
                      <a:pt x="203" y="22"/>
                    </a:lnTo>
                    <a:lnTo>
                      <a:pt x="217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6" y="137"/>
                    </a:lnTo>
                    <a:lnTo>
                      <a:pt x="165" y="144"/>
                    </a:lnTo>
                    <a:lnTo>
                      <a:pt x="143" y="148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0" name="Freeform 159"/>
              <p:cNvSpPr>
                <a:spLocks/>
              </p:cNvSpPr>
              <p:nvPr/>
            </p:nvSpPr>
            <p:spPr bwMode="auto">
              <a:xfrm>
                <a:off x="3670" y="2282"/>
                <a:ext cx="118" cy="75"/>
              </a:xfrm>
              <a:custGeom>
                <a:avLst/>
                <a:gdLst>
                  <a:gd name="T0" fmla="*/ 59 w 237"/>
                  <a:gd name="T1" fmla="*/ 75 h 150"/>
                  <a:gd name="T2" fmla="*/ 59 w 237"/>
                  <a:gd name="T3" fmla="*/ 75 h 150"/>
                  <a:gd name="T4" fmla="*/ 47 w 237"/>
                  <a:gd name="T5" fmla="*/ 74 h 150"/>
                  <a:gd name="T6" fmla="*/ 36 w 237"/>
                  <a:gd name="T7" fmla="*/ 72 h 150"/>
                  <a:gd name="T8" fmla="*/ 26 w 237"/>
                  <a:gd name="T9" fmla="*/ 69 h 150"/>
                  <a:gd name="T10" fmla="*/ 17 w 237"/>
                  <a:gd name="T11" fmla="*/ 64 h 150"/>
                  <a:gd name="T12" fmla="*/ 10 w 237"/>
                  <a:gd name="T13" fmla="*/ 58 h 150"/>
                  <a:gd name="T14" fmla="*/ 4 w 237"/>
                  <a:gd name="T15" fmla="*/ 51 h 150"/>
                  <a:gd name="T16" fmla="*/ 1 w 237"/>
                  <a:gd name="T17" fmla="*/ 45 h 150"/>
                  <a:gd name="T18" fmla="*/ 0 w 237"/>
                  <a:gd name="T19" fmla="*/ 38 h 150"/>
                  <a:gd name="T20" fmla="*/ 0 w 237"/>
                  <a:gd name="T21" fmla="*/ 38 h 150"/>
                  <a:gd name="T22" fmla="*/ 1 w 237"/>
                  <a:gd name="T23" fmla="*/ 30 h 150"/>
                  <a:gd name="T24" fmla="*/ 4 w 237"/>
                  <a:gd name="T25" fmla="*/ 23 h 150"/>
                  <a:gd name="T26" fmla="*/ 10 w 237"/>
                  <a:gd name="T27" fmla="*/ 17 h 150"/>
                  <a:gd name="T28" fmla="*/ 17 w 237"/>
                  <a:gd name="T29" fmla="*/ 11 h 150"/>
                  <a:gd name="T30" fmla="*/ 26 w 237"/>
                  <a:gd name="T31" fmla="*/ 6 h 150"/>
                  <a:gd name="T32" fmla="*/ 36 w 237"/>
                  <a:gd name="T33" fmla="*/ 3 h 150"/>
                  <a:gd name="T34" fmla="*/ 47 w 237"/>
                  <a:gd name="T35" fmla="*/ 1 h 150"/>
                  <a:gd name="T36" fmla="*/ 59 w 237"/>
                  <a:gd name="T37" fmla="*/ 0 h 150"/>
                  <a:gd name="T38" fmla="*/ 59 w 237"/>
                  <a:gd name="T39" fmla="*/ 0 h 150"/>
                  <a:gd name="T40" fmla="*/ 71 w 237"/>
                  <a:gd name="T41" fmla="*/ 1 h 150"/>
                  <a:gd name="T42" fmla="*/ 82 w 237"/>
                  <a:gd name="T43" fmla="*/ 3 h 150"/>
                  <a:gd name="T44" fmla="*/ 93 w 237"/>
                  <a:gd name="T45" fmla="*/ 6 h 150"/>
                  <a:gd name="T46" fmla="*/ 101 w 237"/>
                  <a:gd name="T47" fmla="*/ 11 h 150"/>
                  <a:gd name="T48" fmla="*/ 108 w 237"/>
                  <a:gd name="T49" fmla="*/ 17 h 150"/>
                  <a:gd name="T50" fmla="*/ 114 w 237"/>
                  <a:gd name="T51" fmla="*/ 23 h 150"/>
                  <a:gd name="T52" fmla="*/ 117 w 237"/>
                  <a:gd name="T53" fmla="*/ 30 h 150"/>
                  <a:gd name="T54" fmla="*/ 118 w 237"/>
                  <a:gd name="T55" fmla="*/ 38 h 150"/>
                  <a:gd name="T56" fmla="*/ 118 w 237"/>
                  <a:gd name="T57" fmla="*/ 38 h 150"/>
                  <a:gd name="T58" fmla="*/ 117 w 237"/>
                  <a:gd name="T59" fmla="*/ 45 h 150"/>
                  <a:gd name="T60" fmla="*/ 114 w 237"/>
                  <a:gd name="T61" fmla="*/ 51 h 150"/>
                  <a:gd name="T62" fmla="*/ 108 w 237"/>
                  <a:gd name="T63" fmla="*/ 58 h 150"/>
                  <a:gd name="T64" fmla="*/ 101 w 237"/>
                  <a:gd name="T65" fmla="*/ 64 h 150"/>
                  <a:gd name="T66" fmla="*/ 93 w 237"/>
                  <a:gd name="T67" fmla="*/ 69 h 150"/>
                  <a:gd name="T68" fmla="*/ 82 w 237"/>
                  <a:gd name="T69" fmla="*/ 72 h 150"/>
                  <a:gd name="T70" fmla="*/ 71 w 237"/>
                  <a:gd name="T71" fmla="*/ 74 h 150"/>
                  <a:gd name="T72" fmla="*/ 59 w 237"/>
                  <a:gd name="T73" fmla="*/ 75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50"/>
                  <a:gd name="T113" fmla="*/ 237 w 237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95" y="148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6" y="13"/>
                    </a:lnTo>
                    <a:lnTo>
                      <a:pt x="203" y="22"/>
                    </a:lnTo>
                    <a:lnTo>
                      <a:pt x="217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6" y="137"/>
                    </a:lnTo>
                    <a:lnTo>
                      <a:pt x="165" y="144"/>
                    </a:lnTo>
                    <a:lnTo>
                      <a:pt x="143" y="148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1" name="Freeform 160"/>
              <p:cNvSpPr>
                <a:spLocks/>
              </p:cNvSpPr>
              <p:nvPr/>
            </p:nvSpPr>
            <p:spPr bwMode="auto">
              <a:xfrm>
                <a:off x="3660" y="2326"/>
                <a:ext cx="137" cy="46"/>
              </a:xfrm>
              <a:custGeom>
                <a:avLst/>
                <a:gdLst>
                  <a:gd name="T0" fmla="*/ 0 w 275"/>
                  <a:gd name="T1" fmla="*/ 1 h 92"/>
                  <a:gd name="T2" fmla="*/ 2 w 275"/>
                  <a:gd name="T3" fmla="*/ 14 h 92"/>
                  <a:gd name="T4" fmla="*/ 5 w 275"/>
                  <a:gd name="T5" fmla="*/ 22 h 92"/>
                  <a:gd name="T6" fmla="*/ 10 w 275"/>
                  <a:gd name="T7" fmla="*/ 28 h 92"/>
                  <a:gd name="T8" fmla="*/ 17 w 275"/>
                  <a:gd name="T9" fmla="*/ 33 h 92"/>
                  <a:gd name="T10" fmla="*/ 24 w 275"/>
                  <a:gd name="T11" fmla="*/ 38 h 92"/>
                  <a:gd name="T12" fmla="*/ 34 w 275"/>
                  <a:gd name="T13" fmla="*/ 41 h 92"/>
                  <a:gd name="T14" fmla="*/ 43 w 275"/>
                  <a:gd name="T15" fmla="*/ 44 h 92"/>
                  <a:gd name="T16" fmla="*/ 55 w 275"/>
                  <a:gd name="T17" fmla="*/ 45 h 92"/>
                  <a:gd name="T18" fmla="*/ 68 w 275"/>
                  <a:gd name="T19" fmla="*/ 46 h 92"/>
                  <a:gd name="T20" fmla="*/ 78 w 275"/>
                  <a:gd name="T21" fmla="*/ 45 h 92"/>
                  <a:gd name="T22" fmla="*/ 89 w 275"/>
                  <a:gd name="T23" fmla="*/ 43 h 92"/>
                  <a:gd name="T24" fmla="*/ 100 w 275"/>
                  <a:gd name="T25" fmla="*/ 40 h 92"/>
                  <a:gd name="T26" fmla="*/ 110 w 275"/>
                  <a:gd name="T27" fmla="*/ 36 h 92"/>
                  <a:gd name="T28" fmla="*/ 118 w 275"/>
                  <a:gd name="T29" fmla="*/ 31 h 92"/>
                  <a:gd name="T30" fmla="*/ 126 w 275"/>
                  <a:gd name="T31" fmla="*/ 25 h 92"/>
                  <a:gd name="T32" fmla="*/ 131 w 275"/>
                  <a:gd name="T33" fmla="*/ 20 h 92"/>
                  <a:gd name="T34" fmla="*/ 135 w 275"/>
                  <a:gd name="T35" fmla="*/ 13 h 92"/>
                  <a:gd name="T36" fmla="*/ 137 w 275"/>
                  <a:gd name="T37" fmla="*/ 0 h 92"/>
                  <a:gd name="T38" fmla="*/ 134 w 275"/>
                  <a:gd name="T39" fmla="*/ 7 h 92"/>
                  <a:gd name="T40" fmla="*/ 129 w 275"/>
                  <a:gd name="T41" fmla="*/ 14 h 92"/>
                  <a:gd name="T42" fmla="*/ 122 w 275"/>
                  <a:gd name="T43" fmla="*/ 21 h 92"/>
                  <a:gd name="T44" fmla="*/ 114 w 275"/>
                  <a:gd name="T45" fmla="*/ 25 h 92"/>
                  <a:gd name="T46" fmla="*/ 104 w 275"/>
                  <a:gd name="T47" fmla="*/ 30 h 92"/>
                  <a:gd name="T48" fmla="*/ 93 w 275"/>
                  <a:gd name="T49" fmla="*/ 33 h 92"/>
                  <a:gd name="T50" fmla="*/ 81 w 275"/>
                  <a:gd name="T51" fmla="*/ 36 h 92"/>
                  <a:gd name="T52" fmla="*/ 68 w 275"/>
                  <a:gd name="T53" fmla="*/ 36 h 92"/>
                  <a:gd name="T54" fmla="*/ 55 w 275"/>
                  <a:gd name="T55" fmla="*/ 36 h 92"/>
                  <a:gd name="T56" fmla="*/ 44 w 275"/>
                  <a:gd name="T57" fmla="*/ 34 h 92"/>
                  <a:gd name="T58" fmla="*/ 33 w 275"/>
                  <a:gd name="T59" fmla="*/ 30 h 92"/>
                  <a:gd name="T60" fmla="*/ 24 w 275"/>
                  <a:gd name="T61" fmla="*/ 26 h 92"/>
                  <a:gd name="T62" fmla="*/ 16 w 275"/>
                  <a:gd name="T63" fmla="*/ 21 h 92"/>
                  <a:gd name="T64" fmla="*/ 9 w 275"/>
                  <a:gd name="T65" fmla="*/ 14 h 92"/>
                  <a:gd name="T66" fmla="*/ 4 w 275"/>
                  <a:gd name="T67" fmla="*/ 8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1"/>
                    </a:moveTo>
                    <a:lnTo>
                      <a:pt x="4" y="28"/>
                    </a:lnTo>
                    <a:lnTo>
                      <a:pt x="11" y="43"/>
                    </a:lnTo>
                    <a:lnTo>
                      <a:pt x="21" y="56"/>
                    </a:lnTo>
                    <a:lnTo>
                      <a:pt x="34" y="66"/>
                    </a:lnTo>
                    <a:lnTo>
                      <a:pt x="49" y="75"/>
                    </a:lnTo>
                    <a:lnTo>
                      <a:pt x="68" y="82"/>
                    </a:lnTo>
                    <a:lnTo>
                      <a:pt x="87" y="87"/>
                    </a:lnTo>
                    <a:lnTo>
                      <a:pt x="111" y="90"/>
                    </a:lnTo>
                    <a:lnTo>
                      <a:pt x="137" y="92"/>
                    </a:lnTo>
                    <a:lnTo>
                      <a:pt x="157" y="90"/>
                    </a:lnTo>
                    <a:lnTo>
                      <a:pt x="179" y="86"/>
                    </a:lnTo>
                    <a:lnTo>
                      <a:pt x="200" y="80"/>
                    </a:lnTo>
                    <a:lnTo>
                      <a:pt x="220" y="72"/>
                    </a:lnTo>
                    <a:lnTo>
                      <a:pt x="237" y="62"/>
                    </a:lnTo>
                    <a:lnTo>
                      <a:pt x="252" y="51"/>
                    </a:lnTo>
                    <a:lnTo>
                      <a:pt x="263" y="39"/>
                    </a:lnTo>
                    <a:lnTo>
                      <a:pt x="271" y="26"/>
                    </a:lnTo>
                    <a:lnTo>
                      <a:pt x="275" y="0"/>
                    </a:lnTo>
                    <a:lnTo>
                      <a:pt x="268" y="14"/>
                    </a:lnTo>
                    <a:lnTo>
                      <a:pt x="258" y="28"/>
                    </a:lnTo>
                    <a:lnTo>
                      <a:pt x="244" y="41"/>
                    </a:lnTo>
                    <a:lnTo>
                      <a:pt x="228" y="51"/>
                    </a:lnTo>
                    <a:lnTo>
                      <a:pt x="208" y="61"/>
                    </a:lnTo>
                    <a:lnTo>
                      <a:pt x="186" y="66"/>
                    </a:lnTo>
                    <a:lnTo>
                      <a:pt x="162" y="71"/>
                    </a:lnTo>
                    <a:lnTo>
                      <a:pt x="137" y="72"/>
                    </a:lnTo>
                    <a:lnTo>
                      <a:pt x="111" y="71"/>
                    </a:lnTo>
                    <a:lnTo>
                      <a:pt x="88" y="67"/>
                    </a:lnTo>
                    <a:lnTo>
                      <a:pt x="66" y="61"/>
                    </a:lnTo>
                    <a:lnTo>
                      <a:pt x="48" y="52"/>
                    </a:lnTo>
                    <a:lnTo>
                      <a:pt x="32" y="42"/>
                    </a:lnTo>
                    <a:lnTo>
                      <a:pt x="18" y="29"/>
                    </a:lnTo>
                    <a:lnTo>
                      <a:pt x="8" y="1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2" name="Freeform 161"/>
              <p:cNvSpPr>
                <a:spLocks/>
              </p:cNvSpPr>
              <p:nvPr/>
            </p:nvSpPr>
            <p:spPr bwMode="auto">
              <a:xfrm>
                <a:off x="3662" y="2251"/>
                <a:ext cx="139" cy="88"/>
              </a:xfrm>
              <a:custGeom>
                <a:avLst/>
                <a:gdLst>
                  <a:gd name="T0" fmla="*/ 138 w 279"/>
                  <a:gd name="T1" fmla="*/ 54 h 176"/>
                  <a:gd name="T2" fmla="*/ 134 w 279"/>
                  <a:gd name="T3" fmla="*/ 61 h 176"/>
                  <a:gd name="T4" fmla="*/ 129 w 279"/>
                  <a:gd name="T5" fmla="*/ 68 h 176"/>
                  <a:gd name="T6" fmla="*/ 122 w 279"/>
                  <a:gd name="T7" fmla="*/ 74 h 176"/>
                  <a:gd name="T8" fmla="*/ 113 w 279"/>
                  <a:gd name="T9" fmla="*/ 78 h 176"/>
                  <a:gd name="T10" fmla="*/ 104 w 279"/>
                  <a:gd name="T11" fmla="*/ 82 h 176"/>
                  <a:gd name="T12" fmla="*/ 93 w 279"/>
                  <a:gd name="T13" fmla="*/ 86 h 176"/>
                  <a:gd name="T14" fmla="*/ 82 w 279"/>
                  <a:gd name="T15" fmla="*/ 88 h 176"/>
                  <a:gd name="T16" fmla="*/ 70 w 279"/>
                  <a:gd name="T17" fmla="*/ 88 h 176"/>
                  <a:gd name="T18" fmla="*/ 57 w 279"/>
                  <a:gd name="T19" fmla="*/ 88 h 176"/>
                  <a:gd name="T20" fmla="*/ 45 w 279"/>
                  <a:gd name="T21" fmla="*/ 85 h 176"/>
                  <a:gd name="T22" fmla="*/ 34 w 279"/>
                  <a:gd name="T23" fmla="*/ 82 h 176"/>
                  <a:gd name="T24" fmla="*/ 25 w 279"/>
                  <a:gd name="T25" fmla="*/ 78 h 176"/>
                  <a:gd name="T26" fmla="*/ 16 w 279"/>
                  <a:gd name="T27" fmla="*/ 73 h 176"/>
                  <a:gd name="T28" fmla="*/ 9 w 279"/>
                  <a:gd name="T29" fmla="*/ 66 h 176"/>
                  <a:gd name="T30" fmla="*/ 4 w 279"/>
                  <a:gd name="T31" fmla="*/ 59 h 176"/>
                  <a:gd name="T32" fmla="*/ 1 w 279"/>
                  <a:gd name="T33" fmla="*/ 51 h 176"/>
                  <a:gd name="T34" fmla="*/ 0 w 279"/>
                  <a:gd name="T35" fmla="*/ 50 h 176"/>
                  <a:gd name="T36" fmla="*/ 0 w 279"/>
                  <a:gd name="T37" fmla="*/ 47 h 176"/>
                  <a:gd name="T38" fmla="*/ 0 w 279"/>
                  <a:gd name="T39" fmla="*/ 46 h 176"/>
                  <a:gd name="T40" fmla="*/ 0 w 279"/>
                  <a:gd name="T41" fmla="*/ 44 h 176"/>
                  <a:gd name="T42" fmla="*/ 1 w 279"/>
                  <a:gd name="T43" fmla="*/ 36 h 176"/>
                  <a:gd name="T44" fmla="*/ 5 w 279"/>
                  <a:gd name="T45" fmla="*/ 27 h 176"/>
                  <a:gd name="T46" fmla="*/ 12 w 279"/>
                  <a:gd name="T47" fmla="*/ 20 h 176"/>
                  <a:gd name="T48" fmla="*/ 20 w 279"/>
                  <a:gd name="T49" fmla="*/ 13 h 176"/>
                  <a:gd name="T50" fmla="*/ 30 w 279"/>
                  <a:gd name="T51" fmla="*/ 7 h 176"/>
                  <a:gd name="T52" fmla="*/ 42 w 279"/>
                  <a:gd name="T53" fmla="*/ 3 h 176"/>
                  <a:gd name="T54" fmla="*/ 56 w 279"/>
                  <a:gd name="T55" fmla="*/ 1 h 176"/>
                  <a:gd name="T56" fmla="*/ 70 w 279"/>
                  <a:gd name="T57" fmla="*/ 0 h 176"/>
                  <a:gd name="T58" fmla="*/ 83 w 279"/>
                  <a:gd name="T59" fmla="*/ 1 h 176"/>
                  <a:gd name="T60" fmla="*/ 97 w 279"/>
                  <a:gd name="T61" fmla="*/ 3 h 176"/>
                  <a:gd name="T62" fmla="*/ 109 w 279"/>
                  <a:gd name="T63" fmla="*/ 7 h 176"/>
                  <a:gd name="T64" fmla="*/ 119 w 279"/>
                  <a:gd name="T65" fmla="*/ 13 h 176"/>
                  <a:gd name="T66" fmla="*/ 127 w 279"/>
                  <a:gd name="T67" fmla="*/ 20 h 176"/>
                  <a:gd name="T68" fmla="*/ 134 w 279"/>
                  <a:gd name="T69" fmla="*/ 27 h 176"/>
                  <a:gd name="T70" fmla="*/ 138 w 279"/>
                  <a:gd name="T71" fmla="*/ 36 h 176"/>
                  <a:gd name="T72" fmla="*/ 139 w 279"/>
                  <a:gd name="T73" fmla="*/ 44 h 176"/>
                  <a:gd name="T74" fmla="*/ 139 w 279"/>
                  <a:gd name="T75" fmla="*/ 46 h 176"/>
                  <a:gd name="T76" fmla="*/ 139 w 279"/>
                  <a:gd name="T77" fmla="*/ 49 h 176"/>
                  <a:gd name="T78" fmla="*/ 138 w 279"/>
                  <a:gd name="T79" fmla="*/ 51 h 176"/>
                  <a:gd name="T80" fmla="*/ 138 w 279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6"/>
                  <a:gd name="T125" fmla="*/ 279 w 279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6">
                    <a:moveTo>
                      <a:pt x="276" y="108"/>
                    </a:moveTo>
                    <a:lnTo>
                      <a:pt x="269" y="122"/>
                    </a:lnTo>
                    <a:lnTo>
                      <a:pt x="258" y="136"/>
                    </a:lnTo>
                    <a:lnTo>
                      <a:pt x="244" y="147"/>
                    </a:lnTo>
                    <a:lnTo>
                      <a:pt x="227" y="156"/>
                    </a:lnTo>
                    <a:lnTo>
                      <a:pt x="209" y="164"/>
                    </a:lnTo>
                    <a:lnTo>
                      <a:pt x="187" y="171"/>
                    </a:lnTo>
                    <a:lnTo>
                      <a:pt x="164" y="175"/>
                    </a:lnTo>
                    <a:lnTo>
                      <a:pt x="140" y="176"/>
                    </a:lnTo>
                    <a:lnTo>
                      <a:pt x="114" y="175"/>
                    </a:lnTo>
                    <a:lnTo>
                      <a:pt x="91" y="170"/>
                    </a:lnTo>
                    <a:lnTo>
                      <a:pt x="69" y="164"/>
                    </a:lnTo>
                    <a:lnTo>
                      <a:pt x="50" y="155"/>
                    </a:lnTo>
                    <a:lnTo>
                      <a:pt x="32" y="145"/>
                    </a:lnTo>
                    <a:lnTo>
                      <a:pt x="19" y="132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100"/>
                    </a:lnTo>
                    <a:lnTo>
                      <a:pt x="0" y="95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1" y="54"/>
                    </a:lnTo>
                    <a:lnTo>
                      <a:pt x="24" y="39"/>
                    </a:lnTo>
                    <a:lnTo>
                      <a:pt x="41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7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6"/>
                    </a:lnTo>
                    <a:lnTo>
                      <a:pt x="255" y="39"/>
                    </a:lnTo>
                    <a:lnTo>
                      <a:pt x="269" y="54"/>
                    </a:lnTo>
                    <a:lnTo>
                      <a:pt x="277" y="71"/>
                    </a:lnTo>
                    <a:lnTo>
                      <a:pt x="279" y="88"/>
                    </a:lnTo>
                    <a:lnTo>
                      <a:pt x="279" y="93"/>
                    </a:lnTo>
                    <a:lnTo>
                      <a:pt x="278" y="98"/>
                    </a:lnTo>
                    <a:lnTo>
                      <a:pt x="277" y="103"/>
                    </a:lnTo>
                    <a:lnTo>
                      <a:pt x="276" y="108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3" name="Freeform 162"/>
              <p:cNvSpPr>
                <a:spLocks/>
              </p:cNvSpPr>
              <p:nvPr/>
            </p:nvSpPr>
            <p:spPr bwMode="auto">
              <a:xfrm>
                <a:off x="3662" y="2251"/>
                <a:ext cx="139" cy="88"/>
              </a:xfrm>
              <a:custGeom>
                <a:avLst/>
                <a:gdLst>
                  <a:gd name="T0" fmla="*/ 138 w 279"/>
                  <a:gd name="T1" fmla="*/ 54 h 176"/>
                  <a:gd name="T2" fmla="*/ 138 w 279"/>
                  <a:gd name="T3" fmla="*/ 54 h 176"/>
                  <a:gd name="T4" fmla="*/ 134 w 279"/>
                  <a:gd name="T5" fmla="*/ 61 h 176"/>
                  <a:gd name="T6" fmla="*/ 129 w 279"/>
                  <a:gd name="T7" fmla="*/ 68 h 176"/>
                  <a:gd name="T8" fmla="*/ 122 w 279"/>
                  <a:gd name="T9" fmla="*/ 74 h 176"/>
                  <a:gd name="T10" fmla="*/ 113 w 279"/>
                  <a:gd name="T11" fmla="*/ 78 h 176"/>
                  <a:gd name="T12" fmla="*/ 104 w 279"/>
                  <a:gd name="T13" fmla="*/ 82 h 176"/>
                  <a:gd name="T14" fmla="*/ 93 w 279"/>
                  <a:gd name="T15" fmla="*/ 86 h 176"/>
                  <a:gd name="T16" fmla="*/ 82 w 279"/>
                  <a:gd name="T17" fmla="*/ 88 h 176"/>
                  <a:gd name="T18" fmla="*/ 70 w 279"/>
                  <a:gd name="T19" fmla="*/ 88 h 176"/>
                  <a:gd name="T20" fmla="*/ 70 w 279"/>
                  <a:gd name="T21" fmla="*/ 88 h 176"/>
                  <a:gd name="T22" fmla="*/ 57 w 279"/>
                  <a:gd name="T23" fmla="*/ 88 h 176"/>
                  <a:gd name="T24" fmla="*/ 45 w 279"/>
                  <a:gd name="T25" fmla="*/ 85 h 176"/>
                  <a:gd name="T26" fmla="*/ 34 w 279"/>
                  <a:gd name="T27" fmla="*/ 82 h 176"/>
                  <a:gd name="T28" fmla="*/ 25 w 279"/>
                  <a:gd name="T29" fmla="*/ 78 h 176"/>
                  <a:gd name="T30" fmla="*/ 16 w 279"/>
                  <a:gd name="T31" fmla="*/ 73 h 176"/>
                  <a:gd name="T32" fmla="*/ 9 w 279"/>
                  <a:gd name="T33" fmla="*/ 66 h 176"/>
                  <a:gd name="T34" fmla="*/ 4 w 279"/>
                  <a:gd name="T35" fmla="*/ 59 h 176"/>
                  <a:gd name="T36" fmla="*/ 1 w 279"/>
                  <a:gd name="T37" fmla="*/ 51 h 176"/>
                  <a:gd name="T38" fmla="*/ 1 w 279"/>
                  <a:gd name="T39" fmla="*/ 51 h 176"/>
                  <a:gd name="T40" fmla="*/ 0 w 279"/>
                  <a:gd name="T41" fmla="*/ 50 h 176"/>
                  <a:gd name="T42" fmla="*/ 0 w 279"/>
                  <a:gd name="T43" fmla="*/ 47 h 176"/>
                  <a:gd name="T44" fmla="*/ 0 w 279"/>
                  <a:gd name="T45" fmla="*/ 46 h 176"/>
                  <a:gd name="T46" fmla="*/ 0 w 279"/>
                  <a:gd name="T47" fmla="*/ 44 h 176"/>
                  <a:gd name="T48" fmla="*/ 0 w 279"/>
                  <a:gd name="T49" fmla="*/ 44 h 176"/>
                  <a:gd name="T50" fmla="*/ 1 w 279"/>
                  <a:gd name="T51" fmla="*/ 36 h 176"/>
                  <a:gd name="T52" fmla="*/ 5 w 279"/>
                  <a:gd name="T53" fmla="*/ 27 h 176"/>
                  <a:gd name="T54" fmla="*/ 12 w 279"/>
                  <a:gd name="T55" fmla="*/ 20 h 176"/>
                  <a:gd name="T56" fmla="*/ 20 w 279"/>
                  <a:gd name="T57" fmla="*/ 13 h 176"/>
                  <a:gd name="T58" fmla="*/ 30 w 279"/>
                  <a:gd name="T59" fmla="*/ 7 h 176"/>
                  <a:gd name="T60" fmla="*/ 42 w 279"/>
                  <a:gd name="T61" fmla="*/ 3 h 176"/>
                  <a:gd name="T62" fmla="*/ 56 w 279"/>
                  <a:gd name="T63" fmla="*/ 1 h 176"/>
                  <a:gd name="T64" fmla="*/ 70 w 279"/>
                  <a:gd name="T65" fmla="*/ 0 h 176"/>
                  <a:gd name="T66" fmla="*/ 70 w 279"/>
                  <a:gd name="T67" fmla="*/ 0 h 176"/>
                  <a:gd name="T68" fmla="*/ 83 w 279"/>
                  <a:gd name="T69" fmla="*/ 1 h 176"/>
                  <a:gd name="T70" fmla="*/ 97 w 279"/>
                  <a:gd name="T71" fmla="*/ 3 h 176"/>
                  <a:gd name="T72" fmla="*/ 109 w 279"/>
                  <a:gd name="T73" fmla="*/ 7 h 176"/>
                  <a:gd name="T74" fmla="*/ 119 w 279"/>
                  <a:gd name="T75" fmla="*/ 13 h 176"/>
                  <a:gd name="T76" fmla="*/ 127 w 279"/>
                  <a:gd name="T77" fmla="*/ 20 h 176"/>
                  <a:gd name="T78" fmla="*/ 134 w 279"/>
                  <a:gd name="T79" fmla="*/ 27 h 176"/>
                  <a:gd name="T80" fmla="*/ 138 w 279"/>
                  <a:gd name="T81" fmla="*/ 36 h 176"/>
                  <a:gd name="T82" fmla="*/ 139 w 279"/>
                  <a:gd name="T83" fmla="*/ 44 h 176"/>
                  <a:gd name="T84" fmla="*/ 139 w 279"/>
                  <a:gd name="T85" fmla="*/ 44 h 176"/>
                  <a:gd name="T86" fmla="*/ 139 w 279"/>
                  <a:gd name="T87" fmla="*/ 46 h 176"/>
                  <a:gd name="T88" fmla="*/ 139 w 279"/>
                  <a:gd name="T89" fmla="*/ 49 h 176"/>
                  <a:gd name="T90" fmla="*/ 138 w 279"/>
                  <a:gd name="T91" fmla="*/ 51 h 176"/>
                  <a:gd name="T92" fmla="*/ 138 w 279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6"/>
                  <a:gd name="T143" fmla="*/ 279 w 279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6">
                    <a:moveTo>
                      <a:pt x="276" y="108"/>
                    </a:moveTo>
                    <a:lnTo>
                      <a:pt x="276" y="108"/>
                    </a:lnTo>
                    <a:lnTo>
                      <a:pt x="269" y="122"/>
                    </a:lnTo>
                    <a:lnTo>
                      <a:pt x="258" y="136"/>
                    </a:lnTo>
                    <a:lnTo>
                      <a:pt x="244" y="147"/>
                    </a:lnTo>
                    <a:lnTo>
                      <a:pt x="227" y="156"/>
                    </a:lnTo>
                    <a:lnTo>
                      <a:pt x="209" y="164"/>
                    </a:lnTo>
                    <a:lnTo>
                      <a:pt x="187" y="171"/>
                    </a:lnTo>
                    <a:lnTo>
                      <a:pt x="164" y="175"/>
                    </a:lnTo>
                    <a:lnTo>
                      <a:pt x="140" y="176"/>
                    </a:lnTo>
                    <a:lnTo>
                      <a:pt x="114" y="175"/>
                    </a:lnTo>
                    <a:lnTo>
                      <a:pt x="91" y="170"/>
                    </a:lnTo>
                    <a:lnTo>
                      <a:pt x="69" y="164"/>
                    </a:lnTo>
                    <a:lnTo>
                      <a:pt x="50" y="155"/>
                    </a:lnTo>
                    <a:lnTo>
                      <a:pt x="32" y="145"/>
                    </a:lnTo>
                    <a:lnTo>
                      <a:pt x="19" y="132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100"/>
                    </a:lnTo>
                    <a:lnTo>
                      <a:pt x="0" y="95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1" y="54"/>
                    </a:lnTo>
                    <a:lnTo>
                      <a:pt x="24" y="39"/>
                    </a:lnTo>
                    <a:lnTo>
                      <a:pt x="41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7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6"/>
                    </a:lnTo>
                    <a:lnTo>
                      <a:pt x="255" y="39"/>
                    </a:lnTo>
                    <a:lnTo>
                      <a:pt x="269" y="54"/>
                    </a:lnTo>
                    <a:lnTo>
                      <a:pt x="277" y="71"/>
                    </a:lnTo>
                    <a:lnTo>
                      <a:pt x="279" y="88"/>
                    </a:lnTo>
                    <a:lnTo>
                      <a:pt x="279" y="93"/>
                    </a:lnTo>
                    <a:lnTo>
                      <a:pt x="278" y="98"/>
                    </a:lnTo>
                    <a:lnTo>
                      <a:pt x="277" y="103"/>
                    </a:lnTo>
                    <a:lnTo>
                      <a:pt x="276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4" name="Freeform 163"/>
              <p:cNvSpPr>
                <a:spLocks/>
              </p:cNvSpPr>
              <p:nvPr/>
            </p:nvSpPr>
            <p:spPr bwMode="auto">
              <a:xfrm>
                <a:off x="3673" y="2258"/>
                <a:ext cx="119" cy="75"/>
              </a:xfrm>
              <a:custGeom>
                <a:avLst/>
                <a:gdLst>
                  <a:gd name="T0" fmla="*/ 60 w 237"/>
                  <a:gd name="T1" fmla="*/ 75 h 148"/>
                  <a:gd name="T2" fmla="*/ 48 w 237"/>
                  <a:gd name="T3" fmla="*/ 74 h 148"/>
                  <a:gd name="T4" fmla="*/ 37 w 237"/>
                  <a:gd name="T5" fmla="*/ 72 h 148"/>
                  <a:gd name="T6" fmla="*/ 26 w 237"/>
                  <a:gd name="T7" fmla="*/ 69 h 148"/>
                  <a:gd name="T8" fmla="*/ 18 w 237"/>
                  <a:gd name="T9" fmla="*/ 64 h 148"/>
                  <a:gd name="T10" fmla="*/ 11 w 237"/>
                  <a:gd name="T11" fmla="*/ 59 h 148"/>
                  <a:gd name="T12" fmla="*/ 5 w 237"/>
                  <a:gd name="T13" fmla="*/ 52 h 148"/>
                  <a:gd name="T14" fmla="*/ 1 w 237"/>
                  <a:gd name="T15" fmla="*/ 46 h 148"/>
                  <a:gd name="T16" fmla="*/ 0 w 237"/>
                  <a:gd name="T17" fmla="*/ 38 h 148"/>
                  <a:gd name="T18" fmla="*/ 1 w 237"/>
                  <a:gd name="T19" fmla="*/ 30 h 148"/>
                  <a:gd name="T20" fmla="*/ 5 w 237"/>
                  <a:gd name="T21" fmla="*/ 23 h 148"/>
                  <a:gd name="T22" fmla="*/ 11 w 237"/>
                  <a:gd name="T23" fmla="*/ 17 h 148"/>
                  <a:gd name="T24" fmla="*/ 18 w 237"/>
                  <a:gd name="T25" fmla="*/ 11 h 148"/>
                  <a:gd name="T26" fmla="*/ 26 w 237"/>
                  <a:gd name="T27" fmla="*/ 6 h 148"/>
                  <a:gd name="T28" fmla="*/ 37 w 237"/>
                  <a:gd name="T29" fmla="*/ 3 h 148"/>
                  <a:gd name="T30" fmla="*/ 48 w 237"/>
                  <a:gd name="T31" fmla="*/ 1 h 148"/>
                  <a:gd name="T32" fmla="*/ 60 w 237"/>
                  <a:gd name="T33" fmla="*/ 0 h 148"/>
                  <a:gd name="T34" fmla="*/ 72 w 237"/>
                  <a:gd name="T35" fmla="*/ 1 h 148"/>
                  <a:gd name="T36" fmla="*/ 83 w 237"/>
                  <a:gd name="T37" fmla="*/ 3 h 148"/>
                  <a:gd name="T38" fmla="*/ 93 w 237"/>
                  <a:gd name="T39" fmla="*/ 6 h 148"/>
                  <a:gd name="T40" fmla="*/ 102 w 237"/>
                  <a:gd name="T41" fmla="*/ 11 h 148"/>
                  <a:gd name="T42" fmla="*/ 109 w 237"/>
                  <a:gd name="T43" fmla="*/ 17 h 148"/>
                  <a:gd name="T44" fmla="*/ 114 w 237"/>
                  <a:gd name="T45" fmla="*/ 23 h 148"/>
                  <a:gd name="T46" fmla="*/ 118 w 237"/>
                  <a:gd name="T47" fmla="*/ 30 h 148"/>
                  <a:gd name="T48" fmla="*/ 119 w 237"/>
                  <a:gd name="T49" fmla="*/ 38 h 148"/>
                  <a:gd name="T50" fmla="*/ 118 w 237"/>
                  <a:gd name="T51" fmla="*/ 46 h 148"/>
                  <a:gd name="T52" fmla="*/ 114 w 237"/>
                  <a:gd name="T53" fmla="*/ 52 h 148"/>
                  <a:gd name="T54" fmla="*/ 109 w 237"/>
                  <a:gd name="T55" fmla="*/ 59 h 148"/>
                  <a:gd name="T56" fmla="*/ 102 w 237"/>
                  <a:gd name="T57" fmla="*/ 64 h 148"/>
                  <a:gd name="T58" fmla="*/ 93 w 237"/>
                  <a:gd name="T59" fmla="*/ 69 h 148"/>
                  <a:gd name="T60" fmla="*/ 83 w 237"/>
                  <a:gd name="T61" fmla="*/ 72 h 148"/>
                  <a:gd name="T62" fmla="*/ 72 w 237"/>
                  <a:gd name="T63" fmla="*/ 74 h 148"/>
                  <a:gd name="T64" fmla="*/ 60 w 237"/>
                  <a:gd name="T65" fmla="*/ 75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8"/>
                  <a:gd name="T101" fmla="*/ 237 w 237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8">
                    <a:moveTo>
                      <a:pt x="119" y="148"/>
                    </a:moveTo>
                    <a:lnTo>
                      <a:pt x="95" y="147"/>
                    </a:lnTo>
                    <a:lnTo>
                      <a:pt x="73" y="142"/>
                    </a:lnTo>
                    <a:lnTo>
                      <a:pt x="52" y="136"/>
                    </a:lnTo>
                    <a:lnTo>
                      <a:pt x="35" y="126"/>
                    </a:lnTo>
                    <a:lnTo>
                      <a:pt x="21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5" y="22"/>
                    </a:lnTo>
                    <a:lnTo>
                      <a:pt x="52" y="12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6" y="12"/>
                    </a:lnTo>
                    <a:lnTo>
                      <a:pt x="203" y="22"/>
                    </a:lnTo>
                    <a:lnTo>
                      <a:pt x="217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7" y="116"/>
                    </a:lnTo>
                    <a:lnTo>
                      <a:pt x="203" y="126"/>
                    </a:lnTo>
                    <a:lnTo>
                      <a:pt x="186" y="136"/>
                    </a:lnTo>
                    <a:lnTo>
                      <a:pt x="165" y="142"/>
                    </a:lnTo>
                    <a:lnTo>
                      <a:pt x="143" y="147"/>
                    </a:lnTo>
                    <a:lnTo>
                      <a:pt x="119" y="148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5" name="Freeform 164"/>
              <p:cNvSpPr>
                <a:spLocks/>
              </p:cNvSpPr>
              <p:nvPr/>
            </p:nvSpPr>
            <p:spPr bwMode="auto">
              <a:xfrm>
                <a:off x="3673" y="2258"/>
                <a:ext cx="119" cy="75"/>
              </a:xfrm>
              <a:custGeom>
                <a:avLst/>
                <a:gdLst>
                  <a:gd name="T0" fmla="*/ 60 w 237"/>
                  <a:gd name="T1" fmla="*/ 75 h 148"/>
                  <a:gd name="T2" fmla="*/ 60 w 237"/>
                  <a:gd name="T3" fmla="*/ 75 h 148"/>
                  <a:gd name="T4" fmla="*/ 48 w 237"/>
                  <a:gd name="T5" fmla="*/ 74 h 148"/>
                  <a:gd name="T6" fmla="*/ 37 w 237"/>
                  <a:gd name="T7" fmla="*/ 72 h 148"/>
                  <a:gd name="T8" fmla="*/ 26 w 237"/>
                  <a:gd name="T9" fmla="*/ 69 h 148"/>
                  <a:gd name="T10" fmla="*/ 18 w 237"/>
                  <a:gd name="T11" fmla="*/ 64 h 148"/>
                  <a:gd name="T12" fmla="*/ 11 w 237"/>
                  <a:gd name="T13" fmla="*/ 59 h 148"/>
                  <a:gd name="T14" fmla="*/ 5 w 237"/>
                  <a:gd name="T15" fmla="*/ 52 h 148"/>
                  <a:gd name="T16" fmla="*/ 1 w 237"/>
                  <a:gd name="T17" fmla="*/ 46 h 148"/>
                  <a:gd name="T18" fmla="*/ 0 w 237"/>
                  <a:gd name="T19" fmla="*/ 38 h 148"/>
                  <a:gd name="T20" fmla="*/ 0 w 237"/>
                  <a:gd name="T21" fmla="*/ 38 h 148"/>
                  <a:gd name="T22" fmla="*/ 1 w 237"/>
                  <a:gd name="T23" fmla="*/ 30 h 148"/>
                  <a:gd name="T24" fmla="*/ 5 w 237"/>
                  <a:gd name="T25" fmla="*/ 23 h 148"/>
                  <a:gd name="T26" fmla="*/ 11 w 237"/>
                  <a:gd name="T27" fmla="*/ 17 h 148"/>
                  <a:gd name="T28" fmla="*/ 18 w 237"/>
                  <a:gd name="T29" fmla="*/ 11 h 148"/>
                  <a:gd name="T30" fmla="*/ 26 w 237"/>
                  <a:gd name="T31" fmla="*/ 6 h 148"/>
                  <a:gd name="T32" fmla="*/ 37 w 237"/>
                  <a:gd name="T33" fmla="*/ 3 h 148"/>
                  <a:gd name="T34" fmla="*/ 48 w 237"/>
                  <a:gd name="T35" fmla="*/ 1 h 148"/>
                  <a:gd name="T36" fmla="*/ 60 w 237"/>
                  <a:gd name="T37" fmla="*/ 0 h 148"/>
                  <a:gd name="T38" fmla="*/ 60 w 237"/>
                  <a:gd name="T39" fmla="*/ 0 h 148"/>
                  <a:gd name="T40" fmla="*/ 72 w 237"/>
                  <a:gd name="T41" fmla="*/ 1 h 148"/>
                  <a:gd name="T42" fmla="*/ 83 w 237"/>
                  <a:gd name="T43" fmla="*/ 3 h 148"/>
                  <a:gd name="T44" fmla="*/ 93 w 237"/>
                  <a:gd name="T45" fmla="*/ 6 h 148"/>
                  <a:gd name="T46" fmla="*/ 102 w 237"/>
                  <a:gd name="T47" fmla="*/ 11 h 148"/>
                  <a:gd name="T48" fmla="*/ 109 w 237"/>
                  <a:gd name="T49" fmla="*/ 17 h 148"/>
                  <a:gd name="T50" fmla="*/ 114 w 237"/>
                  <a:gd name="T51" fmla="*/ 23 h 148"/>
                  <a:gd name="T52" fmla="*/ 118 w 237"/>
                  <a:gd name="T53" fmla="*/ 30 h 148"/>
                  <a:gd name="T54" fmla="*/ 119 w 237"/>
                  <a:gd name="T55" fmla="*/ 38 h 148"/>
                  <a:gd name="T56" fmla="*/ 119 w 237"/>
                  <a:gd name="T57" fmla="*/ 38 h 148"/>
                  <a:gd name="T58" fmla="*/ 118 w 237"/>
                  <a:gd name="T59" fmla="*/ 46 h 148"/>
                  <a:gd name="T60" fmla="*/ 114 w 237"/>
                  <a:gd name="T61" fmla="*/ 52 h 148"/>
                  <a:gd name="T62" fmla="*/ 109 w 237"/>
                  <a:gd name="T63" fmla="*/ 59 h 148"/>
                  <a:gd name="T64" fmla="*/ 102 w 237"/>
                  <a:gd name="T65" fmla="*/ 64 h 148"/>
                  <a:gd name="T66" fmla="*/ 93 w 237"/>
                  <a:gd name="T67" fmla="*/ 69 h 148"/>
                  <a:gd name="T68" fmla="*/ 83 w 237"/>
                  <a:gd name="T69" fmla="*/ 72 h 148"/>
                  <a:gd name="T70" fmla="*/ 72 w 237"/>
                  <a:gd name="T71" fmla="*/ 74 h 148"/>
                  <a:gd name="T72" fmla="*/ 60 w 237"/>
                  <a:gd name="T73" fmla="*/ 75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8"/>
                  <a:gd name="T113" fmla="*/ 237 w 237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8">
                    <a:moveTo>
                      <a:pt x="119" y="148"/>
                    </a:moveTo>
                    <a:lnTo>
                      <a:pt x="119" y="148"/>
                    </a:lnTo>
                    <a:lnTo>
                      <a:pt x="95" y="147"/>
                    </a:lnTo>
                    <a:lnTo>
                      <a:pt x="73" y="142"/>
                    </a:lnTo>
                    <a:lnTo>
                      <a:pt x="52" y="136"/>
                    </a:lnTo>
                    <a:lnTo>
                      <a:pt x="35" y="126"/>
                    </a:lnTo>
                    <a:lnTo>
                      <a:pt x="21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5" y="22"/>
                    </a:lnTo>
                    <a:lnTo>
                      <a:pt x="52" y="12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6" y="12"/>
                    </a:lnTo>
                    <a:lnTo>
                      <a:pt x="203" y="22"/>
                    </a:lnTo>
                    <a:lnTo>
                      <a:pt x="217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7" y="116"/>
                    </a:lnTo>
                    <a:lnTo>
                      <a:pt x="203" y="126"/>
                    </a:lnTo>
                    <a:lnTo>
                      <a:pt x="186" y="136"/>
                    </a:lnTo>
                    <a:lnTo>
                      <a:pt x="165" y="142"/>
                    </a:lnTo>
                    <a:lnTo>
                      <a:pt x="143" y="147"/>
                    </a:lnTo>
                    <a:lnTo>
                      <a:pt x="119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6" name="Freeform 165"/>
              <p:cNvSpPr>
                <a:spLocks/>
              </p:cNvSpPr>
              <p:nvPr/>
            </p:nvSpPr>
            <p:spPr bwMode="auto">
              <a:xfrm>
                <a:off x="3663" y="2303"/>
                <a:ext cx="138" cy="46"/>
              </a:xfrm>
              <a:custGeom>
                <a:avLst/>
                <a:gdLst>
                  <a:gd name="T0" fmla="*/ 0 w 276"/>
                  <a:gd name="T1" fmla="*/ 1 h 92"/>
                  <a:gd name="T2" fmla="*/ 2 w 276"/>
                  <a:gd name="T3" fmla="*/ 14 h 92"/>
                  <a:gd name="T4" fmla="*/ 6 w 276"/>
                  <a:gd name="T5" fmla="*/ 22 h 92"/>
                  <a:gd name="T6" fmla="*/ 11 w 276"/>
                  <a:gd name="T7" fmla="*/ 28 h 92"/>
                  <a:gd name="T8" fmla="*/ 17 w 276"/>
                  <a:gd name="T9" fmla="*/ 34 h 92"/>
                  <a:gd name="T10" fmla="*/ 25 w 276"/>
                  <a:gd name="T11" fmla="*/ 38 h 92"/>
                  <a:gd name="T12" fmla="*/ 34 w 276"/>
                  <a:gd name="T13" fmla="*/ 42 h 92"/>
                  <a:gd name="T14" fmla="*/ 44 w 276"/>
                  <a:gd name="T15" fmla="*/ 44 h 92"/>
                  <a:gd name="T16" fmla="*/ 56 w 276"/>
                  <a:gd name="T17" fmla="*/ 46 h 92"/>
                  <a:gd name="T18" fmla="*/ 69 w 276"/>
                  <a:gd name="T19" fmla="*/ 46 h 92"/>
                  <a:gd name="T20" fmla="*/ 79 w 276"/>
                  <a:gd name="T21" fmla="*/ 46 h 92"/>
                  <a:gd name="T22" fmla="*/ 89 w 276"/>
                  <a:gd name="T23" fmla="*/ 44 h 92"/>
                  <a:gd name="T24" fmla="*/ 100 w 276"/>
                  <a:gd name="T25" fmla="*/ 41 h 92"/>
                  <a:gd name="T26" fmla="*/ 109 w 276"/>
                  <a:gd name="T27" fmla="*/ 37 h 92"/>
                  <a:gd name="T28" fmla="*/ 118 w 276"/>
                  <a:gd name="T29" fmla="*/ 31 h 92"/>
                  <a:gd name="T30" fmla="*/ 126 w 276"/>
                  <a:gd name="T31" fmla="*/ 26 h 92"/>
                  <a:gd name="T32" fmla="*/ 132 w 276"/>
                  <a:gd name="T33" fmla="*/ 20 h 92"/>
                  <a:gd name="T34" fmla="*/ 136 w 276"/>
                  <a:gd name="T35" fmla="*/ 13 h 92"/>
                  <a:gd name="T36" fmla="*/ 138 w 276"/>
                  <a:gd name="T37" fmla="*/ 0 h 92"/>
                  <a:gd name="T38" fmla="*/ 135 w 276"/>
                  <a:gd name="T39" fmla="*/ 7 h 92"/>
                  <a:gd name="T40" fmla="*/ 130 w 276"/>
                  <a:gd name="T41" fmla="*/ 14 h 92"/>
                  <a:gd name="T42" fmla="*/ 122 w 276"/>
                  <a:gd name="T43" fmla="*/ 21 h 92"/>
                  <a:gd name="T44" fmla="*/ 114 w 276"/>
                  <a:gd name="T45" fmla="*/ 26 h 92"/>
                  <a:gd name="T46" fmla="*/ 104 w 276"/>
                  <a:gd name="T47" fmla="*/ 30 h 92"/>
                  <a:gd name="T48" fmla="*/ 93 w 276"/>
                  <a:gd name="T49" fmla="*/ 34 h 92"/>
                  <a:gd name="T50" fmla="*/ 81 w 276"/>
                  <a:gd name="T51" fmla="*/ 36 h 92"/>
                  <a:gd name="T52" fmla="*/ 69 w 276"/>
                  <a:gd name="T53" fmla="*/ 37 h 92"/>
                  <a:gd name="T54" fmla="*/ 56 w 276"/>
                  <a:gd name="T55" fmla="*/ 36 h 92"/>
                  <a:gd name="T56" fmla="*/ 44 w 276"/>
                  <a:gd name="T57" fmla="*/ 34 h 92"/>
                  <a:gd name="T58" fmla="*/ 34 w 276"/>
                  <a:gd name="T59" fmla="*/ 30 h 92"/>
                  <a:gd name="T60" fmla="*/ 24 w 276"/>
                  <a:gd name="T61" fmla="*/ 26 h 92"/>
                  <a:gd name="T62" fmla="*/ 17 w 276"/>
                  <a:gd name="T63" fmla="*/ 22 h 92"/>
                  <a:gd name="T64" fmla="*/ 9 w 276"/>
                  <a:gd name="T65" fmla="*/ 15 h 92"/>
                  <a:gd name="T66" fmla="*/ 4 w 276"/>
                  <a:gd name="T67" fmla="*/ 8 h 92"/>
                  <a:gd name="T68" fmla="*/ 0 w 276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6"/>
                  <a:gd name="T106" fmla="*/ 0 h 92"/>
                  <a:gd name="T107" fmla="*/ 276 w 276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6" h="92">
                    <a:moveTo>
                      <a:pt x="0" y="2"/>
                    </a:moveTo>
                    <a:lnTo>
                      <a:pt x="5" y="28"/>
                    </a:lnTo>
                    <a:lnTo>
                      <a:pt x="12" y="43"/>
                    </a:lnTo>
                    <a:lnTo>
                      <a:pt x="22" y="56"/>
                    </a:lnTo>
                    <a:lnTo>
                      <a:pt x="35" y="67"/>
                    </a:lnTo>
                    <a:lnTo>
                      <a:pt x="50" y="75"/>
                    </a:lnTo>
                    <a:lnTo>
                      <a:pt x="68" y="83"/>
                    </a:lnTo>
                    <a:lnTo>
                      <a:pt x="88" y="88"/>
                    </a:lnTo>
                    <a:lnTo>
                      <a:pt x="112" y="91"/>
                    </a:lnTo>
                    <a:lnTo>
                      <a:pt x="138" y="92"/>
                    </a:lnTo>
                    <a:lnTo>
                      <a:pt x="158" y="91"/>
                    </a:lnTo>
                    <a:lnTo>
                      <a:pt x="179" y="87"/>
                    </a:lnTo>
                    <a:lnTo>
                      <a:pt x="200" y="81"/>
                    </a:lnTo>
                    <a:lnTo>
                      <a:pt x="219" y="73"/>
                    </a:lnTo>
                    <a:lnTo>
                      <a:pt x="237" y="62"/>
                    </a:lnTo>
                    <a:lnTo>
                      <a:pt x="252" y="52"/>
                    </a:lnTo>
                    <a:lnTo>
                      <a:pt x="263" y="39"/>
                    </a:lnTo>
                    <a:lnTo>
                      <a:pt x="271" y="27"/>
                    </a:lnTo>
                    <a:lnTo>
                      <a:pt x="276" y="0"/>
                    </a:lnTo>
                    <a:lnTo>
                      <a:pt x="269" y="15"/>
                    </a:lnTo>
                    <a:lnTo>
                      <a:pt x="259" y="29"/>
                    </a:lnTo>
                    <a:lnTo>
                      <a:pt x="245" y="42"/>
                    </a:lnTo>
                    <a:lnTo>
                      <a:pt x="229" y="52"/>
                    </a:lnTo>
                    <a:lnTo>
                      <a:pt x="209" y="61"/>
                    </a:lnTo>
                    <a:lnTo>
                      <a:pt x="187" y="67"/>
                    </a:lnTo>
                    <a:lnTo>
                      <a:pt x="163" y="72"/>
                    </a:lnTo>
                    <a:lnTo>
                      <a:pt x="138" y="73"/>
                    </a:lnTo>
                    <a:lnTo>
                      <a:pt x="112" y="72"/>
                    </a:lnTo>
                    <a:lnTo>
                      <a:pt x="89" y="68"/>
                    </a:lnTo>
                    <a:lnTo>
                      <a:pt x="67" y="61"/>
                    </a:lnTo>
                    <a:lnTo>
                      <a:pt x="49" y="53"/>
                    </a:lnTo>
                    <a:lnTo>
                      <a:pt x="33" y="43"/>
                    </a:lnTo>
                    <a:lnTo>
                      <a:pt x="19" y="30"/>
                    </a:lnTo>
                    <a:lnTo>
                      <a:pt x="9" y="16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7" name="Freeform 166"/>
              <p:cNvSpPr>
                <a:spLocks/>
              </p:cNvSpPr>
              <p:nvPr/>
            </p:nvSpPr>
            <p:spPr bwMode="auto">
              <a:xfrm>
                <a:off x="3664" y="2228"/>
                <a:ext cx="140" cy="88"/>
              </a:xfrm>
              <a:custGeom>
                <a:avLst/>
                <a:gdLst>
                  <a:gd name="T0" fmla="*/ 138 w 280"/>
                  <a:gd name="T1" fmla="*/ 54 h 175"/>
                  <a:gd name="T2" fmla="*/ 134 w 280"/>
                  <a:gd name="T3" fmla="*/ 61 h 175"/>
                  <a:gd name="T4" fmla="*/ 129 w 280"/>
                  <a:gd name="T5" fmla="*/ 68 h 175"/>
                  <a:gd name="T6" fmla="*/ 122 w 280"/>
                  <a:gd name="T7" fmla="*/ 73 h 175"/>
                  <a:gd name="T8" fmla="*/ 113 w 280"/>
                  <a:gd name="T9" fmla="*/ 78 h 175"/>
                  <a:gd name="T10" fmla="*/ 104 w 280"/>
                  <a:gd name="T11" fmla="*/ 82 h 175"/>
                  <a:gd name="T12" fmla="*/ 93 w 280"/>
                  <a:gd name="T13" fmla="*/ 85 h 175"/>
                  <a:gd name="T14" fmla="*/ 81 w 280"/>
                  <a:gd name="T15" fmla="*/ 87 h 175"/>
                  <a:gd name="T16" fmla="*/ 70 w 280"/>
                  <a:gd name="T17" fmla="*/ 88 h 175"/>
                  <a:gd name="T18" fmla="*/ 57 w 280"/>
                  <a:gd name="T19" fmla="*/ 87 h 175"/>
                  <a:gd name="T20" fmla="*/ 45 w 280"/>
                  <a:gd name="T21" fmla="*/ 85 h 175"/>
                  <a:gd name="T22" fmla="*/ 35 w 280"/>
                  <a:gd name="T23" fmla="*/ 82 h 175"/>
                  <a:gd name="T24" fmla="*/ 24 w 280"/>
                  <a:gd name="T25" fmla="*/ 77 h 175"/>
                  <a:gd name="T26" fmla="*/ 16 w 280"/>
                  <a:gd name="T27" fmla="*/ 72 h 175"/>
                  <a:gd name="T28" fmla="*/ 9 w 280"/>
                  <a:gd name="T29" fmla="*/ 66 h 175"/>
                  <a:gd name="T30" fmla="*/ 4 w 280"/>
                  <a:gd name="T31" fmla="*/ 59 h 175"/>
                  <a:gd name="T32" fmla="*/ 1 w 280"/>
                  <a:gd name="T33" fmla="*/ 51 h 175"/>
                  <a:gd name="T34" fmla="*/ 1 w 280"/>
                  <a:gd name="T35" fmla="*/ 50 h 175"/>
                  <a:gd name="T36" fmla="*/ 1 w 280"/>
                  <a:gd name="T37" fmla="*/ 47 h 175"/>
                  <a:gd name="T38" fmla="*/ 0 w 280"/>
                  <a:gd name="T39" fmla="*/ 46 h 175"/>
                  <a:gd name="T40" fmla="*/ 0 w 280"/>
                  <a:gd name="T41" fmla="*/ 44 h 175"/>
                  <a:gd name="T42" fmla="*/ 1 w 280"/>
                  <a:gd name="T43" fmla="*/ 35 h 175"/>
                  <a:gd name="T44" fmla="*/ 5 w 280"/>
                  <a:gd name="T45" fmla="*/ 27 h 175"/>
                  <a:gd name="T46" fmla="*/ 12 w 280"/>
                  <a:gd name="T47" fmla="*/ 19 h 175"/>
                  <a:gd name="T48" fmla="*/ 20 w 280"/>
                  <a:gd name="T49" fmla="*/ 13 h 175"/>
                  <a:gd name="T50" fmla="*/ 30 w 280"/>
                  <a:gd name="T51" fmla="*/ 8 h 175"/>
                  <a:gd name="T52" fmla="*/ 42 w 280"/>
                  <a:gd name="T53" fmla="*/ 4 h 175"/>
                  <a:gd name="T54" fmla="*/ 56 w 280"/>
                  <a:gd name="T55" fmla="*/ 1 h 175"/>
                  <a:gd name="T56" fmla="*/ 70 w 280"/>
                  <a:gd name="T57" fmla="*/ 0 h 175"/>
                  <a:gd name="T58" fmla="*/ 83 w 280"/>
                  <a:gd name="T59" fmla="*/ 1 h 175"/>
                  <a:gd name="T60" fmla="*/ 96 w 280"/>
                  <a:gd name="T61" fmla="*/ 4 h 175"/>
                  <a:gd name="T62" fmla="*/ 109 w 280"/>
                  <a:gd name="T63" fmla="*/ 8 h 175"/>
                  <a:gd name="T64" fmla="*/ 119 w 280"/>
                  <a:gd name="T65" fmla="*/ 13 h 175"/>
                  <a:gd name="T66" fmla="*/ 128 w 280"/>
                  <a:gd name="T67" fmla="*/ 19 h 175"/>
                  <a:gd name="T68" fmla="*/ 134 w 280"/>
                  <a:gd name="T69" fmla="*/ 27 h 175"/>
                  <a:gd name="T70" fmla="*/ 139 w 280"/>
                  <a:gd name="T71" fmla="*/ 35 h 175"/>
                  <a:gd name="T72" fmla="*/ 140 w 280"/>
                  <a:gd name="T73" fmla="*/ 44 h 175"/>
                  <a:gd name="T74" fmla="*/ 140 w 280"/>
                  <a:gd name="T75" fmla="*/ 46 h 175"/>
                  <a:gd name="T76" fmla="*/ 140 w 280"/>
                  <a:gd name="T77" fmla="*/ 49 h 175"/>
                  <a:gd name="T78" fmla="*/ 138 w 280"/>
                  <a:gd name="T79" fmla="*/ 51 h 175"/>
                  <a:gd name="T80" fmla="*/ 138 w 280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275" y="107"/>
                    </a:moveTo>
                    <a:lnTo>
                      <a:pt x="268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5"/>
                    </a:lnTo>
                    <a:lnTo>
                      <a:pt x="208" y="163"/>
                    </a:lnTo>
                    <a:lnTo>
                      <a:pt x="186" y="170"/>
                    </a:lnTo>
                    <a:lnTo>
                      <a:pt x="163" y="174"/>
                    </a:lnTo>
                    <a:lnTo>
                      <a:pt x="139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3"/>
                    </a:lnTo>
                    <a:lnTo>
                      <a:pt x="49" y="154"/>
                    </a:lnTo>
                    <a:lnTo>
                      <a:pt x="32" y="144"/>
                    </a:lnTo>
                    <a:lnTo>
                      <a:pt x="19" y="131"/>
                    </a:lnTo>
                    <a:lnTo>
                      <a:pt x="9" y="117"/>
                    </a:lnTo>
                    <a:lnTo>
                      <a:pt x="2" y="102"/>
                    </a:lnTo>
                    <a:lnTo>
                      <a:pt x="1" y="99"/>
                    </a:lnTo>
                    <a:lnTo>
                      <a:pt x="1" y="94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2" y="70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5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2"/>
                    </a:lnTo>
                    <a:lnTo>
                      <a:pt x="139" y="0"/>
                    </a:lnTo>
                    <a:lnTo>
                      <a:pt x="167" y="2"/>
                    </a:lnTo>
                    <a:lnTo>
                      <a:pt x="193" y="7"/>
                    </a:lnTo>
                    <a:lnTo>
                      <a:pt x="218" y="15"/>
                    </a:lnTo>
                    <a:lnTo>
                      <a:pt x="238" y="25"/>
                    </a:lnTo>
                    <a:lnTo>
                      <a:pt x="256" y="38"/>
                    </a:lnTo>
                    <a:lnTo>
                      <a:pt x="268" y="53"/>
                    </a:lnTo>
                    <a:lnTo>
                      <a:pt x="277" y="70"/>
                    </a:lnTo>
                    <a:lnTo>
                      <a:pt x="280" y="87"/>
                    </a:lnTo>
                    <a:lnTo>
                      <a:pt x="280" y="92"/>
                    </a:lnTo>
                    <a:lnTo>
                      <a:pt x="279" y="97"/>
                    </a:lnTo>
                    <a:lnTo>
                      <a:pt x="276" y="102"/>
                    </a:lnTo>
                    <a:lnTo>
                      <a:pt x="275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8" name="Freeform 167"/>
              <p:cNvSpPr>
                <a:spLocks/>
              </p:cNvSpPr>
              <p:nvPr/>
            </p:nvSpPr>
            <p:spPr bwMode="auto">
              <a:xfrm>
                <a:off x="3664" y="2228"/>
                <a:ext cx="140" cy="88"/>
              </a:xfrm>
              <a:custGeom>
                <a:avLst/>
                <a:gdLst>
                  <a:gd name="T0" fmla="*/ 138 w 280"/>
                  <a:gd name="T1" fmla="*/ 54 h 175"/>
                  <a:gd name="T2" fmla="*/ 138 w 280"/>
                  <a:gd name="T3" fmla="*/ 54 h 175"/>
                  <a:gd name="T4" fmla="*/ 134 w 280"/>
                  <a:gd name="T5" fmla="*/ 61 h 175"/>
                  <a:gd name="T6" fmla="*/ 129 w 280"/>
                  <a:gd name="T7" fmla="*/ 68 h 175"/>
                  <a:gd name="T8" fmla="*/ 122 w 280"/>
                  <a:gd name="T9" fmla="*/ 73 h 175"/>
                  <a:gd name="T10" fmla="*/ 113 w 280"/>
                  <a:gd name="T11" fmla="*/ 78 h 175"/>
                  <a:gd name="T12" fmla="*/ 104 w 280"/>
                  <a:gd name="T13" fmla="*/ 82 h 175"/>
                  <a:gd name="T14" fmla="*/ 93 w 280"/>
                  <a:gd name="T15" fmla="*/ 85 h 175"/>
                  <a:gd name="T16" fmla="*/ 81 w 280"/>
                  <a:gd name="T17" fmla="*/ 87 h 175"/>
                  <a:gd name="T18" fmla="*/ 70 w 280"/>
                  <a:gd name="T19" fmla="*/ 88 h 175"/>
                  <a:gd name="T20" fmla="*/ 70 w 280"/>
                  <a:gd name="T21" fmla="*/ 88 h 175"/>
                  <a:gd name="T22" fmla="*/ 57 w 280"/>
                  <a:gd name="T23" fmla="*/ 87 h 175"/>
                  <a:gd name="T24" fmla="*/ 45 w 280"/>
                  <a:gd name="T25" fmla="*/ 85 h 175"/>
                  <a:gd name="T26" fmla="*/ 35 w 280"/>
                  <a:gd name="T27" fmla="*/ 82 h 175"/>
                  <a:gd name="T28" fmla="*/ 24 w 280"/>
                  <a:gd name="T29" fmla="*/ 77 h 175"/>
                  <a:gd name="T30" fmla="*/ 16 w 280"/>
                  <a:gd name="T31" fmla="*/ 72 h 175"/>
                  <a:gd name="T32" fmla="*/ 9 w 280"/>
                  <a:gd name="T33" fmla="*/ 66 h 175"/>
                  <a:gd name="T34" fmla="*/ 4 w 280"/>
                  <a:gd name="T35" fmla="*/ 59 h 175"/>
                  <a:gd name="T36" fmla="*/ 1 w 280"/>
                  <a:gd name="T37" fmla="*/ 51 h 175"/>
                  <a:gd name="T38" fmla="*/ 1 w 280"/>
                  <a:gd name="T39" fmla="*/ 51 h 175"/>
                  <a:gd name="T40" fmla="*/ 1 w 280"/>
                  <a:gd name="T41" fmla="*/ 50 h 175"/>
                  <a:gd name="T42" fmla="*/ 1 w 280"/>
                  <a:gd name="T43" fmla="*/ 47 h 175"/>
                  <a:gd name="T44" fmla="*/ 0 w 280"/>
                  <a:gd name="T45" fmla="*/ 46 h 175"/>
                  <a:gd name="T46" fmla="*/ 0 w 280"/>
                  <a:gd name="T47" fmla="*/ 44 h 175"/>
                  <a:gd name="T48" fmla="*/ 0 w 280"/>
                  <a:gd name="T49" fmla="*/ 44 h 175"/>
                  <a:gd name="T50" fmla="*/ 1 w 280"/>
                  <a:gd name="T51" fmla="*/ 35 h 175"/>
                  <a:gd name="T52" fmla="*/ 5 w 280"/>
                  <a:gd name="T53" fmla="*/ 27 h 175"/>
                  <a:gd name="T54" fmla="*/ 12 w 280"/>
                  <a:gd name="T55" fmla="*/ 19 h 175"/>
                  <a:gd name="T56" fmla="*/ 20 w 280"/>
                  <a:gd name="T57" fmla="*/ 13 h 175"/>
                  <a:gd name="T58" fmla="*/ 30 w 280"/>
                  <a:gd name="T59" fmla="*/ 8 h 175"/>
                  <a:gd name="T60" fmla="*/ 42 w 280"/>
                  <a:gd name="T61" fmla="*/ 4 h 175"/>
                  <a:gd name="T62" fmla="*/ 56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83 w 280"/>
                  <a:gd name="T69" fmla="*/ 1 h 175"/>
                  <a:gd name="T70" fmla="*/ 96 w 280"/>
                  <a:gd name="T71" fmla="*/ 4 h 175"/>
                  <a:gd name="T72" fmla="*/ 109 w 280"/>
                  <a:gd name="T73" fmla="*/ 8 h 175"/>
                  <a:gd name="T74" fmla="*/ 119 w 280"/>
                  <a:gd name="T75" fmla="*/ 13 h 175"/>
                  <a:gd name="T76" fmla="*/ 128 w 280"/>
                  <a:gd name="T77" fmla="*/ 19 h 175"/>
                  <a:gd name="T78" fmla="*/ 134 w 280"/>
                  <a:gd name="T79" fmla="*/ 27 h 175"/>
                  <a:gd name="T80" fmla="*/ 139 w 280"/>
                  <a:gd name="T81" fmla="*/ 35 h 175"/>
                  <a:gd name="T82" fmla="*/ 140 w 280"/>
                  <a:gd name="T83" fmla="*/ 44 h 175"/>
                  <a:gd name="T84" fmla="*/ 140 w 280"/>
                  <a:gd name="T85" fmla="*/ 44 h 175"/>
                  <a:gd name="T86" fmla="*/ 140 w 280"/>
                  <a:gd name="T87" fmla="*/ 46 h 175"/>
                  <a:gd name="T88" fmla="*/ 140 w 280"/>
                  <a:gd name="T89" fmla="*/ 49 h 175"/>
                  <a:gd name="T90" fmla="*/ 138 w 280"/>
                  <a:gd name="T91" fmla="*/ 51 h 175"/>
                  <a:gd name="T92" fmla="*/ 138 w 280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275" y="107"/>
                    </a:moveTo>
                    <a:lnTo>
                      <a:pt x="275" y="107"/>
                    </a:lnTo>
                    <a:lnTo>
                      <a:pt x="268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5"/>
                    </a:lnTo>
                    <a:lnTo>
                      <a:pt x="208" y="163"/>
                    </a:lnTo>
                    <a:lnTo>
                      <a:pt x="186" y="170"/>
                    </a:lnTo>
                    <a:lnTo>
                      <a:pt x="163" y="174"/>
                    </a:lnTo>
                    <a:lnTo>
                      <a:pt x="139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3"/>
                    </a:lnTo>
                    <a:lnTo>
                      <a:pt x="49" y="154"/>
                    </a:lnTo>
                    <a:lnTo>
                      <a:pt x="32" y="144"/>
                    </a:lnTo>
                    <a:lnTo>
                      <a:pt x="19" y="131"/>
                    </a:lnTo>
                    <a:lnTo>
                      <a:pt x="9" y="117"/>
                    </a:lnTo>
                    <a:lnTo>
                      <a:pt x="2" y="102"/>
                    </a:lnTo>
                    <a:lnTo>
                      <a:pt x="1" y="99"/>
                    </a:lnTo>
                    <a:lnTo>
                      <a:pt x="1" y="94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2" y="70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5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2"/>
                    </a:lnTo>
                    <a:lnTo>
                      <a:pt x="139" y="0"/>
                    </a:lnTo>
                    <a:lnTo>
                      <a:pt x="167" y="2"/>
                    </a:lnTo>
                    <a:lnTo>
                      <a:pt x="193" y="7"/>
                    </a:lnTo>
                    <a:lnTo>
                      <a:pt x="218" y="15"/>
                    </a:lnTo>
                    <a:lnTo>
                      <a:pt x="238" y="25"/>
                    </a:lnTo>
                    <a:lnTo>
                      <a:pt x="256" y="38"/>
                    </a:lnTo>
                    <a:lnTo>
                      <a:pt x="268" y="53"/>
                    </a:lnTo>
                    <a:lnTo>
                      <a:pt x="277" y="70"/>
                    </a:lnTo>
                    <a:lnTo>
                      <a:pt x="280" y="87"/>
                    </a:lnTo>
                    <a:lnTo>
                      <a:pt x="280" y="92"/>
                    </a:lnTo>
                    <a:lnTo>
                      <a:pt x="279" y="97"/>
                    </a:lnTo>
                    <a:lnTo>
                      <a:pt x="276" y="102"/>
                    </a:lnTo>
                    <a:lnTo>
                      <a:pt x="275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9" name="Freeform 168"/>
              <p:cNvSpPr>
                <a:spLocks/>
              </p:cNvSpPr>
              <p:nvPr/>
            </p:nvSpPr>
            <p:spPr bwMode="auto">
              <a:xfrm>
                <a:off x="3675" y="2235"/>
                <a:ext cx="119" cy="75"/>
              </a:xfrm>
              <a:custGeom>
                <a:avLst/>
                <a:gdLst>
                  <a:gd name="T0" fmla="*/ 59 w 237"/>
                  <a:gd name="T1" fmla="*/ 75 h 149"/>
                  <a:gd name="T2" fmla="*/ 47 w 237"/>
                  <a:gd name="T3" fmla="*/ 74 h 149"/>
                  <a:gd name="T4" fmla="*/ 36 w 237"/>
                  <a:gd name="T5" fmla="*/ 72 h 149"/>
                  <a:gd name="T6" fmla="*/ 26 w 237"/>
                  <a:gd name="T7" fmla="*/ 69 h 149"/>
                  <a:gd name="T8" fmla="*/ 17 w 237"/>
                  <a:gd name="T9" fmla="*/ 64 h 149"/>
                  <a:gd name="T10" fmla="*/ 10 w 237"/>
                  <a:gd name="T11" fmla="*/ 58 h 149"/>
                  <a:gd name="T12" fmla="*/ 5 w 237"/>
                  <a:gd name="T13" fmla="*/ 52 h 149"/>
                  <a:gd name="T14" fmla="*/ 1 w 237"/>
                  <a:gd name="T15" fmla="*/ 45 h 149"/>
                  <a:gd name="T16" fmla="*/ 0 w 237"/>
                  <a:gd name="T17" fmla="*/ 38 h 149"/>
                  <a:gd name="T18" fmla="*/ 1 w 237"/>
                  <a:gd name="T19" fmla="*/ 30 h 149"/>
                  <a:gd name="T20" fmla="*/ 5 w 237"/>
                  <a:gd name="T21" fmla="*/ 23 h 149"/>
                  <a:gd name="T22" fmla="*/ 10 w 237"/>
                  <a:gd name="T23" fmla="*/ 17 h 149"/>
                  <a:gd name="T24" fmla="*/ 17 w 237"/>
                  <a:gd name="T25" fmla="*/ 11 h 149"/>
                  <a:gd name="T26" fmla="*/ 26 w 237"/>
                  <a:gd name="T27" fmla="*/ 6 h 149"/>
                  <a:gd name="T28" fmla="*/ 36 w 237"/>
                  <a:gd name="T29" fmla="*/ 3 h 149"/>
                  <a:gd name="T30" fmla="*/ 47 w 237"/>
                  <a:gd name="T31" fmla="*/ 1 h 149"/>
                  <a:gd name="T32" fmla="*/ 59 w 237"/>
                  <a:gd name="T33" fmla="*/ 0 h 149"/>
                  <a:gd name="T34" fmla="*/ 72 w 237"/>
                  <a:gd name="T35" fmla="*/ 1 h 149"/>
                  <a:gd name="T36" fmla="*/ 82 w 237"/>
                  <a:gd name="T37" fmla="*/ 3 h 149"/>
                  <a:gd name="T38" fmla="*/ 93 w 237"/>
                  <a:gd name="T39" fmla="*/ 6 h 149"/>
                  <a:gd name="T40" fmla="*/ 101 w 237"/>
                  <a:gd name="T41" fmla="*/ 11 h 149"/>
                  <a:gd name="T42" fmla="*/ 108 w 237"/>
                  <a:gd name="T43" fmla="*/ 17 h 149"/>
                  <a:gd name="T44" fmla="*/ 114 w 237"/>
                  <a:gd name="T45" fmla="*/ 23 h 149"/>
                  <a:gd name="T46" fmla="*/ 118 w 237"/>
                  <a:gd name="T47" fmla="*/ 30 h 149"/>
                  <a:gd name="T48" fmla="*/ 119 w 237"/>
                  <a:gd name="T49" fmla="*/ 38 h 149"/>
                  <a:gd name="T50" fmla="*/ 118 w 237"/>
                  <a:gd name="T51" fmla="*/ 45 h 149"/>
                  <a:gd name="T52" fmla="*/ 114 w 237"/>
                  <a:gd name="T53" fmla="*/ 52 h 149"/>
                  <a:gd name="T54" fmla="*/ 108 w 237"/>
                  <a:gd name="T55" fmla="*/ 58 h 149"/>
                  <a:gd name="T56" fmla="*/ 101 w 237"/>
                  <a:gd name="T57" fmla="*/ 64 h 149"/>
                  <a:gd name="T58" fmla="*/ 93 w 237"/>
                  <a:gd name="T59" fmla="*/ 69 h 149"/>
                  <a:gd name="T60" fmla="*/ 82 w 237"/>
                  <a:gd name="T61" fmla="*/ 72 h 149"/>
                  <a:gd name="T62" fmla="*/ 72 w 237"/>
                  <a:gd name="T63" fmla="*/ 74 h 149"/>
                  <a:gd name="T64" fmla="*/ 59 w 237"/>
                  <a:gd name="T65" fmla="*/ 75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8" y="149"/>
                    </a:moveTo>
                    <a:lnTo>
                      <a:pt x="94" y="148"/>
                    </a:lnTo>
                    <a:lnTo>
                      <a:pt x="72" y="144"/>
                    </a:lnTo>
                    <a:lnTo>
                      <a:pt x="52" y="137"/>
                    </a:lnTo>
                    <a:lnTo>
                      <a:pt x="34" y="127"/>
                    </a:lnTo>
                    <a:lnTo>
                      <a:pt x="20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0" y="33"/>
                    </a:lnTo>
                    <a:lnTo>
                      <a:pt x="34" y="22"/>
                    </a:lnTo>
                    <a:lnTo>
                      <a:pt x="52" y="12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3" y="1"/>
                    </a:lnTo>
                    <a:lnTo>
                      <a:pt x="164" y="6"/>
                    </a:lnTo>
                    <a:lnTo>
                      <a:pt x="185" y="12"/>
                    </a:lnTo>
                    <a:lnTo>
                      <a:pt x="202" y="22"/>
                    </a:lnTo>
                    <a:lnTo>
                      <a:pt x="216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6" y="116"/>
                    </a:lnTo>
                    <a:lnTo>
                      <a:pt x="202" y="127"/>
                    </a:lnTo>
                    <a:lnTo>
                      <a:pt x="185" y="137"/>
                    </a:lnTo>
                    <a:lnTo>
                      <a:pt x="164" y="144"/>
                    </a:lnTo>
                    <a:lnTo>
                      <a:pt x="143" y="148"/>
                    </a:lnTo>
                    <a:lnTo>
                      <a:pt x="118" y="149"/>
                    </a:lnTo>
                    <a:close/>
                  </a:path>
                </a:pathLst>
              </a:custGeom>
              <a:solidFill>
                <a:srgbClr val="000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0" name="Freeform 169"/>
              <p:cNvSpPr>
                <a:spLocks/>
              </p:cNvSpPr>
              <p:nvPr/>
            </p:nvSpPr>
            <p:spPr bwMode="auto">
              <a:xfrm>
                <a:off x="3675" y="2235"/>
                <a:ext cx="119" cy="75"/>
              </a:xfrm>
              <a:custGeom>
                <a:avLst/>
                <a:gdLst>
                  <a:gd name="T0" fmla="*/ 59 w 237"/>
                  <a:gd name="T1" fmla="*/ 75 h 149"/>
                  <a:gd name="T2" fmla="*/ 59 w 237"/>
                  <a:gd name="T3" fmla="*/ 75 h 149"/>
                  <a:gd name="T4" fmla="*/ 47 w 237"/>
                  <a:gd name="T5" fmla="*/ 74 h 149"/>
                  <a:gd name="T6" fmla="*/ 36 w 237"/>
                  <a:gd name="T7" fmla="*/ 72 h 149"/>
                  <a:gd name="T8" fmla="*/ 26 w 237"/>
                  <a:gd name="T9" fmla="*/ 69 h 149"/>
                  <a:gd name="T10" fmla="*/ 17 w 237"/>
                  <a:gd name="T11" fmla="*/ 64 h 149"/>
                  <a:gd name="T12" fmla="*/ 10 w 237"/>
                  <a:gd name="T13" fmla="*/ 58 h 149"/>
                  <a:gd name="T14" fmla="*/ 5 w 237"/>
                  <a:gd name="T15" fmla="*/ 52 h 149"/>
                  <a:gd name="T16" fmla="*/ 1 w 237"/>
                  <a:gd name="T17" fmla="*/ 45 h 149"/>
                  <a:gd name="T18" fmla="*/ 0 w 237"/>
                  <a:gd name="T19" fmla="*/ 38 h 149"/>
                  <a:gd name="T20" fmla="*/ 0 w 237"/>
                  <a:gd name="T21" fmla="*/ 38 h 149"/>
                  <a:gd name="T22" fmla="*/ 1 w 237"/>
                  <a:gd name="T23" fmla="*/ 30 h 149"/>
                  <a:gd name="T24" fmla="*/ 5 w 237"/>
                  <a:gd name="T25" fmla="*/ 23 h 149"/>
                  <a:gd name="T26" fmla="*/ 10 w 237"/>
                  <a:gd name="T27" fmla="*/ 17 h 149"/>
                  <a:gd name="T28" fmla="*/ 17 w 237"/>
                  <a:gd name="T29" fmla="*/ 11 h 149"/>
                  <a:gd name="T30" fmla="*/ 26 w 237"/>
                  <a:gd name="T31" fmla="*/ 6 h 149"/>
                  <a:gd name="T32" fmla="*/ 36 w 237"/>
                  <a:gd name="T33" fmla="*/ 3 h 149"/>
                  <a:gd name="T34" fmla="*/ 47 w 237"/>
                  <a:gd name="T35" fmla="*/ 1 h 149"/>
                  <a:gd name="T36" fmla="*/ 59 w 237"/>
                  <a:gd name="T37" fmla="*/ 0 h 149"/>
                  <a:gd name="T38" fmla="*/ 59 w 237"/>
                  <a:gd name="T39" fmla="*/ 0 h 149"/>
                  <a:gd name="T40" fmla="*/ 72 w 237"/>
                  <a:gd name="T41" fmla="*/ 1 h 149"/>
                  <a:gd name="T42" fmla="*/ 82 w 237"/>
                  <a:gd name="T43" fmla="*/ 3 h 149"/>
                  <a:gd name="T44" fmla="*/ 93 w 237"/>
                  <a:gd name="T45" fmla="*/ 6 h 149"/>
                  <a:gd name="T46" fmla="*/ 101 w 237"/>
                  <a:gd name="T47" fmla="*/ 11 h 149"/>
                  <a:gd name="T48" fmla="*/ 108 w 237"/>
                  <a:gd name="T49" fmla="*/ 17 h 149"/>
                  <a:gd name="T50" fmla="*/ 114 w 237"/>
                  <a:gd name="T51" fmla="*/ 23 h 149"/>
                  <a:gd name="T52" fmla="*/ 118 w 237"/>
                  <a:gd name="T53" fmla="*/ 30 h 149"/>
                  <a:gd name="T54" fmla="*/ 119 w 237"/>
                  <a:gd name="T55" fmla="*/ 38 h 149"/>
                  <a:gd name="T56" fmla="*/ 119 w 237"/>
                  <a:gd name="T57" fmla="*/ 38 h 149"/>
                  <a:gd name="T58" fmla="*/ 118 w 237"/>
                  <a:gd name="T59" fmla="*/ 45 h 149"/>
                  <a:gd name="T60" fmla="*/ 114 w 237"/>
                  <a:gd name="T61" fmla="*/ 52 h 149"/>
                  <a:gd name="T62" fmla="*/ 108 w 237"/>
                  <a:gd name="T63" fmla="*/ 58 h 149"/>
                  <a:gd name="T64" fmla="*/ 101 w 237"/>
                  <a:gd name="T65" fmla="*/ 64 h 149"/>
                  <a:gd name="T66" fmla="*/ 93 w 237"/>
                  <a:gd name="T67" fmla="*/ 69 h 149"/>
                  <a:gd name="T68" fmla="*/ 82 w 237"/>
                  <a:gd name="T69" fmla="*/ 72 h 149"/>
                  <a:gd name="T70" fmla="*/ 72 w 237"/>
                  <a:gd name="T71" fmla="*/ 74 h 149"/>
                  <a:gd name="T72" fmla="*/ 59 w 237"/>
                  <a:gd name="T73" fmla="*/ 75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8" y="149"/>
                    </a:moveTo>
                    <a:lnTo>
                      <a:pt x="118" y="149"/>
                    </a:lnTo>
                    <a:lnTo>
                      <a:pt x="94" y="148"/>
                    </a:lnTo>
                    <a:lnTo>
                      <a:pt x="72" y="144"/>
                    </a:lnTo>
                    <a:lnTo>
                      <a:pt x="52" y="137"/>
                    </a:lnTo>
                    <a:lnTo>
                      <a:pt x="34" y="127"/>
                    </a:lnTo>
                    <a:lnTo>
                      <a:pt x="20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0" y="33"/>
                    </a:lnTo>
                    <a:lnTo>
                      <a:pt x="34" y="22"/>
                    </a:lnTo>
                    <a:lnTo>
                      <a:pt x="52" y="12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3" y="1"/>
                    </a:lnTo>
                    <a:lnTo>
                      <a:pt x="164" y="6"/>
                    </a:lnTo>
                    <a:lnTo>
                      <a:pt x="185" y="12"/>
                    </a:lnTo>
                    <a:lnTo>
                      <a:pt x="202" y="22"/>
                    </a:lnTo>
                    <a:lnTo>
                      <a:pt x="216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6" y="116"/>
                    </a:lnTo>
                    <a:lnTo>
                      <a:pt x="202" y="127"/>
                    </a:lnTo>
                    <a:lnTo>
                      <a:pt x="185" y="137"/>
                    </a:lnTo>
                    <a:lnTo>
                      <a:pt x="164" y="144"/>
                    </a:lnTo>
                    <a:lnTo>
                      <a:pt x="143" y="148"/>
                    </a:lnTo>
                    <a:lnTo>
                      <a:pt x="118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1" name="Freeform 170"/>
              <p:cNvSpPr>
                <a:spLocks/>
              </p:cNvSpPr>
              <p:nvPr/>
            </p:nvSpPr>
            <p:spPr bwMode="auto">
              <a:xfrm>
                <a:off x="3666" y="2280"/>
                <a:ext cx="137" cy="46"/>
              </a:xfrm>
              <a:custGeom>
                <a:avLst/>
                <a:gdLst>
                  <a:gd name="T0" fmla="*/ 0 w 275"/>
                  <a:gd name="T1" fmla="*/ 1 h 92"/>
                  <a:gd name="T2" fmla="*/ 3 w 275"/>
                  <a:gd name="T3" fmla="*/ 14 h 92"/>
                  <a:gd name="T4" fmla="*/ 6 w 275"/>
                  <a:gd name="T5" fmla="*/ 22 h 92"/>
                  <a:gd name="T6" fmla="*/ 11 w 275"/>
                  <a:gd name="T7" fmla="*/ 28 h 92"/>
                  <a:gd name="T8" fmla="*/ 18 w 275"/>
                  <a:gd name="T9" fmla="*/ 34 h 92"/>
                  <a:gd name="T10" fmla="*/ 25 w 275"/>
                  <a:gd name="T11" fmla="*/ 38 h 92"/>
                  <a:gd name="T12" fmla="*/ 34 w 275"/>
                  <a:gd name="T13" fmla="*/ 42 h 92"/>
                  <a:gd name="T14" fmla="*/ 44 w 275"/>
                  <a:gd name="T15" fmla="*/ 44 h 92"/>
                  <a:gd name="T16" fmla="*/ 56 w 275"/>
                  <a:gd name="T17" fmla="*/ 46 h 92"/>
                  <a:gd name="T18" fmla="*/ 68 w 275"/>
                  <a:gd name="T19" fmla="*/ 46 h 92"/>
                  <a:gd name="T20" fmla="*/ 79 w 275"/>
                  <a:gd name="T21" fmla="*/ 46 h 92"/>
                  <a:gd name="T22" fmla="*/ 90 w 275"/>
                  <a:gd name="T23" fmla="*/ 44 h 92"/>
                  <a:gd name="T24" fmla="*/ 100 w 275"/>
                  <a:gd name="T25" fmla="*/ 41 h 92"/>
                  <a:gd name="T26" fmla="*/ 110 w 275"/>
                  <a:gd name="T27" fmla="*/ 37 h 92"/>
                  <a:gd name="T28" fmla="*/ 118 w 275"/>
                  <a:gd name="T29" fmla="*/ 31 h 92"/>
                  <a:gd name="T30" fmla="*/ 126 w 275"/>
                  <a:gd name="T31" fmla="*/ 26 h 92"/>
                  <a:gd name="T32" fmla="*/ 132 w 275"/>
                  <a:gd name="T33" fmla="*/ 20 h 92"/>
                  <a:gd name="T34" fmla="*/ 136 w 275"/>
                  <a:gd name="T35" fmla="*/ 13 h 92"/>
                  <a:gd name="T36" fmla="*/ 137 w 275"/>
                  <a:gd name="T37" fmla="*/ 0 h 92"/>
                  <a:gd name="T38" fmla="*/ 134 w 275"/>
                  <a:gd name="T39" fmla="*/ 7 h 92"/>
                  <a:gd name="T40" fmla="*/ 129 w 275"/>
                  <a:gd name="T41" fmla="*/ 14 h 92"/>
                  <a:gd name="T42" fmla="*/ 122 w 275"/>
                  <a:gd name="T43" fmla="*/ 21 h 92"/>
                  <a:gd name="T44" fmla="*/ 114 w 275"/>
                  <a:gd name="T45" fmla="*/ 26 h 92"/>
                  <a:gd name="T46" fmla="*/ 104 w 275"/>
                  <a:gd name="T47" fmla="*/ 30 h 92"/>
                  <a:gd name="T48" fmla="*/ 93 w 275"/>
                  <a:gd name="T49" fmla="*/ 34 h 92"/>
                  <a:gd name="T50" fmla="*/ 81 w 275"/>
                  <a:gd name="T51" fmla="*/ 36 h 92"/>
                  <a:gd name="T52" fmla="*/ 68 w 275"/>
                  <a:gd name="T53" fmla="*/ 37 h 92"/>
                  <a:gd name="T54" fmla="*/ 56 w 275"/>
                  <a:gd name="T55" fmla="*/ 36 h 92"/>
                  <a:gd name="T56" fmla="*/ 44 w 275"/>
                  <a:gd name="T57" fmla="*/ 34 h 92"/>
                  <a:gd name="T58" fmla="*/ 34 w 275"/>
                  <a:gd name="T59" fmla="*/ 30 h 92"/>
                  <a:gd name="T60" fmla="*/ 24 w 275"/>
                  <a:gd name="T61" fmla="*/ 26 h 92"/>
                  <a:gd name="T62" fmla="*/ 16 w 275"/>
                  <a:gd name="T63" fmla="*/ 22 h 92"/>
                  <a:gd name="T64" fmla="*/ 9 w 275"/>
                  <a:gd name="T65" fmla="*/ 15 h 92"/>
                  <a:gd name="T66" fmla="*/ 4 w 275"/>
                  <a:gd name="T67" fmla="*/ 8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2"/>
                    </a:moveTo>
                    <a:lnTo>
                      <a:pt x="6" y="28"/>
                    </a:lnTo>
                    <a:lnTo>
                      <a:pt x="13" y="43"/>
                    </a:lnTo>
                    <a:lnTo>
                      <a:pt x="23" y="56"/>
                    </a:lnTo>
                    <a:lnTo>
                      <a:pt x="36" y="67"/>
                    </a:lnTo>
                    <a:lnTo>
                      <a:pt x="51" y="75"/>
                    </a:lnTo>
                    <a:lnTo>
                      <a:pt x="68" y="83"/>
                    </a:lnTo>
                    <a:lnTo>
                      <a:pt x="89" y="88"/>
                    </a:lnTo>
                    <a:lnTo>
                      <a:pt x="112" y="91"/>
                    </a:lnTo>
                    <a:lnTo>
                      <a:pt x="137" y="92"/>
                    </a:lnTo>
                    <a:lnTo>
                      <a:pt x="158" y="91"/>
                    </a:lnTo>
                    <a:lnTo>
                      <a:pt x="180" y="87"/>
                    </a:lnTo>
                    <a:lnTo>
                      <a:pt x="201" y="81"/>
                    </a:lnTo>
                    <a:lnTo>
                      <a:pt x="220" y="73"/>
                    </a:lnTo>
                    <a:lnTo>
                      <a:pt x="237" y="62"/>
                    </a:lnTo>
                    <a:lnTo>
                      <a:pt x="252" y="52"/>
                    </a:lnTo>
                    <a:lnTo>
                      <a:pt x="264" y="39"/>
                    </a:lnTo>
                    <a:lnTo>
                      <a:pt x="272" y="27"/>
                    </a:lnTo>
                    <a:lnTo>
                      <a:pt x="275" y="0"/>
                    </a:lnTo>
                    <a:lnTo>
                      <a:pt x="269" y="15"/>
                    </a:lnTo>
                    <a:lnTo>
                      <a:pt x="258" y="29"/>
                    </a:lnTo>
                    <a:lnTo>
                      <a:pt x="244" y="42"/>
                    </a:lnTo>
                    <a:lnTo>
                      <a:pt x="228" y="52"/>
                    </a:lnTo>
                    <a:lnTo>
                      <a:pt x="209" y="61"/>
                    </a:lnTo>
                    <a:lnTo>
                      <a:pt x="187" y="67"/>
                    </a:lnTo>
                    <a:lnTo>
                      <a:pt x="163" y="72"/>
                    </a:lnTo>
                    <a:lnTo>
                      <a:pt x="137" y="73"/>
                    </a:lnTo>
                    <a:lnTo>
                      <a:pt x="112" y="72"/>
                    </a:lnTo>
                    <a:lnTo>
                      <a:pt x="89" y="68"/>
                    </a:lnTo>
                    <a:lnTo>
                      <a:pt x="68" y="61"/>
                    </a:lnTo>
                    <a:lnTo>
                      <a:pt x="48" y="53"/>
                    </a:lnTo>
                    <a:lnTo>
                      <a:pt x="32" y="43"/>
                    </a:lnTo>
                    <a:lnTo>
                      <a:pt x="19" y="30"/>
                    </a:lnTo>
                    <a:lnTo>
                      <a:pt x="8" y="16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2" name="Freeform 171"/>
              <p:cNvSpPr>
                <a:spLocks/>
              </p:cNvSpPr>
              <p:nvPr/>
            </p:nvSpPr>
            <p:spPr bwMode="auto">
              <a:xfrm>
                <a:off x="3683" y="2238"/>
                <a:ext cx="105" cy="70"/>
              </a:xfrm>
              <a:custGeom>
                <a:avLst/>
                <a:gdLst>
                  <a:gd name="T0" fmla="*/ 0 w 210"/>
                  <a:gd name="T1" fmla="*/ 35 h 142"/>
                  <a:gd name="T2" fmla="*/ 1 w 210"/>
                  <a:gd name="T3" fmla="*/ 28 h 142"/>
                  <a:gd name="T4" fmla="*/ 4 w 210"/>
                  <a:gd name="T5" fmla="*/ 21 h 142"/>
                  <a:gd name="T6" fmla="*/ 9 w 210"/>
                  <a:gd name="T7" fmla="*/ 15 h 142"/>
                  <a:gd name="T8" fmla="*/ 15 w 210"/>
                  <a:gd name="T9" fmla="*/ 10 h 142"/>
                  <a:gd name="T10" fmla="*/ 23 w 210"/>
                  <a:gd name="T11" fmla="*/ 6 h 142"/>
                  <a:gd name="T12" fmla="*/ 32 w 210"/>
                  <a:gd name="T13" fmla="*/ 3 h 142"/>
                  <a:gd name="T14" fmla="*/ 42 w 210"/>
                  <a:gd name="T15" fmla="*/ 1 h 142"/>
                  <a:gd name="T16" fmla="*/ 53 w 210"/>
                  <a:gd name="T17" fmla="*/ 0 h 142"/>
                  <a:gd name="T18" fmla="*/ 63 w 210"/>
                  <a:gd name="T19" fmla="*/ 1 h 142"/>
                  <a:gd name="T20" fmla="*/ 73 w 210"/>
                  <a:gd name="T21" fmla="*/ 3 h 142"/>
                  <a:gd name="T22" fmla="*/ 82 w 210"/>
                  <a:gd name="T23" fmla="*/ 6 h 142"/>
                  <a:gd name="T24" fmla="*/ 90 w 210"/>
                  <a:gd name="T25" fmla="*/ 10 h 142"/>
                  <a:gd name="T26" fmla="*/ 96 w 210"/>
                  <a:gd name="T27" fmla="*/ 15 h 142"/>
                  <a:gd name="T28" fmla="*/ 101 w 210"/>
                  <a:gd name="T29" fmla="*/ 21 h 142"/>
                  <a:gd name="T30" fmla="*/ 104 w 210"/>
                  <a:gd name="T31" fmla="*/ 28 h 142"/>
                  <a:gd name="T32" fmla="*/ 105 w 210"/>
                  <a:gd name="T33" fmla="*/ 35 h 142"/>
                  <a:gd name="T34" fmla="*/ 104 w 210"/>
                  <a:gd name="T35" fmla="*/ 41 h 142"/>
                  <a:gd name="T36" fmla="*/ 101 w 210"/>
                  <a:gd name="T37" fmla="*/ 48 h 142"/>
                  <a:gd name="T38" fmla="*/ 96 w 210"/>
                  <a:gd name="T39" fmla="*/ 55 h 142"/>
                  <a:gd name="T40" fmla="*/ 90 w 210"/>
                  <a:gd name="T41" fmla="*/ 60 h 142"/>
                  <a:gd name="T42" fmla="*/ 82 w 210"/>
                  <a:gd name="T43" fmla="*/ 64 h 142"/>
                  <a:gd name="T44" fmla="*/ 73 w 210"/>
                  <a:gd name="T45" fmla="*/ 67 h 142"/>
                  <a:gd name="T46" fmla="*/ 63 w 210"/>
                  <a:gd name="T47" fmla="*/ 70 h 142"/>
                  <a:gd name="T48" fmla="*/ 53 w 210"/>
                  <a:gd name="T49" fmla="*/ 70 h 142"/>
                  <a:gd name="T50" fmla="*/ 42 w 210"/>
                  <a:gd name="T51" fmla="*/ 70 h 142"/>
                  <a:gd name="T52" fmla="*/ 32 w 210"/>
                  <a:gd name="T53" fmla="*/ 67 h 142"/>
                  <a:gd name="T54" fmla="*/ 23 w 210"/>
                  <a:gd name="T55" fmla="*/ 64 h 142"/>
                  <a:gd name="T56" fmla="*/ 15 w 210"/>
                  <a:gd name="T57" fmla="*/ 60 h 142"/>
                  <a:gd name="T58" fmla="*/ 9 w 210"/>
                  <a:gd name="T59" fmla="*/ 55 h 142"/>
                  <a:gd name="T60" fmla="*/ 4 w 210"/>
                  <a:gd name="T61" fmla="*/ 48 h 142"/>
                  <a:gd name="T62" fmla="*/ 1 w 210"/>
                  <a:gd name="T63" fmla="*/ 41 h 142"/>
                  <a:gd name="T64" fmla="*/ 0 w 210"/>
                  <a:gd name="T65" fmla="*/ 35 h 1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0"/>
                  <a:gd name="T100" fmla="*/ 0 h 142"/>
                  <a:gd name="T101" fmla="*/ 210 w 210"/>
                  <a:gd name="T102" fmla="*/ 142 h 1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0" h="142">
                    <a:moveTo>
                      <a:pt x="0" y="71"/>
                    </a:moveTo>
                    <a:lnTo>
                      <a:pt x="2" y="57"/>
                    </a:lnTo>
                    <a:lnTo>
                      <a:pt x="8" y="43"/>
                    </a:lnTo>
                    <a:lnTo>
                      <a:pt x="18" y="31"/>
                    </a:lnTo>
                    <a:lnTo>
                      <a:pt x="31" y="21"/>
                    </a:lnTo>
                    <a:lnTo>
                      <a:pt x="46" y="12"/>
                    </a:lnTo>
                    <a:lnTo>
                      <a:pt x="64" y="6"/>
                    </a:lnTo>
                    <a:lnTo>
                      <a:pt x="84" y="2"/>
                    </a:lnTo>
                    <a:lnTo>
                      <a:pt x="106" y="0"/>
                    </a:lnTo>
                    <a:lnTo>
                      <a:pt x="126" y="2"/>
                    </a:lnTo>
                    <a:lnTo>
                      <a:pt x="146" y="6"/>
                    </a:lnTo>
                    <a:lnTo>
                      <a:pt x="164" y="12"/>
                    </a:lnTo>
                    <a:lnTo>
                      <a:pt x="179" y="21"/>
                    </a:lnTo>
                    <a:lnTo>
                      <a:pt x="192" y="31"/>
                    </a:lnTo>
                    <a:lnTo>
                      <a:pt x="202" y="43"/>
                    </a:lnTo>
                    <a:lnTo>
                      <a:pt x="208" y="57"/>
                    </a:lnTo>
                    <a:lnTo>
                      <a:pt x="210" y="71"/>
                    </a:lnTo>
                    <a:lnTo>
                      <a:pt x="208" y="84"/>
                    </a:lnTo>
                    <a:lnTo>
                      <a:pt x="202" y="98"/>
                    </a:lnTo>
                    <a:lnTo>
                      <a:pt x="192" y="111"/>
                    </a:lnTo>
                    <a:lnTo>
                      <a:pt x="179" y="121"/>
                    </a:lnTo>
                    <a:lnTo>
                      <a:pt x="164" y="129"/>
                    </a:lnTo>
                    <a:lnTo>
                      <a:pt x="146" y="136"/>
                    </a:lnTo>
                    <a:lnTo>
                      <a:pt x="126" y="141"/>
                    </a:lnTo>
                    <a:lnTo>
                      <a:pt x="106" y="142"/>
                    </a:lnTo>
                    <a:lnTo>
                      <a:pt x="84" y="141"/>
                    </a:lnTo>
                    <a:lnTo>
                      <a:pt x="64" y="136"/>
                    </a:lnTo>
                    <a:lnTo>
                      <a:pt x="46" y="129"/>
                    </a:lnTo>
                    <a:lnTo>
                      <a:pt x="31" y="121"/>
                    </a:lnTo>
                    <a:lnTo>
                      <a:pt x="18" y="111"/>
                    </a:lnTo>
                    <a:lnTo>
                      <a:pt x="8" y="98"/>
                    </a:lnTo>
                    <a:lnTo>
                      <a:pt x="2" y="84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3" name="Freeform 172"/>
              <p:cNvSpPr>
                <a:spLocks/>
              </p:cNvSpPr>
              <p:nvPr/>
            </p:nvSpPr>
            <p:spPr bwMode="auto">
              <a:xfrm>
                <a:off x="3697" y="2237"/>
                <a:ext cx="72" cy="68"/>
              </a:xfrm>
              <a:custGeom>
                <a:avLst/>
                <a:gdLst>
                  <a:gd name="T0" fmla="*/ 69 w 143"/>
                  <a:gd name="T1" fmla="*/ 40 h 136"/>
                  <a:gd name="T2" fmla="*/ 72 w 143"/>
                  <a:gd name="T3" fmla="*/ 46 h 136"/>
                  <a:gd name="T4" fmla="*/ 68 w 143"/>
                  <a:gd name="T5" fmla="*/ 53 h 136"/>
                  <a:gd name="T6" fmla="*/ 63 w 143"/>
                  <a:gd name="T7" fmla="*/ 58 h 136"/>
                  <a:gd name="T8" fmla="*/ 55 w 143"/>
                  <a:gd name="T9" fmla="*/ 63 h 136"/>
                  <a:gd name="T10" fmla="*/ 48 w 143"/>
                  <a:gd name="T11" fmla="*/ 65 h 136"/>
                  <a:gd name="T12" fmla="*/ 39 w 143"/>
                  <a:gd name="T13" fmla="*/ 67 h 136"/>
                  <a:gd name="T14" fmla="*/ 34 w 143"/>
                  <a:gd name="T15" fmla="*/ 68 h 136"/>
                  <a:gd name="T16" fmla="*/ 30 w 143"/>
                  <a:gd name="T17" fmla="*/ 68 h 136"/>
                  <a:gd name="T18" fmla="*/ 26 w 143"/>
                  <a:gd name="T19" fmla="*/ 68 h 136"/>
                  <a:gd name="T20" fmla="*/ 19 w 143"/>
                  <a:gd name="T21" fmla="*/ 64 h 136"/>
                  <a:gd name="T22" fmla="*/ 12 w 143"/>
                  <a:gd name="T23" fmla="*/ 60 h 136"/>
                  <a:gd name="T24" fmla="*/ 6 w 143"/>
                  <a:gd name="T25" fmla="*/ 55 h 136"/>
                  <a:gd name="T26" fmla="*/ 5 w 143"/>
                  <a:gd name="T27" fmla="*/ 53 h 136"/>
                  <a:gd name="T28" fmla="*/ 10 w 143"/>
                  <a:gd name="T29" fmla="*/ 52 h 136"/>
                  <a:gd name="T30" fmla="*/ 15 w 143"/>
                  <a:gd name="T31" fmla="*/ 53 h 136"/>
                  <a:gd name="T32" fmla="*/ 25 w 143"/>
                  <a:gd name="T33" fmla="*/ 56 h 136"/>
                  <a:gd name="T34" fmla="*/ 31 w 143"/>
                  <a:gd name="T35" fmla="*/ 58 h 136"/>
                  <a:gd name="T36" fmla="*/ 15 w 143"/>
                  <a:gd name="T37" fmla="*/ 49 h 136"/>
                  <a:gd name="T38" fmla="*/ 45 w 143"/>
                  <a:gd name="T39" fmla="*/ 51 h 136"/>
                  <a:gd name="T40" fmla="*/ 25 w 143"/>
                  <a:gd name="T41" fmla="*/ 41 h 136"/>
                  <a:gd name="T42" fmla="*/ 0 w 143"/>
                  <a:gd name="T43" fmla="*/ 23 h 136"/>
                  <a:gd name="T44" fmla="*/ 22 w 143"/>
                  <a:gd name="T45" fmla="*/ 25 h 136"/>
                  <a:gd name="T46" fmla="*/ 18 w 143"/>
                  <a:gd name="T47" fmla="*/ 21 h 136"/>
                  <a:gd name="T48" fmla="*/ 35 w 143"/>
                  <a:gd name="T49" fmla="*/ 10 h 136"/>
                  <a:gd name="T50" fmla="*/ 29 w 143"/>
                  <a:gd name="T51" fmla="*/ 11 h 136"/>
                  <a:gd name="T52" fmla="*/ 21 w 143"/>
                  <a:gd name="T53" fmla="*/ 13 h 136"/>
                  <a:gd name="T54" fmla="*/ 13 w 143"/>
                  <a:gd name="T55" fmla="*/ 15 h 136"/>
                  <a:gd name="T56" fmla="*/ 7 w 143"/>
                  <a:gd name="T57" fmla="*/ 14 h 136"/>
                  <a:gd name="T58" fmla="*/ 5 w 143"/>
                  <a:gd name="T59" fmla="*/ 13 h 136"/>
                  <a:gd name="T60" fmla="*/ 10 w 143"/>
                  <a:gd name="T61" fmla="*/ 10 h 136"/>
                  <a:gd name="T62" fmla="*/ 17 w 143"/>
                  <a:gd name="T63" fmla="*/ 6 h 136"/>
                  <a:gd name="T64" fmla="*/ 26 w 143"/>
                  <a:gd name="T65" fmla="*/ 2 h 136"/>
                  <a:gd name="T66" fmla="*/ 31 w 143"/>
                  <a:gd name="T67" fmla="*/ 0 h 136"/>
                  <a:gd name="T68" fmla="*/ 35 w 143"/>
                  <a:gd name="T69" fmla="*/ 0 h 136"/>
                  <a:gd name="T70" fmla="*/ 39 w 143"/>
                  <a:gd name="T71" fmla="*/ 1 h 136"/>
                  <a:gd name="T72" fmla="*/ 45 w 143"/>
                  <a:gd name="T73" fmla="*/ 2 h 136"/>
                  <a:gd name="T74" fmla="*/ 53 w 143"/>
                  <a:gd name="T75" fmla="*/ 4 h 136"/>
                  <a:gd name="T76" fmla="*/ 60 w 143"/>
                  <a:gd name="T77" fmla="*/ 9 h 136"/>
                  <a:gd name="T78" fmla="*/ 67 w 143"/>
                  <a:gd name="T79" fmla="*/ 13 h 136"/>
                  <a:gd name="T80" fmla="*/ 70 w 143"/>
                  <a:gd name="T81" fmla="*/ 19 h 136"/>
                  <a:gd name="T82" fmla="*/ 70 w 143"/>
                  <a:gd name="T83" fmla="*/ 26 h 136"/>
                  <a:gd name="T84" fmla="*/ 64 w 143"/>
                  <a:gd name="T85" fmla="*/ 32 h 1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3"/>
                  <a:gd name="T130" fmla="*/ 0 h 136"/>
                  <a:gd name="T131" fmla="*/ 143 w 143"/>
                  <a:gd name="T132" fmla="*/ 136 h 1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3" h="136">
                    <a:moveTo>
                      <a:pt x="132" y="75"/>
                    </a:moveTo>
                    <a:lnTo>
                      <a:pt x="138" y="81"/>
                    </a:lnTo>
                    <a:lnTo>
                      <a:pt x="142" y="87"/>
                    </a:lnTo>
                    <a:lnTo>
                      <a:pt x="143" y="92"/>
                    </a:lnTo>
                    <a:lnTo>
                      <a:pt x="141" y="100"/>
                    </a:lnTo>
                    <a:lnTo>
                      <a:pt x="136" y="107"/>
                    </a:lnTo>
                    <a:lnTo>
                      <a:pt x="132" y="112"/>
                    </a:lnTo>
                    <a:lnTo>
                      <a:pt x="125" y="116"/>
                    </a:lnTo>
                    <a:lnTo>
                      <a:pt x="117" y="122"/>
                    </a:lnTo>
                    <a:lnTo>
                      <a:pt x="109" y="127"/>
                    </a:lnTo>
                    <a:lnTo>
                      <a:pt x="102" y="129"/>
                    </a:lnTo>
                    <a:lnTo>
                      <a:pt x="95" y="130"/>
                    </a:lnTo>
                    <a:lnTo>
                      <a:pt x="83" y="133"/>
                    </a:lnTo>
                    <a:lnTo>
                      <a:pt x="78" y="134"/>
                    </a:lnTo>
                    <a:lnTo>
                      <a:pt x="72" y="135"/>
                    </a:lnTo>
                    <a:lnTo>
                      <a:pt x="67" y="136"/>
                    </a:lnTo>
                    <a:lnTo>
                      <a:pt x="64" y="136"/>
                    </a:lnTo>
                    <a:lnTo>
                      <a:pt x="60" y="136"/>
                    </a:lnTo>
                    <a:lnTo>
                      <a:pt x="56" y="136"/>
                    </a:lnTo>
                    <a:lnTo>
                      <a:pt x="51" y="135"/>
                    </a:lnTo>
                    <a:lnTo>
                      <a:pt x="47" y="133"/>
                    </a:lnTo>
                    <a:lnTo>
                      <a:pt x="37" y="128"/>
                    </a:lnTo>
                    <a:lnTo>
                      <a:pt x="30" y="123"/>
                    </a:lnTo>
                    <a:lnTo>
                      <a:pt x="23" y="120"/>
                    </a:lnTo>
                    <a:lnTo>
                      <a:pt x="18" y="115"/>
                    </a:lnTo>
                    <a:lnTo>
                      <a:pt x="12" y="111"/>
                    </a:lnTo>
                    <a:lnTo>
                      <a:pt x="9" y="108"/>
                    </a:lnTo>
                    <a:lnTo>
                      <a:pt x="9" y="107"/>
                    </a:lnTo>
                    <a:lnTo>
                      <a:pt x="13" y="106"/>
                    </a:lnTo>
                    <a:lnTo>
                      <a:pt x="19" y="105"/>
                    </a:lnTo>
                    <a:lnTo>
                      <a:pt x="25" y="106"/>
                    </a:lnTo>
                    <a:lnTo>
                      <a:pt x="30" y="107"/>
                    </a:lnTo>
                    <a:lnTo>
                      <a:pt x="40" y="110"/>
                    </a:lnTo>
                    <a:lnTo>
                      <a:pt x="49" y="112"/>
                    </a:lnTo>
                    <a:lnTo>
                      <a:pt x="56" y="115"/>
                    </a:lnTo>
                    <a:lnTo>
                      <a:pt x="62" y="116"/>
                    </a:lnTo>
                    <a:lnTo>
                      <a:pt x="67" y="118"/>
                    </a:lnTo>
                    <a:lnTo>
                      <a:pt x="30" y="98"/>
                    </a:lnTo>
                    <a:lnTo>
                      <a:pt x="37" y="93"/>
                    </a:lnTo>
                    <a:lnTo>
                      <a:pt x="90" y="103"/>
                    </a:lnTo>
                    <a:lnTo>
                      <a:pt x="47" y="87"/>
                    </a:lnTo>
                    <a:lnTo>
                      <a:pt x="50" y="82"/>
                    </a:lnTo>
                    <a:lnTo>
                      <a:pt x="2" y="88"/>
                    </a:lnTo>
                    <a:lnTo>
                      <a:pt x="0" y="47"/>
                    </a:lnTo>
                    <a:lnTo>
                      <a:pt x="47" y="55"/>
                    </a:lnTo>
                    <a:lnTo>
                      <a:pt x="44" y="50"/>
                    </a:lnTo>
                    <a:lnTo>
                      <a:pt x="90" y="36"/>
                    </a:lnTo>
                    <a:lnTo>
                      <a:pt x="36" y="43"/>
                    </a:lnTo>
                    <a:lnTo>
                      <a:pt x="29" y="37"/>
                    </a:lnTo>
                    <a:lnTo>
                      <a:pt x="70" y="20"/>
                    </a:lnTo>
                    <a:lnTo>
                      <a:pt x="64" y="21"/>
                    </a:lnTo>
                    <a:lnTo>
                      <a:pt x="58" y="22"/>
                    </a:lnTo>
                    <a:lnTo>
                      <a:pt x="51" y="24"/>
                    </a:lnTo>
                    <a:lnTo>
                      <a:pt x="41" y="27"/>
                    </a:lnTo>
                    <a:lnTo>
                      <a:pt x="32" y="29"/>
                    </a:lnTo>
                    <a:lnTo>
                      <a:pt x="26" y="30"/>
                    </a:lnTo>
                    <a:lnTo>
                      <a:pt x="20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3" y="23"/>
                    </a:lnTo>
                    <a:lnTo>
                      <a:pt x="20" y="20"/>
                    </a:lnTo>
                    <a:lnTo>
                      <a:pt x="27" y="16"/>
                    </a:lnTo>
                    <a:lnTo>
                      <a:pt x="34" y="12"/>
                    </a:lnTo>
                    <a:lnTo>
                      <a:pt x="42" y="8"/>
                    </a:lnTo>
                    <a:lnTo>
                      <a:pt x="52" y="4"/>
                    </a:lnTo>
                    <a:lnTo>
                      <a:pt x="57" y="1"/>
                    </a:lnTo>
                    <a:lnTo>
                      <a:pt x="62" y="0"/>
                    </a:lnTo>
                    <a:lnTo>
                      <a:pt x="66" y="0"/>
                    </a:lnTo>
                    <a:lnTo>
                      <a:pt x="70" y="0"/>
                    </a:lnTo>
                    <a:lnTo>
                      <a:pt x="73" y="1"/>
                    </a:lnTo>
                    <a:lnTo>
                      <a:pt x="78" y="1"/>
                    </a:lnTo>
                    <a:lnTo>
                      <a:pt x="83" y="4"/>
                    </a:lnTo>
                    <a:lnTo>
                      <a:pt x="89" y="5"/>
                    </a:lnTo>
                    <a:lnTo>
                      <a:pt x="100" y="7"/>
                    </a:lnTo>
                    <a:lnTo>
                      <a:pt x="106" y="9"/>
                    </a:lnTo>
                    <a:lnTo>
                      <a:pt x="113" y="12"/>
                    </a:lnTo>
                    <a:lnTo>
                      <a:pt x="120" y="17"/>
                    </a:lnTo>
                    <a:lnTo>
                      <a:pt x="127" y="23"/>
                    </a:lnTo>
                    <a:lnTo>
                      <a:pt x="133" y="27"/>
                    </a:lnTo>
                    <a:lnTo>
                      <a:pt x="136" y="32"/>
                    </a:lnTo>
                    <a:lnTo>
                      <a:pt x="140" y="39"/>
                    </a:lnTo>
                    <a:lnTo>
                      <a:pt x="141" y="47"/>
                    </a:lnTo>
                    <a:lnTo>
                      <a:pt x="139" y="53"/>
                    </a:lnTo>
                    <a:lnTo>
                      <a:pt x="134" y="58"/>
                    </a:lnTo>
                    <a:lnTo>
                      <a:pt x="127" y="64"/>
                    </a:lnTo>
                    <a:lnTo>
                      <a:pt x="132" y="75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4" name="Freeform 173"/>
              <p:cNvSpPr>
                <a:spLocks/>
              </p:cNvSpPr>
              <p:nvPr/>
            </p:nvSpPr>
            <p:spPr bwMode="auto">
              <a:xfrm>
                <a:off x="3729" y="2277"/>
                <a:ext cx="22" cy="7"/>
              </a:xfrm>
              <a:custGeom>
                <a:avLst/>
                <a:gdLst>
                  <a:gd name="T0" fmla="*/ 22 w 44"/>
                  <a:gd name="T1" fmla="*/ 7 h 13"/>
                  <a:gd name="T2" fmla="*/ 22 w 44"/>
                  <a:gd name="T3" fmla="*/ 1 h 13"/>
                  <a:gd name="T4" fmla="*/ 0 w 44"/>
                  <a:gd name="T5" fmla="*/ 0 h 13"/>
                  <a:gd name="T6" fmla="*/ 22 w 44"/>
                  <a:gd name="T7" fmla="*/ 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13"/>
                  <a:gd name="T14" fmla="*/ 44 w 4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13">
                    <a:moveTo>
                      <a:pt x="43" y="13"/>
                    </a:moveTo>
                    <a:lnTo>
                      <a:pt x="44" y="1"/>
                    </a:lnTo>
                    <a:lnTo>
                      <a:pt x="0" y="0"/>
                    </a:lnTo>
                    <a:lnTo>
                      <a:pt x="43" y="13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5" name="Freeform 174"/>
              <p:cNvSpPr>
                <a:spLocks/>
              </p:cNvSpPr>
              <p:nvPr/>
            </p:nvSpPr>
            <p:spPr bwMode="auto">
              <a:xfrm>
                <a:off x="3729" y="2260"/>
                <a:ext cx="25" cy="6"/>
              </a:xfrm>
              <a:custGeom>
                <a:avLst/>
                <a:gdLst>
                  <a:gd name="T0" fmla="*/ 25 w 48"/>
                  <a:gd name="T1" fmla="*/ 6 h 12"/>
                  <a:gd name="T2" fmla="*/ 21 w 48"/>
                  <a:gd name="T3" fmla="*/ 0 h 12"/>
                  <a:gd name="T4" fmla="*/ 0 w 48"/>
                  <a:gd name="T5" fmla="*/ 5 h 12"/>
                  <a:gd name="T6" fmla="*/ 25 w 48"/>
                  <a:gd name="T7" fmla="*/ 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12"/>
                  <a:gd name="T14" fmla="*/ 48 w 48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12">
                    <a:moveTo>
                      <a:pt x="48" y="12"/>
                    </a:moveTo>
                    <a:lnTo>
                      <a:pt x="40" y="0"/>
                    </a:lnTo>
                    <a:lnTo>
                      <a:pt x="0" y="9"/>
                    </a:lnTo>
                    <a:lnTo>
                      <a:pt x="48" y="12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249" name="Group 300"/>
            <p:cNvGrpSpPr>
              <a:grpSpLocks/>
            </p:cNvGrpSpPr>
            <p:nvPr/>
          </p:nvGrpSpPr>
          <p:grpSpPr bwMode="auto">
            <a:xfrm>
              <a:off x="4424411" y="4791230"/>
              <a:ext cx="234952" cy="461990"/>
              <a:chOff x="3447" y="2328"/>
              <a:chExt cx="148" cy="291"/>
            </a:xfrm>
          </p:grpSpPr>
          <p:sp>
            <p:nvSpPr>
              <p:cNvPr id="10458" name="Freeform 175"/>
              <p:cNvSpPr>
                <a:spLocks/>
              </p:cNvSpPr>
              <p:nvPr/>
            </p:nvSpPr>
            <p:spPr bwMode="auto">
              <a:xfrm>
                <a:off x="3455" y="2522"/>
                <a:ext cx="140" cy="87"/>
              </a:xfrm>
              <a:custGeom>
                <a:avLst/>
                <a:gdLst>
                  <a:gd name="T0" fmla="*/ 2 w 278"/>
                  <a:gd name="T1" fmla="*/ 53 h 175"/>
                  <a:gd name="T2" fmla="*/ 5 w 278"/>
                  <a:gd name="T3" fmla="*/ 60 h 175"/>
                  <a:gd name="T4" fmla="*/ 10 w 278"/>
                  <a:gd name="T5" fmla="*/ 67 h 175"/>
                  <a:gd name="T6" fmla="*/ 17 w 278"/>
                  <a:gd name="T7" fmla="*/ 73 h 175"/>
                  <a:gd name="T8" fmla="*/ 26 w 278"/>
                  <a:gd name="T9" fmla="*/ 77 h 175"/>
                  <a:gd name="T10" fmla="*/ 35 w 278"/>
                  <a:gd name="T11" fmla="*/ 81 h 175"/>
                  <a:gd name="T12" fmla="*/ 46 w 278"/>
                  <a:gd name="T13" fmla="*/ 85 h 175"/>
                  <a:gd name="T14" fmla="*/ 58 w 278"/>
                  <a:gd name="T15" fmla="*/ 86 h 175"/>
                  <a:gd name="T16" fmla="*/ 70 w 278"/>
                  <a:gd name="T17" fmla="*/ 87 h 175"/>
                  <a:gd name="T18" fmla="*/ 83 w 278"/>
                  <a:gd name="T19" fmla="*/ 86 h 175"/>
                  <a:gd name="T20" fmla="*/ 94 w 278"/>
                  <a:gd name="T21" fmla="*/ 84 h 175"/>
                  <a:gd name="T22" fmla="*/ 105 w 278"/>
                  <a:gd name="T23" fmla="*/ 81 h 175"/>
                  <a:gd name="T24" fmla="*/ 115 w 278"/>
                  <a:gd name="T25" fmla="*/ 77 h 175"/>
                  <a:gd name="T26" fmla="*/ 124 w 278"/>
                  <a:gd name="T27" fmla="*/ 71 h 175"/>
                  <a:gd name="T28" fmla="*/ 130 w 278"/>
                  <a:gd name="T29" fmla="*/ 65 h 175"/>
                  <a:gd name="T30" fmla="*/ 135 w 278"/>
                  <a:gd name="T31" fmla="*/ 59 h 175"/>
                  <a:gd name="T32" fmla="*/ 139 w 278"/>
                  <a:gd name="T33" fmla="*/ 51 h 175"/>
                  <a:gd name="T34" fmla="*/ 139 w 278"/>
                  <a:gd name="T35" fmla="*/ 49 h 175"/>
                  <a:gd name="T36" fmla="*/ 139 w 278"/>
                  <a:gd name="T37" fmla="*/ 47 h 175"/>
                  <a:gd name="T38" fmla="*/ 140 w 278"/>
                  <a:gd name="T39" fmla="*/ 46 h 175"/>
                  <a:gd name="T40" fmla="*/ 140 w 278"/>
                  <a:gd name="T41" fmla="*/ 43 h 175"/>
                  <a:gd name="T42" fmla="*/ 139 w 278"/>
                  <a:gd name="T43" fmla="*/ 35 h 175"/>
                  <a:gd name="T44" fmla="*/ 135 w 278"/>
                  <a:gd name="T45" fmla="*/ 26 h 175"/>
                  <a:gd name="T46" fmla="*/ 128 w 278"/>
                  <a:gd name="T47" fmla="*/ 19 h 175"/>
                  <a:gd name="T48" fmla="*/ 120 w 278"/>
                  <a:gd name="T49" fmla="*/ 12 h 175"/>
                  <a:gd name="T50" fmla="*/ 109 w 278"/>
                  <a:gd name="T51" fmla="*/ 7 h 175"/>
                  <a:gd name="T52" fmla="*/ 97 w 278"/>
                  <a:gd name="T53" fmla="*/ 3 h 175"/>
                  <a:gd name="T54" fmla="*/ 84 w 278"/>
                  <a:gd name="T55" fmla="*/ 1 h 175"/>
                  <a:gd name="T56" fmla="*/ 70 w 278"/>
                  <a:gd name="T57" fmla="*/ 0 h 175"/>
                  <a:gd name="T58" fmla="*/ 56 w 278"/>
                  <a:gd name="T59" fmla="*/ 1 h 175"/>
                  <a:gd name="T60" fmla="*/ 43 w 278"/>
                  <a:gd name="T61" fmla="*/ 3 h 175"/>
                  <a:gd name="T62" fmla="*/ 31 w 278"/>
                  <a:gd name="T63" fmla="*/ 7 h 175"/>
                  <a:gd name="T64" fmla="*/ 20 w 278"/>
                  <a:gd name="T65" fmla="*/ 12 h 175"/>
                  <a:gd name="T66" fmla="*/ 12 w 278"/>
                  <a:gd name="T67" fmla="*/ 19 h 175"/>
                  <a:gd name="T68" fmla="*/ 5 w 278"/>
                  <a:gd name="T69" fmla="*/ 26 h 175"/>
                  <a:gd name="T70" fmla="*/ 1 w 278"/>
                  <a:gd name="T71" fmla="*/ 35 h 175"/>
                  <a:gd name="T72" fmla="*/ 0 w 278"/>
                  <a:gd name="T73" fmla="*/ 43 h 175"/>
                  <a:gd name="T74" fmla="*/ 0 w 278"/>
                  <a:gd name="T75" fmla="*/ 46 h 175"/>
                  <a:gd name="T76" fmla="*/ 1 w 278"/>
                  <a:gd name="T77" fmla="*/ 48 h 175"/>
                  <a:gd name="T78" fmla="*/ 1 w 278"/>
                  <a:gd name="T79" fmla="*/ 51 h 175"/>
                  <a:gd name="T80" fmla="*/ 2 w 278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8"/>
                  <a:gd name="T124" fmla="*/ 0 h 175"/>
                  <a:gd name="T125" fmla="*/ 278 w 278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8" h="175">
                    <a:moveTo>
                      <a:pt x="3" y="107"/>
                    </a:moveTo>
                    <a:lnTo>
                      <a:pt x="10" y="120"/>
                    </a:lnTo>
                    <a:lnTo>
                      <a:pt x="20" y="134"/>
                    </a:lnTo>
                    <a:lnTo>
                      <a:pt x="34" y="146"/>
                    </a:lnTo>
                    <a:lnTo>
                      <a:pt x="51" y="155"/>
                    </a:lnTo>
                    <a:lnTo>
                      <a:pt x="70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5"/>
                    </a:lnTo>
                    <a:lnTo>
                      <a:pt x="164" y="173"/>
                    </a:lnTo>
                    <a:lnTo>
                      <a:pt x="187" y="169"/>
                    </a:lnTo>
                    <a:lnTo>
                      <a:pt x="209" y="163"/>
                    </a:lnTo>
                    <a:lnTo>
                      <a:pt x="229" y="154"/>
                    </a:lnTo>
                    <a:lnTo>
                      <a:pt x="246" y="143"/>
                    </a:lnTo>
                    <a:lnTo>
                      <a:pt x="259" y="131"/>
                    </a:lnTo>
                    <a:lnTo>
                      <a:pt x="269" y="118"/>
                    </a:lnTo>
                    <a:lnTo>
                      <a:pt x="276" y="103"/>
                    </a:lnTo>
                    <a:lnTo>
                      <a:pt x="277" y="99"/>
                    </a:lnTo>
                    <a:lnTo>
                      <a:pt x="277" y="95"/>
                    </a:lnTo>
                    <a:lnTo>
                      <a:pt x="278" y="92"/>
                    </a:lnTo>
                    <a:lnTo>
                      <a:pt x="278" y="87"/>
                    </a:lnTo>
                    <a:lnTo>
                      <a:pt x="276" y="70"/>
                    </a:lnTo>
                    <a:lnTo>
                      <a:pt x="268" y="53"/>
                    </a:lnTo>
                    <a:lnTo>
                      <a:pt x="254" y="38"/>
                    </a:lnTo>
                    <a:lnTo>
                      <a:pt x="238" y="25"/>
                    </a:lnTo>
                    <a:lnTo>
                      <a:pt x="217" y="15"/>
                    </a:lnTo>
                    <a:lnTo>
                      <a:pt x="193" y="7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1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7"/>
                    </a:lnTo>
                    <a:lnTo>
                      <a:pt x="2" y="102"/>
                    </a:lnTo>
                    <a:lnTo>
                      <a:pt x="3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9" name="Freeform 176"/>
              <p:cNvSpPr>
                <a:spLocks/>
              </p:cNvSpPr>
              <p:nvPr/>
            </p:nvSpPr>
            <p:spPr bwMode="auto">
              <a:xfrm>
                <a:off x="3455" y="2522"/>
                <a:ext cx="140" cy="87"/>
              </a:xfrm>
              <a:custGeom>
                <a:avLst/>
                <a:gdLst>
                  <a:gd name="T0" fmla="*/ 2 w 278"/>
                  <a:gd name="T1" fmla="*/ 53 h 175"/>
                  <a:gd name="T2" fmla="*/ 2 w 278"/>
                  <a:gd name="T3" fmla="*/ 53 h 175"/>
                  <a:gd name="T4" fmla="*/ 5 w 278"/>
                  <a:gd name="T5" fmla="*/ 60 h 175"/>
                  <a:gd name="T6" fmla="*/ 10 w 278"/>
                  <a:gd name="T7" fmla="*/ 67 h 175"/>
                  <a:gd name="T8" fmla="*/ 17 w 278"/>
                  <a:gd name="T9" fmla="*/ 73 h 175"/>
                  <a:gd name="T10" fmla="*/ 26 w 278"/>
                  <a:gd name="T11" fmla="*/ 77 h 175"/>
                  <a:gd name="T12" fmla="*/ 35 w 278"/>
                  <a:gd name="T13" fmla="*/ 81 h 175"/>
                  <a:gd name="T14" fmla="*/ 46 w 278"/>
                  <a:gd name="T15" fmla="*/ 85 h 175"/>
                  <a:gd name="T16" fmla="*/ 58 w 278"/>
                  <a:gd name="T17" fmla="*/ 86 h 175"/>
                  <a:gd name="T18" fmla="*/ 70 w 278"/>
                  <a:gd name="T19" fmla="*/ 87 h 175"/>
                  <a:gd name="T20" fmla="*/ 70 w 278"/>
                  <a:gd name="T21" fmla="*/ 87 h 175"/>
                  <a:gd name="T22" fmla="*/ 83 w 278"/>
                  <a:gd name="T23" fmla="*/ 86 h 175"/>
                  <a:gd name="T24" fmla="*/ 94 w 278"/>
                  <a:gd name="T25" fmla="*/ 84 h 175"/>
                  <a:gd name="T26" fmla="*/ 105 w 278"/>
                  <a:gd name="T27" fmla="*/ 81 h 175"/>
                  <a:gd name="T28" fmla="*/ 115 w 278"/>
                  <a:gd name="T29" fmla="*/ 77 h 175"/>
                  <a:gd name="T30" fmla="*/ 124 w 278"/>
                  <a:gd name="T31" fmla="*/ 71 h 175"/>
                  <a:gd name="T32" fmla="*/ 130 w 278"/>
                  <a:gd name="T33" fmla="*/ 65 h 175"/>
                  <a:gd name="T34" fmla="*/ 135 w 278"/>
                  <a:gd name="T35" fmla="*/ 59 h 175"/>
                  <a:gd name="T36" fmla="*/ 139 w 278"/>
                  <a:gd name="T37" fmla="*/ 51 h 175"/>
                  <a:gd name="T38" fmla="*/ 139 w 278"/>
                  <a:gd name="T39" fmla="*/ 51 h 175"/>
                  <a:gd name="T40" fmla="*/ 139 w 278"/>
                  <a:gd name="T41" fmla="*/ 49 h 175"/>
                  <a:gd name="T42" fmla="*/ 139 w 278"/>
                  <a:gd name="T43" fmla="*/ 47 h 175"/>
                  <a:gd name="T44" fmla="*/ 140 w 278"/>
                  <a:gd name="T45" fmla="*/ 46 h 175"/>
                  <a:gd name="T46" fmla="*/ 140 w 278"/>
                  <a:gd name="T47" fmla="*/ 43 h 175"/>
                  <a:gd name="T48" fmla="*/ 140 w 278"/>
                  <a:gd name="T49" fmla="*/ 43 h 175"/>
                  <a:gd name="T50" fmla="*/ 139 w 278"/>
                  <a:gd name="T51" fmla="*/ 35 h 175"/>
                  <a:gd name="T52" fmla="*/ 135 w 278"/>
                  <a:gd name="T53" fmla="*/ 26 h 175"/>
                  <a:gd name="T54" fmla="*/ 128 w 278"/>
                  <a:gd name="T55" fmla="*/ 19 h 175"/>
                  <a:gd name="T56" fmla="*/ 120 w 278"/>
                  <a:gd name="T57" fmla="*/ 12 h 175"/>
                  <a:gd name="T58" fmla="*/ 109 w 278"/>
                  <a:gd name="T59" fmla="*/ 7 h 175"/>
                  <a:gd name="T60" fmla="*/ 97 w 278"/>
                  <a:gd name="T61" fmla="*/ 3 h 175"/>
                  <a:gd name="T62" fmla="*/ 84 w 278"/>
                  <a:gd name="T63" fmla="*/ 1 h 175"/>
                  <a:gd name="T64" fmla="*/ 70 w 278"/>
                  <a:gd name="T65" fmla="*/ 0 h 175"/>
                  <a:gd name="T66" fmla="*/ 70 w 278"/>
                  <a:gd name="T67" fmla="*/ 0 h 175"/>
                  <a:gd name="T68" fmla="*/ 56 w 278"/>
                  <a:gd name="T69" fmla="*/ 1 h 175"/>
                  <a:gd name="T70" fmla="*/ 43 w 278"/>
                  <a:gd name="T71" fmla="*/ 3 h 175"/>
                  <a:gd name="T72" fmla="*/ 31 w 278"/>
                  <a:gd name="T73" fmla="*/ 7 h 175"/>
                  <a:gd name="T74" fmla="*/ 20 w 278"/>
                  <a:gd name="T75" fmla="*/ 12 h 175"/>
                  <a:gd name="T76" fmla="*/ 12 w 278"/>
                  <a:gd name="T77" fmla="*/ 19 h 175"/>
                  <a:gd name="T78" fmla="*/ 5 w 278"/>
                  <a:gd name="T79" fmla="*/ 26 h 175"/>
                  <a:gd name="T80" fmla="*/ 1 w 278"/>
                  <a:gd name="T81" fmla="*/ 35 h 175"/>
                  <a:gd name="T82" fmla="*/ 0 w 278"/>
                  <a:gd name="T83" fmla="*/ 43 h 175"/>
                  <a:gd name="T84" fmla="*/ 0 w 278"/>
                  <a:gd name="T85" fmla="*/ 43 h 175"/>
                  <a:gd name="T86" fmla="*/ 0 w 278"/>
                  <a:gd name="T87" fmla="*/ 46 h 175"/>
                  <a:gd name="T88" fmla="*/ 1 w 278"/>
                  <a:gd name="T89" fmla="*/ 48 h 175"/>
                  <a:gd name="T90" fmla="*/ 1 w 278"/>
                  <a:gd name="T91" fmla="*/ 51 h 175"/>
                  <a:gd name="T92" fmla="*/ 2 w 278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8"/>
                  <a:gd name="T142" fmla="*/ 0 h 175"/>
                  <a:gd name="T143" fmla="*/ 278 w 278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8" h="175">
                    <a:moveTo>
                      <a:pt x="3" y="107"/>
                    </a:moveTo>
                    <a:lnTo>
                      <a:pt x="3" y="107"/>
                    </a:lnTo>
                    <a:lnTo>
                      <a:pt x="10" y="120"/>
                    </a:lnTo>
                    <a:lnTo>
                      <a:pt x="20" y="134"/>
                    </a:lnTo>
                    <a:lnTo>
                      <a:pt x="34" y="146"/>
                    </a:lnTo>
                    <a:lnTo>
                      <a:pt x="51" y="155"/>
                    </a:lnTo>
                    <a:lnTo>
                      <a:pt x="70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5"/>
                    </a:lnTo>
                    <a:lnTo>
                      <a:pt x="164" y="173"/>
                    </a:lnTo>
                    <a:lnTo>
                      <a:pt x="187" y="169"/>
                    </a:lnTo>
                    <a:lnTo>
                      <a:pt x="209" y="163"/>
                    </a:lnTo>
                    <a:lnTo>
                      <a:pt x="229" y="154"/>
                    </a:lnTo>
                    <a:lnTo>
                      <a:pt x="246" y="143"/>
                    </a:lnTo>
                    <a:lnTo>
                      <a:pt x="259" y="131"/>
                    </a:lnTo>
                    <a:lnTo>
                      <a:pt x="269" y="118"/>
                    </a:lnTo>
                    <a:lnTo>
                      <a:pt x="276" y="103"/>
                    </a:lnTo>
                    <a:lnTo>
                      <a:pt x="277" y="99"/>
                    </a:lnTo>
                    <a:lnTo>
                      <a:pt x="277" y="95"/>
                    </a:lnTo>
                    <a:lnTo>
                      <a:pt x="278" y="92"/>
                    </a:lnTo>
                    <a:lnTo>
                      <a:pt x="278" y="87"/>
                    </a:lnTo>
                    <a:lnTo>
                      <a:pt x="276" y="70"/>
                    </a:lnTo>
                    <a:lnTo>
                      <a:pt x="268" y="53"/>
                    </a:lnTo>
                    <a:lnTo>
                      <a:pt x="254" y="38"/>
                    </a:lnTo>
                    <a:lnTo>
                      <a:pt x="238" y="25"/>
                    </a:lnTo>
                    <a:lnTo>
                      <a:pt x="217" y="15"/>
                    </a:lnTo>
                    <a:lnTo>
                      <a:pt x="193" y="7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1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7"/>
                    </a:lnTo>
                    <a:lnTo>
                      <a:pt x="2" y="102"/>
                    </a:lnTo>
                    <a:lnTo>
                      <a:pt x="3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0" name="Freeform 177"/>
              <p:cNvSpPr>
                <a:spLocks/>
              </p:cNvSpPr>
              <p:nvPr/>
            </p:nvSpPr>
            <p:spPr bwMode="auto">
              <a:xfrm>
                <a:off x="3465" y="2529"/>
                <a:ext cx="119" cy="75"/>
              </a:xfrm>
              <a:custGeom>
                <a:avLst/>
                <a:gdLst>
                  <a:gd name="T0" fmla="*/ 60 w 238"/>
                  <a:gd name="T1" fmla="*/ 75 h 148"/>
                  <a:gd name="T2" fmla="*/ 72 w 238"/>
                  <a:gd name="T3" fmla="*/ 74 h 148"/>
                  <a:gd name="T4" fmla="*/ 83 w 238"/>
                  <a:gd name="T5" fmla="*/ 72 h 148"/>
                  <a:gd name="T6" fmla="*/ 93 w 238"/>
                  <a:gd name="T7" fmla="*/ 68 h 148"/>
                  <a:gd name="T8" fmla="*/ 102 w 238"/>
                  <a:gd name="T9" fmla="*/ 64 h 148"/>
                  <a:gd name="T10" fmla="*/ 109 w 238"/>
                  <a:gd name="T11" fmla="*/ 58 h 148"/>
                  <a:gd name="T12" fmla="*/ 114 w 238"/>
                  <a:gd name="T13" fmla="*/ 52 h 148"/>
                  <a:gd name="T14" fmla="*/ 118 w 238"/>
                  <a:gd name="T15" fmla="*/ 45 h 148"/>
                  <a:gd name="T16" fmla="*/ 119 w 238"/>
                  <a:gd name="T17" fmla="*/ 37 h 148"/>
                  <a:gd name="T18" fmla="*/ 118 w 238"/>
                  <a:gd name="T19" fmla="*/ 29 h 148"/>
                  <a:gd name="T20" fmla="*/ 114 w 238"/>
                  <a:gd name="T21" fmla="*/ 22 h 148"/>
                  <a:gd name="T22" fmla="*/ 109 w 238"/>
                  <a:gd name="T23" fmla="*/ 16 h 148"/>
                  <a:gd name="T24" fmla="*/ 102 w 238"/>
                  <a:gd name="T25" fmla="*/ 11 h 148"/>
                  <a:gd name="T26" fmla="*/ 93 w 238"/>
                  <a:gd name="T27" fmla="*/ 6 h 148"/>
                  <a:gd name="T28" fmla="*/ 83 w 238"/>
                  <a:gd name="T29" fmla="*/ 3 h 148"/>
                  <a:gd name="T30" fmla="*/ 72 w 238"/>
                  <a:gd name="T31" fmla="*/ 1 h 148"/>
                  <a:gd name="T32" fmla="*/ 60 w 238"/>
                  <a:gd name="T33" fmla="*/ 0 h 148"/>
                  <a:gd name="T34" fmla="*/ 48 w 238"/>
                  <a:gd name="T35" fmla="*/ 1 h 148"/>
                  <a:gd name="T36" fmla="*/ 37 w 238"/>
                  <a:gd name="T37" fmla="*/ 3 h 148"/>
                  <a:gd name="T38" fmla="*/ 26 w 238"/>
                  <a:gd name="T39" fmla="*/ 6 h 148"/>
                  <a:gd name="T40" fmla="*/ 18 w 238"/>
                  <a:gd name="T41" fmla="*/ 11 h 148"/>
                  <a:gd name="T42" fmla="*/ 11 w 238"/>
                  <a:gd name="T43" fmla="*/ 16 h 148"/>
                  <a:gd name="T44" fmla="*/ 5 w 238"/>
                  <a:gd name="T45" fmla="*/ 22 h 148"/>
                  <a:gd name="T46" fmla="*/ 1 w 238"/>
                  <a:gd name="T47" fmla="*/ 29 h 148"/>
                  <a:gd name="T48" fmla="*/ 0 w 238"/>
                  <a:gd name="T49" fmla="*/ 37 h 148"/>
                  <a:gd name="T50" fmla="*/ 1 w 238"/>
                  <a:gd name="T51" fmla="*/ 45 h 148"/>
                  <a:gd name="T52" fmla="*/ 5 w 238"/>
                  <a:gd name="T53" fmla="*/ 52 h 148"/>
                  <a:gd name="T54" fmla="*/ 11 w 238"/>
                  <a:gd name="T55" fmla="*/ 58 h 148"/>
                  <a:gd name="T56" fmla="*/ 18 w 238"/>
                  <a:gd name="T57" fmla="*/ 64 h 148"/>
                  <a:gd name="T58" fmla="*/ 26 w 238"/>
                  <a:gd name="T59" fmla="*/ 68 h 148"/>
                  <a:gd name="T60" fmla="*/ 37 w 238"/>
                  <a:gd name="T61" fmla="*/ 72 h 148"/>
                  <a:gd name="T62" fmla="*/ 48 w 238"/>
                  <a:gd name="T63" fmla="*/ 74 h 148"/>
                  <a:gd name="T64" fmla="*/ 60 w 238"/>
                  <a:gd name="T65" fmla="*/ 75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8"/>
                  <a:gd name="T101" fmla="*/ 238 w 238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8">
                    <a:moveTo>
                      <a:pt x="119" y="148"/>
                    </a:moveTo>
                    <a:lnTo>
                      <a:pt x="143" y="147"/>
                    </a:lnTo>
                    <a:lnTo>
                      <a:pt x="165" y="142"/>
                    </a:lnTo>
                    <a:lnTo>
                      <a:pt x="186" y="135"/>
                    </a:lnTo>
                    <a:lnTo>
                      <a:pt x="203" y="126"/>
                    </a:lnTo>
                    <a:lnTo>
                      <a:pt x="217" y="115"/>
                    </a:lnTo>
                    <a:lnTo>
                      <a:pt x="228" y="102"/>
                    </a:lnTo>
                    <a:lnTo>
                      <a:pt x="235" y="88"/>
                    </a:lnTo>
                    <a:lnTo>
                      <a:pt x="238" y="73"/>
                    </a:lnTo>
                    <a:lnTo>
                      <a:pt x="235" y="58"/>
                    </a:lnTo>
                    <a:lnTo>
                      <a:pt x="228" y="44"/>
                    </a:lnTo>
                    <a:lnTo>
                      <a:pt x="217" y="32"/>
                    </a:lnTo>
                    <a:lnTo>
                      <a:pt x="203" y="21"/>
                    </a:lnTo>
                    <a:lnTo>
                      <a:pt x="186" y="12"/>
                    </a:lnTo>
                    <a:lnTo>
                      <a:pt x="165" y="5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5"/>
                    </a:lnTo>
                    <a:lnTo>
                      <a:pt x="52" y="12"/>
                    </a:lnTo>
                    <a:lnTo>
                      <a:pt x="35" y="21"/>
                    </a:lnTo>
                    <a:lnTo>
                      <a:pt x="21" y="32"/>
                    </a:lnTo>
                    <a:lnTo>
                      <a:pt x="9" y="44"/>
                    </a:lnTo>
                    <a:lnTo>
                      <a:pt x="2" y="58"/>
                    </a:lnTo>
                    <a:lnTo>
                      <a:pt x="0" y="73"/>
                    </a:lnTo>
                    <a:lnTo>
                      <a:pt x="2" y="88"/>
                    </a:lnTo>
                    <a:lnTo>
                      <a:pt x="9" y="102"/>
                    </a:lnTo>
                    <a:lnTo>
                      <a:pt x="21" y="115"/>
                    </a:lnTo>
                    <a:lnTo>
                      <a:pt x="35" y="126"/>
                    </a:lnTo>
                    <a:lnTo>
                      <a:pt x="52" y="135"/>
                    </a:lnTo>
                    <a:lnTo>
                      <a:pt x="73" y="142"/>
                    </a:lnTo>
                    <a:lnTo>
                      <a:pt x="95" y="147"/>
                    </a:lnTo>
                    <a:lnTo>
                      <a:pt x="119" y="148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1" name="Freeform 178"/>
              <p:cNvSpPr>
                <a:spLocks/>
              </p:cNvSpPr>
              <p:nvPr/>
            </p:nvSpPr>
            <p:spPr bwMode="auto">
              <a:xfrm>
                <a:off x="3465" y="2529"/>
                <a:ext cx="119" cy="75"/>
              </a:xfrm>
              <a:custGeom>
                <a:avLst/>
                <a:gdLst>
                  <a:gd name="T0" fmla="*/ 60 w 238"/>
                  <a:gd name="T1" fmla="*/ 75 h 148"/>
                  <a:gd name="T2" fmla="*/ 60 w 238"/>
                  <a:gd name="T3" fmla="*/ 75 h 148"/>
                  <a:gd name="T4" fmla="*/ 72 w 238"/>
                  <a:gd name="T5" fmla="*/ 74 h 148"/>
                  <a:gd name="T6" fmla="*/ 83 w 238"/>
                  <a:gd name="T7" fmla="*/ 72 h 148"/>
                  <a:gd name="T8" fmla="*/ 93 w 238"/>
                  <a:gd name="T9" fmla="*/ 68 h 148"/>
                  <a:gd name="T10" fmla="*/ 102 w 238"/>
                  <a:gd name="T11" fmla="*/ 64 h 148"/>
                  <a:gd name="T12" fmla="*/ 109 w 238"/>
                  <a:gd name="T13" fmla="*/ 58 h 148"/>
                  <a:gd name="T14" fmla="*/ 114 w 238"/>
                  <a:gd name="T15" fmla="*/ 52 h 148"/>
                  <a:gd name="T16" fmla="*/ 118 w 238"/>
                  <a:gd name="T17" fmla="*/ 45 h 148"/>
                  <a:gd name="T18" fmla="*/ 119 w 238"/>
                  <a:gd name="T19" fmla="*/ 37 h 148"/>
                  <a:gd name="T20" fmla="*/ 119 w 238"/>
                  <a:gd name="T21" fmla="*/ 37 h 148"/>
                  <a:gd name="T22" fmla="*/ 118 w 238"/>
                  <a:gd name="T23" fmla="*/ 29 h 148"/>
                  <a:gd name="T24" fmla="*/ 114 w 238"/>
                  <a:gd name="T25" fmla="*/ 22 h 148"/>
                  <a:gd name="T26" fmla="*/ 109 w 238"/>
                  <a:gd name="T27" fmla="*/ 16 h 148"/>
                  <a:gd name="T28" fmla="*/ 102 w 238"/>
                  <a:gd name="T29" fmla="*/ 11 h 148"/>
                  <a:gd name="T30" fmla="*/ 93 w 238"/>
                  <a:gd name="T31" fmla="*/ 6 h 148"/>
                  <a:gd name="T32" fmla="*/ 83 w 238"/>
                  <a:gd name="T33" fmla="*/ 3 h 148"/>
                  <a:gd name="T34" fmla="*/ 72 w 238"/>
                  <a:gd name="T35" fmla="*/ 1 h 148"/>
                  <a:gd name="T36" fmla="*/ 60 w 238"/>
                  <a:gd name="T37" fmla="*/ 0 h 148"/>
                  <a:gd name="T38" fmla="*/ 60 w 238"/>
                  <a:gd name="T39" fmla="*/ 0 h 148"/>
                  <a:gd name="T40" fmla="*/ 48 w 238"/>
                  <a:gd name="T41" fmla="*/ 1 h 148"/>
                  <a:gd name="T42" fmla="*/ 37 w 238"/>
                  <a:gd name="T43" fmla="*/ 3 h 148"/>
                  <a:gd name="T44" fmla="*/ 26 w 238"/>
                  <a:gd name="T45" fmla="*/ 6 h 148"/>
                  <a:gd name="T46" fmla="*/ 18 w 238"/>
                  <a:gd name="T47" fmla="*/ 11 h 148"/>
                  <a:gd name="T48" fmla="*/ 11 w 238"/>
                  <a:gd name="T49" fmla="*/ 16 h 148"/>
                  <a:gd name="T50" fmla="*/ 5 w 238"/>
                  <a:gd name="T51" fmla="*/ 22 h 148"/>
                  <a:gd name="T52" fmla="*/ 1 w 238"/>
                  <a:gd name="T53" fmla="*/ 29 h 148"/>
                  <a:gd name="T54" fmla="*/ 0 w 238"/>
                  <a:gd name="T55" fmla="*/ 37 h 148"/>
                  <a:gd name="T56" fmla="*/ 0 w 238"/>
                  <a:gd name="T57" fmla="*/ 37 h 148"/>
                  <a:gd name="T58" fmla="*/ 1 w 238"/>
                  <a:gd name="T59" fmla="*/ 45 h 148"/>
                  <a:gd name="T60" fmla="*/ 5 w 238"/>
                  <a:gd name="T61" fmla="*/ 52 h 148"/>
                  <a:gd name="T62" fmla="*/ 11 w 238"/>
                  <a:gd name="T63" fmla="*/ 58 h 148"/>
                  <a:gd name="T64" fmla="*/ 18 w 238"/>
                  <a:gd name="T65" fmla="*/ 64 h 148"/>
                  <a:gd name="T66" fmla="*/ 26 w 238"/>
                  <a:gd name="T67" fmla="*/ 68 h 148"/>
                  <a:gd name="T68" fmla="*/ 37 w 238"/>
                  <a:gd name="T69" fmla="*/ 72 h 148"/>
                  <a:gd name="T70" fmla="*/ 48 w 238"/>
                  <a:gd name="T71" fmla="*/ 74 h 148"/>
                  <a:gd name="T72" fmla="*/ 60 w 238"/>
                  <a:gd name="T73" fmla="*/ 75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8"/>
                  <a:gd name="T113" fmla="*/ 238 w 238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8">
                    <a:moveTo>
                      <a:pt x="119" y="148"/>
                    </a:moveTo>
                    <a:lnTo>
                      <a:pt x="119" y="148"/>
                    </a:lnTo>
                    <a:lnTo>
                      <a:pt x="143" y="147"/>
                    </a:lnTo>
                    <a:lnTo>
                      <a:pt x="165" y="142"/>
                    </a:lnTo>
                    <a:lnTo>
                      <a:pt x="186" y="135"/>
                    </a:lnTo>
                    <a:lnTo>
                      <a:pt x="203" y="126"/>
                    </a:lnTo>
                    <a:lnTo>
                      <a:pt x="217" y="115"/>
                    </a:lnTo>
                    <a:lnTo>
                      <a:pt x="228" y="102"/>
                    </a:lnTo>
                    <a:lnTo>
                      <a:pt x="235" y="88"/>
                    </a:lnTo>
                    <a:lnTo>
                      <a:pt x="238" y="73"/>
                    </a:lnTo>
                    <a:lnTo>
                      <a:pt x="235" y="58"/>
                    </a:lnTo>
                    <a:lnTo>
                      <a:pt x="228" y="44"/>
                    </a:lnTo>
                    <a:lnTo>
                      <a:pt x="217" y="32"/>
                    </a:lnTo>
                    <a:lnTo>
                      <a:pt x="203" y="21"/>
                    </a:lnTo>
                    <a:lnTo>
                      <a:pt x="186" y="12"/>
                    </a:lnTo>
                    <a:lnTo>
                      <a:pt x="165" y="5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5"/>
                    </a:lnTo>
                    <a:lnTo>
                      <a:pt x="52" y="12"/>
                    </a:lnTo>
                    <a:lnTo>
                      <a:pt x="35" y="21"/>
                    </a:lnTo>
                    <a:lnTo>
                      <a:pt x="21" y="32"/>
                    </a:lnTo>
                    <a:lnTo>
                      <a:pt x="9" y="44"/>
                    </a:lnTo>
                    <a:lnTo>
                      <a:pt x="2" y="58"/>
                    </a:lnTo>
                    <a:lnTo>
                      <a:pt x="0" y="73"/>
                    </a:lnTo>
                    <a:lnTo>
                      <a:pt x="2" y="88"/>
                    </a:lnTo>
                    <a:lnTo>
                      <a:pt x="9" y="102"/>
                    </a:lnTo>
                    <a:lnTo>
                      <a:pt x="21" y="115"/>
                    </a:lnTo>
                    <a:lnTo>
                      <a:pt x="35" y="126"/>
                    </a:lnTo>
                    <a:lnTo>
                      <a:pt x="52" y="135"/>
                    </a:lnTo>
                    <a:lnTo>
                      <a:pt x="73" y="142"/>
                    </a:lnTo>
                    <a:lnTo>
                      <a:pt x="95" y="147"/>
                    </a:lnTo>
                    <a:lnTo>
                      <a:pt x="119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2" name="Freeform 179"/>
              <p:cNvSpPr>
                <a:spLocks/>
              </p:cNvSpPr>
              <p:nvPr/>
            </p:nvSpPr>
            <p:spPr bwMode="auto">
              <a:xfrm>
                <a:off x="3456" y="2573"/>
                <a:ext cx="138" cy="46"/>
              </a:xfrm>
              <a:custGeom>
                <a:avLst/>
                <a:gdLst>
                  <a:gd name="T0" fmla="*/ 138 w 275"/>
                  <a:gd name="T1" fmla="*/ 1 h 92"/>
                  <a:gd name="T2" fmla="*/ 135 w 275"/>
                  <a:gd name="T3" fmla="*/ 14 h 92"/>
                  <a:gd name="T4" fmla="*/ 131 w 275"/>
                  <a:gd name="T5" fmla="*/ 22 h 92"/>
                  <a:gd name="T6" fmla="*/ 127 w 275"/>
                  <a:gd name="T7" fmla="*/ 28 h 92"/>
                  <a:gd name="T8" fmla="*/ 121 w 275"/>
                  <a:gd name="T9" fmla="*/ 34 h 92"/>
                  <a:gd name="T10" fmla="*/ 113 w 275"/>
                  <a:gd name="T11" fmla="*/ 38 h 92"/>
                  <a:gd name="T12" fmla="*/ 104 w 275"/>
                  <a:gd name="T13" fmla="*/ 42 h 92"/>
                  <a:gd name="T14" fmla="*/ 93 w 275"/>
                  <a:gd name="T15" fmla="*/ 44 h 92"/>
                  <a:gd name="T16" fmla="*/ 82 w 275"/>
                  <a:gd name="T17" fmla="*/ 46 h 92"/>
                  <a:gd name="T18" fmla="*/ 69 w 275"/>
                  <a:gd name="T19" fmla="*/ 46 h 92"/>
                  <a:gd name="T20" fmla="*/ 59 w 275"/>
                  <a:gd name="T21" fmla="*/ 46 h 92"/>
                  <a:gd name="T22" fmla="*/ 48 w 275"/>
                  <a:gd name="T23" fmla="*/ 43 h 92"/>
                  <a:gd name="T24" fmla="*/ 38 w 275"/>
                  <a:gd name="T25" fmla="*/ 41 h 92"/>
                  <a:gd name="T26" fmla="*/ 28 w 275"/>
                  <a:gd name="T27" fmla="*/ 37 h 92"/>
                  <a:gd name="T28" fmla="*/ 19 w 275"/>
                  <a:gd name="T29" fmla="*/ 31 h 92"/>
                  <a:gd name="T30" fmla="*/ 12 w 275"/>
                  <a:gd name="T31" fmla="*/ 26 h 92"/>
                  <a:gd name="T32" fmla="*/ 6 w 275"/>
                  <a:gd name="T33" fmla="*/ 20 h 92"/>
                  <a:gd name="T34" fmla="*/ 2 w 275"/>
                  <a:gd name="T35" fmla="*/ 13 h 92"/>
                  <a:gd name="T36" fmla="*/ 0 w 275"/>
                  <a:gd name="T37" fmla="*/ 0 h 92"/>
                  <a:gd name="T38" fmla="*/ 4 w 275"/>
                  <a:gd name="T39" fmla="*/ 7 h 92"/>
                  <a:gd name="T40" fmla="*/ 9 w 275"/>
                  <a:gd name="T41" fmla="*/ 14 h 92"/>
                  <a:gd name="T42" fmla="*/ 16 w 275"/>
                  <a:gd name="T43" fmla="*/ 21 h 92"/>
                  <a:gd name="T44" fmla="*/ 24 w 275"/>
                  <a:gd name="T45" fmla="*/ 26 h 92"/>
                  <a:gd name="T46" fmla="*/ 34 w 275"/>
                  <a:gd name="T47" fmla="*/ 30 h 92"/>
                  <a:gd name="T48" fmla="*/ 44 w 275"/>
                  <a:gd name="T49" fmla="*/ 34 h 92"/>
                  <a:gd name="T50" fmla="*/ 57 w 275"/>
                  <a:gd name="T51" fmla="*/ 36 h 92"/>
                  <a:gd name="T52" fmla="*/ 69 w 275"/>
                  <a:gd name="T53" fmla="*/ 37 h 92"/>
                  <a:gd name="T54" fmla="*/ 82 w 275"/>
                  <a:gd name="T55" fmla="*/ 36 h 92"/>
                  <a:gd name="T56" fmla="*/ 93 w 275"/>
                  <a:gd name="T57" fmla="*/ 34 h 92"/>
                  <a:gd name="T58" fmla="*/ 104 w 275"/>
                  <a:gd name="T59" fmla="*/ 30 h 92"/>
                  <a:gd name="T60" fmla="*/ 114 w 275"/>
                  <a:gd name="T61" fmla="*/ 26 h 92"/>
                  <a:gd name="T62" fmla="*/ 122 w 275"/>
                  <a:gd name="T63" fmla="*/ 22 h 92"/>
                  <a:gd name="T64" fmla="*/ 129 w 275"/>
                  <a:gd name="T65" fmla="*/ 15 h 92"/>
                  <a:gd name="T66" fmla="*/ 134 w 275"/>
                  <a:gd name="T67" fmla="*/ 9 h 92"/>
                  <a:gd name="T68" fmla="*/ 138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275" y="1"/>
                    </a:moveTo>
                    <a:lnTo>
                      <a:pt x="270" y="29"/>
                    </a:lnTo>
                    <a:lnTo>
                      <a:pt x="262" y="44"/>
                    </a:lnTo>
                    <a:lnTo>
                      <a:pt x="253" y="56"/>
                    </a:lnTo>
                    <a:lnTo>
                      <a:pt x="241" y="67"/>
                    </a:lnTo>
                    <a:lnTo>
                      <a:pt x="226" y="76"/>
                    </a:lnTo>
                    <a:lnTo>
                      <a:pt x="207" y="83"/>
                    </a:lnTo>
                    <a:lnTo>
                      <a:pt x="186" y="87"/>
                    </a:lnTo>
                    <a:lnTo>
                      <a:pt x="163" y="91"/>
                    </a:lnTo>
                    <a:lnTo>
                      <a:pt x="138" y="92"/>
                    </a:lnTo>
                    <a:lnTo>
                      <a:pt x="117" y="91"/>
                    </a:lnTo>
                    <a:lnTo>
                      <a:pt x="95" y="86"/>
                    </a:lnTo>
                    <a:lnTo>
                      <a:pt x="75" y="81"/>
                    </a:lnTo>
                    <a:lnTo>
                      <a:pt x="55" y="73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1" y="41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8" y="67"/>
                    </a:lnTo>
                    <a:lnTo>
                      <a:pt x="113" y="71"/>
                    </a:lnTo>
                    <a:lnTo>
                      <a:pt x="138" y="73"/>
                    </a:lnTo>
                    <a:lnTo>
                      <a:pt x="163" y="71"/>
                    </a:lnTo>
                    <a:lnTo>
                      <a:pt x="186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1"/>
                    </a:lnTo>
                    <a:lnTo>
                      <a:pt x="267" y="17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3" name="Freeform 180"/>
              <p:cNvSpPr>
                <a:spLocks/>
              </p:cNvSpPr>
              <p:nvPr/>
            </p:nvSpPr>
            <p:spPr bwMode="auto">
              <a:xfrm>
                <a:off x="3452" y="2498"/>
                <a:ext cx="139" cy="88"/>
              </a:xfrm>
              <a:custGeom>
                <a:avLst/>
                <a:gdLst>
                  <a:gd name="T0" fmla="*/ 1 w 278"/>
                  <a:gd name="T1" fmla="*/ 54 h 175"/>
                  <a:gd name="T2" fmla="*/ 5 w 278"/>
                  <a:gd name="T3" fmla="*/ 61 h 175"/>
                  <a:gd name="T4" fmla="*/ 10 w 278"/>
                  <a:gd name="T5" fmla="*/ 68 h 175"/>
                  <a:gd name="T6" fmla="*/ 17 w 278"/>
                  <a:gd name="T7" fmla="*/ 74 h 175"/>
                  <a:gd name="T8" fmla="*/ 26 w 278"/>
                  <a:gd name="T9" fmla="*/ 78 h 175"/>
                  <a:gd name="T10" fmla="*/ 35 w 278"/>
                  <a:gd name="T11" fmla="*/ 82 h 175"/>
                  <a:gd name="T12" fmla="*/ 46 w 278"/>
                  <a:gd name="T13" fmla="*/ 86 h 175"/>
                  <a:gd name="T14" fmla="*/ 57 w 278"/>
                  <a:gd name="T15" fmla="*/ 87 h 175"/>
                  <a:gd name="T16" fmla="*/ 70 w 278"/>
                  <a:gd name="T17" fmla="*/ 88 h 175"/>
                  <a:gd name="T18" fmla="*/ 82 w 278"/>
                  <a:gd name="T19" fmla="*/ 87 h 175"/>
                  <a:gd name="T20" fmla="*/ 93 w 278"/>
                  <a:gd name="T21" fmla="*/ 85 h 175"/>
                  <a:gd name="T22" fmla="*/ 104 w 278"/>
                  <a:gd name="T23" fmla="*/ 82 h 175"/>
                  <a:gd name="T24" fmla="*/ 114 w 278"/>
                  <a:gd name="T25" fmla="*/ 78 h 175"/>
                  <a:gd name="T26" fmla="*/ 123 w 278"/>
                  <a:gd name="T27" fmla="*/ 72 h 175"/>
                  <a:gd name="T28" fmla="*/ 130 w 278"/>
                  <a:gd name="T29" fmla="*/ 66 h 175"/>
                  <a:gd name="T30" fmla="*/ 135 w 278"/>
                  <a:gd name="T31" fmla="*/ 59 h 175"/>
                  <a:gd name="T32" fmla="*/ 138 w 278"/>
                  <a:gd name="T33" fmla="*/ 52 h 175"/>
                  <a:gd name="T34" fmla="*/ 139 w 278"/>
                  <a:gd name="T35" fmla="*/ 50 h 175"/>
                  <a:gd name="T36" fmla="*/ 139 w 278"/>
                  <a:gd name="T37" fmla="*/ 48 h 175"/>
                  <a:gd name="T38" fmla="*/ 139 w 278"/>
                  <a:gd name="T39" fmla="*/ 46 h 175"/>
                  <a:gd name="T40" fmla="*/ 139 w 278"/>
                  <a:gd name="T41" fmla="*/ 44 h 175"/>
                  <a:gd name="T42" fmla="*/ 138 w 278"/>
                  <a:gd name="T43" fmla="*/ 36 h 175"/>
                  <a:gd name="T44" fmla="*/ 134 w 278"/>
                  <a:gd name="T45" fmla="*/ 27 h 175"/>
                  <a:gd name="T46" fmla="*/ 127 w 278"/>
                  <a:gd name="T47" fmla="*/ 19 h 175"/>
                  <a:gd name="T48" fmla="*/ 119 w 278"/>
                  <a:gd name="T49" fmla="*/ 13 h 175"/>
                  <a:gd name="T50" fmla="*/ 108 w 278"/>
                  <a:gd name="T51" fmla="*/ 8 h 175"/>
                  <a:gd name="T52" fmla="*/ 96 w 278"/>
                  <a:gd name="T53" fmla="*/ 4 h 175"/>
                  <a:gd name="T54" fmla="*/ 83 w 278"/>
                  <a:gd name="T55" fmla="*/ 2 h 175"/>
                  <a:gd name="T56" fmla="*/ 70 w 278"/>
                  <a:gd name="T57" fmla="*/ 0 h 175"/>
                  <a:gd name="T58" fmla="*/ 55 w 278"/>
                  <a:gd name="T59" fmla="*/ 2 h 175"/>
                  <a:gd name="T60" fmla="*/ 42 w 278"/>
                  <a:gd name="T61" fmla="*/ 4 h 175"/>
                  <a:gd name="T62" fmla="*/ 30 w 278"/>
                  <a:gd name="T63" fmla="*/ 8 h 175"/>
                  <a:gd name="T64" fmla="*/ 20 w 278"/>
                  <a:gd name="T65" fmla="*/ 13 h 175"/>
                  <a:gd name="T66" fmla="*/ 12 w 278"/>
                  <a:gd name="T67" fmla="*/ 19 h 175"/>
                  <a:gd name="T68" fmla="*/ 5 w 278"/>
                  <a:gd name="T69" fmla="*/ 27 h 175"/>
                  <a:gd name="T70" fmla="*/ 1 w 278"/>
                  <a:gd name="T71" fmla="*/ 36 h 175"/>
                  <a:gd name="T72" fmla="*/ 0 w 278"/>
                  <a:gd name="T73" fmla="*/ 44 h 175"/>
                  <a:gd name="T74" fmla="*/ 0 w 278"/>
                  <a:gd name="T75" fmla="*/ 47 h 175"/>
                  <a:gd name="T76" fmla="*/ 1 w 278"/>
                  <a:gd name="T77" fmla="*/ 49 h 175"/>
                  <a:gd name="T78" fmla="*/ 1 w 278"/>
                  <a:gd name="T79" fmla="*/ 52 h 175"/>
                  <a:gd name="T80" fmla="*/ 1 w 278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8"/>
                  <a:gd name="T124" fmla="*/ 0 h 175"/>
                  <a:gd name="T125" fmla="*/ 278 w 278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8" h="175">
                    <a:moveTo>
                      <a:pt x="3" y="107"/>
                    </a:moveTo>
                    <a:lnTo>
                      <a:pt x="10" y="121"/>
                    </a:lnTo>
                    <a:lnTo>
                      <a:pt x="20" y="135"/>
                    </a:lnTo>
                    <a:lnTo>
                      <a:pt x="34" y="147"/>
                    </a:lnTo>
                    <a:lnTo>
                      <a:pt x="52" y="156"/>
                    </a:lnTo>
                    <a:lnTo>
                      <a:pt x="70" y="164"/>
                    </a:lnTo>
                    <a:lnTo>
                      <a:pt x="92" y="171"/>
                    </a:lnTo>
                    <a:lnTo>
                      <a:pt x="115" y="174"/>
                    </a:lnTo>
                    <a:lnTo>
                      <a:pt x="139" y="175"/>
                    </a:lnTo>
                    <a:lnTo>
                      <a:pt x="164" y="174"/>
                    </a:lnTo>
                    <a:lnTo>
                      <a:pt x="187" y="170"/>
                    </a:lnTo>
                    <a:lnTo>
                      <a:pt x="209" y="164"/>
                    </a:lnTo>
                    <a:lnTo>
                      <a:pt x="229" y="155"/>
                    </a:lnTo>
                    <a:lnTo>
                      <a:pt x="246" y="144"/>
                    </a:lnTo>
                    <a:lnTo>
                      <a:pt x="259" y="132"/>
                    </a:lnTo>
                    <a:lnTo>
                      <a:pt x="269" y="118"/>
                    </a:lnTo>
                    <a:lnTo>
                      <a:pt x="276" y="103"/>
                    </a:lnTo>
                    <a:lnTo>
                      <a:pt x="277" y="99"/>
                    </a:lnTo>
                    <a:lnTo>
                      <a:pt x="277" y="95"/>
                    </a:lnTo>
                    <a:lnTo>
                      <a:pt x="278" y="91"/>
                    </a:lnTo>
                    <a:lnTo>
                      <a:pt x="278" y="88"/>
                    </a:lnTo>
                    <a:lnTo>
                      <a:pt x="276" y="71"/>
                    </a:lnTo>
                    <a:lnTo>
                      <a:pt x="268" y="53"/>
                    </a:lnTo>
                    <a:lnTo>
                      <a:pt x="254" y="38"/>
                    </a:lnTo>
                    <a:lnTo>
                      <a:pt x="238" y="26"/>
                    </a:lnTo>
                    <a:lnTo>
                      <a:pt x="217" y="15"/>
                    </a:lnTo>
                    <a:lnTo>
                      <a:pt x="193" y="7"/>
                    </a:lnTo>
                    <a:lnTo>
                      <a:pt x="167" y="3"/>
                    </a:lnTo>
                    <a:lnTo>
                      <a:pt x="139" y="0"/>
                    </a:lnTo>
                    <a:lnTo>
                      <a:pt x="111" y="3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6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1"/>
                    </a:lnTo>
                    <a:lnTo>
                      <a:pt x="0" y="88"/>
                    </a:lnTo>
                    <a:lnTo>
                      <a:pt x="0" y="93"/>
                    </a:lnTo>
                    <a:lnTo>
                      <a:pt x="1" y="97"/>
                    </a:lnTo>
                    <a:lnTo>
                      <a:pt x="2" y="103"/>
                    </a:lnTo>
                    <a:lnTo>
                      <a:pt x="3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4" name="Freeform 181"/>
              <p:cNvSpPr>
                <a:spLocks/>
              </p:cNvSpPr>
              <p:nvPr/>
            </p:nvSpPr>
            <p:spPr bwMode="auto">
              <a:xfrm>
                <a:off x="3452" y="2498"/>
                <a:ext cx="139" cy="88"/>
              </a:xfrm>
              <a:custGeom>
                <a:avLst/>
                <a:gdLst>
                  <a:gd name="T0" fmla="*/ 1 w 278"/>
                  <a:gd name="T1" fmla="*/ 54 h 175"/>
                  <a:gd name="T2" fmla="*/ 1 w 278"/>
                  <a:gd name="T3" fmla="*/ 54 h 175"/>
                  <a:gd name="T4" fmla="*/ 5 w 278"/>
                  <a:gd name="T5" fmla="*/ 61 h 175"/>
                  <a:gd name="T6" fmla="*/ 10 w 278"/>
                  <a:gd name="T7" fmla="*/ 68 h 175"/>
                  <a:gd name="T8" fmla="*/ 17 w 278"/>
                  <a:gd name="T9" fmla="*/ 74 h 175"/>
                  <a:gd name="T10" fmla="*/ 26 w 278"/>
                  <a:gd name="T11" fmla="*/ 78 h 175"/>
                  <a:gd name="T12" fmla="*/ 35 w 278"/>
                  <a:gd name="T13" fmla="*/ 82 h 175"/>
                  <a:gd name="T14" fmla="*/ 46 w 278"/>
                  <a:gd name="T15" fmla="*/ 86 h 175"/>
                  <a:gd name="T16" fmla="*/ 57 w 278"/>
                  <a:gd name="T17" fmla="*/ 87 h 175"/>
                  <a:gd name="T18" fmla="*/ 70 w 278"/>
                  <a:gd name="T19" fmla="*/ 88 h 175"/>
                  <a:gd name="T20" fmla="*/ 70 w 278"/>
                  <a:gd name="T21" fmla="*/ 88 h 175"/>
                  <a:gd name="T22" fmla="*/ 82 w 278"/>
                  <a:gd name="T23" fmla="*/ 87 h 175"/>
                  <a:gd name="T24" fmla="*/ 93 w 278"/>
                  <a:gd name="T25" fmla="*/ 85 h 175"/>
                  <a:gd name="T26" fmla="*/ 104 w 278"/>
                  <a:gd name="T27" fmla="*/ 82 h 175"/>
                  <a:gd name="T28" fmla="*/ 114 w 278"/>
                  <a:gd name="T29" fmla="*/ 78 h 175"/>
                  <a:gd name="T30" fmla="*/ 123 w 278"/>
                  <a:gd name="T31" fmla="*/ 72 h 175"/>
                  <a:gd name="T32" fmla="*/ 130 w 278"/>
                  <a:gd name="T33" fmla="*/ 66 h 175"/>
                  <a:gd name="T34" fmla="*/ 135 w 278"/>
                  <a:gd name="T35" fmla="*/ 59 h 175"/>
                  <a:gd name="T36" fmla="*/ 138 w 278"/>
                  <a:gd name="T37" fmla="*/ 52 h 175"/>
                  <a:gd name="T38" fmla="*/ 138 w 278"/>
                  <a:gd name="T39" fmla="*/ 52 h 175"/>
                  <a:gd name="T40" fmla="*/ 139 w 278"/>
                  <a:gd name="T41" fmla="*/ 50 h 175"/>
                  <a:gd name="T42" fmla="*/ 139 w 278"/>
                  <a:gd name="T43" fmla="*/ 48 h 175"/>
                  <a:gd name="T44" fmla="*/ 139 w 278"/>
                  <a:gd name="T45" fmla="*/ 46 h 175"/>
                  <a:gd name="T46" fmla="*/ 139 w 278"/>
                  <a:gd name="T47" fmla="*/ 44 h 175"/>
                  <a:gd name="T48" fmla="*/ 139 w 278"/>
                  <a:gd name="T49" fmla="*/ 44 h 175"/>
                  <a:gd name="T50" fmla="*/ 138 w 278"/>
                  <a:gd name="T51" fmla="*/ 36 h 175"/>
                  <a:gd name="T52" fmla="*/ 134 w 278"/>
                  <a:gd name="T53" fmla="*/ 27 h 175"/>
                  <a:gd name="T54" fmla="*/ 127 w 278"/>
                  <a:gd name="T55" fmla="*/ 19 h 175"/>
                  <a:gd name="T56" fmla="*/ 119 w 278"/>
                  <a:gd name="T57" fmla="*/ 13 h 175"/>
                  <a:gd name="T58" fmla="*/ 108 w 278"/>
                  <a:gd name="T59" fmla="*/ 8 h 175"/>
                  <a:gd name="T60" fmla="*/ 96 w 278"/>
                  <a:gd name="T61" fmla="*/ 4 h 175"/>
                  <a:gd name="T62" fmla="*/ 83 w 278"/>
                  <a:gd name="T63" fmla="*/ 2 h 175"/>
                  <a:gd name="T64" fmla="*/ 70 w 278"/>
                  <a:gd name="T65" fmla="*/ 0 h 175"/>
                  <a:gd name="T66" fmla="*/ 70 w 278"/>
                  <a:gd name="T67" fmla="*/ 0 h 175"/>
                  <a:gd name="T68" fmla="*/ 55 w 278"/>
                  <a:gd name="T69" fmla="*/ 2 h 175"/>
                  <a:gd name="T70" fmla="*/ 42 w 278"/>
                  <a:gd name="T71" fmla="*/ 4 h 175"/>
                  <a:gd name="T72" fmla="*/ 30 w 278"/>
                  <a:gd name="T73" fmla="*/ 8 h 175"/>
                  <a:gd name="T74" fmla="*/ 20 w 278"/>
                  <a:gd name="T75" fmla="*/ 13 h 175"/>
                  <a:gd name="T76" fmla="*/ 12 w 278"/>
                  <a:gd name="T77" fmla="*/ 19 h 175"/>
                  <a:gd name="T78" fmla="*/ 5 w 278"/>
                  <a:gd name="T79" fmla="*/ 27 h 175"/>
                  <a:gd name="T80" fmla="*/ 1 w 278"/>
                  <a:gd name="T81" fmla="*/ 36 h 175"/>
                  <a:gd name="T82" fmla="*/ 0 w 278"/>
                  <a:gd name="T83" fmla="*/ 44 h 175"/>
                  <a:gd name="T84" fmla="*/ 0 w 278"/>
                  <a:gd name="T85" fmla="*/ 44 h 175"/>
                  <a:gd name="T86" fmla="*/ 0 w 278"/>
                  <a:gd name="T87" fmla="*/ 47 h 175"/>
                  <a:gd name="T88" fmla="*/ 1 w 278"/>
                  <a:gd name="T89" fmla="*/ 49 h 175"/>
                  <a:gd name="T90" fmla="*/ 1 w 278"/>
                  <a:gd name="T91" fmla="*/ 52 h 175"/>
                  <a:gd name="T92" fmla="*/ 1 w 278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8"/>
                  <a:gd name="T142" fmla="*/ 0 h 175"/>
                  <a:gd name="T143" fmla="*/ 278 w 278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8" h="175">
                    <a:moveTo>
                      <a:pt x="3" y="107"/>
                    </a:moveTo>
                    <a:lnTo>
                      <a:pt x="3" y="107"/>
                    </a:lnTo>
                    <a:lnTo>
                      <a:pt x="10" y="121"/>
                    </a:lnTo>
                    <a:lnTo>
                      <a:pt x="20" y="135"/>
                    </a:lnTo>
                    <a:lnTo>
                      <a:pt x="34" y="147"/>
                    </a:lnTo>
                    <a:lnTo>
                      <a:pt x="52" y="156"/>
                    </a:lnTo>
                    <a:lnTo>
                      <a:pt x="70" y="164"/>
                    </a:lnTo>
                    <a:lnTo>
                      <a:pt x="92" y="171"/>
                    </a:lnTo>
                    <a:lnTo>
                      <a:pt x="115" y="174"/>
                    </a:lnTo>
                    <a:lnTo>
                      <a:pt x="139" y="175"/>
                    </a:lnTo>
                    <a:lnTo>
                      <a:pt x="164" y="174"/>
                    </a:lnTo>
                    <a:lnTo>
                      <a:pt x="187" y="170"/>
                    </a:lnTo>
                    <a:lnTo>
                      <a:pt x="209" y="164"/>
                    </a:lnTo>
                    <a:lnTo>
                      <a:pt x="229" y="155"/>
                    </a:lnTo>
                    <a:lnTo>
                      <a:pt x="246" y="144"/>
                    </a:lnTo>
                    <a:lnTo>
                      <a:pt x="259" y="132"/>
                    </a:lnTo>
                    <a:lnTo>
                      <a:pt x="269" y="118"/>
                    </a:lnTo>
                    <a:lnTo>
                      <a:pt x="276" y="103"/>
                    </a:lnTo>
                    <a:lnTo>
                      <a:pt x="277" y="99"/>
                    </a:lnTo>
                    <a:lnTo>
                      <a:pt x="277" y="95"/>
                    </a:lnTo>
                    <a:lnTo>
                      <a:pt x="278" y="91"/>
                    </a:lnTo>
                    <a:lnTo>
                      <a:pt x="278" y="88"/>
                    </a:lnTo>
                    <a:lnTo>
                      <a:pt x="276" y="71"/>
                    </a:lnTo>
                    <a:lnTo>
                      <a:pt x="268" y="53"/>
                    </a:lnTo>
                    <a:lnTo>
                      <a:pt x="254" y="38"/>
                    </a:lnTo>
                    <a:lnTo>
                      <a:pt x="238" y="26"/>
                    </a:lnTo>
                    <a:lnTo>
                      <a:pt x="217" y="15"/>
                    </a:lnTo>
                    <a:lnTo>
                      <a:pt x="193" y="7"/>
                    </a:lnTo>
                    <a:lnTo>
                      <a:pt x="167" y="3"/>
                    </a:lnTo>
                    <a:lnTo>
                      <a:pt x="139" y="0"/>
                    </a:lnTo>
                    <a:lnTo>
                      <a:pt x="111" y="3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6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1"/>
                    </a:lnTo>
                    <a:lnTo>
                      <a:pt x="0" y="88"/>
                    </a:lnTo>
                    <a:lnTo>
                      <a:pt x="0" y="93"/>
                    </a:lnTo>
                    <a:lnTo>
                      <a:pt x="1" y="97"/>
                    </a:lnTo>
                    <a:lnTo>
                      <a:pt x="2" y="103"/>
                    </a:lnTo>
                    <a:lnTo>
                      <a:pt x="3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5" name="Freeform 182"/>
              <p:cNvSpPr>
                <a:spLocks/>
              </p:cNvSpPr>
              <p:nvPr/>
            </p:nvSpPr>
            <p:spPr bwMode="auto">
              <a:xfrm>
                <a:off x="3462" y="2505"/>
                <a:ext cx="118" cy="75"/>
              </a:xfrm>
              <a:custGeom>
                <a:avLst/>
                <a:gdLst>
                  <a:gd name="T0" fmla="*/ 59 w 238"/>
                  <a:gd name="T1" fmla="*/ 75 h 150"/>
                  <a:gd name="T2" fmla="*/ 71 w 238"/>
                  <a:gd name="T3" fmla="*/ 75 h 150"/>
                  <a:gd name="T4" fmla="*/ 82 w 238"/>
                  <a:gd name="T5" fmla="*/ 72 h 150"/>
                  <a:gd name="T6" fmla="*/ 92 w 238"/>
                  <a:gd name="T7" fmla="*/ 69 h 150"/>
                  <a:gd name="T8" fmla="*/ 101 w 238"/>
                  <a:gd name="T9" fmla="*/ 64 h 150"/>
                  <a:gd name="T10" fmla="*/ 108 w 238"/>
                  <a:gd name="T11" fmla="*/ 58 h 150"/>
                  <a:gd name="T12" fmla="*/ 113 w 238"/>
                  <a:gd name="T13" fmla="*/ 52 h 150"/>
                  <a:gd name="T14" fmla="*/ 117 w 238"/>
                  <a:gd name="T15" fmla="*/ 45 h 150"/>
                  <a:gd name="T16" fmla="*/ 118 w 238"/>
                  <a:gd name="T17" fmla="*/ 38 h 150"/>
                  <a:gd name="T18" fmla="*/ 117 w 238"/>
                  <a:gd name="T19" fmla="*/ 30 h 150"/>
                  <a:gd name="T20" fmla="*/ 113 w 238"/>
                  <a:gd name="T21" fmla="*/ 23 h 150"/>
                  <a:gd name="T22" fmla="*/ 108 w 238"/>
                  <a:gd name="T23" fmla="*/ 17 h 150"/>
                  <a:gd name="T24" fmla="*/ 101 w 238"/>
                  <a:gd name="T25" fmla="*/ 11 h 150"/>
                  <a:gd name="T26" fmla="*/ 92 w 238"/>
                  <a:gd name="T27" fmla="*/ 6 h 150"/>
                  <a:gd name="T28" fmla="*/ 82 w 238"/>
                  <a:gd name="T29" fmla="*/ 3 h 150"/>
                  <a:gd name="T30" fmla="*/ 71 w 238"/>
                  <a:gd name="T31" fmla="*/ 1 h 150"/>
                  <a:gd name="T32" fmla="*/ 59 w 238"/>
                  <a:gd name="T33" fmla="*/ 0 h 150"/>
                  <a:gd name="T34" fmla="*/ 47 w 238"/>
                  <a:gd name="T35" fmla="*/ 1 h 150"/>
                  <a:gd name="T36" fmla="*/ 36 w 238"/>
                  <a:gd name="T37" fmla="*/ 3 h 150"/>
                  <a:gd name="T38" fmla="*/ 26 w 238"/>
                  <a:gd name="T39" fmla="*/ 6 h 150"/>
                  <a:gd name="T40" fmla="*/ 17 w 238"/>
                  <a:gd name="T41" fmla="*/ 11 h 150"/>
                  <a:gd name="T42" fmla="*/ 10 w 238"/>
                  <a:gd name="T43" fmla="*/ 17 h 150"/>
                  <a:gd name="T44" fmla="*/ 4 w 238"/>
                  <a:gd name="T45" fmla="*/ 23 h 150"/>
                  <a:gd name="T46" fmla="*/ 1 w 238"/>
                  <a:gd name="T47" fmla="*/ 30 h 150"/>
                  <a:gd name="T48" fmla="*/ 0 w 238"/>
                  <a:gd name="T49" fmla="*/ 38 h 150"/>
                  <a:gd name="T50" fmla="*/ 1 w 238"/>
                  <a:gd name="T51" fmla="*/ 45 h 150"/>
                  <a:gd name="T52" fmla="*/ 4 w 238"/>
                  <a:gd name="T53" fmla="*/ 52 h 150"/>
                  <a:gd name="T54" fmla="*/ 10 w 238"/>
                  <a:gd name="T55" fmla="*/ 58 h 150"/>
                  <a:gd name="T56" fmla="*/ 17 w 238"/>
                  <a:gd name="T57" fmla="*/ 64 h 150"/>
                  <a:gd name="T58" fmla="*/ 26 w 238"/>
                  <a:gd name="T59" fmla="*/ 69 h 150"/>
                  <a:gd name="T60" fmla="*/ 36 w 238"/>
                  <a:gd name="T61" fmla="*/ 72 h 150"/>
                  <a:gd name="T62" fmla="*/ 47 w 238"/>
                  <a:gd name="T63" fmla="*/ 75 h 150"/>
                  <a:gd name="T64" fmla="*/ 59 w 238"/>
                  <a:gd name="T65" fmla="*/ 75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50"/>
                  <a:gd name="T101" fmla="*/ 238 w 238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50">
                    <a:moveTo>
                      <a:pt x="119" y="150"/>
                    </a:moveTo>
                    <a:lnTo>
                      <a:pt x="143" y="149"/>
                    </a:lnTo>
                    <a:lnTo>
                      <a:pt x="165" y="144"/>
                    </a:lnTo>
                    <a:lnTo>
                      <a:pt x="186" y="137"/>
                    </a:lnTo>
                    <a:lnTo>
                      <a:pt x="203" y="128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9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9" y="104"/>
                    </a:lnTo>
                    <a:lnTo>
                      <a:pt x="21" y="116"/>
                    </a:lnTo>
                    <a:lnTo>
                      <a:pt x="35" y="128"/>
                    </a:lnTo>
                    <a:lnTo>
                      <a:pt x="52" y="137"/>
                    </a:lnTo>
                    <a:lnTo>
                      <a:pt x="73" y="144"/>
                    </a:lnTo>
                    <a:lnTo>
                      <a:pt x="95" y="149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6" name="Freeform 183"/>
              <p:cNvSpPr>
                <a:spLocks/>
              </p:cNvSpPr>
              <p:nvPr/>
            </p:nvSpPr>
            <p:spPr bwMode="auto">
              <a:xfrm>
                <a:off x="3462" y="2505"/>
                <a:ext cx="118" cy="75"/>
              </a:xfrm>
              <a:custGeom>
                <a:avLst/>
                <a:gdLst>
                  <a:gd name="T0" fmla="*/ 59 w 238"/>
                  <a:gd name="T1" fmla="*/ 75 h 150"/>
                  <a:gd name="T2" fmla="*/ 59 w 238"/>
                  <a:gd name="T3" fmla="*/ 75 h 150"/>
                  <a:gd name="T4" fmla="*/ 71 w 238"/>
                  <a:gd name="T5" fmla="*/ 75 h 150"/>
                  <a:gd name="T6" fmla="*/ 82 w 238"/>
                  <a:gd name="T7" fmla="*/ 72 h 150"/>
                  <a:gd name="T8" fmla="*/ 92 w 238"/>
                  <a:gd name="T9" fmla="*/ 69 h 150"/>
                  <a:gd name="T10" fmla="*/ 101 w 238"/>
                  <a:gd name="T11" fmla="*/ 64 h 150"/>
                  <a:gd name="T12" fmla="*/ 108 w 238"/>
                  <a:gd name="T13" fmla="*/ 58 h 150"/>
                  <a:gd name="T14" fmla="*/ 113 w 238"/>
                  <a:gd name="T15" fmla="*/ 52 h 150"/>
                  <a:gd name="T16" fmla="*/ 117 w 238"/>
                  <a:gd name="T17" fmla="*/ 45 h 150"/>
                  <a:gd name="T18" fmla="*/ 118 w 238"/>
                  <a:gd name="T19" fmla="*/ 38 h 150"/>
                  <a:gd name="T20" fmla="*/ 118 w 238"/>
                  <a:gd name="T21" fmla="*/ 38 h 150"/>
                  <a:gd name="T22" fmla="*/ 117 w 238"/>
                  <a:gd name="T23" fmla="*/ 30 h 150"/>
                  <a:gd name="T24" fmla="*/ 113 w 238"/>
                  <a:gd name="T25" fmla="*/ 23 h 150"/>
                  <a:gd name="T26" fmla="*/ 108 w 238"/>
                  <a:gd name="T27" fmla="*/ 17 h 150"/>
                  <a:gd name="T28" fmla="*/ 101 w 238"/>
                  <a:gd name="T29" fmla="*/ 11 h 150"/>
                  <a:gd name="T30" fmla="*/ 92 w 238"/>
                  <a:gd name="T31" fmla="*/ 6 h 150"/>
                  <a:gd name="T32" fmla="*/ 82 w 238"/>
                  <a:gd name="T33" fmla="*/ 3 h 150"/>
                  <a:gd name="T34" fmla="*/ 71 w 238"/>
                  <a:gd name="T35" fmla="*/ 1 h 150"/>
                  <a:gd name="T36" fmla="*/ 59 w 238"/>
                  <a:gd name="T37" fmla="*/ 0 h 150"/>
                  <a:gd name="T38" fmla="*/ 59 w 238"/>
                  <a:gd name="T39" fmla="*/ 0 h 150"/>
                  <a:gd name="T40" fmla="*/ 47 w 238"/>
                  <a:gd name="T41" fmla="*/ 1 h 150"/>
                  <a:gd name="T42" fmla="*/ 36 w 238"/>
                  <a:gd name="T43" fmla="*/ 3 h 150"/>
                  <a:gd name="T44" fmla="*/ 26 w 238"/>
                  <a:gd name="T45" fmla="*/ 6 h 150"/>
                  <a:gd name="T46" fmla="*/ 17 w 238"/>
                  <a:gd name="T47" fmla="*/ 11 h 150"/>
                  <a:gd name="T48" fmla="*/ 10 w 238"/>
                  <a:gd name="T49" fmla="*/ 17 h 150"/>
                  <a:gd name="T50" fmla="*/ 4 w 238"/>
                  <a:gd name="T51" fmla="*/ 23 h 150"/>
                  <a:gd name="T52" fmla="*/ 1 w 238"/>
                  <a:gd name="T53" fmla="*/ 30 h 150"/>
                  <a:gd name="T54" fmla="*/ 0 w 238"/>
                  <a:gd name="T55" fmla="*/ 38 h 150"/>
                  <a:gd name="T56" fmla="*/ 0 w 238"/>
                  <a:gd name="T57" fmla="*/ 38 h 150"/>
                  <a:gd name="T58" fmla="*/ 1 w 238"/>
                  <a:gd name="T59" fmla="*/ 45 h 150"/>
                  <a:gd name="T60" fmla="*/ 4 w 238"/>
                  <a:gd name="T61" fmla="*/ 52 h 150"/>
                  <a:gd name="T62" fmla="*/ 10 w 238"/>
                  <a:gd name="T63" fmla="*/ 58 h 150"/>
                  <a:gd name="T64" fmla="*/ 17 w 238"/>
                  <a:gd name="T65" fmla="*/ 64 h 150"/>
                  <a:gd name="T66" fmla="*/ 26 w 238"/>
                  <a:gd name="T67" fmla="*/ 69 h 150"/>
                  <a:gd name="T68" fmla="*/ 36 w 238"/>
                  <a:gd name="T69" fmla="*/ 72 h 150"/>
                  <a:gd name="T70" fmla="*/ 47 w 238"/>
                  <a:gd name="T71" fmla="*/ 75 h 150"/>
                  <a:gd name="T72" fmla="*/ 59 w 238"/>
                  <a:gd name="T73" fmla="*/ 75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50"/>
                  <a:gd name="T113" fmla="*/ 238 w 238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143" y="149"/>
                    </a:lnTo>
                    <a:lnTo>
                      <a:pt x="165" y="144"/>
                    </a:lnTo>
                    <a:lnTo>
                      <a:pt x="186" y="137"/>
                    </a:lnTo>
                    <a:lnTo>
                      <a:pt x="203" y="128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9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9" y="104"/>
                    </a:lnTo>
                    <a:lnTo>
                      <a:pt x="21" y="116"/>
                    </a:lnTo>
                    <a:lnTo>
                      <a:pt x="35" y="128"/>
                    </a:lnTo>
                    <a:lnTo>
                      <a:pt x="52" y="137"/>
                    </a:lnTo>
                    <a:lnTo>
                      <a:pt x="73" y="144"/>
                    </a:lnTo>
                    <a:lnTo>
                      <a:pt x="95" y="149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7" name="Freeform 184"/>
              <p:cNvSpPr>
                <a:spLocks/>
              </p:cNvSpPr>
              <p:nvPr/>
            </p:nvSpPr>
            <p:spPr bwMode="auto">
              <a:xfrm>
                <a:off x="3452" y="2549"/>
                <a:ext cx="138" cy="46"/>
              </a:xfrm>
              <a:custGeom>
                <a:avLst/>
                <a:gdLst>
                  <a:gd name="T0" fmla="*/ 138 w 275"/>
                  <a:gd name="T1" fmla="*/ 1 h 92"/>
                  <a:gd name="T2" fmla="*/ 136 w 275"/>
                  <a:gd name="T3" fmla="*/ 14 h 92"/>
                  <a:gd name="T4" fmla="*/ 132 w 275"/>
                  <a:gd name="T5" fmla="*/ 21 h 92"/>
                  <a:gd name="T6" fmla="*/ 127 w 275"/>
                  <a:gd name="T7" fmla="*/ 27 h 92"/>
                  <a:gd name="T8" fmla="*/ 121 w 275"/>
                  <a:gd name="T9" fmla="*/ 34 h 92"/>
                  <a:gd name="T10" fmla="*/ 113 w 275"/>
                  <a:gd name="T11" fmla="*/ 38 h 92"/>
                  <a:gd name="T12" fmla="*/ 104 w 275"/>
                  <a:gd name="T13" fmla="*/ 42 h 92"/>
                  <a:gd name="T14" fmla="*/ 93 w 275"/>
                  <a:gd name="T15" fmla="*/ 44 h 92"/>
                  <a:gd name="T16" fmla="*/ 82 w 275"/>
                  <a:gd name="T17" fmla="*/ 46 h 92"/>
                  <a:gd name="T18" fmla="*/ 69 w 275"/>
                  <a:gd name="T19" fmla="*/ 46 h 92"/>
                  <a:gd name="T20" fmla="*/ 59 w 275"/>
                  <a:gd name="T21" fmla="*/ 46 h 92"/>
                  <a:gd name="T22" fmla="*/ 48 w 275"/>
                  <a:gd name="T23" fmla="*/ 43 h 92"/>
                  <a:gd name="T24" fmla="*/ 38 w 275"/>
                  <a:gd name="T25" fmla="*/ 40 h 92"/>
                  <a:gd name="T26" fmla="*/ 28 w 275"/>
                  <a:gd name="T27" fmla="*/ 36 h 92"/>
                  <a:gd name="T28" fmla="*/ 19 w 275"/>
                  <a:gd name="T29" fmla="*/ 31 h 92"/>
                  <a:gd name="T30" fmla="*/ 12 w 275"/>
                  <a:gd name="T31" fmla="*/ 26 h 92"/>
                  <a:gd name="T32" fmla="*/ 6 w 275"/>
                  <a:gd name="T33" fmla="*/ 20 h 92"/>
                  <a:gd name="T34" fmla="*/ 2 w 275"/>
                  <a:gd name="T35" fmla="*/ 13 h 92"/>
                  <a:gd name="T36" fmla="*/ 0 w 275"/>
                  <a:gd name="T37" fmla="*/ 0 h 92"/>
                  <a:gd name="T38" fmla="*/ 4 w 275"/>
                  <a:gd name="T39" fmla="*/ 7 h 92"/>
                  <a:gd name="T40" fmla="*/ 9 w 275"/>
                  <a:gd name="T41" fmla="*/ 14 h 92"/>
                  <a:gd name="T42" fmla="*/ 16 w 275"/>
                  <a:gd name="T43" fmla="*/ 21 h 92"/>
                  <a:gd name="T44" fmla="*/ 24 w 275"/>
                  <a:gd name="T45" fmla="*/ 26 h 92"/>
                  <a:gd name="T46" fmla="*/ 34 w 275"/>
                  <a:gd name="T47" fmla="*/ 30 h 92"/>
                  <a:gd name="T48" fmla="*/ 45 w 275"/>
                  <a:gd name="T49" fmla="*/ 34 h 92"/>
                  <a:gd name="T50" fmla="*/ 57 w 275"/>
                  <a:gd name="T51" fmla="*/ 36 h 92"/>
                  <a:gd name="T52" fmla="*/ 69 w 275"/>
                  <a:gd name="T53" fmla="*/ 36 h 92"/>
                  <a:gd name="T54" fmla="*/ 82 w 275"/>
                  <a:gd name="T55" fmla="*/ 36 h 92"/>
                  <a:gd name="T56" fmla="*/ 93 w 275"/>
                  <a:gd name="T57" fmla="*/ 34 h 92"/>
                  <a:gd name="T58" fmla="*/ 104 w 275"/>
                  <a:gd name="T59" fmla="*/ 30 h 92"/>
                  <a:gd name="T60" fmla="*/ 114 w 275"/>
                  <a:gd name="T61" fmla="*/ 26 h 92"/>
                  <a:gd name="T62" fmla="*/ 122 w 275"/>
                  <a:gd name="T63" fmla="*/ 21 h 92"/>
                  <a:gd name="T64" fmla="*/ 129 w 275"/>
                  <a:gd name="T65" fmla="*/ 15 h 92"/>
                  <a:gd name="T66" fmla="*/ 134 w 275"/>
                  <a:gd name="T67" fmla="*/ 8 h 92"/>
                  <a:gd name="T68" fmla="*/ 138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275" y="1"/>
                    </a:moveTo>
                    <a:lnTo>
                      <a:pt x="271" y="29"/>
                    </a:lnTo>
                    <a:lnTo>
                      <a:pt x="263" y="42"/>
                    </a:lnTo>
                    <a:lnTo>
                      <a:pt x="253" y="55"/>
                    </a:lnTo>
                    <a:lnTo>
                      <a:pt x="241" y="67"/>
                    </a:lnTo>
                    <a:lnTo>
                      <a:pt x="226" y="76"/>
                    </a:lnTo>
                    <a:lnTo>
                      <a:pt x="207" y="83"/>
                    </a:lnTo>
                    <a:lnTo>
                      <a:pt x="186" y="87"/>
                    </a:lnTo>
                    <a:lnTo>
                      <a:pt x="163" y="91"/>
                    </a:lnTo>
                    <a:lnTo>
                      <a:pt x="138" y="92"/>
                    </a:lnTo>
                    <a:lnTo>
                      <a:pt x="117" y="91"/>
                    </a:lnTo>
                    <a:lnTo>
                      <a:pt x="95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1" y="41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3" y="71"/>
                    </a:lnTo>
                    <a:lnTo>
                      <a:pt x="138" y="72"/>
                    </a:lnTo>
                    <a:lnTo>
                      <a:pt x="163" y="71"/>
                    </a:lnTo>
                    <a:lnTo>
                      <a:pt x="186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8" name="Freeform 185"/>
              <p:cNvSpPr>
                <a:spLocks/>
              </p:cNvSpPr>
              <p:nvPr/>
            </p:nvSpPr>
            <p:spPr bwMode="auto">
              <a:xfrm>
                <a:off x="3454" y="2471"/>
                <a:ext cx="139" cy="88"/>
              </a:xfrm>
              <a:custGeom>
                <a:avLst/>
                <a:gdLst>
                  <a:gd name="T0" fmla="*/ 2 w 279"/>
                  <a:gd name="T1" fmla="*/ 54 h 175"/>
                  <a:gd name="T2" fmla="*/ 5 w 279"/>
                  <a:gd name="T3" fmla="*/ 61 h 175"/>
                  <a:gd name="T4" fmla="*/ 10 w 279"/>
                  <a:gd name="T5" fmla="*/ 68 h 175"/>
                  <a:gd name="T6" fmla="*/ 17 w 279"/>
                  <a:gd name="T7" fmla="*/ 74 h 175"/>
                  <a:gd name="T8" fmla="*/ 26 w 279"/>
                  <a:gd name="T9" fmla="*/ 78 h 175"/>
                  <a:gd name="T10" fmla="*/ 35 w 279"/>
                  <a:gd name="T11" fmla="*/ 82 h 175"/>
                  <a:gd name="T12" fmla="*/ 46 w 279"/>
                  <a:gd name="T13" fmla="*/ 86 h 175"/>
                  <a:gd name="T14" fmla="*/ 57 w 279"/>
                  <a:gd name="T15" fmla="*/ 87 h 175"/>
                  <a:gd name="T16" fmla="*/ 70 w 279"/>
                  <a:gd name="T17" fmla="*/ 88 h 175"/>
                  <a:gd name="T18" fmla="*/ 82 w 279"/>
                  <a:gd name="T19" fmla="*/ 87 h 175"/>
                  <a:gd name="T20" fmla="*/ 94 w 279"/>
                  <a:gd name="T21" fmla="*/ 85 h 175"/>
                  <a:gd name="T22" fmla="*/ 105 w 279"/>
                  <a:gd name="T23" fmla="*/ 82 h 175"/>
                  <a:gd name="T24" fmla="*/ 114 w 279"/>
                  <a:gd name="T25" fmla="*/ 78 h 175"/>
                  <a:gd name="T26" fmla="*/ 123 w 279"/>
                  <a:gd name="T27" fmla="*/ 72 h 175"/>
                  <a:gd name="T28" fmla="*/ 129 w 279"/>
                  <a:gd name="T29" fmla="*/ 66 h 175"/>
                  <a:gd name="T30" fmla="*/ 135 w 279"/>
                  <a:gd name="T31" fmla="*/ 59 h 175"/>
                  <a:gd name="T32" fmla="*/ 138 w 279"/>
                  <a:gd name="T33" fmla="*/ 52 h 175"/>
                  <a:gd name="T34" fmla="*/ 139 w 279"/>
                  <a:gd name="T35" fmla="*/ 50 h 175"/>
                  <a:gd name="T36" fmla="*/ 139 w 279"/>
                  <a:gd name="T37" fmla="*/ 48 h 175"/>
                  <a:gd name="T38" fmla="*/ 139 w 279"/>
                  <a:gd name="T39" fmla="*/ 46 h 175"/>
                  <a:gd name="T40" fmla="*/ 139 w 279"/>
                  <a:gd name="T41" fmla="*/ 44 h 175"/>
                  <a:gd name="T42" fmla="*/ 138 w 279"/>
                  <a:gd name="T43" fmla="*/ 36 h 175"/>
                  <a:gd name="T44" fmla="*/ 134 w 279"/>
                  <a:gd name="T45" fmla="*/ 27 h 175"/>
                  <a:gd name="T46" fmla="*/ 127 w 279"/>
                  <a:gd name="T47" fmla="*/ 19 h 175"/>
                  <a:gd name="T48" fmla="*/ 119 w 279"/>
                  <a:gd name="T49" fmla="*/ 13 h 175"/>
                  <a:gd name="T50" fmla="*/ 109 w 279"/>
                  <a:gd name="T51" fmla="*/ 8 h 175"/>
                  <a:gd name="T52" fmla="*/ 97 w 279"/>
                  <a:gd name="T53" fmla="*/ 4 h 175"/>
                  <a:gd name="T54" fmla="*/ 83 w 279"/>
                  <a:gd name="T55" fmla="*/ 2 h 175"/>
                  <a:gd name="T56" fmla="*/ 70 w 279"/>
                  <a:gd name="T57" fmla="*/ 0 h 175"/>
                  <a:gd name="T58" fmla="*/ 56 w 279"/>
                  <a:gd name="T59" fmla="*/ 2 h 175"/>
                  <a:gd name="T60" fmla="*/ 42 w 279"/>
                  <a:gd name="T61" fmla="*/ 4 h 175"/>
                  <a:gd name="T62" fmla="*/ 30 w 279"/>
                  <a:gd name="T63" fmla="*/ 8 h 175"/>
                  <a:gd name="T64" fmla="*/ 20 w 279"/>
                  <a:gd name="T65" fmla="*/ 13 h 175"/>
                  <a:gd name="T66" fmla="*/ 12 w 279"/>
                  <a:gd name="T67" fmla="*/ 19 h 175"/>
                  <a:gd name="T68" fmla="*/ 5 w 279"/>
                  <a:gd name="T69" fmla="*/ 27 h 175"/>
                  <a:gd name="T70" fmla="*/ 1 w 279"/>
                  <a:gd name="T71" fmla="*/ 36 h 175"/>
                  <a:gd name="T72" fmla="*/ 0 w 279"/>
                  <a:gd name="T73" fmla="*/ 44 h 175"/>
                  <a:gd name="T74" fmla="*/ 0 w 279"/>
                  <a:gd name="T75" fmla="*/ 46 h 175"/>
                  <a:gd name="T76" fmla="*/ 0 w 279"/>
                  <a:gd name="T77" fmla="*/ 49 h 175"/>
                  <a:gd name="T78" fmla="*/ 1 w 279"/>
                  <a:gd name="T79" fmla="*/ 52 h 175"/>
                  <a:gd name="T80" fmla="*/ 2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7"/>
                    </a:lnTo>
                    <a:lnTo>
                      <a:pt x="52" y="156"/>
                    </a:lnTo>
                    <a:lnTo>
                      <a:pt x="70" y="164"/>
                    </a:lnTo>
                    <a:lnTo>
                      <a:pt x="92" y="171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8" y="170"/>
                    </a:lnTo>
                    <a:lnTo>
                      <a:pt x="210" y="164"/>
                    </a:lnTo>
                    <a:lnTo>
                      <a:pt x="229" y="155"/>
                    </a:lnTo>
                    <a:lnTo>
                      <a:pt x="247" y="144"/>
                    </a:lnTo>
                    <a:lnTo>
                      <a:pt x="259" y="132"/>
                    </a:lnTo>
                    <a:lnTo>
                      <a:pt x="270" y="118"/>
                    </a:lnTo>
                    <a:lnTo>
                      <a:pt x="277" y="103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1"/>
                    </a:lnTo>
                    <a:lnTo>
                      <a:pt x="279" y="88"/>
                    </a:lnTo>
                    <a:lnTo>
                      <a:pt x="277" y="71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6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1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7"/>
                    </a:lnTo>
                    <a:lnTo>
                      <a:pt x="2" y="103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9" name="Freeform 186"/>
              <p:cNvSpPr>
                <a:spLocks/>
              </p:cNvSpPr>
              <p:nvPr/>
            </p:nvSpPr>
            <p:spPr bwMode="auto">
              <a:xfrm>
                <a:off x="3454" y="2471"/>
                <a:ext cx="139" cy="88"/>
              </a:xfrm>
              <a:custGeom>
                <a:avLst/>
                <a:gdLst>
                  <a:gd name="T0" fmla="*/ 2 w 279"/>
                  <a:gd name="T1" fmla="*/ 54 h 175"/>
                  <a:gd name="T2" fmla="*/ 2 w 279"/>
                  <a:gd name="T3" fmla="*/ 54 h 175"/>
                  <a:gd name="T4" fmla="*/ 5 w 279"/>
                  <a:gd name="T5" fmla="*/ 61 h 175"/>
                  <a:gd name="T6" fmla="*/ 10 w 279"/>
                  <a:gd name="T7" fmla="*/ 68 h 175"/>
                  <a:gd name="T8" fmla="*/ 17 w 279"/>
                  <a:gd name="T9" fmla="*/ 74 h 175"/>
                  <a:gd name="T10" fmla="*/ 26 w 279"/>
                  <a:gd name="T11" fmla="*/ 78 h 175"/>
                  <a:gd name="T12" fmla="*/ 35 w 279"/>
                  <a:gd name="T13" fmla="*/ 82 h 175"/>
                  <a:gd name="T14" fmla="*/ 46 w 279"/>
                  <a:gd name="T15" fmla="*/ 86 h 175"/>
                  <a:gd name="T16" fmla="*/ 57 w 279"/>
                  <a:gd name="T17" fmla="*/ 87 h 175"/>
                  <a:gd name="T18" fmla="*/ 70 w 279"/>
                  <a:gd name="T19" fmla="*/ 88 h 175"/>
                  <a:gd name="T20" fmla="*/ 70 w 279"/>
                  <a:gd name="T21" fmla="*/ 88 h 175"/>
                  <a:gd name="T22" fmla="*/ 82 w 279"/>
                  <a:gd name="T23" fmla="*/ 87 h 175"/>
                  <a:gd name="T24" fmla="*/ 94 w 279"/>
                  <a:gd name="T25" fmla="*/ 85 h 175"/>
                  <a:gd name="T26" fmla="*/ 105 w 279"/>
                  <a:gd name="T27" fmla="*/ 82 h 175"/>
                  <a:gd name="T28" fmla="*/ 114 w 279"/>
                  <a:gd name="T29" fmla="*/ 78 h 175"/>
                  <a:gd name="T30" fmla="*/ 123 w 279"/>
                  <a:gd name="T31" fmla="*/ 72 h 175"/>
                  <a:gd name="T32" fmla="*/ 129 w 279"/>
                  <a:gd name="T33" fmla="*/ 66 h 175"/>
                  <a:gd name="T34" fmla="*/ 135 w 279"/>
                  <a:gd name="T35" fmla="*/ 59 h 175"/>
                  <a:gd name="T36" fmla="*/ 138 w 279"/>
                  <a:gd name="T37" fmla="*/ 52 h 175"/>
                  <a:gd name="T38" fmla="*/ 138 w 279"/>
                  <a:gd name="T39" fmla="*/ 52 h 175"/>
                  <a:gd name="T40" fmla="*/ 139 w 279"/>
                  <a:gd name="T41" fmla="*/ 50 h 175"/>
                  <a:gd name="T42" fmla="*/ 139 w 279"/>
                  <a:gd name="T43" fmla="*/ 48 h 175"/>
                  <a:gd name="T44" fmla="*/ 139 w 279"/>
                  <a:gd name="T45" fmla="*/ 46 h 175"/>
                  <a:gd name="T46" fmla="*/ 139 w 279"/>
                  <a:gd name="T47" fmla="*/ 44 h 175"/>
                  <a:gd name="T48" fmla="*/ 139 w 279"/>
                  <a:gd name="T49" fmla="*/ 44 h 175"/>
                  <a:gd name="T50" fmla="*/ 138 w 279"/>
                  <a:gd name="T51" fmla="*/ 36 h 175"/>
                  <a:gd name="T52" fmla="*/ 134 w 279"/>
                  <a:gd name="T53" fmla="*/ 27 h 175"/>
                  <a:gd name="T54" fmla="*/ 127 w 279"/>
                  <a:gd name="T55" fmla="*/ 19 h 175"/>
                  <a:gd name="T56" fmla="*/ 119 w 279"/>
                  <a:gd name="T57" fmla="*/ 13 h 175"/>
                  <a:gd name="T58" fmla="*/ 109 w 279"/>
                  <a:gd name="T59" fmla="*/ 8 h 175"/>
                  <a:gd name="T60" fmla="*/ 97 w 279"/>
                  <a:gd name="T61" fmla="*/ 4 h 175"/>
                  <a:gd name="T62" fmla="*/ 83 w 279"/>
                  <a:gd name="T63" fmla="*/ 2 h 175"/>
                  <a:gd name="T64" fmla="*/ 70 w 279"/>
                  <a:gd name="T65" fmla="*/ 0 h 175"/>
                  <a:gd name="T66" fmla="*/ 70 w 279"/>
                  <a:gd name="T67" fmla="*/ 0 h 175"/>
                  <a:gd name="T68" fmla="*/ 56 w 279"/>
                  <a:gd name="T69" fmla="*/ 2 h 175"/>
                  <a:gd name="T70" fmla="*/ 42 w 279"/>
                  <a:gd name="T71" fmla="*/ 4 h 175"/>
                  <a:gd name="T72" fmla="*/ 30 w 279"/>
                  <a:gd name="T73" fmla="*/ 8 h 175"/>
                  <a:gd name="T74" fmla="*/ 20 w 279"/>
                  <a:gd name="T75" fmla="*/ 13 h 175"/>
                  <a:gd name="T76" fmla="*/ 12 w 279"/>
                  <a:gd name="T77" fmla="*/ 19 h 175"/>
                  <a:gd name="T78" fmla="*/ 5 w 279"/>
                  <a:gd name="T79" fmla="*/ 27 h 175"/>
                  <a:gd name="T80" fmla="*/ 1 w 279"/>
                  <a:gd name="T81" fmla="*/ 36 h 175"/>
                  <a:gd name="T82" fmla="*/ 0 w 279"/>
                  <a:gd name="T83" fmla="*/ 44 h 175"/>
                  <a:gd name="T84" fmla="*/ 0 w 279"/>
                  <a:gd name="T85" fmla="*/ 44 h 175"/>
                  <a:gd name="T86" fmla="*/ 0 w 279"/>
                  <a:gd name="T87" fmla="*/ 46 h 175"/>
                  <a:gd name="T88" fmla="*/ 0 w 279"/>
                  <a:gd name="T89" fmla="*/ 49 h 175"/>
                  <a:gd name="T90" fmla="*/ 1 w 279"/>
                  <a:gd name="T91" fmla="*/ 52 h 175"/>
                  <a:gd name="T92" fmla="*/ 2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7"/>
                    </a:lnTo>
                    <a:lnTo>
                      <a:pt x="52" y="156"/>
                    </a:lnTo>
                    <a:lnTo>
                      <a:pt x="70" y="164"/>
                    </a:lnTo>
                    <a:lnTo>
                      <a:pt x="92" y="171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8" y="170"/>
                    </a:lnTo>
                    <a:lnTo>
                      <a:pt x="210" y="164"/>
                    </a:lnTo>
                    <a:lnTo>
                      <a:pt x="229" y="155"/>
                    </a:lnTo>
                    <a:lnTo>
                      <a:pt x="247" y="144"/>
                    </a:lnTo>
                    <a:lnTo>
                      <a:pt x="259" y="132"/>
                    </a:lnTo>
                    <a:lnTo>
                      <a:pt x="270" y="118"/>
                    </a:lnTo>
                    <a:lnTo>
                      <a:pt x="277" y="103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1"/>
                    </a:lnTo>
                    <a:lnTo>
                      <a:pt x="279" y="88"/>
                    </a:lnTo>
                    <a:lnTo>
                      <a:pt x="277" y="71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6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1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7"/>
                    </a:lnTo>
                    <a:lnTo>
                      <a:pt x="2" y="103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0" name="Freeform 187"/>
              <p:cNvSpPr>
                <a:spLocks/>
              </p:cNvSpPr>
              <p:nvPr/>
            </p:nvSpPr>
            <p:spPr bwMode="auto">
              <a:xfrm>
                <a:off x="3463" y="2478"/>
                <a:ext cx="119" cy="75"/>
              </a:xfrm>
              <a:custGeom>
                <a:avLst/>
                <a:gdLst>
                  <a:gd name="T0" fmla="*/ 59 w 237"/>
                  <a:gd name="T1" fmla="*/ 75 h 150"/>
                  <a:gd name="T2" fmla="*/ 72 w 237"/>
                  <a:gd name="T3" fmla="*/ 75 h 150"/>
                  <a:gd name="T4" fmla="*/ 82 w 237"/>
                  <a:gd name="T5" fmla="*/ 72 h 150"/>
                  <a:gd name="T6" fmla="*/ 93 w 237"/>
                  <a:gd name="T7" fmla="*/ 69 h 150"/>
                  <a:gd name="T8" fmla="*/ 101 w 237"/>
                  <a:gd name="T9" fmla="*/ 64 h 150"/>
                  <a:gd name="T10" fmla="*/ 108 w 237"/>
                  <a:gd name="T11" fmla="*/ 58 h 150"/>
                  <a:gd name="T12" fmla="*/ 114 w 237"/>
                  <a:gd name="T13" fmla="*/ 52 h 150"/>
                  <a:gd name="T14" fmla="*/ 118 w 237"/>
                  <a:gd name="T15" fmla="*/ 45 h 150"/>
                  <a:gd name="T16" fmla="*/ 119 w 237"/>
                  <a:gd name="T17" fmla="*/ 38 h 150"/>
                  <a:gd name="T18" fmla="*/ 118 w 237"/>
                  <a:gd name="T19" fmla="*/ 30 h 150"/>
                  <a:gd name="T20" fmla="*/ 114 w 237"/>
                  <a:gd name="T21" fmla="*/ 23 h 150"/>
                  <a:gd name="T22" fmla="*/ 108 w 237"/>
                  <a:gd name="T23" fmla="*/ 17 h 150"/>
                  <a:gd name="T24" fmla="*/ 101 w 237"/>
                  <a:gd name="T25" fmla="*/ 11 h 150"/>
                  <a:gd name="T26" fmla="*/ 93 w 237"/>
                  <a:gd name="T27" fmla="*/ 6 h 150"/>
                  <a:gd name="T28" fmla="*/ 82 w 237"/>
                  <a:gd name="T29" fmla="*/ 3 h 150"/>
                  <a:gd name="T30" fmla="*/ 72 w 237"/>
                  <a:gd name="T31" fmla="*/ 1 h 150"/>
                  <a:gd name="T32" fmla="*/ 59 w 237"/>
                  <a:gd name="T33" fmla="*/ 0 h 150"/>
                  <a:gd name="T34" fmla="*/ 47 w 237"/>
                  <a:gd name="T35" fmla="*/ 1 h 150"/>
                  <a:gd name="T36" fmla="*/ 36 w 237"/>
                  <a:gd name="T37" fmla="*/ 3 h 150"/>
                  <a:gd name="T38" fmla="*/ 26 w 237"/>
                  <a:gd name="T39" fmla="*/ 6 h 150"/>
                  <a:gd name="T40" fmla="*/ 17 w 237"/>
                  <a:gd name="T41" fmla="*/ 11 h 150"/>
                  <a:gd name="T42" fmla="*/ 10 w 237"/>
                  <a:gd name="T43" fmla="*/ 17 h 150"/>
                  <a:gd name="T44" fmla="*/ 5 w 237"/>
                  <a:gd name="T45" fmla="*/ 23 h 150"/>
                  <a:gd name="T46" fmla="*/ 1 w 237"/>
                  <a:gd name="T47" fmla="*/ 30 h 150"/>
                  <a:gd name="T48" fmla="*/ 0 w 237"/>
                  <a:gd name="T49" fmla="*/ 38 h 150"/>
                  <a:gd name="T50" fmla="*/ 1 w 237"/>
                  <a:gd name="T51" fmla="*/ 45 h 150"/>
                  <a:gd name="T52" fmla="*/ 5 w 237"/>
                  <a:gd name="T53" fmla="*/ 52 h 150"/>
                  <a:gd name="T54" fmla="*/ 10 w 237"/>
                  <a:gd name="T55" fmla="*/ 58 h 150"/>
                  <a:gd name="T56" fmla="*/ 17 w 237"/>
                  <a:gd name="T57" fmla="*/ 64 h 150"/>
                  <a:gd name="T58" fmla="*/ 26 w 237"/>
                  <a:gd name="T59" fmla="*/ 69 h 150"/>
                  <a:gd name="T60" fmla="*/ 36 w 237"/>
                  <a:gd name="T61" fmla="*/ 72 h 150"/>
                  <a:gd name="T62" fmla="*/ 47 w 237"/>
                  <a:gd name="T63" fmla="*/ 75 h 150"/>
                  <a:gd name="T64" fmla="*/ 59 w 237"/>
                  <a:gd name="T65" fmla="*/ 75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50"/>
                  <a:gd name="T101" fmla="*/ 237 w 237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50">
                    <a:moveTo>
                      <a:pt x="118" y="150"/>
                    </a:moveTo>
                    <a:lnTo>
                      <a:pt x="143" y="149"/>
                    </a:lnTo>
                    <a:lnTo>
                      <a:pt x="164" y="144"/>
                    </a:lnTo>
                    <a:lnTo>
                      <a:pt x="185" y="137"/>
                    </a:lnTo>
                    <a:lnTo>
                      <a:pt x="202" y="128"/>
                    </a:lnTo>
                    <a:lnTo>
                      <a:pt x="216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4"/>
                    </a:lnTo>
                    <a:lnTo>
                      <a:pt x="202" y="22"/>
                    </a:lnTo>
                    <a:lnTo>
                      <a:pt x="185" y="13"/>
                    </a:lnTo>
                    <a:lnTo>
                      <a:pt x="164" y="6"/>
                    </a:lnTo>
                    <a:lnTo>
                      <a:pt x="143" y="1"/>
                    </a:lnTo>
                    <a:lnTo>
                      <a:pt x="118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3"/>
                    </a:lnTo>
                    <a:lnTo>
                      <a:pt x="34" y="22"/>
                    </a:lnTo>
                    <a:lnTo>
                      <a:pt x="20" y="34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0" y="116"/>
                    </a:lnTo>
                    <a:lnTo>
                      <a:pt x="34" y="128"/>
                    </a:lnTo>
                    <a:lnTo>
                      <a:pt x="52" y="137"/>
                    </a:lnTo>
                    <a:lnTo>
                      <a:pt x="72" y="144"/>
                    </a:lnTo>
                    <a:lnTo>
                      <a:pt x="94" y="149"/>
                    </a:lnTo>
                    <a:lnTo>
                      <a:pt x="118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1" name="Freeform 188"/>
              <p:cNvSpPr>
                <a:spLocks/>
              </p:cNvSpPr>
              <p:nvPr/>
            </p:nvSpPr>
            <p:spPr bwMode="auto">
              <a:xfrm>
                <a:off x="3463" y="2478"/>
                <a:ext cx="119" cy="75"/>
              </a:xfrm>
              <a:custGeom>
                <a:avLst/>
                <a:gdLst>
                  <a:gd name="T0" fmla="*/ 59 w 237"/>
                  <a:gd name="T1" fmla="*/ 75 h 150"/>
                  <a:gd name="T2" fmla="*/ 59 w 237"/>
                  <a:gd name="T3" fmla="*/ 75 h 150"/>
                  <a:gd name="T4" fmla="*/ 72 w 237"/>
                  <a:gd name="T5" fmla="*/ 75 h 150"/>
                  <a:gd name="T6" fmla="*/ 82 w 237"/>
                  <a:gd name="T7" fmla="*/ 72 h 150"/>
                  <a:gd name="T8" fmla="*/ 93 w 237"/>
                  <a:gd name="T9" fmla="*/ 69 h 150"/>
                  <a:gd name="T10" fmla="*/ 101 w 237"/>
                  <a:gd name="T11" fmla="*/ 64 h 150"/>
                  <a:gd name="T12" fmla="*/ 108 w 237"/>
                  <a:gd name="T13" fmla="*/ 58 h 150"/>
                  <a:gd name="T14" fmla="*/ 114 w 237"/>
                  <a:gd name="T15" fmla="*/ 52 h 150"/>
                  <a:gd name="T16" fmla="*/ 118 w 237"/>
                  <a:gd name="T17" fmla="*/ 45 h 150"/>
                  <a:gd name="T18" fmla="*/ 119 w 237"/>
                  <a:gd name="T19" fmla="*/ 38 h 150"/>
                  <a:gd name="T20" fmla="*/ 119 w 237"/>
                  <a:gd name="T21" fmla="*/ 38 h 150"/>
                  <a:gd name="T22" fmla="*/ 118 w 237"/>
                  <a:gd name="T23" fmla="*/ 30 h 150"/>
                  <a:gd name="T24" fmla="*/ 114 w 237"/>
                  <a:gd name="T25" fmla="*/ 23 h 150"/>
                  <a:gd name="T26" fmla="*/ 108 w 237"/>
                  <a:gd name="T27" fmla="*/ 17 h 150"/>
                  <a:gd name="T28" fmla="*/ 101 w 237"/>
                  <a:gd name="T29" fmla="*/ 11 h 150"/>
                  <a:gd name="T30" fmla="*/ 93 w 237"/>
                  <a:gd name="T31" fmla="*/ 6 h 150"/>
                  <a:gd name="T32" fmla="*/ 82 w 237"/>
                  <a:gd name="T33" fmla="*/ 3 h 150"/>
                  <a:gd name="T34" fmla="*/ 72 w 237"/>
                  <a:gd name="T35" fmla="*/ 1 h 150"/>
                  <a:gd name="T36" fmla="*/ 59 w 237"/>
                  <a:gd name="T37" fmla="*/ 0 h 150"/>
                  <a:gd name="T38" fmla="*/ 59 w 237"/>
                  <a:gd name="T39" fmla="*/ 0 h 150"/>
                  <a:gd name="T40" fmla="*/ 47 w 237"/>
                  <a:gd name="T41" fmla="*/ 1 h 150"/>
                  <a:gd name="T42" fmla="*/ 36 w 237"/>
                  <a:gd name="T43" fmla="*/ 3 h 150"/>
                  <a:gd name="T44" fmla="*/ 26 w 237"/>
                  <a:gd name="T45" fmla="*/ 6 h 150"/>
                  <a:gd name="T46" fmla="*/ 17 w 237"/>
                  <a:gd name="T47" fmla="*/ 11 h 150"/>
                  <a:gd name="T48" fmla="*/ 10 w 237"/>
                  <a:gd name="T49" fmla="*/ 17 h 150"/>
                  <a:gd name="T50" fmla="*/ 5 w 237"/>
                  <a:gd name="T51" fmla="*/ 23 h 150"/>
                  <a:gd name="T52" fmla="*/ 1 w 237"/>
                  <a:gd name="T53" fmla="*/ 30 h 150"/>
                  <a:gd name="T54" fmla="*/ 0 w 237"/>
                  <a:gd name="T55" fmla="*/ 38 h 150"/>
                  <a:gd name="T56" fmla="*/ 0 w 237"/>
                  <a:gd name="T57" fmla="*/ 38 h 150"/>
                  <a:gd name="T58" fmla="*/ 1 w 237"/>
                  <a:gd name="T59" fmla="*/ 45 h 150"/>
                  <a:gd name="T60" fmla="*/ 5 w 237"/>
                  <a:gd name="T61" fmla="*/ 52 h 150"/>
                  <a:gd name="T62" fmla="*/ 10 w 237"/>
                  <a:gd name="T63" fmla="*/ 58 h 150"/>
                  <a:gd name="T64" fmla="*/ 17 w 237"/>
                  <a:gd name="T65" fmla="*/ 64 h 150"/>
                  <a:gd name="T66" fmla="*/ 26 w 237"/>
                  <a:gd name="T67" fmla="*/ 69 h 150"/>
                  <a:gd name="T68" fmla="*/ 36 w 237"/>
                  <a:gd name="T69" fmla="*/ 72 h 150"/>
                  <a:gd name="T70" fmla="*/ 47 w 237"/>
                  <a:gd name="T71" fmla="*/ 75 h 150"/>
                  <a:gd name="T72" fmla="*/ 59 w 237"/>
                  <a:gd name="T73" fmla="*/ 75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50"/>
                  <a:gd name="T113" fmla="*/ 237 w 237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50">
                    <a:moveTo>
                      <a:pt x="118" y="150"/>
                    </a:moveTo>
                    <a:lnTo>
                      <a:pt x="118" y="150"/>
                    </a:lnTo>
                    <a:lnTo>
                      <a:pt x="143" y="149"/>
                    </a:lnTo>
                    <a:lnTo>
                      <a:pt x="164" y="144"/>
                    </a:lnTo>
                    <a:lnTo>
                      <a:pt x="185" y="137"/>
                    </a:lnTo>
                    <a:lnTo>
                      <a:pt x="202" y="128"/>
                    </a:lnTo>
                    <a:lnTo>
                      <a:pt x="216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4"/>
                    </a:lnTo>
                    <a:lnTo>
                      <a:pt x="202" y="22"/>
                    </a:lnTo>
                    <a:lnTo>
                      <a:pt x="185" y="13"/>
                    </a:lnTo>
                    <a:lnTo>
                      <a:pt x="164" y="6"/>
                    </a:lnTo>
                    <a:lnTo>
                      <a:pt x="143" y="1"/>
                    </a:lnTo>
                    <a:lnTo>
                      <a:pt x="118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3"/>
                    </a:lnTo>
                    <a:lnTo>
                      <a:pt x="34" y="22"/>
                    </a:lnTo>
                    <a:lnTo>
                      <a:pt x="20" y="34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0" y="116"/>
                    </a:lnTo>
                    <a:lnTo>
                      <a:pt x="34" y="128"/>
                    </a:lnTo>
                    <a:lnTo>
                      <a:pt x="52" y="137"/>
                    </a:lnTo>
                    <a:lnTo>
                      <a:pt x="72" y="144"/>
                    </a:lnTo>
                    <a:lnTo>
                      <a:pt x="94" y="149"/>
                    </a:lnTo>
                    <a:lnTo>
                      <a:pt x="118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2" name="Freeform 189"/>
              <p:cNvSpPr>
                <a:spLocks/>
              </p:cNvSpPr>
              <p:nvPr/>
            </p:nvSpPr>
            <p:spPr bwMode="auto">
              <a:xfrm>
                <a:off x="3454" y="2522"/>
                <a:ext cx="138" cy="46"/>
              </a:xfrm>
              <a:custGeom>
                <a:avLst/>
                <a:gdLst>
                  <a:gd name="T0" fmla="*/ 138 w 276"/>
                  <a:gd name="T1" fmla="*/ 1 h 92"/>
                  <a:gd name="T2" fmla="*/ 136 w 276"/>
                  <a:gd name="T3" fmla="*/ 13 h 92"/>
                  <a:gd name="T4" fmla="*/ 132 w 276"/>
                  <a:gd name="T5" fmla="*/ 21 h 92"/>
                  <a:gd name="T6" fmla="*/ 127 w 276"/>
                  <a:gd name="T7" fmla="*/ 27 h 92"/>
                  <a:gd name="T8" fmla="*/ 120 w 276"/>
                  <a:gd name="T9" fmla="*/ 34 h 92"/>
                  <a:gd name="T10" fmla="*/ 113 w 276"/>
                  <a:gd name="T11" fmla="*/ 38 h 92"/>
                  <a:gd name="T12" fmla="*/ 104 w 276"/>
                  <a:gd name="T13" fmla="*/ 42 h 92"/>
                  <a:gd name="T14" fmla="*/ 93 w 276"/>
                  <a:gd name="T15" fmla="*/ 44 h 92"/>
                  <a:gd name="T16" fmla="*/ 82 w 276"/>
                  <a:gd name="T17" fmla="*/ 46 h 92"/>
                  <a:gd name="T18" fmla="*/ 69 w 276"/>
                  <a:gd name="T19" fmla="*/ 46 h 92"/>
                  <a:gd name="T20" fmla="*/ 59 w 276"/>
                  <a:gd name="T21" fmla="*/ 46 h 92"/>
                  <a:gd name="T22" fmla="*/ 48 w 276"/>
                  <a:gd name="T23" fmla="*/ 43 h 92"/>
                  <a:gd name="T24" fmla="*/ 37 w 276"/>
                  <a:gd name="T25" fmla="*/ 40 h 92"/>
                  <a:gd name="T26" fmla="*/ 28 w 276"/>
                  <a:gd name="T27" fmla="*/ 36 h 92"/>
                  <a:gd name="T28" fmla="*/ 19 w 276"/>
                  <a:gd name="T29" fmla="*/ 31 h 92"/>
                  <a:gd name="T30" fmla="*/ 11 w 276"/>
                  <a:gd name="T31" fmla="*/ 26 h 92"/>
                  <a:gd name="T32" fmla="*/ 6 w 276"/>
                  <a:gd name="T33" fmla="*/ 20 h 92"/>
                  <a:gd name="T34" fmla="*/ 2 w 276"/>
                  <a:gd name="T35" fmla="*/ 13 h 92"/>
                  <a:gd name="T36" fmla="*/ 0 w 276"/>
                  <a:gd name="T37" fmla="*/ 0 h 92"/>
                  <a:gd name="T38" fmla="*/ 3 w 276"/>
                  <a:gd name="T39" fmla="*/ 7 h 92"/>
                  <a:gd name="T40" fmla="*/ 9 w 276"/>
                  <a:gd name="T41" fmla="*/ 14 h 92"/>
                  <a:gd name="T42" fmla="*/ 15 w 276"/>
                  <a:gd name="T43" fmla="*/ 21 h 92"/>
                  <a:gd name="T44" fmla="*/ 24 w 276"/>
                  <a:gd name="T45" fmla="*/ 26 h 92"/>
                  <a:gd name="T46" fmla="*/ 34 w 276"/>
                  <a:gd name="T47" fmla="*/ 30 h 92"/>
                  <a:gd name="T48" fmla="*/ 44 w 276"/>
                  <a:gd name="T49" fmla="*/ 34 h 92"/>
                  <a:gd name="T50" fmla="*/ 56 w 276"/>
                  <a:gd name="T51" fmla="*/ 36 h 92"/>
                  <a:gd name="T52" fmla="*/ 69 w 276"/>
                  <a:gd name="T53" fmla="*/ 36 h 92"/>
                  <a:gd name="T54" fmla="*/ 82 w 276"/>
                  <a:gd name="T55" fmla="*/ 36 h 92"/>
                  <a:gd name="T56" fmla="*/ 93 w 276"/>
                  <a:gd name="T57" fmla="*/ 34 h 92"/>
                  <a:gd name="T58" fmla="*/ 104 w 276"/>
                  <a:gd name="T59" fmla="*/ 30 h 92"/>
                  <a:gd name="T60" fmla="*/ 113 w 276"/>
                  <a:gd name="T61" fmla="*/ 26 h 92"/>
                  <a:gd name="T62" fmla="*/ 121 w 276"/>
                  <a:gd name="T63" fmla="*/ 21 h 92"/>
                  <a:gd name="T64" fmla="*/ 129 w 276"/>
                  <a:gd name="T65" fmla="*/ 15 h 92"/>
                  <a:gd name="T66" fmla="*/ 134 w 276"/>
                  <a:gd name="T67" fmla="*/ 8 h 92"/>
                  <a:gd name="T68" fmla="*/ 138 w 276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6"/>
                  <a:gd name="T106" fmla="*/ 0 h 92"/>
                  <a:gd name="T107" fmla="*/ 276 w 276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6" h="92">
                    <a:moveTo>
                      <a:pt x="276" y="1"/>
                    </a:moveTo>
                    <a:lnTo>
                      <a:pt x="271" y="27"/>
                    </a:lnTo>
                    <a:lnTo>
                      <a:pt x="263" y="42"/>
                    </a:lnTo>
                    <a:lnTo>
                      <a:pt x="254" y="55"/>
                    </a:lnTo>
                    <a:lnTo>
                      <a:pt x="241" y="67"/>
                    </a:lnTo>
                    <a:lnTo>
                      <a:pt x="226" y="75"/>
                    </a:lnTo>
                    <a:lnTo>
                      <a:pt x="208" y="83"/>
                    </a:lnTo>
                    <a:lnTo>
                      <a:pt x="187" y="87"/>
                    </a:lnTo>
                    <a:lnTo>
                      <a:pt x="164" y="91"/>
                    </a:lnTo>
                    <a:lnTo>
                      <a:pt x="139" y="92"/>
                    </a:lnTo>
                    <a:lnTo>
                      <a:pt x="118" y="91"/>
                    </a:lnTo>
                    <a:lnTo>
                      <a:pt x="96" y="86"/>
                    </a:lnTo>
                    <a:lnTo>
                      <a:pt x="75" y="80"/>
                    </a:lnTo>
                    <a:lnTo>
                      <a:pt x="56" y="72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2" y="39"/>
                    </a:lnTo>
                    <a:lnTo>
                      <a:pt x="4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8" y="29"/>
                    </a:lnTo>
                    <a:lnTo>
                      <a:pt x="31" y="41"/>
                    </a:lnTo>
                    <a:lnTo>
                      <a:pt x="48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3" y="71"/>
                    </a:lnTo>
                    <a:lnTo>
                      <a:pt x="139" y="72"/>
                    </a:lnTo>
                    <a:lnTo>
                      <a:pt x="164" y="71"/>
                    </a:lnTo>
                    <a:lnTo>
                      <a:pt x="187" y="68"/>
                    </a:lnTo>
                    <a:lnTo>
                      <a:pt x="208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0"/>
                    </a:lnTo>
                    <a:lnTo>
                      <a:pt x="268" y="16"/>
                    </a:lnTo>
                    <a:lnTo>
                      <a:pt x="276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3" name="Freeform 190"/>
              <p:cNvSpPr>
                <a:spLocks/>
              </p:cNvSpPr>
              <p:nvPr/>
            </p:nvSpPr>
            <p:spPr bwMode="auto">
              <a:xfrm>
                <a:off x="3450" y="2447"/>
                <a:ext cx="140" cy="88"/>
              </a:xfrm>
              <a:custGeom>
                <a:avLst/>
                <a:gdLst>
                  <a:gd name="T0" fmla="*/ 2 w 279"/>
                  <a:gd name="T1" fmla="*/ 54 h 176"/>
                  <a:gd name="T2" fmla="*/ 6 w 279"/>
                  <a:gd name="T3" fmla="*/ 61 h 176"/>
                  <a:gd name="T4" fmla="*/ 11 w 279"/>
                  <a:gd name="T5" fmla="*/ 68 h 176"/>
                  <a:gd name="T6" fmla="*/ 18 w 279"/>
                  <a:gd name="T7" fmla="*/ 73 h 176"/>
                  <a:gd name="T8" fmla="*/ 26 w 279"/>
                  <a:gd name="T9" fmla="*/ 79 h 176"/>
                  <a:gd name="T10" fmla="*/ 36 w 279"/>
                  <a:gd name="T11" fmla="*/ 83 h 176"/>
                  <a:gd name="T12" fmla="*/ 46 w 279"/>
                  <a:gd name="T13" fmla="*/ 85 h 176"/>
                  <a:gd name="T14" fmla="*/ 58 w 279"/>
                  <a:gd name="T15" fmla="*/ 88 h 176"/>
                  <a:gd name="T16" fmla="*/ 70 w 279"/>
                  <a:gd name="T17" fmla="*/ 88 h 176"/>
                  <a:gd name="T18" fmla="*/ 83 w 279"/>
                  <a:gd name="T19" fmla="*/ 88 h 176"/>
                  <a:gd name="T20" fmla="*/ 94 w 279"/>
                  <a:gd name="T21" fmla="*/ 85 h 176"/>
                  <a:gd name="T22" fmla="*/ 105 w 279"/>
                  <a:gd name="T23" fmla="*/ 82 h 176"/>
                  <a:gd name="T24" fmla="*/ 115 w 279"/>
                  <a:gd name="T25" fmla="*/ 78 h 176"/>
                  <a:gd name="T26" fmla="*/ 124 w 279"/>
                  <a:gd name="T27" fmla="*/ 72 h 176"/>
                  <a:gd name="T28" fmla="*/ 130 w 279"/>
                  <a:gd name="T29" fmla="*/ 66 h 176"/>
                  <a:gd name="T30" fmla="*/ 135 w 279"/>
                  <a:gd name="T31" fmla="*/ 59 h 176"/>
                  <a:gd name="T32" fmla="*/ 139 w 279"/>
                  <a:gd name="T33" fmla="*/ 52 h 176"/>
                  <a:gd name="T34" fmla="*/ 139 w 279"/>
                  <a:gd name="T35" fmla="*/ 49 h 176"/>
                  <a:gd name="T36" fmla="*/ 139 w 279"/>
                  <a:gd name="T37" fmla="*/ 48 h 176"/>
                  <a:gd name="T38" fmla="*/ 140 w 279"/>
                  <a:gd name="T39" fmla="*/ 46 h 176"/>
                  <a:gd name="T40" fmla="*/ 140 w 279"/>
                  <a:gd name="T41" fmla="*/ 44 h 176"/>
                  <a:gd name="T42" fmla="*/ 139 w 279"/>
                  <a:gd name="T43" fmla="*/ 35 h 176"/>
                  <a:gd name="T44" fmla="*/ 135 w 279"/>
                  <a:gd name="T45" fmla="*/ 26 h 176"/>
                  <a:gd name="T46" fmla="*/ 128 w 279"/>
                  <a:gd name="T47" fmla="*/ 19 h 176"/>
                  <a:gd name="T48" fmla="*/ 120 w 279"/>
                  <a:gd name="T49" fmla="*/ 12 h 176"/>
                  <a:gd name="T50" fmla="*/ 109 w 279"/>
                  <a:gd name="T51" fmla="*/ 7 h 176"/>
                  <a:gd name="T52" fmla="*/ 97 w 279"/>
                  <a:gd name="T53" fmla="*/ 3 h 176"/>
                  <a:gd name="T54" fmla="*/ 84 w 279"/>
                  <a:gd name="T55" fmla="*/ 1 h 176"/>
                  <a:gd name="T56" fmla="*/ 70 w 279"/>
                  <a:gd name="T57" fmla="*/ 0 h 176"/>
                  <a:gd name="T58" fmla="*/ 56 w 279"/>
                  <a:gd name="T59" fmla="*/ 1 h 176"/>
                  <a:gd name="T60" fmla="*/ 43 w 279"/>
                  <a:gd name="T61" fmla="*/ 3 h 176"/>
                  <a:gd name="T62" fmla="*/ 31 w 279"/>
                  <a:gd name="T63" fmla="*/ 7 h 176"/>
                  <a:gd name="T64" fmla="*/ 21 w 279"/>
                  <a:gd name="T65" fmla="*/ 12 h 176"/>
                  <a:gd name="T66" fmla="*/ 12 w 279"/>
                  <a:gd name="T67" fmla="*/ 19 h 176"/>
                  <a:gd name="T68" fmla="*/ 6 w 279"/>
                  <a:gd name="T69" fmla="*/ 26 h 176"/>
                  <a:gd name="T70" fmla="*/ 2 w 279"/>
                  <a:gd name="T71" fmla="*/ 35 h 176"/>
                  <a:gd name="T72" fmla="*/ 0 w 279"/>
                  <a:gd name="T73" fmla="*/ 44 h 176"/>
                  <a:gd name="T74" fmla="*/ 0 w 279"/>
                  <a:gd name="T75" fmla="*/ 46 h 176"/>
                  <a:gd name="T76" fmla="*/ 1 w 279"/>
                  <a:gd name="T77" fmla="*/ 49 h 176"/>
                  <a:gd name="T78" fmla="*/ 2 w 279"/>
                  <a:gd name="T79" fmla="*/ 51 h 176"/>
                  <a:gd name="T80" fmla="*/ 2 w 279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6"/>
                  <a:gd name="T125" fmla="*/ 279 w 279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6">
                    <a:moveTo>
                      <a:pt x="4" y="108"/>
                    </a:moveTo>
                    <a:lnTo>
                      <a:pt x="11" y="122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7"/>
                    </a:lnTo>
                    <a:lnTo>
                      <a:pt x="71" y="165"/>
                    </a:lnTo>
                    <a:lnTo>
                      <a:pt x="92" y="170"/>
                    </a:lnTo>
                    <a:lnTo>
                      <a:pt x="115" y="175"/>
                    </a:lnTo>
                    <a:lnTo>
                      <a:pt x="140" y="176"/>
                    </a:lnTo>
                    <a:lnTo>
                      <a:pt x="165" y="175"/>
                    </a:lnTo>
                    <a:lnTo>
                      <a:pt x="188" y="170"/>
                    </a:lnTo>
                    <a:lnTo>
                      <a:pt x="210" y="163"/>
                    </a:lnTo>
                    <a:lnTo>
                      <a:pt x="229" y="155"/>
                    </a:lnTo>
                    <a:lnTo>
                      <a:pt x="247" y="144"/>
                    </a:lnTo>
                    <a:lnTo>
                      <a:pt x="259" y="132"/>
                    </a:lnTo>
                    <a:lnTo>
                      <a:pt x="270" y="119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8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4" name="Freeform 191"/>
              <p:cNvSpPr>
                <a:spLocks/>
              </p:cNvSpPr>
              <p:nvPr/>
            </p:nvSpPr>
            <p:spPr bwMode="auto">
              <a:xfrm>
                <a:off x="3450" y="2447"/>
                <a:ext cx="140" cy="88"/>
              </a:xfrm>
              <a:custGeom>
                <a:avLst/>
                <a:gdLst>
                  <a:gd name="T0" fmla="*/ 2 w 279"/>
                  <a:gd name="T1" fmla="*/ 54 h 176"/>
                  <a:gd name="T2" fmla="*/ 2 w 279"/>
                  <a:gd name="T3" fmla="*/ 54 h 176"/>
                  <a:gd name="T4" fmla="*/ 6 w 279"/>
                  <a:gd name="T5" fmla="*/ 61 h 176"/>
                  <a:gd name="T6" fmla="*/ 11 w 279"/>
                  <a:gd name="T7" fmla="*/ 68 h 176"/>
                  <a:gd name="T8" fmla="*/ 18 w 279"/>
                  <a:gd name="T9" fmla="*/ 73 h 176"/>
                  <a:gd name="T10" fmla="*/ 26 w 279"/>
                  <a:gd name="T11" fmla="*/ 79 h 176"/>
                  <a:gd name="T12" fmla="*/ 36 w 279"/>
                  <a:gd name="T13" fmla="*/ 83 h 176"/>
                  <a:gd name="T14" fmla="*/ 46 w 279"/>
                  <a:gd name="T15" fmla="*/ 85 h 176"/>
                  <a:gd name="T16" fmla="*/ 58 w 279"/>
                  <a:gd name="T17" fmla="*/ 88 h 176"/>
                  <a:gd name="T18" fmla="*/ 70 w 279"/>
                  <a:gd name="T19" fmla="*/ 88 h 176"/>
                  <a:gd name="T20" fmla="*/ 70 w 279"/>
                  <a:gd name="T21" fmla="*/ 88 h 176"/>
                  <a:gd name="T22" fmla="*/ 83 w 279"/>
                  <a:gd name="T23" fmla="*/ 88 h 176"/>
                  <a:gd name="T24" fmla="*/ 94 w 279"/>
                  <a:gd name="T25" fmla="*/ 85 h 176"/>
                  <a:gd name="T26" fmla="*/ 105 w 279"/>
                  <a:gd name="T27" fmla="*/ 82 h 176"/>
                  <a:gd name="T28" fmla="*/ 115 w 279"/>
                  <a:gd name="T29" fmla="*/ 78 h 176"/>
                  <a:gd name="T30" fmla="*/ 124 w 279"/>
                  <a:gd name="T31" fmla="*/ 72 h 176"/>
                  <a:gd name="T32" fmla="*/ 130 w 279"/>
                  <a:gd name="T33" fmla="*/ 66 h 176"/>
                  <a:gd name="T34" fmla="*/ 135 w 279"/>
                  <a:gd name="T35" fmla="*/ 59 h 176"/>
                  <a:gd name="T36" fmla="*/ 139 w 279"/>
                  <a:gd name="T37" fmla="*/ 52 h 176"/>
                  <a:gd name="T38" fmla="*/ 139 w 279"/>
                  <a:gd name="T39" fmla="*/ 52 h 176"/>
                  <a:gd name="T40" fmla="*/ 139 w 279"/>
                  <a:gd name="T41" fmla="*/ 49 h 176"/>
                  <a:gd name="T42" fmla="*/ 139 w 279"/>
                  <a:gd name="T43" fmla="*/ 48 h 176"/>
                  <a:gd name="T44" fmla="*/ 140 w 279"/>
                  <a:gd name="T45" fmla="*/ 46 h 176"/>
                  <a:gd name="T46" fmla="*/ 140 w 279"/>
                  <a:gd name="T47" fmla="*/ 44 h 176"/>
                  <a:gd name="T48" fmla="*/ 140 w 279"/>
                  <a:gd name="T49" fmla="*/ 44 h 176"/>
                  <a:gd name="T50" fmla="*/ 139 w 279"/>
                  <a:gd name="T51" fmla="*/ 35 h 176"/>
                  <a:gd name="T52" fmla="*/ 135 w 279"/>
                  <a:gd name="T53" fmla="*/ 26 h 176"/>
                  <a:gd name="T54" fmla="*/ 128 w 279"/>
                  <a:gd name="T55" fmla="*/ 19 h 176"/>
                  <a:gd name="T56" fmla="*/ 120 w 279"/>
                  <a:gd name="T57" fmla="*/ 12 h 176"/>
                  <a:gd name="T58" fmla="*/ 109 w 279"/>
                  <a:gd name="T59" fmla="*/ 7 h 176"/>
                  <a:gd name="T60" fmla="*/ 97 w 279"/>
                  <a:gd name="T61" fmla="*/ 3 h 176"/>
                  <a:gd name="T62" fmla="*/ 84 w 279"/>
                  <a:gd name="T63" fmla="*/ 1 h 176"/>
                  <a:gd name="T64" fmla="*/ 70 w 279"/>
                  <a:gd name="T65" fmla="*/ 0 h 176"/>
                  <a:gd name="T66" fmla="*/ 70 w 279"/>
                  <a:gd name="T67" fmla="*/ 0 h 176"/>
                  <a:gd name="T68" fmla="*/ 56 w 279"/>
                  <a:gd name="T69" fmla="*/ 1 h 176"/>
                  <a:gd name="T70" fmla="*/ 43 w 279"/>
                  <a:gd name="T71" fmla="*/ 3 h 176"/>
                  <a:gd name="T72" fmla="*/ 31 w 279"/>
                  <a:gd name="T73" fmla="*/ 7 h 176"/>
                  <a:gd name="T74" fmla="*/ 21 w 279"/>
                  <a:gd name="T75" fmla="*/ 12 h 176"/>
                  <a:gd name="T76" fmla="*/ 12 w 279"/>
                  <a:gd name="T77" fmla="*/ 19 h 176"/>
                  <a:gd name="T78" fmla="*/ 6 w 279"/>
                  <a:gd name="T79" fmla="*/ 26 h 176"/>
                  <a:gd name="T80" fmla="*/ 2 w 279"/>
                  <a:gd name="T81" fmla="*/ 35 h 176"/>
                  <a:gd name="T82" fmla="*/ 0 w 279"/>
                  <a:gd name="T83" fmla="*/ 44 h 176"/>
                  <a:gd name="T84" fmla="*/ 0 w 279"/>
                  <a:gd name="T85" fmla="*/ 44 h 176"/>
                  <a:gd name="T86" fmla="*/ 0 w 279"/>
                  <a:gd name="T87" fmla="*/ 46 h 176"/>
                  <a:gd name="T88" fmla="*/ 1 w 279"/>
                  <a:gd name="T89" fmla="*/ 49 h 176"/>
                  <a:gd name="T90" fmla="*/ 2 w 279"/>
                  <a:gd name="T91" fmla="*/ 51 h 176"/>
                  <a:gd name="T92" fmla="*/ 2 w 279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6"/>
                  <a:gd name="T143" fmla="*/ 279 w 279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6">
                    <a:moveTo>
                      <a:pt x="4" y="108"/>
                    </a:moveTo>
                    <a:lnTo>
                      <a:pt x="4" y="108"/>
                    </a:lnTo>
                    <a:lnTo>
                      <a:pt x="11" y="122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7"/>
                    </a:lnTo>
                    <a:lnTo>
                      <a:pt x="71" y="165"/>
                    </a:lnTo>
                    <a:lnTo>
                      <a:pt x="92" y="170"/>
                    </a:lnTo>
                    <a:lnTo>
                      <a:pt x="115" y="175"/>
                    </a:lnTo>
                    <a:lnTo>
                      <a:pt x="140" y="176"/>
                    </a:lnTo>
                    <a:lnTo>
                      <a:pt x="165" y="175"/>
                    </a:lnTo>
                    <a:lnTo>
                      <a:pt x="188" y="170"/>
                    </a:lnTo>
                    <a:lnTo>
                      <a:pt x="210" y="163"/>
                    </a:lnTo>
                    <a:lnTo>
                      <a:pt x="229" y="155"/>
                    </a:lnTo>
                    <a:lnTo>
                      <a:pt x="247" y="144"/>
                    </a:lnTo>
                    <a:lnTo>
                      <a:pt x="259" y="132"/>
                    </a:lnTo>
                    <a:lnTo>
                      <a:pt x="270" y="119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5" name="Freeform 192"/>
              <p:cNvSpPr>
                <a:spLocks/>
              </p:cNvSpPr>
              <p:nvPr/>
            </p:nvSpPr>
            <p:spPr bwMode="auto">
              <a:xfrm>
                <a:off x="3460" y="2455"/>
                <a:ext cx="119" cy="74"/>
              </a:xfrm>
              <a:custGeom>
                <a:avLst/>
                <a:gdLst>
                  <a:gd name="T0" fmla="*/ 59 w 237"/>
                  <a:gd name="T1" fmla="*/ 74 h 148"/>
                  <a:gd name="T2" fmla="*/ 72 w 237"/>
                  <a:gd name="T3" fmla="*/ 74 h 148"/>
                  <a:gd name="T4" fmla="*/ 83 w 237"/>
                  <a:gd name="T5" fmla="*/ 72 h 148"/>
                  <a:gd name="T6" fmla="*/ 93 w 237"/>
                  <a:gd name="T7" fmla="*/ 68 h 148"/>
                  <a:gd name="T8" fmla="*/ 102 w 237"/>
                  <a:gd name="T9" fmla="*/ 63 h 148"/>
                  <a:gd name="T10" fmla="*/ 108 w 237"/>
                  <a:gd name="T11" fmla="*/ 58 h 148"/>
                  <a:gd name="T12" fmla="*/ 114 w 237"/>
                  <a:gd name="T13" fmla="*/ 52 h 148"/>
                  <a:gd name="T14" fmla="*/ 118 w 237"/>
                  <a:gd name="T15" fmla="*/ 45 h 148"/>
                  <a:gd name="T16" fmla="*/ 119 w 237"/>
                  <a:gd name="T17" fmla="*/ 37 h 148"/>
                  <a:gd name="T18" fmla="*/ 118 w 237"/>
                  <a:gd name="T19" fmla="*/ 30 h 148"/>
                  <a:gd name="T20" fmla="*/ 114 w 237"/>
                  <a:gd name="T21" fmla="*/ 23 h 148"/>
                  <a:gd name="T22" fmla="*/ 108 w 237"/>
                  <a:gd name="T23" fmla="*/ 17 h 148"/>
                  <a:gd name="T24" fmla="*/ 102 w 237"/>
                  <a:gd name="T25" fmla="*/ 11 h 148"/>
                  <a:gd name="T26" fmla="*/ 93 w 237"/>
                  <a:gd name="T27" fmla="*/ 6 h 148"/>
                  <a:gd name="T28" fmla="*/ 83 w 237"/>
                  <a:gd name="T29" fmla="*/ 3 h 148"/>
                  <a:gd name="T30" fmla="*/ 72 w 237"/>
                  <a:gd name="T31" fmla="*/ 1 h 148"/>
                  <a:gd name="T32" fmla="*/ 59 w 237"/>
                  <a:gd name="T33" fmla="*/ 0 h 148"/>
                  <a:gd name="T34" fmla="*/ 47 w 237"/>
                  <a:gd name="T35" fmla="*/ 1 h 148"/>
                  <a:gd name="T36" fmla="*/ 36 w 237"/>
                  <a:gd name="T37" fmla="*/ 3 h 148"/>
                  <a:gd name="T38" fmla="*/ 26 w 237"/>
                  <a:gd name="T39" fmla="*/ 6 h 148"/>
                  <a:gd name="T40" fmla="*/ 17 w 237"/>
                  <a:gd name="T41" fmla="*/ 11 h 148"/>
                  <a:gd name="T42" fmla="*/ 11 w 237"/>
                  <a:gd name="T43" fmla="*/ 17 h 148"/>
                  <a:gd name="T44" fmla="*/ 5 w 237"/>
                  <a:gd name="T45" fmla="*/ 23 h 148"/>
                  <a:gd name="T46" fmla="*/ 1 w 237"/>
                  <a:gd name="T47" fmla="*/ 30 h 148"/>
                  <a:gd name="T48" fmla="*/ 0 w 237"/>
                  <a:gd name="T49" fmla="*/ 37 h 148"/>
                  <a:gd name="T50" fmla="*/ 1 w 237"/>
                  <a:gd name="T51" fmla="*/ 45 h 148"/>
                  <a:gd name="T52" fmla="*/ 5 w 237"/>
                  <a:gd name="T53" fmla="*/ 52 h 148"/>
                  <a:gd name="T54" fmla="*/ 11 w 237"/>
                  <a:gd name="T55" fmla="*/ 58 h 148"/>
                  <a:gd name="T56" fmla="*/ 17 w 237"/>
                  <a:gd name="T57" fmla="*/ 63 h 148"/>
                  <a:gd name="T58" fmla="*/ 26 w 237"/>
                  <a:gd name="T59" fmla="*/ 68 h 148"/>
                  <a:gd name="T60" fmla="*/ 36 w 237"/>
                  <a:gd name="T61" fmla="*/ 72 h 148"/>
                  <a:gd name="T62" fmla="*/ 47 w 237"/>
                  <a:gd name="T63" fmla="*/ 74 h 148"/>
                  <a:gd name="T64" fmla="*/ 59 w 237"/>
                  <a:gd name="T65" fmla="*/ 74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8"/>
                  <a:gd name="T101" fmla="*/ 237 w 237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8">
                    <a:moveTo>
                      <a:pt x="118" y="148"/>
                    </a:moveTo>
                    <a:lnTo>
                      <a:pt x="143" y="147"/>
                    </a:lnTo>
                    <a:lnTo>
                      <a:pt x="165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8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3"/>
                    </a:lnTo>
                    <a:lnTo>
                      <a:pt x="34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1" y="116"/>
                    </a:lnTo>
                    <a:lnTo>
                      <a:pt x="34" y="127"/>
                    </a:lnTo>
                    <a:lnTo>
                      <a:pt x="52" y="136"/>
                    </a:lnTo>
                    <a:lnTo>
                      <a:pt x="72" y="143"/>
                    </a:lnTo>
                    <a:lnTo>
                      <a:pt x="94" y="147"/>
                    </a:lnTo>
                    <a:lnTo>
                      <a:pt x="118" y="148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6" name="Freeform 193"/>
              <p:cNvSpPr>
                <a:spLocks/>
              </p:cNvSpPr>
              <p:nvPr/>
            </p:nvSpPr>
            <p:spPr bwMode="auto">
              <a:xfrm>
                <a:off x="3460" y="2455"/>
                <a:ext cx="119" cy="74"/>
              </a:xfrm>
              <a:custGeom>
                <a:avLst/>
                <a:gdLst>
                  <a:gd name="T0" fmla="*/ 59 w 237"/>
                  <a:gd name="T1" fmla="*/ 74 h 148"/>
                  <a:gd name="T2" fmla="*/ 59 w 237"/>
                  <a:gd name="T3" fmla="*/ 74 h 148"/>
                  <a:gd name="T4" fmla="*/ 72 w 237"/>
                  <a:gd name="T5" fmla="*/ 74 h 148"/>
                  <a:gd name="T6" fmla="*/ 83 w 237"/>
                  <a:gd name="T7" fmla="*/ 72 h 148"/>
                  <a:gd name="T8" fmla="*/ 93 w 237"/>
                  <a:gd name="T9" fmla="*/ 68 h 148"/>
                  <a:gd name="T10" fmla="*/ 102 w 237"/>
                  <a:gd name="T11" fmla="*/ 63 h 148"/>
                  <a:gd name="T12" fmla="*/ 108 w 237"/>
                  <a:gd name="T13" fmla="*/ 58 h 148"/>
                  <a:gd name="T14" fmla="*/ 114 w 237"/>
                  <a:gd name="T15" fmla="*/ 52 h 148"/>
                  <a:gd name="T16" fmla="*/ 118 w 237"/>
                  <a:gd name="T17" fmla="*/ 45 h 148"/>
                  <a:gd name="T18" fmla="*/ 119 w 237"/>
                  <a:gd name="T19" fmla="*/ 37 h 148"/>
                  <a:gd name="T20" fmla="*/ 119 w 237"/>
                  <a:gd name="T21" fmla="*/ 37 h 148"/>
                  <a:gd name="T22" fmla="*/ 118 w 237"/>
                  <a:gd name="T23" fmla="*/ 30 h 148"/>
                  <a:gd name="T24" fmla="*/ 114 w 237"/>
                  <a:gd name="T25" fmla="*/ 23 h 148"/>
                  <a:gd name="T26" fmla="*/ 108 w 237"/>
                  <a:gd name="T27" fmla="*/ 17 h 148"/>
                  <a:gd name="T28" fmla="*/ 102 w 237"/>
                  <a:gd name="T29" fmla="*/ 11 h 148"/>
                  <a:gd name="T30" fmla="*/ 93 w 237"/>
                  <a:gd name="T31" fmla="*/ 6 h 148"/>
                  <a:gd name="T32" fmla="*/ 83 w 237"/>
                  <a:gd name="T33" fmla="*/ 3 h 148"/>
                  <a:gd name="T34" fmla="*/ 72 w 237"/>
                  <a:gd name="T35" fmla="*/ 1 h 148"/>
                  <a:gd name="T36" fmla="*/ 59 w 237"/>
                  <a:gd name="T37" fmla="*/ 0 h 148"/>
                  <a:gd name="T38" fmla="*/ 59 w 237"/>
                  <a:gd name="T39" fmla="*/ 0 h 148"/>
                  <a:gd name="T40" fmla="*/ 47 w 237"/>
                  <a:gd name="T41" fmla="*/ 1 h 148"/>
                  <a:gd name="T42" fmla="*/ 36 w 237"/>
                  <a:gd name="T43" fmla="*/ 3 h 148"/>
                  <a:gd name="T44" fmla="*/ 26 w 237"/>
                  <a:gd name="T45" fmla="*/ 6 h 148"/>
                  <a:gd name="T46" fmla="*/ 17 w 237"/>
                  <a:gd name="T47" fmla="*/ 11 h 148"/>
                  <a:gd name="T48" fmla="*/ 11 w 237"/>
                  <a:gd name="T49" fmla="*/ 17 h 148"/>
                  <a:gd name="T50" fmla="*/ 5 w 237"/>
                  <a:gd name="T51" fmla="*/ 23 h 148"/>
                  <a:gd name="T52" fmla="*/ 1 w 237"/>
                  <a:gd name="T53" fmla="*/ 30 h 148"/>
                  <a:gd name="T54" fmla="*/ 0 w 237"/>
                  <a:gd name="T55" fmla="*/ 37 h 148"/>
                  <a:gd name="T56" fmla="*/ 0 w 237"/>
                  <a:gd name="T57" fmla="*/ 37 h 148"/>
                  <a:gd name="T58" fmla="*/ 1 w 237"/>
                  <a:gd name="T59" fmla="*/ 45 h 148"/>
                  <a:gd name="T60" fmla="*/ 5 w 237"/>
                  <a:gd name="T61" fmla="*/ 52 h 148"/>
                  <a:gd name="T62" fmla="*/ 11 w 237"/>
                  <a:gd name="T63" fmla="*/ 58 h 148"/>
                  <a:gd name="T64" fmla="*/ 17 w 237"/>
                  <a:gd name="T65" fmla="*/ 63 h 148"/>
                  <a:gd name="T66" fmla="*/ 26 w 237"/>
                  <a:gd name="T67" fmla="*/ 68 h 148"/>
                  <a:gd name="T68" fmla="*/ 36 w 237"/>
                  <a:gd name="T69" fmla="*/ 72 h 148"/>
                  <a:gd name="T70" fmla="*/ 47 w 237"/>
                  <a:gd name="T71" fmla="*/ 74 h 148"/>
                  <a:gd name="T72" fmla="*/ 59 w 237"/>
                  <a:gd name="T73" fmla="*/ 74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8"/>
                  <a:gd name="T113" fmla="*/ 237 w 237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8">
                    <a:moveTo>
                      <a:pt x="118" y="148"/>
                    </a:moveTo>
                    <a:lnTo>
                      <a:pt x="118" y="148"/>
                    </a:lnTo>
                    <a:lnTo>
                      <a:pt x="143" y="147"/>
                    </a:lnTo>
                    <a:lnTo>
                      <a:pt x="165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8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3"/>
                    </a:lnTo>
                    <a:lnTo>
                      <a:pt x="34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1" y="116"/>
                    </a:lnTo>
                    <a:lnTo>
                      <a:pt x="34" y="127"/>
                    </a:lnTo>
                    <a:lnTo>
                      <a:pt x="52" y="136"/>
                    </a:lnTo>
                    <a:lnTo>
                      <a:pt x="72" y="143"/>
                    </a:lnTo>
                    <a:lnTo>
                      <a:pt x="94" y="147"/>
                    </a:lnTo>
                    <a:lnTo>
                      <a:pt x="118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7" name="Freeform 194"/>
              <p:cNvSpPr>
                <a:spLocks/>
              </p:cNvSpPr>
              <p:nvPr/>
            </p:nvSpPr>
            <p:spPr bwMode="auto">
              <a:xfrm>
                <a:off x="3451" y="2498"/>
                <a:ext cx="137" cy="46"/>
              </a:xfrm>
              <a:custGeom>
                <a:avLst/>
                <a:gdLst>
                  <a:gd name="T0" fmla="*/ 137 w 276"/>
                  <a:gd name="T1" fmla="*/ 1 h 93"/>
                  <a:gd name="T2" fmla="*/ 135 w 276"/>
                  <a:gd name="T3" fmla="*/ 14 h 93"/>
                  <a:gd name="T4" fmla="*/ 131 w 276"/>
                  <a:gd name="T5" fmla="*/ 22 h 93"/>
                  <a:gd name="T6" fmla="*/ 126 w 276"/>
                  <a:gd name="T7" fmla="*/ 28 h 93"/>
                  <a:gd name="T8" fmla="*/ 120 w 276"/>
                  <a:gd name="T9" fmla="*/ 33 h 93"/>
                  <a:gd name="T10" fmla="*/ 112 w 276"/>
                  <a:gd name="T11" fmla="*/ 38 h 93"/>
                  <a:gd name="T12" fmla="*/ 103 w 276"/>
                  <a:gd name="T13" fmla="*/ 41 h 93"/>
                  <a:gd name="T14" fmla="*/ 93 w 276"/>
                  <a:gd name="T15" fmla="*/ 44 h 93"/>
                  <a:gd name="T16" fmla="*/ 81 w 276"/>
                  <a:gd name="T17" fmla="*/ 45 h 93"/>
                  <a:gd name="T18" fmla="*/ 69 w 276"/>
                  <a:gd name="T19" fmla="*/ 46 h 93"/>
                  <a:gd name="T20" fmla="*/ 59 w 276"/>
                  <a:gd name="T21" fmla="*/ 45 h 93"/>
                  <a:gd name="T22" fmla="*/ 48 w 276"/>
                  <a:gd name="T23" fmla="*/ 43 h 93"/>
                  <a:gd name="T24" fmla="*/ 37 w 276"/>
                  <a:gd name="T25" fmla="*/ 40 h 93"/>
                  <a:gd name="T26" fmla="*/ 28 w 276"/>
                  <a:gd name="T27" fmla="*/ 36 h 93"/>
                  <a:gd name="T28" fmla="*/ 19 w 276"/>
                  <a:gd name="T29" fmla="*/ 32 h 93"/>
                  <a:gd name="T30" fmla="*/ 11 w 276"/>
                  <a:gd name="T31" fmla="*/ 26 h 93"/>
                  <a:gd name="T32" fmla="*/ 6 w 276"/>
                  <a:gd name="T33" fmla="*/ 20 h 93"/>
                  <a:gd name="T34" fmla="*/ 2 w 276"/>
                  <a:gd name="T35" fmla="*/ 13 h 93"/>
                  <a:gd name="T36" fmla="*/ 0 w 276"/>
                  <a:gd name="T37" fmla="*/ 0 h 93"/>
                  <a:gd name="T38" fmla="*/ 3 w 276"/>
                  <a:gd name="T39" fmla="*/ 7 h 93"/>
                  <a:gd name="T40" fmla="*/ 9 w 276"/>
                  <a:gd name="T41" fmla="*/ 15 h 93"/>
                  <a:gd name="T42" fmla="*/ 15 w 276"/>
                  <a:gd name="T43" fmla="*/ 21 h 93"/>
                  <a:gd name="T44" fmla="*/ 24 w 276"/>
                  <a:gd name="T45" fmla="*/ 26 h 93"/>
                  <a:gd name="T46" fmla="*/ 33 w 276"/>
                  <a:gd name="T47" fmla="*/ 31 h 93"/>
                  <a:gd name="T48" fmla="*/ 44 w 276"/>
                  <a:gd name="T49" fmla="*/ 34 h 93"/>
                  <a:gd name="T50" fmla="*/ 56 w 276"/>
                  <a:gd name="T51" fmla="*/ 36 h 93"/>
                  <a:gd name="T52" fmla="*/ 69 w 276"/>
                  <a:gd name="T53" fmla="*/ 37 h 93"/>
                  <a:gd name="T54" fmla="*/ 81 w 276"/>
                  <a:gd name="T55" fmla="*/ 36 h 93"/>
                  <a:gd name="T56" fmla="*/ 93 w 276"/>
                  <a:gd name="T57" fmla="*/ 35 h 93"/>
                  <a:gd name="T58" fmla="*/ 103 w 276"/>
                  <a:gd name="T59" fmla="*/ 31 h 93"/>
                  <a:gd name="T60" fmla="*/ 113 w 276"/>
                  <a:gd name="T61" fmla="*/ 27 h 93"/>
                  <a:gd name="T62" fmla="*/ 121 w 276"/>
                  <a:gd name="T63" fmla="*/ 22 h 93"/>
                  <a:gd name="T64" fmla="*/ 128 w 276"/>
                  <a:gd name="T65" fmla="*/ 16 h 93"/>
                  <a:gd name="T66" fmla="*/ 133 w 276"/>
                  <a:gd name="T67" fmla="*/ 9 h 93"/>
                  <a:gd name="T68" fmla="*/ 137 w 276"/>
                  <a:gd name="T69" fmla="*/ 1 h 9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6"/>
                  <a:gd name="T106" fmla="*/ 0 h 93"/>
                  <a:gd name="T107" fmla="*/ 276 w 276"/>
                  <a:gd name="T108" fmla="*/ 93 h 9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6" h="93">
                    <a:moveTo>
                      <a:pt x="276" y="3"/>
                    </a:moveTo>
                    <a:lnTo>
                      <a:pt x="271" y="29"/>
                    </a:lnTo>
                    <a:lnTo>
                      <a:pt x="264" y="44"/>
                    </a:lnTo>
                    <a:lnTo>
                      <a:pt x="254" y="57"/>
                    </a:lnTo>
                    <a:lnTo>
                      <a:pt x="241" y="67"/>
                    </a:lnTo>
                    <a:lnTo>
                      <a:pt x="226" y="76"/>
                    </a:lnTo>
                    <a:lnTo>
                      <a:pt x="208" y="83"/>
                    </a:lnTo>
                    <a:lnTo>
                      <a:pt x="188" y="88"/>
                    </a:lnTo>
                    <a:lnTo>
                      <a:pt x="164" y="91"/>
                    </a:lnTo>
                    <a:lnTo>
                      <a:pt x="139" y="93"/>
                    </a:lnTo>
                    <a:lnTo>
                      <a:pt x="118" y="91"/>
                    </a:lnTo>
                    <a:lnTo>
                      <a:pt x="96" y="87"/>
                    </a:lnTo>
                    <a:lnTo>
                      <a:pt x="75" y="81"/>
                    </a:lnTo>
                    <a:lnTo>
                      <a:pt x="56" y="73"/>
                    </a:lnTo>
                    <a:lnTo>
                      <a:pt x="38" y="64"/>
                    </a:lnTo>
                    <a:lnTo>
                      <a:pt x="23" y="52"/>
                    </a:lnTo>
                    <a:lnTo>
                      <a:pt x="12" y="40"/>
                    </a:lnTo>
                    <a:lnTo>
                      <a:pt x="4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8" y="30"/>
                    </a:lnTo>
                    <a:lnTo>
                      <a:pt x="31" y="43"/>
                    </a:lnTo>
                    <a:lnTo>
                      <a:pt x="48" y="53"/>
                    </a:lnTo>
                    <a:lnTo>
                      <a:pt x="67" y="63"/>
                    </a:lnTo>
                    <a:lnTo>
                      <a:pt x="89" y="68"/>
                    </a:lnTo>
                    <a:lnTo>
                      <a:pt x="113" y="73"/>
                    </a:lnTo>
                    <a:lnTo>
                      <a:pt x="139" y="74"/>
                    </a:lnTo>
                    <a:lnTo>
                      <a:pt x="164" y="73"/>
                    </a:lnTo>
                    <a:lnTo>
                      <a:pt x="187" y="70"/>
                    </a:lnTo>
                    <a:lnTo>
                      <a:pt x="208" y="63"/>
                    </a:lnTo>
                    <a:lnTo>
                      <a:pt x="227" y="55"/>
                    </a:lnTo>
                    <a:lnTo>
                      <a:pt x="243" y="44"/>
                    </a:lnTo>
                    <a:lnTo>
                      <a:pt x="257" y="32"/>
                    </a:lnTo>
                    <a:lnTo>
                      <a:pt x="268" y="18"/>
                    </a:lnTo>
                    <a:lnTo>
                      <a:pt x="276" y="3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8" name="Freeform 195"/>
              <p:cNvSpPr>
                <a:spLocks/>
              </p:cNvSpPr>
              <p:nvPr/>
            </p:nvSpPr>
            <p:spPr bwMode="auto">
              <a:xfrm>
                <a:off x="3454" y="2425"/>
                <a:ext cx="140" cy="88"/>
              </a:xfrm>
              <a:custGeom>
                <a:avLst/>
                <a:gdLst>
                  <a:gd name="T0" fmla="*/ 2 w 280"/>
                  <a:gd name="T1" fmla="*/ 54 h 176"/>
                  <a:gd name="T2" fmla="*/ 5 w 280"/>
                  <a:gd name="T3" fmla="*/ 61 h 176"/>
                  <a:gd name="T4" fmla="*/ 11 w 280"/>
                  <a:gd name="T5" fmla="*/ 68 h 176"/>
                  <a:gd name="T6" fmla="*/ 18 w 280"/>
                  <a:gd name="T7" fmla="*/ 73 h 176"/>
                  <a:gd name="T8" fmla="*/ 26 w 280"/>
                  <a:gd name="T9" fmla="*/ 79 h 176"/>
                  <a:gd name="T10" fmla="*/ 36 w 280"/>
                  <a:gd name="T11" fmla="*/ 83 h 176"/>
                  <a:gd name="T12" fmla="*/ 46 w 280"/>
                  <a:gd name="T13" fmla="*/ 86 h 176"/>
                  <a:gd name="T14" fmla="*/ 58 w 280"/>
                  <a:gd name="T15" fmla="*/ 88 h 176"/>
                  <a:gd name="T16" fmla="*/ 70 w 280"/>
                  <a:gd name="T17" fmla="*/ 88 h 176"/>
                  <a:gd name="T18" fmla="*/ 82 w 280"/>
                  <a:gd name="T19" fmla="*/ 88 h 176"/>
                  <a:gd name="T20" fmla="*/ 94 w 280"/>
                  <a:gd name="T21" fmla="*/ 86 h 176"/>
                  <a:gd name="T22" fmla="*/ 105 w 280"/>
                  <a:gd name="T23" fmla="*/ 82 h 176"/>
                  <a:gd name="T24" fmla="*/ 115 w 280"/>
                  <a:gd name="T25" fmla="*/ 78 h 176"/>
                  <a:gd name="T26" fmla="*/ 123 w 280"/>
                  <a:gd name="T27" fmla="*/ 72 h 176"/>
                  <a:gd name="T28" fmla="*/ 131 w 280"/>
                  <a:gd name="T29" fmla="*/ 67 h 176"/>
                  <a:gd name="T30" fmla="*/ 136 w 280"/>
                  <a:gd name="T31" fmla="*/ 59 h 176"/>
                  <a:gd name="T32" fmla="*/ 139 w 280"/>
                  <a:gd name="T33" fmla="*/ 52 h 176"/>
                  <a:gd name="T34" fmla="*/ 140 w 280"/>
                  <a:gd name="T35" fmla="*/ 49 h 176"/>
                  <a:gd name="T36" fmla="*/ 140 w 280"/>
                  <a:gd name="T37" fmla="*/ 48 h 176"/>
                  <a:gd name="T38" fmla="*/ 140 w 280"/>
                  <a:gd name="T39" fmla="*/ 46 h 176"/>
                  <a:gd name="T40" fmla="*/ 140 w 280"/>
                  <a:gd name="T41" fmla="*/ 44 h 176"/>
                  <a:gd name="T42" fmla="*/ 139 w 280"/>
                  <a:gd name="T43" fmla="*/ 36 h 176"/>
                  <a:gd name="T44" fmla="*/ 135 w 280"/>
                  <a:gd name="T45" fmla="*/ 26 h 176"/>
                  <a:gd name="T46" fmla="*/ 128 w 280"/>
                  <a:gd name="T47" fmla="*/ 19 h 176"/>
                  <a:gd name="T48" fmla="*/ 119 w 280"/>
                  <a:gd name="T49" fmla="*/ 13 h 176"/>
                  <a:gd name="T50" fmla="*/ 109 w 280"/>
                  <a:gd name="T51" fmla="*/ 7 h 176"/>
                  <a:gd name="T52" fmla="*/ 97 w 280"/>
                  <a:gd name="T53" fmla="*/ 3 h 176"/>
                  <a:gd name="T54" fmla="*/ 83 w 280"/>
                  <a:gd name="T55" fmla="*/ 1 h 176"/>
                  <a:gd name="T56" fmla="*/ 70 w 280"/>
                  <a:gd name="T57" fmla="*/ 0 h 176"/>
                  <a:gd name="T58" fmla="*/ 56 w 280"/>
                  <a:gd name="T59" fmla="*/ 1 h 176"/>
                  <a:gd name="T60" fmla="*/ 43 w 280"/>
                  <a:gd name="T61" fmla="*/ 3 h 176"/>
                  <a:gd name="T62" fmla="*/ 30 w 280"/>
                  <a:gd name="T63" fmla="*/ 7 h 176"/>
                  <a:gd name="T64" fmla="*/ 20 w 280"/>
                  <a:gd name="T65" fmla="*/ 13 h 176"/>
                  <a:gd name="T66" fmla="*/ 12 w 280"/>
                  <a:gd name="T67" fmla="*/ 19 h 176"/>
                  <a:gd name="T68" fmla="*/ 5 w 280"/>
                  <a:gd name="T69" fmla="*/ 26 h 176"/>
                  <a:gd name="T70" fmla="*/ 1 w 280"/>
                  <a:gd name="T71" fmla="*/ 36 h 176"/>
                  <a:gd name="T72" fmla="*/ 0 w 280"/>
                  <a:gd name="T73" fmla="*/ 44 h 176"/>
                  <a:gd name="T74" fmla="*/ 0 w 280"/>
                  <a:gd name="T75" fmla="*/ 46 h 176"/>
                  <a:gd name="T76" fmla="*/ 1 w 280"/>
                  <a:gd name="T77" fmla="*/ 49 h 176"/>
                  <a:gd name="T78" fmla="*/ 1 w 280"/>
                  <a:gd name="T79" fmla="*/ 51 h 176"/>
                  <a:gd name="T80" fmla="*/ 2 w 280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6"/>
                  <a:gd name="T125" fmla="*/ 280 w 280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6">
                    <a:moveTo>
                      <a:pt x="4" y="109"/>
                    </a:moveTo>
                    <a:lnTo>
                      <a:pt x="11" y="122"/>
                    </a:lnTo>
                    <a:lnTo>
                      <a:pt x="22" y="135"/>
                    </a:lnTo>
                    <a:lnTo>
                      <a:pt x="36" y="146"/>
                    </a:lnTo>
                    <a:lnTo>
                      <a:pt x="53" y="157"/>
                    </a:lnTo>
                    <a:lnTo>
                      <a:pt x="72" y="165"/>
                    </a:lnTo>
                    <a:lnTo>
                      <a:pt x="92" y="171"/>
                    </a:lnTo>
                    <a:lnTo>
                      <a:pt x="116" y="175"/>
                    </a:lnTo>
                    <a:lnTo>
                      <a:pt x="140" y="176"/>
                    </a:lnTo>
                    <a:lnTo>
                      <a:pt x="165" y="175"/>
                    </a:lnTo>
                    <a:lnTo>
                      <a:pt x="189" y="171"/>
                    </a:lnTo>
                    <a:lnTo>
                      <a:pt x="211" y="164"/>
                    </a:lnTo>
                    <a:lnTo>
                      <a:pt x="231" y="156"/>
                    </a:lnTo>
                    <a:lnTo>
                      <a:pt x="247" y="144"/>
                    </a:lnTo>
                    <a:lnTo>
                      <a:pt x="261" y="133"/>
                    </a:lnTo>
                    <a:lnTo>
                      <a:pt x="271" y="119"/>
                    </a:lnTo>
                    <a:lnTo>
                      <a:pt x="278" y="104"/>
                    </a:lnTo>
                    <a:lnTo>
                      <a:pt x="279" y="99"/>
                    </a:lnTo>
                    <a:lnTo>
                      <a:pt x="279" y="96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8" y="71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3" y="71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3"/>
                    </a:lnTo>
                    <a:lnTo>
                      <a:pt x="4" y="109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9" name="Freeform 196"/>
              <p:cNvSpPr>
                <a:spLocks/>
              </p:cNvSpPr>
              <p:nvPr/>
            </p:nvSpPr>
            <p:spPr bwMode="auto">
              <a:xfrm>
                <a:off x="3454" y="2425"/>
                <a:ext cx="140" cy="88"/>
              </a:xfrm>
              <a:custGeom>
                <a:avLst/>
                <a:gdLst>
                  <a:gd name="T0" fmla="*/ 2 w 280"/>
                  <a:gd name="T1" fmla="*/ 54 h 176"/>
                  <a:gd name="T2" fmla="*/ 2 w 280"/>
                  <a:gd name="T3" fmla="*/ 54 h 176"/>
                  <a:gd name="T4" fmla="*/ 5 w 280"/>
                  <a:gd name="T5" fmla="*/ 61 h 176"/>
                  <a:gd name="T6" fmla="*/ 11 w 280"/>
                  <a:gd name="T7" fmla="*/ 68 h 176"/>
                  <a:gd name="T8" fmla="*/ 18 w 280"/>
                  <a:gd name="T9" fmla="*/ 73 h 176"/>
                  <a:gd name="T10" fmla="*/ 26 w 280"/>
                  <a:gd name="T11" fmla="*/ 79 h 176"/>
                  <a:gd name="T12" fmla="*/ 36 w 280"/>
                  <a:gd name="T13" fmla="*/ 83 h 176"/>
                  <a:gd name="T14" fmla="*/ 46 w 280"/>
                  <a:gd name="T15" fmla="*/ 86 h 176"/>
                  <a:gd name="T16" fmla="*/ 58 w 280"/>
                  <a:gd name="T17" fmla="*/ 88 h 176"/>
                  <a:gd name="T18" fmla="*/ 70 w 280"/>
                  <a:gd name="T19" fmla="*/ 88 h 176"/>
                  <a:gd name="T20" fmla="*/ 70 w 280"/>
                  <a:gd name="T21" fmla="*/ 88 h 176"/>
                  <a:gd name="T22" fmla="*/ 82 w 280"/>
                  <a:gd name="T23" fmla="*/ 88 h 176"/>
                  <a:gd name="T24" fmla="*/ 94 w 280"/>
                  <a:gd name="T25" fmla="*/ 86 h 176"/>
                  <a:gd name="T26" fmla="*/ 105 w 280"/>
                  <a:gd name="T27" fmla="*/ 82 h 176"/>
                  <a:gd name="T28" fmla="*/ 115 w 280"/>
                  <a:gd name="T29" fmla="*/ 78 h 176"/>
                  <a:gd name="T30" fmla="*/ 123 w 280"/>
                  <a:gd name="T31" fmla="*/ 72 h 176"/>
                  <a:gd name="T32" fmla="*/ 131 w 280"/>
                  <a:gd name="T33" fmla="*/ 67 h 176"/>
                  <a:gd name="T34" fmla="*/ 136 w 280"/>
                  <a:gd name="T35" fmla="*/ 59 h 176"/>
                  <a:gd name="T36" fmla="*/ 139 w 280"/>
                  <a:gd name="T37" fmla="*/ 52 h 176"/>
                  <a:gd name="T38" fmla="*/ 139 w 280"/>
                  <a:gd name="T39" fmla="*/ 52 h 176"/>
                  <a:gd name="T40" fmla="*/ 140 w 280"/>
                  <a:gd name="T41" fmla="*/ 49 h 176"/>
                  <a:gd name="T42" fmla="*/ 140 w 280"/>
                  <a:gd name="T43" fmla="*/ 48 h 176"/>
                  <a:gd name="T44" fmla="*/ 140 w 280"/>
                  <a:gd name="T45" fmla="*/ 46 h 176"/>
                  <a:gd name="T46" fmla="*/ 140 w 280"/>
                  <a:gd name="T47" fmla="*/ 44 h 176"/>
                  <a:gd name="T48" fmla="*/ 140 w 280"/>
                  <a:gd name="T49" fmla="*/ 44 h 176"/>
                  <a:gd name="T50" fmla="*/ 139 w 280"/>
                  <a:gd name="T51" fmla="*/ 36 h 176"/>
                  <a:gd name="T52" fmla="*/ 135 w 280"/>
                  <a:gd name="T53" fmla="*/ 26 h 176"/>
                  <a:gd name="T54" fmla="*/ 128 w 280"/>
                  <a:gd name="T55" fmla="*/ 19 h 176"/>
                  <a:gd name="T56" fmla="*/ 119 w 280"/>
                  <a:gd name="T57" fmla="*/ 13 h 176"/>
                  <a:gd name="T58" fmla="*/ 109 w 280"/>
                  <a:gd name="T59" fmla="*/ 7 h 176"/>
                  <a:gd name="T60" fmla="*/ 97 w 280"/>
                  <a:gd name="T61" fmla="*/ 3 h 176"/>
                  <a:gd name="T62" fmla="*/ 83 w 280"/>
                  <a:gd name="T63" fmla="*/ 1 h 176"/>
                  <a:gd name="T64" fmla="*/ 70 w 280"/>
                  <a:gd name="T65" fmla="*/ 0 h 176"/>
                  <a:gd name="T66" fmla="*/ 70 w 280"/>
                  <a:gd name="T67" fmla="*/ 0 h 176"/>
                  <a:gd name="T68" fmla="*/ 56 w 280"/>
                  <a:gd name="T69" fmla="*/ 1 h 176"/>
                  <a:gd name="T70" fmla="*/ 43 w 280"/>
                  <a:gd name="T71" fmla="*/ 3 h 176"/>
                  <a:gd name="T72" fmla="*/ 30 w 280"/>
                  <a:gd name="T73" fmla="*/ 7 h 176"/>
                  <a:gd name="T74" fmla="*/ 20 w 280"/>
                  <a:gd name="T75" fmla="*/ 13 h 176"/>
                  <a:gd name="T76" fmla="*/ 12 w 280"/>
                  <a:gd name="T77" fmla="*/ 19 h 176"/>
                  <a:gd name="T78" fmla="*/ 5 w 280"/>
                  <a:gd name="T79" fmla="*/ 26 h 176"/>
                  <a:gd name="T80" fmla="*/ 1 w 280"/>
                  <a:gd name="T81" fmla="*/ 36 h 176"/>
                  <a:gd name="T82" fmla="*/ 0 w 280"/>
                  <a:gd name="T83" fmla="*/ 44 h 176"/>
                  <a:gd name="T84" fmla="*/ 0 w 280"/>
                  <a:gd name="T85" fmla="*/ 44 h 176"/>
                  <a:gd name="T86" fmla="*/ 0 w 280"/>
                  <a:gd name="T87" fmla="*/ 46 h 176"/>
                  <a:gd name="T88" fmla="*/ 1 w 280"/>
                  <a:gd name="T89" fmla="*/ 49 h 176"/>
                  <a:gd name="T90" fmla="*/ 1 w 280"/>
                  <a:gd name="T91" fmla="*/ 51 h 176"/>
                  <a:gd name="T92" fmla="*/ 2 w 280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6"/>
                  <a:gd name="T143" fmla="*/ 280 w 280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6">
                    <a:moveTo>
                      <a:pt x="4" y="109"/>
                    </a:moveTo>
                    <a:lnTo>
                      <a:pt x="4" y="109"/>
                    </a:lnTo>
                    <a:lnTo>
                      <a:pt x="11" y="122"/>
                    </a:lnTo>
                    <a:lnTo>
                      <a:pt x="22" y="135"/>
                    </a:lnTo>
                    <a:lnTo>
                      <a:pt x="36" y="146"/>
                    </a:lnTo>
                    <a:lnTo>
                      <a:pt x="53" y="157"/>
                    </a:lnTo>
                    <a:lnTo>
                      <a:pt x="72" y="165"/>
                    </a:lnTo>
                    <a:lnTo>
                      <a:pt x="92" y="171"/>
                    </a:lnTo>
                    <a:lnTo>
                      <a:pt x="116" y="175"/>
                    </a:lnTo>
                    <a:lnTo>
                      <a:pt x="140" y="176"/>
                    </a:lnTo>
                    <a:lnTo>
                      <a:pt x="165" y="175"/>
                    </a:lnTo>
                    <a:lnTo>
                      <a:pt x="189" y="171"/>
                    </a:lnTo>
                    <a:lnTo>
                      <a:pt x="211" y="164"/>
                    </a:lnTo>
                    <a:lnTo>
                      <a:pt x="231" y="156"/>
                    </a:lnTo>
                    <a:lnTo>
                      <a:pt x="247" y="144"/>
                    </a:lnTo>
                    <a:lnTo>
                      <a:pt x="261" y="133"/>
                    </a:lnTo>
                    <a:lnTo>
                      <a:pt x="271" y="119"/>
                    </a:lnTo>
                    <a:lnTo>
                      <a:pt x="278" y="104"/>
                    </a:lnTo>
                    <a:lnTo>
                      <a:pt x="279" y="99"/>
                    </a:lnTo>
                    <a:lnTo>
                      <a:pt x="279" y="96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8" y="71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3" y="71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3"/>
                    </a:lnTo>
                    <a:lnTo>
                      <a:pt x="4" y="10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0" name="Freeform 197"/>
              <p:cNvSpPr>
                <a:spLocks/>
              </p:cNvSpPr>
              <p:nvPr/>
            </p:nvSpPr>
            <p:spPr bwMode="auto">
              <a:xfrm>
                <a:off x="3464" y="2433"/>
                <a:ext cx="119" cy="74"/>
              </a:xfrm>
              <a:custGeom>
                <a:avLst/>
                <a:gdLst>
                  <a:gd name="T0" fmla="*/ 60 w 237"/>
                  <a:gd name="T1" fmla="*/ 74 h 149"/>
                  <a:gd name="T2" fmla="*/ 72 w 237"/>
                  <a:gd name="T3" fmla="*/ 74 h 149"/>
                  <a:gd name="T4" fmla="*/ 83 w 237"/>
                  <a:gd name="T5" fmla="*/ 71 h 149"/>
                  <a:gd name="T6" fmla="*/ 93 w 237"/>
                  <a:gd name="T7" fmla="*/ 68 h 149"/>
                  <a:gd name="T8" fmla="*/ 102 w 237"/>
                  <a:gd name="T9" fmla="*/ 63 h 149"/>
                  <a:gd name="T10" fmla="*/ 108 w 237"/>
                  <a:gd name="T11" fmla="*/ 58 h 149"/>
                  <a:gd name="T12" fmla="*/ 114 w 237"/>
                  <a:gd name="T13" fmla="*/ 52 h 149"/>
                  <a:gd name="T14" fmla="*/ 118 w 237"/>
                  <a:gd name="T15" fmla="*/ 45 h 149"/>
                  <a:gd name="T16" fmla="*/ 119 w 237"/>
                  <a:gd name="T17" fmla="*/ 37 h 149"/>
                  <a:gd name="T18" fmla="*/ 118 w 237"/>
                  <a:gd name="T19" fmla="*/ 30 h 149"/>
                  <a:gd name="T20" fmla="*/ 114 w 237"/>
                  <a:gd name="T21" fmla="*/ 23 h 149"/>
                  <a:gd name="T22" fmla="*/ 108 w 237"/>
                  <a:gd name="T23" fmla="*/ 17 h 149"/>
                  <a:gd name="T24" fmla="*/ 102 w 237"/>
                  <a:gd name="T25" fmla="*/ 11 h 149"/>
                  <a:gd name="T26" fmla="*/ 93 w 237"/>
                  <a:gd name="T27" fmla="*/ 6 h 149"/>
                  <a:gd name="T28" fmla="*/ 83 w 237"/>
                  <a:gd name="T29" fmla="*/ 3 h 149"/>
                  <a:gd name="T30" fmla="*/ 72 w 237"/>
                  <a:gd name="T31" fmla="*/ 1 h 149"/>
                  <a:gd name="T32" fmla="*/ 60 w 237"/>
                  <a:gd name="T33" fmla="*/ 0 h 149"/>
                  <a:gd name="T34" fmla="*/ 47 w 237"/>
                  <a:gd name="T35" fmla="*/ 1 h 149"/>
                  <a:gd name="T36" fmla="*/ 36 w 237"/>
                  <a:gd name="T37" fmla="*/ 3 h 149"/>
                  <a:gd name="T38" fmla="*/ 26 w 237"/>
                  <a:gd name="T39" fmla="*/ 6 h 149"/>
                  <a:gd name="T40" fmla="*/ 17 w 237"/>
                  <a:gd name="T41" fmla="*/ 11 h 149"/>
                  <a:gd name="T42" fmla="*/ 11 w 237"/>
                  <a:gd name="T43" fmla="*/ 17 h 149"/>
                  <a:gd name="T44" fmla="*/ 5 w 237"/>
                  <a:gd name="T45" fmla="*/ 23 h 149"/>
                  <a:gd name="T46" fmla="*/ 1 w 237"/>
                  <a:gd name="T47" fmla="*/ 30 h 149"/>
                  <a:gd name="T48" fmla="*/ 0 w 237"/>
                  <a:gd name="T49" fmla="*/ 37 h 149"/>
                  <a:gd name="T50" fmla="*/ 1 w 237"/>
                  <a:gd name="T51" fmla="*/ 45 h 149"/>
                  <a:gd name="T52" fmla="*/ 5 w 237"/>
                  <a:gd name="T53" fmla="*/ 52 h 149"/>
                  <a:gd name="T54" fmla="*/ 11 w 237"/>
                  <a:gd name="T55" fmla="*/ 58 h 149"/>
                  <a:gd name="T56" fmla="*/ 17 w 237"/>
                  <a:gd name="T57" fmla="*/ 63 h 149"/>
                  <a:gd name="T58" fmla="*/ 26 w 237"/>
                  <a:gd name="T59" fmla="*/ 68 h 149"/>
                  <a:gd name="T60" fmla="*/ 36 w 237"/>
                  <a:gd name="T61" fmla="*/ 71 h 149"/>
                  <a:gd name="T62" fmla="*/ 47 w 237"/>
                  <a:gd name="T63" fmla="*/ 74 h 149"/>
                  <a:gd name="T64" fmla="*/ 60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7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4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4" y="2"/>
                    </a:lnTo>
                    <a:lnTo>
                      <a:pt x="72" y="6"/>
                    </a:lnTo>
                    <a:lnTo>
                      <a:pt x="52" y="13"/>
                    </a:lnTo>
                    <a:lnTo>
                      <a:pt x="34" y="22"/>
                    </a:lnTo>
                    <a:lnTo>
                      <a:pt x="21" y="34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1" y="117"/>
                    </a:lnTo>
                    <a:lnTo>
                      <a:pt x="34" y="127"/>
                    </a:lnTo>
                    <a:lnTo>
                      <a:pt x="52" y="136"/>
                    </a:lnTo>
                    <a:lnTo>
                      <a:pt x="72" y="143"/>
                    </a:lnTo>
                    <a:lnTo>
                      <a:pt x="94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1" name="Freeform 198"/>
              <p:cNvSpPr>
                <a:spLocks/>
              </p:cNvSpPr>
              <p:nvPr/>
            </p:nvSpPr>
            <p:spPr bwMode="auto">
              <a:xfrm>
                <a:off x="3464" y="2433"/>
                <a:ext cx="119" cy="74"/>
              </a:xfrm>
              <a:custGeom>
                <a:avLst/>
                <a:gdLst>
                  <a:gd name="T0" fmla="*/ 60 w 237"/>
                  <a:gd name="T1" fmla="*/ 74 h 149"/>
                  <a:gd name="T2" fmla="*/ 60 w 237"/>
                  <a:gd name="T3" fmla="*/ 74 h 149"/>
                  <a:gd name="T4" fmla="*/ 72 w 237"/>
                  <a:gd name="T5" fmla="*/ 74 h 149"/>
                  <a:gd name="T6" fmla="*/ 83 w 237"/>
                  <a:gd name="T7" fmla="*/ 71 h 149"/>
                  <a:gd name="T8" fmla="*/ 93 w 237"/>
                  <a:gd name="T9" fmla="*/ 68 h 149"/>
                  <a:gd name="T10" fmla="*/ 102 w 237"/>
                  <a:gd name="T11" fmla="*/ 63 h 149"/>
                  <a:gd name="T12" fmla="*/ 108 w 237"/>
                  <a:gd name="T13" fmla="*/ 58 h 149"/>
                  <a:gd name="T14" fmla="*/ 114 w 237"/>
                  <a:gd name="T15" fmla="*/ 52 h 149"/>
                  <a:gd name="T16" fmla="*/ 118 w 237"/>
                  <a:gd name="T17" fmla="*/ 45 h 149"/>
                  <a:gd name="T18" fmla="*/ 119 w 237"/>
                  <a:gd name="T19" fmla="*/ 37 h 149"/>
                  <a:gd name="T20" fmla="*/ 119 w 237"/>
                  <a:gd name="T21" fmla="*/ 37 h 149"/>
                  <a:gd name="T22" fmla="*/ 118 w 237"/>
                  <a:gd name="T23" fmla="*/ 30 h 149"/>
                  <a:gd name="T24" fmla="*/ 114 w 237"/>
                  <a:gd name="T25" fmla="*/ 23 h 149"/>
                  <a:gd name="T26" fmla="*/ 108 w 237"/>
                  <a:gd name="T27" fmla="*/ 17 h 149"/>
                  <a:gd name="T28" fmla="*/ 102 w 237"/>
                  <a:gd name="T29" fmla="*/ 11 h 149"/>
                  <a:gd name="T30" fmla="*/ 93 w 237"/>
                  <a:gd name="T31" fmla="*/ 6 h 149"/>
                  <a:gd name="T32" fmla="*/ 83 w 237"/>
                  <a:gd name="T33" fmla="*/ 3 h 149"/>
                  <a:gd name="T34" fmla="*/ 72 w 237"/>
                  <a:gd name="T35" fmla="*/ 1 h 149"/>
                  <a:gd name="T36" fmla="*/ 60 w 237"/>
                  <a:gd name="T37" fmla="*/ 0 h 149"/>
                  <a:gd name="T38" fmla="*/ 60 w 237"/>
                  <a:gd name="T39" fmla="*/ 0 h 149"/>
                  <a:gd name="T40" fmla="*/ 47 w 237"/>
                  <a:gd name="T41" fmla="*/ 1 h 149"/>
                  <a:gd name="T42" fmla="*/ 36 w 237"/>
                  <a:gd name="T43" fmla="*/ 3 h 149"/>
                  <a:gd name="T44" fmla="*/ 26 w 237"/>
                  <a:gd name="T45" fmla="*/ 6 h 149"/>
                  <a:gd name="T46" fmla="*/ 17 w 237"/>
                  <a:gd name="T47" fmla="*/ 11 h 149"/>
                  <a:gd name="T48" fmla="*/ 11 w 237"/>
                  <a:gd name="T49" fmla="*/ 17 h 149"/>
                  <a:gd name="T50" fmla="*/ 5 w 237"/>
                  <a:gd name="T51" fmla="*/ 23 h 149"/>
                  <a:gd name="T52" fmla="*/ 1 w 237"/>
                  <a:gd name="T53" fmla="*/ 30 h 149"/>
                  <a:gd name="T54" fmla="*/ 0 w 237"/>
                  <a:gd name="T55" fmla="*/ 37 h 149"/>
                  <a:gd name="T56" fmla="*/ 0 w 237"/>
                  <a:gd name="T57" fmla="*/ 37 h 149"/>
                  <a:gd name="T58" fmla="*/ 1 w 237"/>
                  <a:gd name="T59" fmla="*/ 45 h 149"/>
                  <a:gd name="T60" fmla="*/ 5 w 237"/>
                  <a:gd name="T61" fmla="*/ 52 h 149"/>
                  <a:gd name="T62" fmla="*/ 11 w 237"/>
                  <a:gd name="T63" fmla="*/ 58 h 149"/>
                  <a:gd name="T64" fmla="*/ 17 w 237"/>
                  <a:gd name="T65" fmla="*/ 63 h 149"/>
                  <a:gd name="T66" fmla="*/ 26 w 237"/>
                  <a:gd name="T67" fmla="*/ 68 h 149"/>
                  <a:gd name="T68" fmla="*/ 36 w 237"/>
                  <a:gd name="T69" fmla="*/ 71 h 149"/>
                  <a:gd name="T70" fmla="*/ 47 w 237"/>
                  <a:gd name="T71" fmla="*/ 74 h 149"/>
                  <a:gd name="T72" fmla="*/ 60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7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4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4" y="2"/>
                    </a:lnTo>
                    <a:lnTo>
                      <a:pt x="72" y="6"/>
                    </a:lnTo>
                    <a:lnTo>
                      <a:pt x="52" y="13"/>
                    </a:lnTo>
                    <a:lnTo>
                      <a:pt x="34" y="22"/>
                    </a:lnTo>
                    <a:lnTo>
                      <a:pt x="21" y="34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1" y="117"/>
                    </a:lnTo>
                    <a:lnTo>
                      <a:pt x="34" y="127"/>
                    </a:lnTo>
                    <a:lnTo>
                      <a:pt x="52" y="136"/>
                    </a:lnTo>
                    <a:lnTo>
                      <a:pt x="72" y="143"/>
                    </a:lnTo>
                    <a:lnTo>
                      <a:pt x="94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2" name="Freeform 199"/>
              <p:cNvSpPr>
                <a:spLocks/>
              </p:cNvSpPr>
              <p:nvPr/>
            </p:nvSpPr>
            <p:spPr bwMode="auto">
              <a:xfrm>
                <a:off x="3455" y="2476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1 w 274"/>
                  <a:gd name="T5" fmla="*/ 22 h 92"/>
                  <a:gd name="T6" fmla="*/ 126 w 274"/>
                  <a:gd name="T7" fmla="*/ 28 h 92"/>
                  <a:gd name="T8" fmla="*/ 119 w 274"/>
                  <a:gd name="T9" fmla="*/ 34 h 92"/>
                  <a:gd name="T10" fmla="*/ 112 w 274"/>
                  <a:gd name="T11" fmla="*/ 38 h 92"/>
                  <a:gd name="T12" fmla="*/ 103 w 274"/>
                  <a:gd name="T13" fmla="*/ 42 h 92"/>
                  <a:gd name="T14" fmla="*/ 93 w 274"/>
                  <a:gd name="T15" fmla="*/ 44 h 92"/>
                  <a:gd name="T16" fmla="*/ 81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7 w 274"/>
                  <a:gd name="T23" fmla="*/ 43 h 92"/>
                  <a:gd name="T24" fmla="*/ 37 w 274"/>
                  <a:gd name="T25" fmla="*/ 40 h 92"/>
                  <a:gd name="T26" fmla="*/ 27 w 274"/>
                  <a:gd name="T27" fmla="*/ 36 h 92"/>
                  <a:gd name="T28" fmla="*/ 19 w 274"/>
                  <a:gd name="T29" fmla="*/ 31 h 92"/>
                  <a:gd name="T30" fmla="*/ 11 w 274"/>
                  <a:gd name="T31" fmla="*/ 26 h 92"/>
                  <a:gd name="T32" fmla="*/ 5 w 274"/>
                  <a:gd name="T33" fmla="*/ 20 h 92"/>
                  <a:gd name="T34" fmla="*/ 1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5 h 92"/>
                  <a:gd name="T42" fmla="*/ 15 w 274"/>
                  <a:gd name="T43" fmla="*/ 21 h 92"/>
                  <a:gd name="T44" fmla="*/ 23 w 274"/>
                  <a:gd name="T45" fmla="*/ 26 h 92"/>
                  <a:gd name="T46" fmla="*/ 33 w 274"/>
                  <a:gd name="T47" fmla="*/ 31 h 92"/>
                  <a:gd name="T48" fmla="*/ 44 w 274"/>
                  <a:gd name="T49" fmla="*/ 34 h 92"/>
                  <a:gd name="T50" fmla="*/ 55 w 274"/>
                  <a:gd name="T51" fmla="*/ 36 h 92"/>
                  <a:gd name="T52" fmla="*/ 69 w 274"/>
                  <a:gd name="T53" fmla="*/ 37 h 92"/>
                  <a:gd name="T54" fmla="*/ 81 w 274"/>
                  <a:gd name="T55" fmla="*/ 36 h 92"/>
                  <a:gd name="T56" fmla="*/ 93 w 274"/>
                  <a:gd name="T57" fmla="*/ 35 h 92"/>
                  <a:gd name="T58" fmla="*/ 103 w 274"/>
                  <a:gd name="T59" fmla="*/ 31 h 92"/>
                  <a:gd name="T60" fmla="*/ 113 w 274"/>
                  <a:gd name="T61" fmla="*/ 27 h 92"/>
                  <a:gd name="T62" fmla="*/ 121 w 274"/>
                  <a:gd name="T63" fmla="*/ 22 h 92"/>
                  <a:gd name="T64" fmla="*/ 129 w 274"/>
                  <a:gd name="T65" fmla="*/ 15 h 92"/>
                  <a:gd name="T66" fmla="*/ 134 w 274"/>
                  <a:gd name="T67" fmla="*/ 9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2"/>
                    </a:moveTo>
                    <a:lnTo>
                      <a:pt x="269" y="29"/>
                    </a:lnTo>
                    <a:lnTo>
                      <a:pt x="262" y="43"/>
                    </a:lnTo>
                    <a:lnTo>
                      <a:pt x="252" y="56"/>
                    </a:lnTo>
                    <a:lnTo>
                      <a:pt x="239" y="67"/>
                    </a:lnTo>
                    <a:lnTo>
                      <a:pt x="224" y="76"/>
                    </a:lnTo>
                    <a:lnTo>
                      <a:pt x="207" y="83"/>
                    </a:lnTo>
                    <a:lnTo>
                      <a:pt x="186" y="87"/>
                    </a:lnTo>
                    <a:lnTo>
                      <a:pt x="163" y="91"/>
                    </a:lnTo>
                    <a:lnTo>
                      <a:pt x="137" y="92"/>
                    </a:lnTo>
                    <a:lnTo>
                      <a:pt x="116" y="91"/>
                    </a:lnTo>
                    <a:lnTo>
                      <a:pt x="95" y="86"/>
                    </a:lnTo>
                    <a:lnTo>
                      <a:pt x="74" y="80"/>
                    </a:lnTo>
                    <a:lnTo>
                      <a:pt x="55" y="72"/>
                    </a:lnTo>
                    <a:lnTo>
                      <a:pt x="38" y="63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30"/>
                    </a:lnTo>
                    <a:lnTo>
                      <a:pt x="30" y="42"/>
                    </a:lnTo>
                    <a:lnTo>
                      <a:pt x="47" y="53"/>
                    </a:lnTo>
                    <a:lnTo>
                      <a:pt x="66" y="62"/>
                    </a:lnTo>
                    <a:lnTo>
                      <a:pt x="88" y="68"/>
                    </a:lnTo>
                    <a:lnTo>
                      <a:pt x="111" y="72"/>
                    </a:lnTo>
                    <a:lnTo>
                      <a:pt x="137" y="73"/>
                    </a:lnTo>
                    <a:lnTo>
                      <a:pt x="162" y="72"/>
                    </a:lnTo>
                    <a:lnTo>
                      <a:pt x="186" y="69"/>
                    </a:lnTo>
                    <a:lnTo>
                      <a:pt x="207" y="62"/>
                    </a:lnTo>
                    <a:lnTo>
                      <a:pt x="227" y="54"/>
                    </a:lnTo>
                    <a:lnTo>
                      <a:pt x="243" y="43"/>
                    </a:lnTo>
                    <a:lnTo>
                      <a:pt x="257" y="31"/>
                    </a:lnTo>
                    <a:lnTo>
                      <a:pt x="267" y="17"/>
                    </a:lnTo>
                    <a:lnTo>
                      <a:pt x="274" y="2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3" name="Freeform 200"/>
              <p:cNvSpPr>
                <a:spLocks/>
              </p:cNvSpPr>
              <p:nvPr/>
            </p:nvSpPr>
            <p:spPr bwMode="auto">
              <a:xfrm>
                <a:off x="3451" y="2402"/>
                <a:ext cx="140" cy="87"/>
              </a:xfrm>
              <a:custGeom>
                <a:avLst/>
                <a:gdLst>
                  <a:gd name="T0" fmla="*/ 2 w 280"/>
                  <a:gd name="T1" fmla="*/ 53 h 175"/>
                  <a:gd name="T2" fmla="*/ 5 w 280"/>
                  <a:gd name="T3" fmla="*/ 60 h 175"/>
                  <a:gd name="T4" fmla="*/ 11 w 280"/>
                  <a:gd name="T5" fmla="*/ 67 h 175"/>
                  <a:gd name="T6" fmla="*/ 18 w 280"/>
                  <a:gd name="T7" fmla="*/ 73 h 175"/>
                  <a:gd name="T8" fmla="*/ 26 w 280"/>
                  <a:gd name="T9" fmla="*/ 78 h 175"/>
                  <a:gd name="T10" fmla="*/ 36 w 280"/>
                  <a:gd name="T11" fmla="*/ 82 h 175"/>
                  <a:gd name="T12" fmla="*/ 46 w 280"/>
                  <a:gd name="T13" fmla="*/ 85 h 175"/>
                  <a:gd name="T14" fmla="*/ 58 w 280"/>
                  <a:gd name="T15" fmla="*/ 87 h 175"/>
                  <a:gd name="T16" fmla="*/ 70 w 280"/>
                  <a:gd name="T17" fmla="*/ 87 h 175"/>
                  <a:gd name="T18" fmla="*/ 82 w 280"/>
                  <a:gd name="T19" fmla="*/ 87 h 175"/>
                  <a:gd name="T20" fmla="*/ 94 w 280"/>
                  <a:gd name="T21" fmla="*/ 84 h 175"/>
                  <a:gd name="T22" fmla="*/ 105 w 280"/>
                  <a:gd name="T23" fmla="*/ 82 h 175"/>
                  <a:gd name="T24" fmla="*/ 115 w 280"/>
                  <a:gd name="T25" fmla="*/ 77 h 175"/>
                  <a:gd name="T26" fmla="*/ 123 w 280"/>
                  <a:gd name="T27" fmla="*/ 72 h 175"/>
                  <a:gd name="T28" fmla="*/ 131 w 280"/>
                  <a:gd name="T29" fmla="*/ 65 h 175"/>
                  <a:gd name="T30" fmla="*/ 136 w 280"/>
                  <a:gd name="T31" fmla="*/ 59 h 175"/>
                  <a:gd name="T32" fmla="*/ 139 w 280"/>
                  <a:gd name="T33" fmla="*/ 51 h 175"/>
                  <a:gd name="T34" fmla="*/ 140 w 280"/>
                  <a:gd name="T35" fmla="*/ 49 h 175"/>
                  <a:gd name="T36" fmla="*/ 140 w 280"/>
                  <a:gd name="T37" fmla="*/ 48 h 175"/>
                  <a:gd name="T38" fmla="*/ 140 w 280"/>
                  <a:gd name="T39" fmla="*/ 46 h 175"/>
                  <a:gd name="T40" fmla="*/ 140 w 280"/>
                  <a:gd name="T41" fmla="*/ 44 h 175"/>
                  <a:gd name="T42" fmla="*/ 139 w 280"/>
                  <a:gd name="T43" fmla="*/ 35 h 175"/>
                  <a:gd name="T44" fmla="*/ 135 w 280"/>
                  <a:gd name="T45" fmla="*/ 26 h 175"/>
                  <a:gd name="T46" fmla="*/ 128 w 280"/>
                  <a:gd name="T47" fmla="*/ 19 h 175"/>
                  <a:gd name="T48" fmla="*/ 119 w 280"/>
                  <a:gd name="T49" fmla="*/ 13 h 175"/>
                  <a:gd name="T50" fmla="*/ 109 w 280"/>
                  <a:gd name="T51" fmla="*/ 7 h 175"/>
                  <a:gd name="T52" fmla="*/ 97 w 280"/>
                  <a:gd name="T53" fmla="*/ 3 h 175"/>
                  <a:gd name="T54" fmla="*/ 83 w 280"/>
                  <a:gd name="T55" fmla="*/ 1 h 175"/>
                  <a:gd name="T56" fmla="*/ 70 w 280"/>
                  <a:gd name="T57" fmla="*/ 0 h 175"/>
                  <a:gd name="T58" fmla="*/ 56 w 280"/>
                  <a:gd name="T59" fmla="*/ 1 h 175"/>
                  <a:gd name="T60" fmla="*/ 43 w 280"/>
                  <a:gd name="T61" fmla="*/ 3 h 175"/>
                  <a:gd name="T62" fmla="*/ 30 w 280"/>
                  <a:gd name="T63" fmla="*/ 7 h 175"/>
                  <a:gd name="T64" fmla="*/ 20 w 280"/>
                  <a:gd name="T65" fmla="*/ 13 h 175"/>
                  <a:gd name="T66" fmla="*/ 12 w 280"/>
                  <a:gd name="T67" fmla="*/ 19 h 175"/>
                  <a:gd name="T68" fmla="*/ 5 w 280"/>
                  <a:gd name="T69" fmla="*/ 26 h 175"/>
                  <a:gd name="T70" fmla="*/ 1 w 280"/>
                  <a:gd name="T71" fmla="*/ 35 h 175"/>
                  <a:gd name="T72" fmla="*/ 0 w 280"/>
                  <a:gd name="T73" fmla="*/ 44 h 175"/>
                  <a:gd name="T74" fmla="*/ 0 w 280"/>
                  <a:gd name="T75" fmla="*/ 46 h 175"/>
                  <a:gd name="T76" fmla="*/ 1 w 280"/>
                  <a:gd name="T77" fmla="*/ 49 h 175"/>
                  <a:gd name="T78" fmla="*/ 1 w 280"/>
                  <a:gd name="T79" fmla="*/ 51 h 175"/>
                  <a:gd name="T80" fmla="*/ 2 w 280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6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3" y="170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4"/>
                    </a:lnTo>
                    <a:lnTo>
                      <a:pt x="231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9"/>
                    </a:lnTo>
                    <a:lnTo>
                      <a:pt x="279" y="96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8" y="70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2" y="98"/>
                    </a:lnTo>
                    <a:lnTo>
                      <a:pt x="3" y="103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4" name="Freeform 201"/>
              <p:cNvSpPr>
                <a:spLocks/>
              </p:cNvSpPr>
              <p:nvPr/>
            </p:nvSpPr>
            <p:spPr bwMode="auto">
              <a:xfrm>
                <a:off x="3451" y="2402"/>
                <a:ext cx="140" cy="87"/>
              </a:xfrm>
              <a:custGeom>
                <a:avLst/>
                <a:gdLst>
                  <a:gd name="T0" fmla="*/ 2 w 280"/>
                  <a:gd name="T1" fmla="*/ 53 h 175"/>
                  <a:gd name="T2" fmla="*/ 2 w 280"/>
                  <a:gd name="T3" fmla="*/ 53 h 175"/>
                  <a:gd name="T4" fmla="*/ 5 w 280"/>
                  <a:gd name="T5" fmla="*/ 60 h 175"/>
                  <a:gd name="T6" fmla="*/ 11 w 280"/>
                  <a:gd name="T7" fmla="*/ 67 h 175"/>
                  <a:gd name="T8" fmla="*/ 18 w 280"/>
                  <a:gd name="T9" fmla="*/ 73 h 175"/>
                  <a:gd name="T10" fmla="*/ 26 w 280"/>
                  <a:gd name="T11" fmla="*/ 78 h 175"/>
                  <a:gd name="T12" fmla="*/ 36 w 280"/>
                  <a:gd name="T13" fmla="*/ 82 h 175"/>
                  <a:gd name="T14" fmla="*/ 46 w 280"/>
                  <a:gd name="T15" fmla="*/ 85 h 175"/>
                  <a:gd name="T16" fmla="*/ 58 w 280"/>
                  <a:gd name="T17" fmla="*/ 87 h 175"/>
                  <a:gd name="T18" fmla="*/ 70 w 280"/>
                  <a:gd name="T19" fmla="*/ 87 h 175"/>
                  <a:gd name="T20" fmla="*/ 70 w 280"/>
                  <a:gd name="T21" fmla="*/ 87 h 175"/>
                  <a:gd name="T22" fmla="*/ 82 w 280"/>
                  <a:gd name="T23" fmla="*/ 87 h 175"/>
                  <a:gd name="T24" fmla="*/ 94 w 280"/>
                  <a:gd name="T25" fmla="*/ 84 h 175"/>
                  <a:gd name="T26" fmla="*/ 105 w 280"/>
                  <a:gd name="T27" fmla="*/ 82 h 175"/>
                  <a:gd name="T28" fmla="*/ 115 w 280"/>
                  <a:gd name="T29" fmla="*/ 77 h 175"/>
                  <a:gd name="T30" fmla="*/ 123 w 280"/>
                  <a:gd name="T31" fmla="*/ 72 h 175"/>
                  <a:gd name="T32" fmla="*/ 131 w 280"/>
                  <a:gd name="T33" fmla="*/ 65 h 175"/>
                  <a:gd name="T34" fmla="*/ 136 w 280"/>
                  <a:gd name="T35" fmla="*/ 59 h 175"/>
                  <a:gd name="T36" fmla="*/ 139 w 280"/>
                  <a:gd name="T37" fmla="*/ 51 h 175"/>
                  <a:gd name="T38" fmla="*/ 139 w 280"/>
                  <a:gd name="T39" fmla="*/ 51 h 175"/>
                  <a:gd name="T40" fmla="*/ 140 w 280"/>
                  <a:gd name="T41" fmla="*/ 49 h 175"/>
                  <a:gd name="T42" fmla="*/ 140 w 280"/>
                  <a:gd name="T43" fmla="*/ 48 h 175"/>
                  <a:gd name="T44" fmla="*/ 140 w 280"/>
                  <a:gd name="T45" fmla="*/ 46 h 175"/>
                  <a:gd name="T46" fmla="*/ 140 w 280"/>
                  <a:gd name="T47" fmla="*/ 44 h 175"/>
                  <a:gd name="T48" fmla="*/ 140 w 280"/>
                  <a:gd name="T49" fmla="*/ 44 h 175"/>
                  <a:gd name="T50" fmla="*/ 139 w 280"/>
                  <a:gd name="T51" fmla="*/ 35 h 175"/>
                  <a:gd name="T52" fmla="*/ 135 w 280"/>
                  <a:gd name="T53" fmla="*/ 26 h 175"/>
                  <a:gd name="T54" fmla="*/ 128 w 280"/>
                  <a:gd name="T55" fmla="*/ 19 h 175"/>
                  <a:gd name="T56" fmla="*/ 119 w 280"/>
                  <a:gd name="T57" fmla="*/ 13 h 175"/>
                  <a:gd name="T58" fmla="*/ 109 w 280"/>
                  <a:gd name="T59" fmla="*/ 7 h 175"/>
                  <a:gd name="T60" fmla="*/ 97 w 280"/>
                  <a:gd name="T61" fmla="*/ 3 h 175"/>
                  <a:gd name="T62" fmla="*/ 83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56 w 280"/>
                  <a:gd name="T69" fmla="*/ 1 h 175"/>
                  <a:gd name="T70" fmla="*/ 43 w 280"/>
                  <a:gd name="T71" fmla="*/ 3 h 175"/>
                  <a:gd name="T72" fmla="*/ 30 w 280"/>
                  <a:gd name="T73" fmla="*/ 7 h 175"/>
                  <a:gd name="T74" fmla="*/ 20 w 280"/>
                  <a:gd name="T75" fmla="*/ 13 h 175"/>
                  <a:gd name="T76" fmla="*/ 12 w 280"/>
                  <a:gd name="T77" fmla="*/ 19 h 175"/>
                  <a:gd name="T78" fmla="*/ 5 w 280"/>
                  <a:gd name="T79" fmla="*/ 26 h 175"/>
                  <a:gd name="T80" fmla="*/ 1 w 280"/>
                  <a:gd name="T81" fmla="*/ 35 h 175"/>
                  <a:gd name="T82" fmla="*/ 0 w 280"/>
                  <a:gd name="T83" fmla="*/ 44 h 175"/>
                  <a:gd name="T84" fmla="*/ 0 w 280"/>
                  <a:gd name="T85" fmla="*/ 44 h 175"/>
                  <a:gd name="T86" fmla="*/ 0 w 280"/>
                  <a:gd name="T87" fmla="*/ 46 h 175"/>
                  <a:gd name="T88" fmla="*/ 1 w 280"/>
                  <a:gd name="T89" fmla="*/ 49 h 175"/>
                  <a:gd name="T90" fmla="*/ 1 w 280"/>
                  <a:gd name="T91" fmla="*/ 51 h 175"/>
                  <a:gd name="T92" fmla="*/ 2 w 280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6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3" y="170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4"/>
                    </a:lnTo>
                    <a:lnTo>
                      <a:pt x="231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9"/>
                    </a:lnTo>
                    <a:lnTo>
                      <a:pt x="279" y="96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8" y="70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2" y="98"/>
                    </a:lnTo>
                    <a:lnTo>
                      <a:pt x="3" y="103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5" name="Freeform 202"/>
              <p:cNvSpPr>
                <a:spLocks/>
              </p:cNvSpPr>
              <p:nvPr/>
            </p:nvSpPr>
            <p:spPr bwMode="auto">
              <a:xfrm>
                <a:off x="3460" y="2409"/>
                <a:ext cx="119" cy="74"/>
              </a:xfrm>
              <a:custGeom>
                <a:avLst/>
                <a:gdLst>
                  <a:gd name="T0" fmla="*/ 60 w 237"/>
                  <a:gd name="T1" fmla="*/ 74 h 149"/>
                  <a:gd name="T2" fmla="*/ 72 w 237"/>
                  <a:gd name="T3" fmla="*/ 73 h 149"/>
                  <a:gd name="T4" fmla="*/ 83 w 237"/>
                  <a:gd name="T5" fmla="*/ 71 h 149"/>
                  <a:gd name="T6" fmla="*/ 93 w 237"/>
                  <a:gd name="T7" fmla="*/ 68 h 149"/>
                  <a:gd name="T8" fmla="*/ 102 w 237"/>
                  <a:gd name="T9" fmla="*/ 63 h 149"/>
                  <a:gd name="T10" fmla="*/ 109 w 237"/>
                  <a:gd name="T11" fmla="*/ 57 h 149"/>
                  <a:gd name="T12" fmla="*/ 114 w 237"/>
                  <a:gd name="T13" fmla="*/ 51 h 149"/>
                  <a:gd name="T14" fmla="*/ 118 w 237"/>
                  <a:gd name="T15" fmla="*/ 44 h 149"/>
                  <a:gd name="T16" fmla="*/ 119 w 237"/>
                  <a:gd name="T17" fmla="*/ 37 h 149"/>
                  <a:gd name="T18" fmla="*/ 118 w 237"/>
                  <a:gd name="T19" fmla="*/ 29 h 149"/>
                  <a:gd name="T20" fmla="*/ 114 w 237"/>
                  <a:gd name="T21" fmla="*/ 22 h 149"/>
                  <a:gd name="T22" fmla="*/ 109 w 237"/>
                  <a:gd name="T23" fmla="*/ 16 h 149"/>
                  <a:gd name="T24" fmla="*/ 102 w 237"/>
                  <a:gd name="T25" fmla="*/ 11 h 149"/>
                  <a:gd name="T26" fmla="*/ 93 w 237"/>
                  <a:gd name="T27" fmla="*/ 6 h 149"/>
                  <a:gd name="T28" fmla="*/ 83 w 237"/>
                  <a:gd name="T29" fmla="*/ 3 h 149"/>
                  <a:gd name="T30" fmla="*/ 72 w 237"/>
                  <a:gd name="T31" fmla="*/ 0 h 149"/>
                  <a:gd name="T32" fmla="*/ 60 w 237"/>
                  <a:gd name="T33" fmla="*/ 0 h 149"/>
                  <a:gd name="T34" fmla="*/ 47 w 237"/>
                  <a:gd name="T35" fmla="*/ 0 h 149"/>
                  <a:gd name="T36" fmla="*/ 37 w 237"/>
                  <a:gd name="T37" fmla="*/ 3 h 149"/>
                  <a:gd name="T38" fmla="*/ 26 w 237"/>
                  <a:gd name="T39" fmla="*/ 6 h 149"/>
                  <a:gd name="T40" fmla="*/ 18 w 237"/>
                  <a:gd name="T41" fmla="*/ 11 h 149"/>
                  <a:gd name="T42" fmla="*/ 11 w 237"/>
                  <a:gd name="T43" fmla="*/ 16 h 149"/>
                  <a:gd name="T44" fmla="*/ 5 w 237"/>
                  <a:gd name="T45" fmla="*/ 22 h 149"/>
                  <a:gd name="T46" fmla="*/ 1 w 237"/>
                  <a:gd name="T47" fmla="*/ 29 h 149"/>
                  <a:gd name="T48" fmla="*/ 0 w 237"/>
                  <a:gd name="T49" fmla="*/ 37 h 149"/>
                  <a:gd name="T50" fmla="*/ 1 w 237"/>
                  <a:gd name="T51" fmla="*/ 44 h 149"/>
                  <a:gd name="T52" fmla="*/ 5 w 237"/>
                  <a:gd name="T53" fmla="*/ 51 h 149"/>
                  <a:gd name="T54" fmla="*/ 11 w 237"/>
                  <a:gd name="T55" fmla="*/ 57 h 149"/>
                  <a:gd name="T56" fmla="*/ 18 w 237"/>
                  <a:gd name="T57" fmla="*/ 63 h 149"/>
                  <a:gd name="T58" fmla="*/ 26 w 237"/>
                  <a:gd name="T59" fmla="*/ 68 h 149"/>
                  <a:gd name="T60" fmla="*/ 37 w 237"/>
                  <a:gd name="T61" fmla="*/ 71 h 149"/>
                  <a:gd name="T62" fmla="*/ 47 w 237"/>
                  <a:gd name="T63" fmla="*/ 73 h 149"/>
                  <a:gd name="T64" fmla="*/ 60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9" y="149"/>
                    </a:moveTo>
                    <a:lnTo>
                      <a:pt x="143" y="147"/>
                    </a:lnTo>
                    <a:lnTo>
                      <a:pt x="165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7" y="115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7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7" y="32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2"/>
                    </a:lnTo>
                    <a:lnTo>
                      <a:pt x="9" y="45"/>
                    </a:lnTo>
                    <a:lnTo>
                      <a:pt x="2" y="59"/>
                    </a:lnTo>
                    <a:lnTo>
                      <a:pt x="0" y="74"/>
                    </a:lnTo>
                    <a:lnTo>
                      <a:pt x="2" y="89"/>
                    </a:lnTo>
                    <a:lnTo>
                      <a:pt x="9" y="103"/>
                    </a:lnTo>
                    <a:lnTo>
                      <a:pt x="21" y="115"/>
                    </a:lnTo>
                    <a:lnTo>
                      <a:pt x="35" y="127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4" y="147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6" name="Freeform 203"/>
              <p:cNvSpPr>
                <a:spLocks/>
              </p:cNvSpPr>
              <p:nvPr/>
            </p:nvSpPr>
            <p:spPr bwMode="auto">
              <a:xfrm>
                <a:off x="3460" y="2409"/>
                <a:ext cx="119" cy="74"/>
              </a:xfrm>
              <a:custGeom>
                <a:avLst/>
                <a:gdLst>
                  <a:gd name="T0" fmla="*/ 60 w 237"/>
                  <a:gd name="T1" fmla="*/ 74 h 149"/>
                  <a:gd name="T2" fmla="*/ 60 w 237"/>
                  <a:gd name="T3" fmla="*/ 74 h 149"/>
                  <a:gd name="T4" fmla="*/ 72 w 237"/>
                  <a:gd name="T5" fmla="*/ 73 h 149"/>
                  <a:gd name="T6" fmla="*/ 83 w 237"/>
                  <a:gd name="T7" fmla="*/ 71 h 149"/>
                  <a:gd name="T8" fmla="*/ 93 w 237"/>
                  <a:gd name="T9" fmla="*/ 68 h 149"/>
                  <a:gd name="T10" fmla="*/ 102 w 237"/>
                  <a:gd name="T11" fmla="*/ 63 h 149"/>
                  <a:gd name="T12" fmla="*/ 109 w 237"/>
                  <a:gd name="T13" fmla="*/ 57 h 149"/>
                  <a:gd name="T14" fmla="*/ 114 w 237"/>
                  <a:gd name="T15" fmla="*/ 51 h 149"/>
                  <a:gd name="T16" fmla="*/ 118 w 237"/>
                  <a:gd name="T17" fmla="*/ 44 h 149"/>
                  <a:gd name="T18" fmla="*/ 119 w 237"/>
                  <a:gd name="T19" fmla="*/ 37 h 149"/>
                  <a:gd name="T20" fmla="*/ 119 w 237"/>
                  <a:gd name="T21" fmla="*/ 37 h 149"/>
                  <a:gd name="T22" fmla="*/ 118 w 237"/>
                  <a:gd name="T23" fmla="*/ 29 h 149"/>
                  <a:gd name="T24" fmla="*/ 114 w 237"/>
                  <a:gd name="T25" fmla="*/ 22 h 149"/>
                  <a:gd name="T26" fmla="*/ 109 w 237"/>
                  <a:gd name="T27" fmla="*/ 16 h 149"/>
                  <a:gd name="T28" fmla="*/ 102 w 237"/>
                  <a:gd name="T29" fmla="*/ 11 h 149"/>
                  <a:gd name="T30" fmla="*/ 93 w 237"/>
                  <a:gd name="T31" fmla="*/ 6 h 149"/>
                  <a:gd name="T32" fmla="*/ 83 w 237"/>
                  <a:gd name="T33" fmla="*/ 3 h 149"/>
                  <a:gd name="T34" fmla="*/ 72 w 237"/>
                  <a:gd name="T35" fmla="*/ 0 h 149"/>
                  <a:gd name="T36" fmla="*/ 60 w 237"/>
                  <a:gd name="T37" fmla="*/ 0 h 149"/>
                  <a:gd name="T38" fmla="*/ 60 w 237"/>
                  <a:gd name="T39" fmla="*/ 0 h 149"/>
                  <a:gd name="T40" fmla="*/ 47 w 237"/>
                  <a:gd name="T41" fmla="*/ 0 h 149"/>
                  <a:gd name="T42" fmla="*/ 37 w 237"/>
                  <a:gd name="T43" fmla="*/ 3 h 149"/>
                  <a:gd name="T44" fmla="*/ 26 w 237"/>
                  <a:gd name="T45" fmla="*/ 6 h 149"/>
                  <a:gd name="T46" fmla="*/ 18 w 237"/>
                  <a:gd name="T47" fmla="*/ 11 h 149"/>
                  <a:gd name="T48" fmla="*/ 11 w 237"/>
                  <a:gd name="T49" fmla="*/ 16 h 149"/>
                  <a:gd name="T50" fmla="*/ 5 w 237"/>
                  <a:gd name="T51" fmla="*/ 22 h 149"/>
                  <a:gd name="T52" fmla="*/ 1 w 237"/>
                  <a:gd name="T53" fmla="*/ 29 h 149"/>
                  <a:gd name="T54" fmla="*/ 0 w 237"/>
                  <a:gd name="T55" fmla="*/ 37 h 149"/>
                  <a:gd name="T56" fmla="*/ 0 w 237"/>
                  <a:gd name="T57" fmla="*/ 37 h 149"/>
                  <a:gd name="T58" fmla="*/ 1 w 237"/>
                  <a:gd name="T59" fmla="*/ 44 h 149"/>
                  <a:gd name="T60" fmla="*/ 5 w 237"/>
                  <a:gd name="T61" fmla="*/ 51 h 149"/>
                  <a:gd name="T62" fmla="*/ 11 w 237"/>
                  <a:gd name="T63" fmla="*/ 57 h 149"/>
                  <a:gd name="T64" fmla="*/ 18 w 237"/>
                  <a:gd name="T65" fmla="*/ 63 h 149"/>
                  <a:gd name="T66" fmla="*/ 26 w 237"/>
                  <a:gd name="T67" fmla="*/ 68 h 149"/>
                  <a:gd name="T68" fmla="*/ 37 w 237"/>
                  <a:gd name="T69" fmla="*/ 71 h 149"/>
                  <a:gd name="T70" fmla="*/ 47 w 237"/>
                  <a:gd name="T71" fmla="*/ 73 h 149"/>
                  <a:gd name="T72" fmla="*/ 60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7"/>
                    </a:lnTo>
                    <a:lnTo>
                      <a:pt x="165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7" y="115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7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7" y="32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2"/>
                    </a:lnTo>
                    <a:lnTo>
                      <a:pt x="9" y="45"/>
                    </a:lnTo>
                    <a:lnTo>
                      <a:pt x="2" y="59"/>
                    </a:lnTo>
                    <a:lnTo>
                      <a:pt x="0" y="74"/>
                    </a:lnTo>
                    <a:lnTo>
                      <a:pt x="2" y="89"/>
                    </a:lnTo>
                    <a:lnTo>
                      <a:pt x="9" y="103"/>
                    </a:lnTo>
                    <a:lnTo>
                      <a:pt x="21" y="115"/>
                    </a:lnTo>
                    <a:lnTo>
                      <a:pt x="35" y="127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4" y="147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7" name="Freeform 204"/>
              <p:cNvSpPr>
                <a:spLocks/>
              </p:cNvSpPr>
              <p:nvPr/>
            </p:nvSpPr>
            <p:spPr bwMode="auto">
              <a:xfrm>
                <a:off x="3452" y="2453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1 w 274"/>
                  <a:gd name="T5" fmla="*/ 22 h 92"/>
                  <a:gd name="T6" fmla="*/ 126 w 274"/>
                  <a:gd name="T7" fmla="*/ 28 h 92"/>
                  <a:gd name="T8" fmla="*/ 119 w 274"/>
                  <a:gd name="T9" fmla="*/ 33 h 92"/>
                  <a:gd name="T10" fmla="*/ 112 w 274"/>
                  <a:gd name="T11" fmla="*/ 38 h 92"/>
                  <a:gd name="T12" fmla="*/ 103 w 274"/>
                  <a:gd name="T13" fmla="*/ 41 h 92"/>
                  <a:gd name="T14" fmla="*/ 93 w 274"/>
                  <a:gd name="T15" fmla="*/ 44 h 92"/>
                  <a:gd name="T16" fmla="*/ 81 w 274"/>
                  <a:gd name="T17" fmla="*/ 45 h 92"/>
                  <a:gd name="T18" fmla="*/ 69 w 274"/>
                  <a:gd name="T19" fmla="*/ 46 h 92"/>
                  <a:gd name="T20" fmla="*/ 58 w 274"/>
                  <a:gd name="T21" fmla="*/ 45 h 92"/>
                  <a:gd name="T22" fmla="*/ 47 w 274"/>
                  <a:gd name="T23" fmla="*/ 43 h 92"/>
                  <a:gd name="T24" fmla="*/ 37 w 274"/>
                  <a:gd name="T25" fmla="*/ 40 h 92"/>
                  <a:gd name="T26" fmla="*/ 27 w 274"/>
                  <a:gd name="T27" fmla="*/ 36 h 92"/>
                  <a:gd name="T28" fmla="*/ 19 w 274"/>
                  <a:gd name="T29" fmla="*/ 31 h 92"/>
                  <a:gd name="T30" fmla="*/ 11 w 274"/>
                  <a:gd name="T31" fmla="*/ 25 h 92"/>
                  <a:gd name="T32" fmla="*/ 5 w 274"/>
                  <a:gd name="T33" fmla="*/ 20 h 92"/>
                  <a:gd name="T34" fmla="*/ 1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5 h 92"/>
                  <a:gd name="T46" fmla="*/ 34 w 274"/>
                  <a:gd name="T47" fmla="*/ 30 h 92"/>
                  <a:gd name="T48" fmla="*/ 44 w 274"/>
                  <a:gd name="T49" fmla="*/ 33 h 92"/>
                  <a:gd name="T50" fmla="*/ 55 w 274"/>
                  <a:gd name="T51" fmla="*/ 36 h 92"/>
                  <a:gd name="T52" fmla="*/ 69 w 274"/>
                  <a:gd name="T53" fmla="*/ 36 h 92"/>
                  <a:gd name="T54" fmla="*/ 81 w 274"/>
                  <a:gd name="T55" fmla="*/ 36 h 92"/>
                  <a:gd name="T56" fmla="*/ 93 w 274"/>
                  <a:gd name="T57" fmla="*/ 34 h 92"/>
                  <a:gd name="T58" fmla="*/ 103 w 274"/>
                  <a:gd name="T59" fmla="*/ 30 h 92"/>
                  <a:gd name="T60" fmla="*/ 113 w 274"/>
                  <a:gd name="T61" fmla="*/ 26 h 92"/>
                  <a:gd name="T62" fmla="*/ 121 w 274"/>
                  <a:gd name="T63" fmla="*/ 21 h 92"/>
                  <a:gd name="T64" fmla="*/ 129 w 274"/>
                  <a:gd name="T65" fmla="*/ 15 h 92"/>
                  <a:gd name="T66" fmla="*/ 134 w 274"/>
                  <a:gd name="T67" fmla="*/ 8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69" y="28"/>
                    </a:lnTo>
                    <a:lnTo>
                      <a:pt x="262" y="43"/>
                    </a:lnTo>
                    <a:lnTo>
                      <a:pt x="252" y="56"/>
                    </a:lnTo>
                    <a:lnTo>
                      <a:pt x="239" y="66"/>
                    </a:lnTo>
                    <a:lnTo>
                      <a:pt x="224" y="76"/>
                    </a:lnTo>
                    <a:lnTo>
                      <a:pt x="207" y="82"/>
                    </a:lnTo>
                    <a:lnTo>
                      <a:pt x="186" y="87"/>
                    </a:lnTo>
                    <a:lnTo>
                      <a:pt x="163" y="90"/>
                    </a:lnTo>
                    <a:lnTo>
                      <a:pt x="137" y="92"/>
                    </a:lnTo>
                    <a:lnTo>
                      <a:pt x="116" y="90"/>
                    </a:lnTo>
                    <a:lnTo>
                      <a:pt x="95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1"/>
                    </a:lnTo>
                    <a:lnTo>
                      <a:pt x="11" y="39"/>
                    </a:lnTo>
                    <a:lnTo>
                      <a:pt x="3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8"/>
                    </a:lnTo>
                    <a:lnTo>
                      <a:pt x="30" y="41"/>
                    </a:lnTo>
                    <a:lnTo>
                      <a:pt x="47" y="51"/>
                    </a:lnTo>
                    <a:lnTo>
                      <a:pt x="67" y="61"/>
                    </a:lnTo>
                    <a:lnTo>
                      <a:pt x="88" y="66"/>
                    </a:lnTo>
                    <a:lnTo>
                      <a:pt x="111" y="71"/>
                    </a:lnTo>
                    <a:lnTo>
                      <a:pt x="137" y="72"/>
                    </a:lnTo>
                    <a:lnTo>
                      <a:pt x="162" y="71"/>
                    </a:lnTo>
                    <a:lnTo>
                      <a:pt x="186" y="67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8" name="Freeform 205"/>
              <p:cNvSpPr>
                <a:spLocks/>
              </p:cNvSpPr>
              <p:nvPr/>
            </p:nvSpPr>
            <p:spPr bwMode="auto">
              <a:xfrm>
                <a:off x="3452" y="2375"/>
                <a:ext cx="140" cy="87"/>
              </a:xfrm>
              <a:custGeom>
                <a:avLst/>
                <a:gdLst>
                  <a:gd name="T0" fmla="*/ 1 w 280"/>
                  <a:gd name="T1" fmla="*/ 53 h 175"/>
                  <a:gd name="T2" fmla="*/ 5 w 280"/>
                  <a:gd name="T3" fmla="*/ 60 h 175"/>
                  <a:gd name="T4" fmla="*/ 11 w 280"/>
                  <a:gd name="T5" fmla="*/ 67 h 175"/>
                  <a:gd name="T6" fmla="*/ 18 w 280"/>
                  <a:gd name="T7" fmla="*/ 73 h 175"/>
                  <a:gd name="T8" fmla="*/ 26 w 280"/>
                  <a:gd name="T9" fmla="*/ 77 h 175"/>
                  <a:gd name="T10" fmla="*/ 35 w 280"/>
                  <a:gd name="T11" fmla="*/ 82 h 175"/>
                  <a:gd name="T12" fmla="*/ 46 w 280"/>
                  <a:gd name="T13" fmla="*/ 85 h 175"/>
                  <a:gd name="T14" fmla="*/ 57 w 280"/>
                  <a:gd name="T15" fmla="*/ 87 h 175"/>
                  <a:gd name="T16" fmla="*/ 70 w 280"/>
                  <a:gd name="T17" fmla="*/ 87 h 175"/>
                  <a:gd name="T18" fmla="*/ 82 w 280"/>
                  <a:gd name="T19" fmla="*/ 87 h 175"/>
                  <a:gd name="T20" fmla="*/ 94 w 280"/>
                  <a:gd name="T21" fmla="*/ 84 h 175"/>
                  <a:gd name="T22" fmla="*/ 105 w 280"/>
                  <a:gd name="T23" fmla="*/ 82 h 175"/>
                  <a:gd name="T24" fmla="*/ 115 w 280"/>
                  <a:gd name="T25" fmla="*/ 77 h 175"/>
                  <a:gd name="T26" fmla="*/ 123 w 280"/>
                  <a:gd name="T27" fmla="*/ 72 h 175"/>
                  <a:gd name="T28" fmla="*/ 130 w 280"/>
                  <a:gd name="T29" fmla="*/ 65 h 175"/>
                  <a:gd name="T30" fmla="*/ 136 w 280"/>
                  <a:gd name="T31" fmla="*/ 59 h 175"/>
                  <a:gd name="T32" fmla="*/ 139 w 280"/>
                  <a:gd name="T33" fmla="*/ 51 h 175"/>
                  <a:gd name="T34" fmla="*/ 140 w 280"/>
                  <a:gd name="T35" fmla="*/ 49 h 175"/>
                  <a:gd name="T36" fmla="*/ 140 w 280"/>
                  <a:gd name="T37" fmla="*/ 48 h 175"/>
                  <a:gd name="T38" fmla="*/ 140 w 280"/>
                  <a:gd name="T39" fmla="*/ 46 h 175"/>
                  <a:gd name="T40" fmla="*/ 140 w 280"/>
                  <a:gd name="T41" fmla="*/ 44 h 175"/>
                  <a:gd name="T42" fmla="*/ 139 w 280"/>
                  <a:gd name="T43" fmla="*/ 35 h 175"/>
                  <a:gd name="T44" fmla="*/ 134 w 280"/>
                  <a:gd name="T45" fmla="*/ 26 h 175"/>
                  <a:gd name="T46" fmla="*/ 128 w 280"/>
                  <a:gd name="T47" fmla="*/ 19 h 175"/>
                  <a:gd name="T48" fmla="*/ 119 w 280"/>
                  <a:gd name="T49" fmla="*/ 12 h 175"/>
                  <a:gd name="T50" fmla="*/ 109 w 280"/>
                  <a:gd name="T51" fmla="*/ 7 h 175"/>
                  <a:gd name="T52" fmla="*/ 96 w 280"/>
                  <a:gd name="T53" fmla="*/ 3 h 175"/>
                  <a:gd name="T54" fmla="*/ 83 w 280"/>
                  <a:gd name="T55" fmla="*/ 1 h 175"/>
                  <a:gd name="T56" fmla="*/ 70 w 280"/>
                  <a:gd name="T57" fmla="*/ 0 h 175"/>
                  <a:gd name="T58" fmla="*/ 56 w 280"/>
                  <a:gd name="T59" fmla="*/ 1 h 175"/>
                  <a:gd name="T60" fmla="*/ 42 w 280"/>
                  <a:gd name="T61" fmla="*/ 3 h 175"/>
                  <a:gd name="T62" fmla="*/ 30 w 280"/>
                  <a:gd name="T63" fmla="*/ 7 h 175"/>
                  <a:gd name="T64" fmla="*/ 20 w 280"/>
                  <a:gd name="T65" fmla="*/ 12 h 175"/>
                  <a:gd name="T66" fmla="*/ 12 w 280"/>
                  <a:gd name="T67" fmla="*/ 19 h 175"/>
                  <a:gd name="T68" fmla="*/ 5 w 280"/>
                  <a:gd name="T69" fmla="*/ 26 h 175"/>
                  <a:gd name="T70" fmla="*/ 1 w 280"/>
                  <a:gd name="T71" fmla="*/ 35 h 175"/>
                  <a:gd name="T72" fmla="*/ 0 w 280"/>
                  <a:gd name="T73" fmla="*/ 44 h 175"/>
                  <a:gd name="T74" fmla="*/ 0 w 280"/>
                  <a:gd name="T75" fmla="*/ 46 h 175"/>
                  <a:gd name="T76" fmla="*/ 1 w 280"/>
                  <a:gd name="T77" fmla="*/ 49 h 175"/>
                  <a:gd name="T78" fmla="*/ 1 w 280"/>
                  <a:gd name="T79" fmla="*/ 51 h 175"/>
                  <a:gd name="T80" fmla="*/ 1 w 280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3" y="107"/>
                    </a:moveTo>
                    <a:lnTo>
                      <a:pt x="10" y="121"/>
                    </a:lnTo>
                    <a:lnTo>
                      <a:pt x="22" y="135"/>
                    </a:lnTo>
                    <a:lnTo>
                      <a:pt x="36" y="146"/>
                    </a:lnTo>
                    <a:lnTo>
                      <a:pt x="53" y="155"/>
                    </a:lnTo>
                    <a:lnTo>
                      <a:pt x="71" y="164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39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4"/>
                    </a:lnTo>
                    <a:lnTo>
                      <a:pt x="230" y="154"/>
                    </a:lnTo>
                    <a:lnTo>
                      <a:pt x="246" y="144"/>
                    </a:lnTo>
                    <a:lnTo>
                      <a:pt x="260" y="131"/>
                    </a:lnTo>
                    <a:lnTo>
                      <a:pt x="271" y="118"/>
                    </a:lnTo>
                    <a:lnTo>
                      <a:pt x="277" y="103"/>
                    </a:lnTo>
                    <a:lnTo>
                      <a:pt x="279" y="99"/>
                    </a:lnTo>
                    <a:lnTo>
                      <a:pt x="279" y="96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7" y="70"/>
                    </a:lnTo>
                    <a:lnTo>
                      <a:pt x="268" y="53"/>
                    </a:lnTo>
                    <a:lnTo>
                      <a:pt x="256" y="38"/>
                    </a:lnTo>
                    <a:lnTo>
                      <a:pt x="238" y="25"/>
                    </a:lnTo>
                    <a:lnTo>
                      <a:pt x="218" y="15"/>
                    </a:lnTo>
                    <a:lnTo>
                      <a:pt x="193" y="7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3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9" name="Freeform 206"/>
              <p:cNvSpPr>
                <a:spLocks/>
              </p:cNvSpPr>
              <p:nvPr/>
            </p:nvSpPr>
            <p:spPr bwMode="auto">
              <a:xfrm>
                <a:off x="3452" y="2375"/>
                <a:ext cx="140" cy="87"/>
              </a:xfrm>
              <a:custGeom>
                <a:avLst/>
                <a:gdLst>
                  <a:gd name="T0" fmla="*/ 1 w 280"/>
                  <a:gd name="T1" fmla="*/ 53 h 175"/>
                  <a:gd name="T2" fmla="*/ 1 w 280"/>
                  <a:gd name="T3" fmla="*/ 53 h 175"/>
                  <a:gd name="T4" fmla="*/ 5 w 280"/>
                  <a:gd name="T5" fmla="*/ 60 h 175"/>
                  <a:gd name="T6" fmla="*/ 11 w 280"/>
                  <a:gd name="T7" fmla="*/ 67 h 175"/>
                  <a:gd name="T8" fmla="*/ 18 w 280"/>
                  <a:gd name="T9" fmla="*/ 73 h 175"/>
                  <a:gd name="T10" fmla="*/ 26 w 280"/>
                  <a:gd name="T11" fmla="*/ 77 h 175"/>
                  <a:gd name="T12" fmla="*/ 35 w 280"/>
                  <a:gd name="T13" fmla="*/ 82 h 175"/>
                  <a:gd name="T14" fmla="*/ 46 w 280"/>
                  <a:gd name="T15" fmla="*/ 85 h 175"/>
                  <a:gd name="T16" fmla="*/ 57 w 280"/>
                  <a:gd name="T17" fmla="*/ 87 h 175"/>
                  <a:gd name="T18" fmla="*/ 70 w 280"/>
                  <a:gd name="T19" fmla="*/ 87 h 175"/>
                  <a:gd name="T20" fmla="*/ 70 w 280"/>
                  <a:gd name="T21" fmla="*/ 87 h 175"/>
                  <a:gd name="T22" fmla="*/ 82 w 280"/>
                  <a:gd name="T23" fmla="*/ 87 h 175"/>
                  <a:gd name="T24" fmla="*/ 94 w 280"/>
                  <a:gd name="T25" fmla="*/ 84 h 175"/>
                  <a:gd name="T26" fmla="*/ 105 w 280"/>
                  <a:gd name="T27" fmla="*/ 82 h 175"/>
                  <a:gd name="T28" fmla="*/ 115 w 280"/>
                  <a:gd name="T29" fmla="*/ 77 h 175"/>
                  <a:gd name="T30" fmla="*/ 123 w 280"/>
                  <a:gd name="T31" fmla="*/ 72 h 175"/>
                  <a:gd name="T32" fmla="*/ 130 w 280"/>
                  <a:gd name="T33" fmla="*/ 65 h 175"/>
                  <a:gd name="T34" fmla="*/ 136 w 280"/>
                  <a:gd name="T35" fmla="*/ 59 h 175"/>
                  <a:gd name="T36" fmla="*/ 139 w 280"/>
                  <a:gd name="T37" fmla="*/ 51 h 175"/>
                  <a:gd name="T38" fmla="*/ 139 w 280"/>
                  <a:gd name="T39" fmla="*/ 51 h 175"/>
                  <a:gd name="T40" fmla="*/ 140 w 280"/>
                  <a:gd name="T41" fmla="*/ 49 h 175"/>
                  <a:gd name="T42" fmla="*/ 140 w 280"/>
                  <a:gd name="T43" fmla="*/ 48 h 175"/>
                  <a:gd name="T44" fmla="*/ 140 w 280"/>
                  <a:gd name="T45" fmla="*/ 46 h 175"/>
                  <a:gd name="T46" fmla="*/ 140 w 280"/>
                  <a:gd name="T47" fmla="*/ 44 h 175"/>
                  <a:gd name="T48" fmla="*/ 140 w 280"/>
                  <a:gd name="T49" fmla="*/ 44 h 175"/>
                  <a:gd name="T50" fmla="*/ 139 w 280"/>
                  <a:gd name="T51" fmla="*/ 35 h 175"/>
                  <a:gd name="T52" fmla="*/ 134 w 280"/>
                  <a:gd name="T53" fmla="*/ 26 h 175"/>
                  <a:gd name="T54" fmla="*/ 128 w 280"/>
                  <a:gd name="T55" fmla="*/ 19 h 175"/>
                  <a:gd name="T56" fmla="*/ 119 w 280"/>
                  <a:gd name="T57" fmla="*/ 12 h 175"/>
                  <a:gd name="T58" fmla="*/ 109 w 280"/>
                  <a:gd name="T59" fmla="*/ 7 h 175"/>
                  <a:gd name="T60" fmla="*/ 96 w 280"/>
                  <a:gd name="T61" fmla="*/ 3 h 175"/>
                  <a:gd name="T62" fmla="*/ 83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56 w 280"/>
                  <a:gd name="T69" fmla="*/ 1 h 175"/>
                  <a:gd name="T70" fmla="*/ 42 w 280"/>
                  <a:gd name="T71" fmla="*/ 3 h 175"/>
                  <a:gd name="T72" fmla="*/ 30 w 280"/>
                  <a:gd name="T73" fmla="*/ 7 h 175"/>
                  <a:gd name="T74" fmla="*/ 20 w 280"/>
                  <a:gd name="T75" fmla="*/ 12 h 175"/>
                  <a:gd name="T76" fmla="*/ 12 w 280"/>
                  <a:gd name="T77" fmla="*/ 19 h 175"/>
                  <a:gd name="T78" fmla="*/ 5 w 280"/>
                  <a:gd name="T79" fmla="*/ 26 h 175"/>
                  <a:gd name="T80" fmla="*/ 1 w 280"/>
                  <a:gd name="T81" fmla="*/ 35 h 175"/>
                  <a:gd name="T82" fmla="*/ 0 w 280"/>
                  <a:gd name="T83" fmla="*/ 44 h 175"/>
                  <a:gd name="T84" fmla="*/ 0 w 280"/>
                  <a:gd name="T85" fmla="*/ 44 h 175"/>
                  <a:gd name="T86" fmla="*/ 0 w 280"/>
                  <a:gd name="T87" fmla="*/ 46 h 175"/>
                  <a:gd name="T88" fmla="*/ 1 w 280"/>
                  <a:gd name="T89" fmla="*/ 49 h 175"/>
                  <a:gd name="T90" fmla="*/ 1 w 280"/>
                  <a:gd name="T91" fmla="*/ 51 h 175"/>
                  <a:gd name="T92" fmla="*/ 1 w 280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3" y="107"/>
                    </a:moveTo>
                    <a:lnTo>
                      <a:pt x="3" y="107"/>
                    </a:lnTo>
                    <a:lnTo>
                      <a:pt x="10" y="121"/>
                    </a:lnTo>
                    <a:lnTo>
                      <a:pt x="22" y="135"/>
                    </a:lnTo>
                    <a:lnTo>
                      <a:pt x="36" y="146"/>
                    </a:lnTo>
                    <a:lnTo>
                      <a:pt x="53" y="155"/>
                    </a:lnTo>
                    <a:lnTo>
                      <a:pt x="71" y="164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39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4"/>
                    </a:lnTo>
                    <a:lnTo>
                      <a:pt x="230" y="154"/>
                    </a:lnTo>
                    <a:lnTo>
                      <a:pt x="246" y="144"/>
                    </a:lnTo>
                    <a:lnTo>
                      <a:pt x="260" y="131"/>
                    </a:lnTo>
                    <a:lnTo>
                      <a:pt x="271" y="118"/>
                    </a:lnTo>
                    <a:lnTo>
                      <a:pt x="277" y="103"/>
                    </a:lnTo>
                    <a:lnTo>
                      <a:pt x="279" y="99"/>
                    </a:lnTo>
                    <a:lnTo>
                      <a:pt x="279" y="96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7" y="70"/>
                    </a:lnTo>
                    <a:lnTo>
                      <a:pt x="268" y="53"/>
                    </a:lnTo>
                    <a:lnTo>
                      <a:pt x="256" y="38"/>
                    </a:lnTo>
                    <a:lnTo>
                      <a:pt x="238" y="25"/>
                    </a:lnTo>
                    <a:lnTo>
                      <a:pt x="218" y="15"/>
                    </a:lnTo>
                    <a:lnTo>
                      <a:pt x="193" y="7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3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0" name="Freeform 207"/>
              <p:cNvSpPr>
                <a:spLocks/>
              </p:cNvSpPr>
              <p:nvPr/>
            </p:nvSpPr>
            <p:spPr bwMode="auto">
              <a:xfrm>
                <a:off x="3462" y="2381"/>
                <a:ext cx="119" cy="75"/>
              </a:xfrm>
              <a:custGeom>
                <a:avLst/>
                <a:gdLst>
                  <a:gd name="T0" fmla="*/ 60 w 238"/>
                  <a:gd name="T1" fmla="*/ 75 h 150"/>
                  <a:gd name="T2" fmla="*/ 72 w 238"/>
                  <a:gd name="T3" fmla="*/ 74 h 150"/>
                  <a:gd name="T4" fmla="*/ 83 w 238"/>
                  <a:gd name="T5" fmla="*/ 72 h 150"/>
                  <a:gd name="T6" fmla="*/ 93 w 238"/>
                  <a:gd name="T7" fmla="*/ 69 h 150"/>
                  <a:gd name="T8" fmla="*/ 102 w 238"/>
                  <a:gd name="T9" fmla="*/ 64 h 150"/>
                  <a:gd name="T10" fmla="*/ 109 w 238"/>
                  <a:gd name="T11" fmla="*/ 58 h 150"/>
                  <a:gd name="T12" fmla="*/ 115 w 238"/>
                  <a:gd name="T13" fmla="*/ 52 h 150"/>
                  <a:gd name="T14" fmla="*/ 118 w 238"/>
                  <a:gd name="T15" fmla="*/ 45 h 150"/>
                  <a:gd name="T16" fmla="*/ 119 w 238"/>
                  <a:gd name="T17" fmla="*/ 38 h 150"/>
                  <a:gd name="T18" fmla="*/ 118 w 238"/>
                  <a:gd name="T19" fmla="*/ 30 h 150"/>
                  <a:gd name="T20" fmla="*/ 115 w 238"/>
                  <a:gd name="T21" fmla="*/ 23 h 150"/>
                  <a:gd name="T22" fmla="*/ 109 w 238"/>
                  <a:gd name="T23" fmla="*/ 17 h 150"/>
                  <a:gd name="T24" fmla="*/ 102 w 238"/>
                  <a:gd name="T25" fmla="*/ 11 h 150"/>
                  <a:gd name="T26" fmla="*/ 93 w 238"/>
                  <a:gd name="T27" fmla="*/ 6 h 150"/>
                  <a:gd name="T28" fmla="*/ 83 w 238"/>
                  <a:gd name="T29" fmla="*/ 3 h 150"/>
                  <a:gd name="T30" fmla="*/ 72 w 238"/>
                  <a:gd name="T31" fmla="*/ 1 h 150"/>
                  <a:gd name="T32" fmla="*/ 60 w 238"/>
                  <a:gd name="T33" fmla="*/ 0 h 150"/>
                  <a:gd name="T34" fmla="*/ 48 w 238"/>
                  <a:gd name="T35" fmla="*/ 1 h 150"/>
                  <a:gd name="T36" fmla="*/ 37 w 238"/>
                  <a:gd name="T37" fmla="*/ 3 h 150"/>
                  <a:gd name="T38" fmla="*/ 26 w 238"/>
                  <a:gd name="T39" fmla="*/ 6 h 150"/>
                  <a:gd name="T40" fmla="*/ 18 w 238"/>
                  <a:gd name="T41" fmla="*/ 11 h 150"/>
                  <a:gd name="T42" fmla="*/ 11 w 238"/>
                  <a:gd name="T43" fmla="*/ 17 h 150"/>
                  <a:gd name="T44" fmla="*/ 5 w 238"/>
                  <a:gd name="T45" fmla="*/ 23 h 150"/>
                  <a:gd name="T46" fmla="*/ 2 w 238"/>
                  <a:gd name="T47" fmla="*/ 30 h 150"/>
                  <a:gd name="T48" fmla="*/ 0 w 238"/>
                  <a:gd name="T49" fmla="*/ 38 h 150"/>
                  <a:gd name="T50" fmla="*/ 2 w 238"/>
                  <a:gd name="T51" fmla="*/ 45 h 150"/>
                  <a:gd name="T52" fmla="*/ 5 w 238"/>
                  <a:gd name="T53" fmla="*/ 52 h 150"/>
                  <a:gd name="T54" fmla="*/ 11 w 238"/>
                  <a:gd name="T55" fmla="*/ 58 h 150"/>
                  <a:gd name="T56" fmla="*/ 18 w 238"/>
                  <a:gd name="T57" fmla="*/ 64 h 150"/>
                  <a:gd name="T58" fmla="*/ 26 w 238"/>
                  <a:gd name="T59" fmla="*/ 69 h 150"/>
                  <a:gd name="T60" fmla="*/ 37 w 238"/>
                  <a:gd name="T61" fmla="*/ 72 h 150"/>
                  <a:gd name="T62" fmla="*/ 48 w 238"/>
                  <a:gd name="T63" fmla="*/ 74 h 150"/>
                  <a:gd name="T64" fmla="*/ 60 w 238"/>
                  <a:gd name="T65" fmla="*/ 75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50"/>
                  <a:gd name="T101" fmla="*/ 238 w 238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50">
                    <a:moveTo>
                      <a:pt x="119" y="150"/>
                    </a:moveTo>
                    <a:lnTo>
                      <a:pt x="143" y="148"/>
                    </a:lnTo>
                    <a:lnTo>
                      <a:pt x="165" y="144"/>
                    </a:lnTo>
                    <a:lnTo>
                      <a:pt x="186" y="137"/>
                    </a:lnTo>
                    <a:lnTo>
                      <a:pt x="203" y="128"/>
                    </a:lnTo>
                    <a:lnTo>
                      <a:pt x="217" y="116"/>
                    </a:lnTo>
                    <a:lnTo>
                      <a:pt x="229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9" y="46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3"/>
                    </a:lnTo>
                    <a:lnTo>
                      <a:pt x="10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10" y="104"/>
                    </a:lnTo>
                    <a:lnTo>
                      <a:pt x="21" y="116"/>
                    </a:lnTo>
                    <a:lnTo>
                      <a:pt x="35" y="128"/>
                    </a:lnTo>
                    <a:lnTo>
                      <a:pt x="52" y="137"/>
                    </a:lnTo>
                    <a:lnTo>
                      <a:pt x="73" y="144"/>
                    </a:lnTo>
                    <a:lnTo>
                      <a:pt x="95" y="148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1" name="Freeform 208"/>
              <p:cNvSpPr>
                <a:spLocks/>
              </p:cNvSpPr>
              <p:nvPr/>
            </p:nvSpPr>
            <p:spPr bwMode="auto">
              <a:xfrm>
                <a:off x="3462" y="2381"/>
                <a:ext cx="119" cy="75"/>
              </a:xfrm>
              <a:custGeom>
                <a:avLst/>
                <a:gdLst>
                  <a:gd name="T0" fmla="*/ 60 w 238"/>
                  <a:gd name="T1" fmla="*/ 75 h 150"/>
                  <a:gd name="T2" fmla="*/ 60 w 238"/>
                  <a:gd name="T3" fmla="*/ 75 h 150"/>
                  <a:gd name="T4" fmla="*/ 72 w 238"/>
                  <a:gd name="T5" fmla="*/ 74 h 150"/>
                  <a:gd name="T6" fmla="*/ 83 w 238"/>
                  <a:gd name="T7" fmla="*/ 72 h 150"/>
                  <a:gd name="T8" fmla="*/ 93 w 238"/>
                  <a:gd name="T9" fmla="*/ 69 h 150"/>
                  <a:gd name="T10" fmla="*/ 102 w 238"/>
                  <a:gd name="T11" fmla="*/ 64 h 150"/>
                  <a:gd name="T12" fmla="*/ 109 w 238"/>
                  <a:gd name="T13" fmla="*/ 58 h 150"/>
                  <a:gd name="T14" fmla="*/ 115 w 238"/>
                  <a:gd name="T15" fmla="*/ 52 h 150"/>
                  <a:gd name="T16" fmla="*/ 118 w 238"/>
                  <a:gd name="T17" fmla="*/ 45 h 150"/>
                  <a:gd name="T18" fmla="*/ 119 w 238"/>
                  <a:gd name="T19" fmla="*/ 38 h 150"/>
                  <a:gd name="T20" fmla="*/ 119 w 238"/>
                  <a:gd name="T21" fmla="*/ 38 h 150"/>
                  <a:gd name="T22" fmla="*/ 118 w 238"/>
                  <a:gd name="T23" fmla="*/ 30 h 150"/>
                  <a:gd name="T24" fmla="*/ 115 w 238"/>
                  <a:gd name="T25" fmla="*/ 23 h 150"/>
                  <a:gd name="T26" fmla="*/ 109 w 238"/>
                  <a:gd name="T27" fmla="*/ 17 h 150"/>
                  <a:gd name="T28" fmla="*/ 102 w 238"/>
                  <a:gd name="T29" fmla="*/ 11 h 150"/>
                  <a:gd name="T30" fmla="*/ 93 w 238"/>
                  <a:gd name="T31" fmla="*/ 6 h 150"/>
                  <a:gd name="T32" fmla="*/ 83 w 238"/>
                  <a:gd name="T33" fmla="*/ 3 h 150"/>
                  <a:gd name="T34" fmla="*/ 72 w 238"/>
                  <a:gd name="T35" fmla="*/ 1 h 150"/>
                  <a:gd name="T36" fmla="*/ 60 w 238"/>
                  <a:gd name="T37" fmla="*/ 0 h 150"/>
                  <a:gd name="T38" fmla="*/ 60 w 238"/>
                  <a:gd name="T39" fmla="*/ 0 h 150"/>
                  <a:gd name="T40" fmla="*/ 48 w 238"/>
                  <a:gd name="T41" fmla="*/ 1 h 150"/>
                  <a:gd name="T42" fmla="*/ 37 w 238"/>
                  <a:gd name="T43" fmla="*/ 3 h 150"/>
                  <a:gd name="T44" fmla="*/ 26 w 238"/>
                  <a:gd name="T45" fmla="*/ 6 h 150"/>
                  <a:gd name="T46" fmla="*/ 18 w 238"/>
                  <a:gd name="T47" fmla="*/ 11 h 150"/>
                  <a:gd name="T48" fmla="*/ 11 w 238"/>
                  <a:gd name="T49" fmla="*/ 17 h 150"/>
                  <a:gd name="T50" fmla="*/ 5 w 238"/>
                  <a:gd name="T51" fmla="*/ 23 h 150"/>
                  <a:gd name="T52" fmla="*/ 2 w 238"/>
                  <a:gd name="T53" fmla="*/ 30 h 150"/>
                  <a:gd name="T54" fmla="*/ 0 w 238"/>
                  <a:gd name="T55" fmla="*/ 38 h 150"/>
                  <a:gd name="T56" fmla="*/ 0 w 238"/>
                  <a:gd name="T57" fmla="*/ 38 h 150"/>
                  <a:gd name="T58" fmla="*/ 2 w 238"/>
                  <a:gd name="T59" fmla="*/ 45 h 150"/>
                  <a:gd name="T60" fmla="*/ 5 w 238"/>
                  <a:gd name="T61" fmla="*/ 52 h 150"/>
                  <a:gd name="T62" fmla="*/ 11 w 238"/>
                  <a:gd name="T63" fmla="*/ 58 h 150"/>
                  <a:gd name="T64" fmla="*/ 18 w 238"/>
                  <a:gd name="T65" fmla="*/ 64 h 150"/>
                  <a:gd name="T66" fmla="*/ 26 w 238"/>
                  <a:gd name="T67" fmla="*/ 69 h 150"/>
                  <a:gd name="T68" fmla="*/ 37 w 238"/>
                  <a:gd name="T69" fmla="*/ 72 h 150"/>
                  <a:gd name="T70" fmla="*/ 48 w 238"/>
                  <a:gd name="T71" fmla="*/ 74 h 150"/>
                  <a:gd name="T72" fmla="*/ 60 w 238"/>
                  <a:gd name="T73" fmla="*/ 75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50"/>
                  <a:gd name="T113" fmla="*/ 238 w 238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143" y="148"/>
                    </a:lnTo>
                    <a:lnTo>
                      <a:pt x="165" y="144"/>
                    </a:lnTo>
                    <a:lnTo>
                      <a:pt x="186" y="137"/>
                    </a:lnTo>
                    <a:lnTo>
                      <a:pt x="203" y="128"/>
                    </a:lnTo>
                    <a:lnTo>
                      <a:pt x="217" y="116"/>
                    </a:lnTo>
                    <a:lnTo>
                      <a:pt x="229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9" y="46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3"/>
                    </a:lnTo>
                    <a:lnTo>
                      <a:pt x="10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10" y="104"/>
                    </a:lnTo>
                    <a:lnTo>
                      <a:pt x="21" y="116"/>
                    </a:lnTo>
                    <a:lnTo>
                      <a:pt x="35" y="128"/>
                    </a:lnTo>
                    <a:lnTo>
                      <a:pt x="52" y="137"/>
                    </a:lnTo>
                    <a:lnTo>
                      <a:pt x="73" y="144"/>
                    </a:lnTo>
                    <a:lnTo>
                      <a:pt x="95" y="148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2" name="Freeform 209"/>
              <p:cNvSpPr>
                <a:spLocks/>
              </p:cNvSpPr>
              <p:nvPr/>
            </p:nvSpPr>
            <p:spPr bwMode="auto">
              <a:xfrm>
                <a:off x="3454" y="2426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2 w 274"/>
                  <a:gd name="T5" fmla="*/ 22 h 92"/>
                  <a:gd name="T6" fmla="*/ 126 w 274"/>
                  <a:gd name="T7" fmla="*/ 28 h 92"/>
                  <a:gd name="T8" fmla="*/ 120 w 274"/>
                  <a:gd name="T9" fmla="*/ 33 h 92"/>
                  <a:gd name="T10" fmla="*/ 112 w 274"/>
                  <a:gd name="T11" fmla="*/ 38 h 92"/>
                  <a:gd name="T12" fmla="*/ 104 w 274"/>
                  <a:gd name="T13" fmla="*/ 41 h 92"/>
                  <a:gd name="T14" fmla="*/ 93 w 274"/>
                  <a:gd name="T15" fmla="*/ 44 h 92"/>
                  <a:gd name="T16" fmla="*/ 82 w 274"/>
                  <a:gd name="T17" fmla="*/ 45 h 92"/>
                  <a:gd name="T18" fmla="*/ 69 w 274"/>
                  <a:gd name="T19" fmla="*/ 46 h 92"/>
                  <a:gd name="T20" fmla="*/ 58 w 274"/>
                  <a:gd name="T21" fmla="*/ 45 h 92"/>
                  <a:gd name="T22" fmla="*/ 48 w 274"/>
                  <a:gd name="T23" fmla="*/ 43 h 92"/>
                  <a:gd name="T24" fmla="*/ 37 w 274"/>
                  <a:gd name="T25" fmla="*/ 40 h 92"/>
                  <a:gd name="T26" fmla="*/ 27 w 274"/>
                  <a:gd name="T27" fmla="*/ 36 h 92"/>
                  <a:gd name="T28" fmla="*/ 19 w 274"/>
                  <a:gd name="T29" fmla="*/ 31 h 92"/>
                  <a:gd name="T30" fmla="*/ 11 w 274"/>
                  <a:gd name="T31" fmla="*/ 25 h 92"/>
                  <a:gd name="T32" fmla="*/ 6 w 274"/>
                  <a:gd name="T33" fmla="*/ 20 h 92"/>
                  <a:gd name="T34" fmla="*/ 2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5 h 92"/>
                  <a:gd name="T46" fmla="*/ 34 w 274"/>
                  <a:gd name="T47" fmla="*/ 30 h 92"/>
                  <a:gd name="T48" fmla="*/ 44 w 274"/>
                  <a:gd name="T49" fmla="*/ 33 h 92"/>
                  <a:gd name="T50" fmla="*/ 56 w 274"/>
                  <a:gd name="T51" fmla="*/ 36 h 92"/>
                  <a:gd name="T52" fmla="*/ 69 w 274"/>
                  <a:gd name="T53" fmla="*/ 36 h 92"/>
                  <a:gd name="T54" fmla="*/ 81 w 274"/>
                  <a:gd name="T55" fmla="*/ 36 h 92"/>
                  <a:gd name="T56" fmla="*/ 93 w 274"/>
                  <a:gd name="T57" fmla="*/ 34 h 92"/>
                  <a:gd name="T58" fmla="*/ 104 w 274"/>
                  <a:gd name="T59" fmla="*/ 30 h 92"/>
                  <a:gd name="T60" fmla="*/ 113 w 274"/>
                  <a:gd name="T61" fmla="*/ 26 h 92"/>
                  <a:gd name="T62" fmla="*/ 121 w 274"/>
                  <a:gd name="T63" fmla="*/ 21 h 92"/>
                  <a:gd name="T64" fmla="*/ 129 w 274"/>
                  <a:gd name="T65" fmla="*/ 14 h 92"/>
                  <a:gd name="T66" fmla="*/ 134 w 274"/>
                  <a:gd name="T67" fmla="*/ 8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70" y="28"/>
                    </a:lnTo>
                    <a:lnTo>
                      <a:pt x="263" y="43"/>
                    </a:lnTo>
                    <a:lnTo>
                      <a:pt x="252" y="56"/>
                    </a:lnTo>
                    <a:lnTo>
                      <a:pt x="240" y="66"/>
                    </a:lnTo>
                    <a:lnTo>
                      <a:pt x="225" y="75"/>
                    </a:lnTo>
                    <a:lnTo>
                      <a:pt x="208" y="82"/>
                    </a:lnTo>
                    <a:lnTo>
                      <a:pt x="187" y="87"/>
                    </a:lnTo>
                    <a:lnTo>
                      <a:pt x="164" y="90"/>
                    </a:lnTo>
                    <a:lnTo>
                      <a:pt x="137" y="92"/>
                    </a:lnTo>
                    <a:lnTo>
                      <a:pt x="117" y="90"/>
                    </a:lnTo>
                    <a:lnTo>
                      <a:pt x="96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1"/>
                    </a:lnTo>
                    <a:lnTo>
                      <a:pt x="12" y="39"/>
                    </a:lnTo>
                    <a:lnTo>
                      <a:pt x="4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8"/>
                    </a:lnTo>
                    <a:lnTo>
                      <a:pt x="30" y="41"/>
                    </a:lnTo>
                    <a:lnTo>
                      <a:pt x="47" y="51"/>
                    </a:lnTo>
                    <a:lnTo>
                      <a:pt x="67" y="61"/>
                    </a:lnTo>
                    <a:lnTo>
                      <a:pt x="89" y="66"/>
                    </a:lnTo>
                    <a:lnTo>
                      <a:pt x="112" y="71"/>
                    </a:lnTo>
                    <a:lnTo>
                      <a:pt x="137" y="72"/>
                    </a:lnTo>
                    <a:lnTo>
                      <a:pt x="163" y="71"/>
                    </a:lnTo>
                    <a:lnTo>
                      <a:pt x="187" y="67"/>
                    </a:lnTo>
                    <a:lnTo>
                      <a:pt x="208" y="61"/>
                    </a:lnTo>
                    <a:lnTo>
                      <a:pt x="227" y="52"/>
                    </a:lnTo>
                    <a:lnTo>
                      <a:pt x="243" y="42"/>
                    </a:lnTo>
                    <a:lnTo>
                      <a:pt x="257" y="29"/>
                    </a:lnTo>
                    <a:lnTo>
                      <a:pt x="267" y="1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3" name="Freeform 210"/>
              <p:cNvSpPr>
                <a:spLocks/>
              </p:cNvSpPr>
              <p:nvPr/>
            </p:nvSpPr>
            <p:spPr bwMode="auto">
              <a:xfrm>
                <a:off x="3449" y="2350"/>
                <a:ext cx="140" cy="88"/>
              </a:xfrm>
              <a:custGeom>
                <a:avLst/>
                <a:gdLst>
                  <a:gd name="T0" fmla="*/ 1 w 280"/>
                  <a:gd name="T1" fmla="*/ 54 h 176"/>
                  <a:gd name="T2" fmla="*/ 5 w 280"/>
                  <a:gd name="T3" fmla="*/ 61 h 176"/>
                  <a:gd name="T4" fmla="*/ 11 w 280"/>
                  <a:gd name="T5" fmla="*/ 67 h 176"/>
                  <a:gd name="T6" fmla="*/ 18 w 280"/>
                  <a:gd name="T7" fmla="*/ 73 h 176"/>
                  <a:gd name="T8" fmla="*/ 26 w 280"/>
                  <a:gd name="T9" fmla="*/ 78 h 176"/>
                  <a:gd name="T10" fmla="*/ 35 w 280"/>
                  <a:gd name="T11" fmla="*/ 82 h 176"/>
                  <a:gd name="T12" fmla="*/ 46 w 280"/>
                  <a:gd name="T13" fmla="*/ 85 h 176"/>
                  <a:gd name="T14" fmla="*/ 57 w 280"/>
                  <a:gd name="T15" fmla="*/ 88 h 176"/>
                  <a:gd name="T16" fmla="*/ 70 w 280"/>
                  <a:gd name="T17" fmla="*/ 88 h 176"/>
                  <a:gd name="T18" fmla="*/ 82 w 280"/>
                  <a:gd name="T19" fmla="*/ 88 h 176"/>
                  <a:gd name="T20" fmla="*/ 94 w 280"/>
                  <a:gd name="T21" fmla="*/ 85 h 176"/>
                  <a:gd name="T22" fmla="*/ 105 w 280"/>
                  <a:gd name="T23" fmla="*/ 82 h 176"/>
                  <a:gd name="T24" fmla="*/ 115 w 280"/>
                  <a:gd name="T25" fmla="*/ 78 h 176"/>
                  <a:gd name="T26" fmla="*/ 123 w 280"/>
                  <a:gd name="T27" fmla="*/ 73 h 176"/>
                  <a:gd name="T28" fmla="*/ 130 w 280"/>
                  <a:gd name="T29" fmla="*/ 66 h 176"/>
                  <a:gd name="T30" fmla="*/ 136 w 280"/>
                  <a:gd name="T31" fmla="*/ 59 h 176"/>
                  <a:gd name="T32" fmla="*/ 139 w 280"/>
                  <a:gd name="T33" fmla="*/ 51 h 176"/>
                  <a:gd name="T34" fmla="*/ 140 w 280"/>
                  <a:gd name="T35" fmla="*/ 50 h 176"/>
                  <a:gd name="T36" fmla="*/ 140 w 280"/>
                  <a:gd name="T37" fmla="*/ 47 h 176"/>
                  <a:gd name="T38" fmla="*/ 140 w 280"/>
                  <a:gd name="T39" fmla="*/ 46 h 176"/>
                  <a:gd name="T40" fmla="*/ 140 w 280"/>
                  <a:gd name="T41" fmla="*/ 44 h 176"/>
                  <a:gd name="T42" fmla="*/ 139 w 280"/>
                  <a:gd name="T43" fmla="*/ 36 h 176"/>
                  <a:gd name="T44" fmla="*/ 134 w 280"/>
                  <a:gd name="T45" fmla="*/ 27 h 176"/>
                  <a:gd name="T46" fmla="*/ 128 w 280"/>
                  <a:gd name="T47" fmla="*/ 20 h 176"/>
                  <a:gd name="T48" fmla="*/ 119 w 280"/>
                  <a:gd name="T49" fmla="*/ 13 h 176"/>
                  <a:gd name="T50" fmla="*/ 109 w 280"/>
                  <a:gd name="T51" fmla="*/ 7 h 176"/>
                  <a:gd name="T52" fmla="*/ 96 w 280"/>
                  <a:gd name="T53" fmla="*/ 3 h 176"/>
                  <a:gd name="T54" fmla="*/ 83 w 280"/>
                  <a:gd name="T55" fmla="*/ 1 h 176"/>
                  <a:gd name="T56" fmla="*/ 70 w 280"/>
                  <a:gd name="T57" fmla="*/ 0 h 176"/>
                  <a:gd name="T58" fmla="*/ 56 w 280"/>
                  <a:gd name="T59" fmla="*/ 1 h 176"/>
                  <a:gd name="T60" fmla="*/ 42 w 280"/>
                  <a:gd name="T61" fmla="*/ 3 h 176"/>
                  <a:gd name="T62" fmla="*/ 30 w 280"/>
                  <a:gd name="T63" fmla="*/ 7 h 176"/>
                  <a:gd name="T64" fmla="*/ 20 w 280"/>
                  <a:gd name="T65" fmla="*/ 13 h 176"/>
                  <a:gd name="T66" fmla="*/ 12 w 280"/>
                  <a:gd name="T67" fmla="*/ 20 h 176"/>
                  <a:gd name="T68" fmla="*/ 5 w 280"/>
                  <a:gd name="T69" fmla="*/ 27 h 176"/>
                  <a:gd name="T70" fmla="*/ 1 w 280"/>
                  <a:gd name="T71" fmla="*/ 36 h 176"/>
                  <a:gd name="T72" fmla="*/ 0 w 280"/>
                  <a:gd name="T73" fmla="*/ 44 h 176"/>
                  <a:gd name="T74" fmla="*/ 0 w 280"/>
                  <a:gd name="T75" fmla="*/ 46 h 176"/>
                  <a:gd name="T76" fmla="*/ 1 w 280"/>
                  <a:gd name="T77" fmla="*/ 49 h 176"/>
                  <a:gd name="T78" fmla="*/ 1 w 280"/>
                  <a:gd name="T79" fmla="*/ 51 h 176"/>
                  <a:gd name="T80" fmla="*/ 1 w 280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6"/>
                  <a:gd name="T125" fmla="*/ 280 w 280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6">
                    <a:moveTo>
                      <a:pt x="3" y="108"/>
                    </a:moveTo>
                    <a:lnTo>
                      <a:pt x="10" y="122"/>
                    </a:lnTo>
                    <a:lnTo>
                      <a:pt x="22" y="134"/>
                    </a:lnTo>
                    <a:lnTo>
                      <a:pt x="36" y="146"/>
                    </a:lnTo>
                    <a:lnTo>
                      <a:pt x="53" y="156"/>
                    </a:lnTo>
                    <a:lnTo>
                      <a:pt x="71" y="164"/>
                    </a:lnTo>
                    <a:lnTo>
                      <a:pt x="92" y="170"/>
                    </a:lnTo>
                    <a:lnTo>
                      <a:pt x="115" y="175"/>
                    </a:lnTo>
                    <a:lnTo>
                      <a:pt x="139" y="176"/>
                    </a:lnTo>
                    <a:lnTo>
                      <a:pt x="165" y="175"/>
                    </a:lnTo>
                    <a:lnTo>
                      <a:pt x="189" y="170"/>
                    </a:lnTo>
                    <a:lnTo>
                      <a:pt x="211" y="164"/>
                    </a:lnTo>
                    <a:lnTo>
                      <a:pt x="230" y="155"/>
                    </a:lnTo>
                    <a:lnTo>
                      <a:pt x="246" y="145"/>
                    </a:lnTo>
                    <a:lnTo>
                      <a:pt x="260" y="132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100"/>
                    </a:lnTo>
                    <a:lnTo>
                      <a:pt x="279" y="95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8" y="71"/>
                    </a:lnTo>
                    <a:lnTo>
                      <a:pt x="268" y="54"/>
                    </a:lnTo>
                    <a:lnTo>
                      <a:pt x="256" y="39"/>
                    </a:lnTo>
                    <a:lnTo>
                      <a:pt x="238" y="26"/>
                    </a:lnTo>
                    <a:lnTo>
                      <a:pt x="218" y="15"/>
                    </a:lnTo>
                    <a:lnTo>
                      <a:pt x="193" y="7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6"/>
                    </a:lnTo>
                    <a:lnTo>
                      <a:pt x="24" y="39"/>
                    </a:lnTo>
                    <a:lnTo>
                      <a:pt x="10" y="54"/>
                    </a:lnTo>
                    <a:lnTo>
                      <a:pt x="2" y="71"/>
                    </a:lnTo>
                    <a:lnTo>
                      <a:pt x="0" y="88"/>
                    </a:lnTo>
                    <a:lnTo>
                      <a:pt x="0" y="93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3" y="108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4" name="Freeform 211"/>
              <p:cNvSpPr>
                <a:spLocks/>
              </p:cNvSpPr>
              <p:nvPr/>
            </p:nvSpPr>
            <p:spPr bwMode="auto">
              <a:xfrm>
                <a:off x="3449" y="2350"/>
                <a:ext cx="140" cy="88"/>
              </a:xfrm>
              <a:custGeom>
                <a:avLst/>
                <a:gdLst>
                  <a:gd name="T0" fmla="*/ 1 w 280"/>
                  <a:gd name="T1" fmla="*/ 54 h 176"/>
                  <a:gd name="T2" fmla="*/ 1 w 280"/>
                  <a:gd name="T3" fmla="*/ 54 h 176"/>
                  <a:gd name="T4" fmla="*/ 5 w 280"/>
                  <a:gd name="T5" fmla="*/ 61 h 176"/>
                  <a:gd name="T6" fmla="*/ 11 w 280"/>
                  <a:gd name="T7" fmla="*/ 67 h 176"/>
                  <a:gd name="T8" fmla="*/ 18 w 280"/>
                  <a:gd name="T9" fmla="*/ 73 h 176"/>
                  <a:gd name="T10" fmla="*/ 26 w 280"/>
                  <a:gd name="T11" fmla="*/ 78 h 176"/>
                  <a:gd name="T12" fmla="*/ 35 w 280"/>
                  <a:gd name="T13" fmla="*/ 82 h 176"/>
                  <a:gd name="T14" fmla="*/ 46 w 280"/>
                  <a:gd name="T15" fmla="*/ 85 h 176"/>
                  <a:gd name="T16" fmla="*/ 57 w 280"/>
                  <a:gd name="T17" fmla="*/ 88 h 176"/>
                  <a:gd name="T18" fmla="*/ 70 w 280"/>
                  <a:gd name="T19" fmla="*/ 88 h 176"/>
                  <a:gd name="T20" fmla="*/ 70 w 280"/>
                  <a:gd name="T21" fmla="*/ 88 h 176"/>
                  <a:gd name="T22" fmla="*/ 82 w 280"/>
                  <a:gd name="T23" fmla="*/ 88 h 176"/>
                  <a:gd name="T24" fmla="*/ 94 w 280"/>
                  <a:gd name="T25" fmla="*/ 85 h 176"/>
                  <a:gd name="T26" fmla="*/ 105 w 280"/>
                  <a:gd name="T27" fmla="*/ 82 h 176"/>
                  <a:gd name="T28" fmla="*/ 115 w 280"/>
                  <a:gd name="T29" fmla="*/ 78 h 176"/>
                  <a:gd name="T30" fmla="*/ 123 w 280"/>
                  <a:gd name="T31" fmla="*/ 73 h 176"/>
                  <a:gd name="T32" fmla="*/ 130 w 280"/>
                  <a:gd name="T33" fmla="*/ 66 h 176"/>
                  <a:gd name="T34" fmla="*/ 136 w 280"/>
                  <a:gd name="T35" fmla="*/ 59 h 176"/>
                  <a:gd name="T36" fmla="*/ 139 w 280"/>
                  <a:gd name="T37" fmla="*/ 51 h 176"/>
                  <a:gd name="T38" fmla="*/ 139 w 280"/>
                  <a:gd name="T39" fmla="*/ 51 h 176"/>
                  <a:gd name="T40" fmla="*/ 140 w 280"/>
                  <a:gd name="T41" fmla="*/ 50 h 176"/>
                  <a:gd name="T42" fmla="*/ 140 w 280"/>
                  <a:gd name="T43" fmla="*/ 47 h 176"/>
                  <a:gd name="T44" fmla="*/ 140 w 280"/>
                  <a:gd name="T45" fmla="*/ 46 h 176"/>
                  <a:gd name="T46" fmla="*/ 140 w 280"/>
                  <a:gd name="T47" fmla="*/ 44 h 176"/>
                  <a:gd name="T48" fmla="*/ 140 w 280"/>
                  <a:gd name="T49" fmla="*/ 44 h 176"/>
                  <a:gd name="T50" fmla="*/ 139 w 280"/>
                  <a:gd name="T51" fmla="*/ 36 h 176"/>
                  <a:gd name="T52" fmla="*/ 134 w 280"/>
                  <a:gd name="T53" fmla="*/ 27 h 176"/>
                  <a:gd name="T54" fmla="*/ 128 w 280"/>
                  <a:gd name="T55" fmla="*/ 20 h 176"/>
                  <a:gd name="T56" fmla="*/ 119 w 280"/>
                  <a:gd name="T57" fmla="*/ 13 h 176"/>
                  <a:gd name="T58" fmla="*/ 109 w 280"/>
                  <a:gd name="T59" fmla="*/ 7 h 176"/>
                  <a:gd name="T60" fmla="*/ 96 w 280"/>
                  <a:gd name="T61" fmla="*/ 3 h 176"/>
                  <a:gd name="T62" fmla="*/ 83 w 280"/>
                  <a:gd name="T63" fmla="*/ 1 h 176"/>
                  <a:gd name="T64" fmla="*/ 70 w 280"/>
                  <a:gd name="T65" fmla="*/ 0 h 176"/>
                  <a:gd name="T66" fmla="*/ 70 w 280"/>
                  <a:gd name="T67" fmla="*/ 0 h 176"/>
                  <a:gd name="T68" fmla="*/ 56 w 280"/>
                  <a:gd name="T69" fmla="*/ 1 h 176"/>
                  <a:gd name="T70" fmla="*/ 42 w 280"/>
                  <a:gd name="T71" fmla="*/ 3 h 176"/>
                  <a:gd name="T72" fmla="*/ 30 w 280"/>
                  <a:gd name="T73" fmla="*/ 7 h 176"/>
                  <a:gd name="T74" fmla="*/ 20 w 280"/>
                  <a:gd name="T75" fmla="*/ 13 h 176"/>
                  <a:gd name="T76" fmla="*/ 12 w 280"/>
                  <a:gd name="T77" fmla="*/ 20 h 176"/>
                  <a:gd name="T78" fmla="*/ 5 w 280"/>
                  <a:gd name="T79" fmla="*/ 27 h 176"/>
                  <a:gd name="T80" fmla="*/ 1 w 280"/>
                  <a:gd name="T81" fmla="*/ 36 h 176"/>
                  <a:gd name="T82" fmla="*/ 0 w 280"/>
                  <a:gd name="T83" fmla="*/ 44 h 176"/>
                  <a:gd name="T84" fmla="*/ 0 w 280"/>
                  <a:gd name="T85" fmla="*/ 44 h 176"/>
                  <a:gd name="T86" fmla="*/ 0 w 280"/>
                  <a:gd name="T87" fmla="*/ 46 h 176"/>
                  <a:gd name="T88" fmla="*/ 1 w 280"/>
                  <a:gd name="T89" fmla="*/ 49 h 176"/>
                  <a:gd name="T90" fmla="*/ 1 w 280"/>
                  <a:gd name="T91" fmla="*/ 51 h 176"/>
                  <a:gd name="T92" fmla="*/ 1 w 280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6"/>
                  <a:gd name="T143" fmla="*/ 280 w 280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6">
                    <a:moveTo>
                      <a:pt x="3" y="108"/>
                    </a:moveTo>
                    <a:lnTo>
                      <a:pt x="3" y="108"/>
                    </a:lnTo>
                    <a:lnTo>
                      <a:pt x="10" y="122"/>
                    </a:lnTo>
                    <a:lnTo>
                      <a:pt x="22" y="134"/>
                    </a:lnTo>
                    <a:lnTo>
                      <a:pt x="36" y="146"/>
                    </a:lnTo>
                    <a:lnTo>
                      <a:pt x="53" y="156"/>
                    </a:lnTo>
                    <a:lnTo>
                      <a:pt x="71" y="164"/>
                    </a:lnTo>
                    <a:lnTo>
                      <a:pt x="92" y="170"/>
                    </a:lnTo>
                    <a:lnTo>
                      <a:pt x="115" y="175"/>
                    </a:lnTo>
                    <a:lnTo>
                      <a:pt x="139" y="176"/>
                    </a:lnTo>
                    <a:lnTo>
                      <a:pt x="165" y="175"/>
                    </a:lnTo>
                    <a:lnTo>
                      <a:pt x="189" y="170"/>
                    </a:lnTo>
                    <a:lnTo>
                      <a:pt x="211" y="164"/>
                    </a:lnTo>
                    <a:lnTo>
                      <a:pt x="230" y="155"/>
                    </a:lnTo>
                    <a:lnTo>
                      <a:pt x="246" y="145"/>
                    </a:lnTo>
                    <a:lnTo>
                      <a:pt x="260" y="132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100"/>
                    </a:lnTo>
                    <a:lnTo>
                      <a:pt x="279" y="95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8" y="71"/>
                    </a:lnTo>
                    <a:lnTo>
                      <a:pt x="268" y="54"/>
                    </a:lnTo>
                    <a:lnTo>
                      <a:pt x="256" y="39"/>
                    </a:lnTo>
                    <a:lnTo>
                      <a:pt x="238" y="26"/>
                    </a:lnTo>
                    <a:lnTo>
                      <a:pt x="218" y="15"/>
                    </a:lnTo>
                    <a:lnTo>
                      <a:pt x="193" y="7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6"/>
                    </a:lnTo>
                    <a:lnTo>
                      <a:pt x="24" y="39"/>
                    </a:lnTo>
                    <a:lnTo>
                      <a:pt x="10" y="54"/>
                    </a:lnTo>
                    <a:lnTo>
                      <a:pt x="2" y="71"/>
                    </a:lnTo>
                    <a:lnTo>
                      <a:pt x="0" y="88"/>
                    </a:lnTo>
                    <a:lnTo>
                      <a:pt x="0" y="93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3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5" name="Freeform 212"/>
              <p:cNvSpPr>
                <a:spLocks/>
              </p:cNvSpPr>
              <p:nvPr/>
            </p:nvSpPr>
            <p:spPr bwMode="auto">
              <a:xfrm>
                <a:off x="3459" y="2358"/>
                <a:ext cx="118" cy="74"/>
              </a:xfrm>
              <a:custGeom>
                <a:avLst/>
                <a:gdLst>
                  <a:gd name="T0" fmla="*/ 59 w 237"/>
                  <a:gd name="T1" fmla="*/ 74 h 148"/>
                  <a:gd name="T2" fmla="*/ 71 w 237"/>
                  <a:gd name="T3" fmla="*/ 74 h 148"/>
                  <a:gd name="T4" fmla="*/ 82 w 237"/>
                  <a:gd name="T5" fmla="*/ 71 h 148"/>
                  <a:gd name="T6" fmla="*/ 92 w 237"/>
                  <a:gd name="T7" fmla="*/ 68 h 148"/>
                  <a:gd name="T8" fmla="*/ 101 w 237"/>
                  <a:gd name="T9" fmla="*/ 63 h 148"/>
                  <a:gd name="T10" fmla="*/ 108 w 237"/>
                  <a:gd name="T11" fmla="*/ 58 h 148"/>
                  <a:gd name="T12" fmla="*/ 114 w 237"/>
                  <a:gd name="T13" fmla="*/ 51 h 148"/>
                  <a:gd name="T14" fmla="*/ 117 w 237"/>
                  <a:gd name="T15" fmla="*/ 45 h 148"/>
                  <a:gd name="T16" fmla="*/ 118 w 237"/>
                  <a:gd name="T17" fmla="*/ 37 h 148"/>
                  <a:gd name="T18" fmla="*/ 117 w 237"/>
                  <a:gd name="T19" fmla="*/ 30 h 148"/>
                  <a:gd name="T20" fmla="*/ 114 w 237"/>
                  <a:gd name="T21" fmla="*/ 23 h 148"/>
                  <a:gd name="T22" fmla="*/ 108 w 237"/>
                  <a:gd name="T23" fmla="*/ 17 h 148"/>
                  <a:gd name="T24" fmla="*/ 101 w 237"/>
                  <a:gd name="T25" fmla="*/ 11 h 148"/>
                  <a:gd name="T26" fmla="*/ 92 w 237"/>
                  <a:gd name="T27" fmla="*/ 6 h 148"/>
                  <a:gd name="T28" fmla="*/ 82 w 237"/>
                  <a:gd name="T29" fmla="*/ 3 h 148"/>
                  <a:gd name="T30" fmla="*/ 71 w 237"/>
                  <a:gd name="T31" fmla="*/ 1 h 148"/>
                  <a:gd name="T32" fmla="*/ 59 w 237"/>
                  <a:gd name="T33" fmla="*/ 0 h 148"/>
                  <a:gd name="T34" fmla="*/ 47 w 237"/>
                  <a:gd name="T35" fmla="*/ 1 h 148"/>
                  <a:gd name="T36" fmla="*/ 36 w 237"/>
                  <a:gd name="T37" fmla="*/ 3 h 148"/>
                  <a:gd name="T38" fmla="*/ 25 w 237"/>
                  <a:gd name="T39" fmla="*/ 6 h 148"/>
                  <a:gd name="T40" fmla="*/ 17 w 237"/>
                  <a:gd name="T41" fmla="*/ 11 h 148"/>
                  <a:gd name="T42" fmla="*/ 10 w 237"/>
                  <a:gd name="T43" fmla="*/ 17 h 148"/>
                  <a:gd name="T44" fmla="*/ 4 w 237"/>
                  <a:gd name="T45" fmla="*/ 23 h 148"/>
                  <a:gd name="T46" fmla="*/ 1 w 237"/>
                  <a:gd name="T47" fmla="*/ 30 h 148"/>
                  <a:gd name="T48" fmla="*/ 0 w 237"/>
                  <a:gd name="T49" fmla="*/ 37 h 148"/>
                  <a:gd name="T50" fmla="*/ 1 w 237"/>
                  <a:gd name="T51" fmla="*/ 45 h 148"/>
                  <a:gd name="T52" fmla="*/ 4 w 237"/>
                  <a:gd name="T53" fmla="*/ 51 h 148"/>
                  <a:gd name="T54" fmla="*/ 10 w 237"/>
                  <a:gd name="T55" fmla="*/ 58 h 148"/>
                  <a:gd name="T56" fmla="*/ 17 w 237"/>
                  <a:gd name="T57" fmla="*/ 63 h 148"/>
                  <a:gd name="T58" fmla="*/ 25 w 237"/>
                  <a:gd name="T59" fmla="*/ 68 h 148"/>
                  <a:gd name="T60" fmla="*/ 36 w 237"/>
                  <a:gd name="T61" fmla="*/ 71 h 148"/>
                  <a:gd name="T62" fmla="*/ 47 w 237"/>
                  <a:gd name="T63" fmla="*/ 74 h 148"/>
                  <a:gd name="T64" fmla="*/ 59 w 237"/>
                  <a:gd name="T65" fmla="*/ 74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8"/>
                  <a:gd name="T101" fmla="*/ 237 w 237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8">
                    <a:moveTo>
                      <a:pt x="118" y="148"/>
                    </a:moveTo>
                    <a:lnTo>
                      <a:pt x="142" y="147"/>
                    </a:lnTo>
                    <a:lnTo>
                      <a:pt x="164" y="142"/>
                    </a:lnTo>
                    <a:lnTo>
                      <a:pt x="185" y="136"/>
                    </a:lnTo>
                    <a:lnTo>
                      <a:pt x="202" y="126"/>
                    </a:lnTo>
                    <a:lnTo>
                      <a:pt x="216" y="116"/>
                    </a:lnTo>
                    <a:lnTo>
                      <a:pt x="228" y="103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2" y="22"/>
                    </a:lnTo>
                    <a:lnTo>
                      <a:pt x="185" y="12"/>
                    </a:lnTo>
                    <a:lnTo>
                      <a:pt x="164" y="6"/>
                    </a:lnTo>
                    <a:lnTo>
                      <a:pt x="142" y="1"/>
                    </a:lnTo>
                    <a:lnTo>
                      <a:pt x="118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1" y="12"/>
                    </a:lnTo>
                    <a:lnTo>
                      <a:pt x="34" y="22"/>
                    </a:lnTo>
                    <a:lnTo>
                      <a:pt x="20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3"/>
                    </a:lnTo>
                    <a:lnTo>
                      <a:pt x="20" y="116"/>
                    </a:lnTo>
                    <a:lnTo>
                      <a:pt x="34" y="126"/>
                    </a:lnTo>
                    <a:lnTo>
                      <a:pt x="51" y="136"/>
                    </a:lnTo>
                    <a:lnTo>
                      <a:pt x="72" y="142"/>
                    </a:lnTo>
                    <a:lnTo>
                      <a:pt x="94" y="147"/>
                    </a:lnTo>
                    <a:lnTo>
                      <a:pt x="118" y="148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6" name="Freeform 213"/>
              <p:cNvSpPr>
                <a:spLocks/>
              </p:cNvSpPr>
              <p:nvPr/>
            </p:nvSpPr>
            <p:spPr bwMode="auto">
              <a:xfrm>
                <a:off x="3459" y="2358"/>
                <a:ext cx="118" cy="74"/>
              </a:xfrm>
              <a:custGeom>
                <a:avLst/>
                <a:gdLst>
                  <a:gd name="T0" fmla="*/ 59 w 237"/>
                  <a:gd name="T1" fmla="*/ 74 h 148"/>
                  <a:gd name="T2" fmla="*/ 59 w 237"/>
                  <a:gd name="T3" fmla="*/ 74 h 148"/>
                  <a:gd name="T4" fmla="*/ 71 w 237"/>
                  <a:gd name="T5" fmla="*/ 74 h 148"/>
                  <a:gd name="T6" fmla="*/ 82 w 237"/>
                  <a:gd name="T7" fmla="*/ 71 h 148"/>
                  <a:gd name="T8" fmla="*/ 92 w 237"/>
                  <a:gd name="T9" fmla="*/ 68 h 148"/>
                  <a:gd name="T10" fmla="*/ 101 w 237"/>
                  <a:gd name="T11" fmla="*/ 63 h 148"/>
                  <a:gd name="T12" fmla="*/ 108 w 237"/>
                  <a:gd name="T13" fmla="*/ 58 h 148"/>
                  <a:gd name="T14" fmla="*/ 114 w 237"/>
                  <a:gd name="T15" fmla="*/ 51 h 148"/>
                  <a:gd name="T16" fmla="*/ 117 w 237"/>
                  <a:gd name="T17" fmla="*/ 45 h 148"/>
                  <a:gd name="T18" fmla="*/ 118 w 237"/>
                  <a:gd name="T19" fmla="*/ 37 h 148"/>
                  <a:gd name="T20" fmla="*/ 118 w 237"/>
                  <a:gd name="T21" fmla="*/ 37 h 148"/>
                  <a:gd name="T22" fmla="*/ 117 w 237"/>
                  <a:gd name="T23" fmla="*/ 30 h 148"/>
                  <a:gd name="T24" fmla="*/ 114 w 237"/>
                  <a:gd name="T25" fmla="*/ 23 h 148"/>
                  <a:gd name="T26" fmla="*/ 108 w 237"/>
                  <a:gd name="T27" fmla="*/ 17 h 148"/>
                  <a:gd name="T28" fmla="*/ 101 w 237"/>
                  <a:gd name="T29" fmla="*/ 11 h 148"/>
                  <a:gd name="T30" fmla="*/ 92 w 237"/>
                  <a:gd name="T31" fmla="*/ 6 h 148"/>
                  <a:gd name="T32" fmla="*/ 82 w 237"/>
                  <a:gd name="T33" fmla="*/ 3 h 148"/>
                  <a:gd name="T34" fmla="*/ 71 w 237"/>
                  <a:gd name="T35" fmla="*/ 1 h 148"/>
                  <a:gd name="T36" fmla="*/ 59 w 237"/>
                  <a:gd name="T37" fmla="*/ 0 h 148"/>
                  <a:gd name="T38" fmla="*/ 59 w 237"/>
                  <a:gd name="T39" fmla="*/ 0 h 148"/>
                  <a:gd name="T40" fmla="*/ 47 w 237"/>
                  <a:gd name="T41" fmla="*/ 1 h 148"/>
                  <a:gd name="T42" fmla="*/ 36 w 237"/>
                  <a:gd name="T43" fmla="*/ 3 h 148"/>
                  <a:gd name="T44" fmla="*/ 25 w 237"/>
                  <a:gd name="T45" fmla="*/ 6 h 148"/>
                  <a:gd name="T46" fmla="*/ 17 w 237"/>
                  <a:gd name="T47" fmla="*/ 11 h 148"/>
                  <a:gd name="T48" fmla="*/ 10 w 237"/>
                  <a:gd name="T49" fmla="*/ 17 h 148"/>
                  <a:gd name="T50" fmla="*/ 4 w 237"/>
                  <a:gd name="T51" fmla="*/ 23 h 148"/>
                  <a:gd name="T52" fmla="*/ 1 w 237"/>
                  <a:gd name="T53" fmla="*/ 30 h 148"/>
                  <a:gd name="T54" fmla="*/ 0 w 237"/>
                  <a:gd name="T55" fmla="*/ 37 h 148"/>
                  <a:gd name="T56" fmla="*/ 0 w 237"/>
                  <a:gd name="T57" fmla="*/ 37 h 148"/>
                  <a:gd name="T58" fmla="*/ 1 w 237"/>
                  <a:gd name="T59" fmla="*/ 45 h 148"/>
                  <a:gd name="T60" fmla="*/ 4 w 237"/>
                  <a:gd name="T61" fmla="*/ 51 h 148"/>
                  <a:gd name="T62" fmla="*/ 10 w 237"/>
                  <a:gd name="T63" fmla="*/ 58 h 148"/>
                  <a:gd name="T64" fmla="*/ 17 w 237"/>
                  <a:gd name="T65" fmla="*/ 63 h 148"/>
                  <a:gd name="T66" fmla="*/ 25 w 237"/>
                  <a:gd name="T67" fmla="*/ 68 h 148"/>
                  <a:gd name="T68" fmla="*/ 36 w 237"/>
                  <a:gd name="T69" fmla="*/ 71 h 148"/>
                  <a:gd name="T70" fmla="*/ 47 w 237"/>
                  <a:gd name="T71" fmla="*/ 74 h 148"/>
                  <a:gd name="T72" fmla="*/ 59 w 237"/>
                  <a:gd name="T73" fmla="*/ 74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8"/>
                  <a:gd name="T113" fmla="*/ 237 w 237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8">
                    <a:moveTo>
                      <a:pt x="118" y="148"/>
                    </a:moveTo>
                    <a:lnTo>
                      <a:pt x="118" y="148"/>
                    </a:lnTo>
                    <a:lnTo>
                      <a:pt x="142" y="147"/>
                    </a:lnTo>
                    <a:lnTo>
                      <a:pt x="164" y="142"/>
                    </a:lnTo>
                    <a:lnTo>
                      <a:pt x="185" y="136"/>
                    </a:lnTo>
                    <a:lnTo>
                      <a:pt x="202" y="126"/>
                    </a:lnTo>
                    <a:lnTo>
                      <a:pt x="216" y="116"/>
                    </a:lnTo>
                    <a:lnTo>
                      <a:pt x="228" y="103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2" y="22"/>
                    </a:lnTo>
                    <a:lnTo>
                      <a:pt x="185" y="12"/>
                    </a:lnTo>
                    <a:lnTo>
                      <a:pt x="164" y="6"/>
                    </a:lnTo>
                    <a:lnTo>
                      <a:pt x="142" y="1"/>
                    </a:lnTo>
                    <a:lnTo>
                      <a:pt x="118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1" y="12"/>
                    </a:lnTo>
                    <a:lnTo>
                      <a:pt x="34" y="22"/>
                    </a:lnTo>
                    <a:lnTo>
                      <a:pt x="20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3"/>
                    </a:lnTo>
                    <a:lnTo>
                      <a:pt x="20" y="116"/>
                    </a:lnTo>
                    <a:lnTo>
                      <a:pt x="34" y="126"/>
                    </a:lnTo>
                    <a:lnTo>
                      <a:pt x="51" y="136"/>
                    </a:lnTo>
                    <a:lnTo>
                      <a:pt x="72" y="142"/>
                    </a:lnTo>
                    <a:lnTo>
                      <a:pt x="94" y="147"/>
                    </a:lnTo>
                    <a:lnTo>
                      <a:pt x="118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7" name="Freeform 214"/>
              <p:cNvSpPr>
                <a:spLocks/>
              </p:cNvSpPr>
              <p:nvPr/>
            </p:nvSpPr>
            <p:spPr bwMode="auto">
              <a:xfrm>
                <a:off x="3450" y="2402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2 w 274"/>
                  <a:gd name="T5" fmla="*/ 22 h 92"/>
                  <a:gd name="T6" fmla="*/ 126 w 274"/>
                  <a:gd name="T7" fmla="*/ 28 h 92"/>
                  <a:gd name="T8" fmla="*/ 120 w 274"/>
                  <a:gd name="T9" fmla="*/ 34 h 92"/>
                  <a:gd name="T10" fmla="*/ 112 w 274"/>
                  <a:gd name="T11" fmla="*/ 38 h 92"/>
                  <a:gd name="T12" fmla="*/ 104 w 274"/>
                  <a:gd name="T13" fmla="*/ 42 h 92"/>
                  <a:gd name="T14" fmla="*/ 93 w 274"/>
                  <a:gd name="T15" fmla="*/ 44 h 92"/>
                  <a:gd name="T16" fmla="*/ 82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8 w 274"/>
                  <a:gd name="T23" fmla="*/ 44 h 92"/>
                  <a:gd name="T24" fmla="*/ 37 w 274"/>
                  <a:gd name="T25" fmla="*/ 41 h 92"/>
                  <a:gd name="T26" fmla="*/ 28 w 274"/>
                  <a:gd name="T27" fmla="*/ 37 h 92"/>
                  <a:gd name="T28" fmla="*/ 19 w 274"/>
                  <a:gd name="T29" fmla="*/ 31 h 92"/>
                  <a:gd name="T30" fmla="*/ 11 w 274"/>
                  <a:gd name="T31" fmla="*/ 26 h 92"/>
                  <a:gd name="T32" fmla="*/ 6 w 274"/>
                  <a:gd name="T33" fmla="*/ 20 h 92"/>
                  <a:gd name="T34" fmla="*/ 2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6 h 92"/>
                  <a:gd name="T46" fmla="*/ 34 w 274"/>
                  <a:gd name="T47" fmla="*/ 30 h 92"/>
                  <a:gd name="T48" fmla="*/ 44 w 274"/>
                  <a:gd name="T49" fmla="*/ 34 h 92"/>
                  <a:gd name="T50" fmla="*/ 56 w 274"/>
                  <a:gd name="T51" fmla="*/ 36 h 92"/>
                  <a:gd name="T52" fmla="*/ 69 w 274"/>
                  <a:gd name="T53" fmla="*/ 37 h 92"/>
                  <a:gd name="T54" fmla="*/ 81 w 274"/>
                  <a:gd name="T55" fmla="*/ 36 h 92"/>
                  <a:gd name="T56" fmla="*/ 93 w 274"/>
                  <a:gd name="T57" fmla="*/ 34 h 92"/>
                  <a:gd name="T58" fmla="*/ 104 w 274"/>
                  <a:gd name="T59" fmla="*/ 30 h 92"/>
                  <a:gd name="T60" fmla="*/ 113 w 274"/>
                  <a:gd name="T61" fmla="*/ 26 h 92"/>
                  <a:gd name="T62" fmla="*/ 121 w 274"/>
                  <a:gd name="T63" fmla="*/ 22 h 92"/>
                  <a:gd name="T64" fmla="*/ 129 w 274"/>
                  <a:gd name="T65" fmla="*/ 15 h 92"/>
                  <a:gd name="T66" fmla="*/ 134 w 274"/>
                  <a:gd name="T67" fmla="*/ 8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2"/>
                    </a:moveTo>
                    <a:lnTo>
                      <a:pt x="270" y="28"/>
                    </a:lnTo>
                    <a:lnTo>
                      <a:pt x="263" y="43"/>
                    </a:lnTo>
                    <a:lnTo>
                      <a:pt x="253" y="56"/>
                    </a:lnTo>
                    <a:lnTo>
                      <a:pt x="240" y="67"/>
                    </a:lnTo>
                    <a:lnTo>
                      <a:pt x="225" y="75"/>
                    </a:lnTo>
                    <a:lnTo>
                      <a:pt x="208" y="83"/>
                    </a:lnTo>
                    <a:lnTo>
                      <a:pt x="187" y="88"/>
                    </a:lnTo>
                    <a:lnTo>
                      <a:pt x="164" y="91"/>
                    </a:lnTo>
                    <a:lnTo>
                      <a:pt x="137" y="92"/>
                    </a:lnTo>
                    <a:lnTo>
                      <a:pt x="117" y="91"/>
                    </a:lnTo>
                    <a:lnTo>
                      <a:pt x="96" y="87"/>
                    </a:lnTo>
                    <a:lnTo>
                      <a:pt x="75" y="81"/>
                    </a:lnTo>
                    <a:lnTo>
                      <a:pt x="56" y="73"/>
                    </a:lnTo>
                    <a:lnTo>
                      <a:pt x="38" y="63"/>
                    </a:lnTo>
                    <a:lnTo>
                      <a:pt x="23" y="52"/>
                    </a:lnTo>
                    <a:lnTo>
                      <a:pt x="12" y="40"/>
                    </a:lnTo>
                    <a:lnTo>
                      <a:pt x="4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8" y="29"/>
                    </a:lnTo>
                    <a:lnTo>
                      <a:pt x="30" y="42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2" y="72"/>
                    </a:lnTo>
                    <a:lnTo>
                      <a:pt x="137" y="73"/>
                    </a:lnTo>
                    <a:lnTo>
                      <a:pt x="163" y="72"/>
                    </a:lnTo>
                    <a:lnTo>
                      <a:pt x="187" y="68"/>
                    </a:lnTo>
                    <a:lnTo>
                      <a:pt x="208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8" y="16"/>
                    </a:lnTo>
                    <a:lnTo>
                      <a:pt x="274" y="2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8" name="Freeform 215"/>
              <p:cNvSpPr>
                <a:spLocks/>
              </p:cNvSpPr>
              <p:nvPr/>
            </p:nvSpPr>
            <p:spPr bwMode="auto">
              <a:xfrm>
                <a:off x="3447" y="2328"/>
                <a:ext cx="139" cy="87"/>
              </a:xfrm>
              <a:custGeom>
                <a:avLst/>
                <a:gdLst>
                  <a:gd name="T0" fmla="*/ 2 w 279"/>
                  <a:gd name="T1" fmla="*/ 53 h 175"/>
                  <a:gd name="T2" fmla="*/ 5 w 279"/>
                  <a:gd name="T3" fmla="*/ 60 h 175"/>
                  <a:gd name="T4" fmla="*/ 10 w 279"/>
                  <a:gd name="T5" fmla="*/ 67 h 175"/>
                  <a:gd name="T6" fmla="*/ 18 w 279"/>
                  <a:gd name="T7" fmla="*/ 73 h 175"/>
                  <a:gd name="T8" fmla="*/ 26 w 279"/>
                  <a:gd name="T9" fmla="*/ 77 h 175"/>
                  <a:gd name="T10" fmla="*/ 36 w 279"/>
                  <a:gd name="T11" fmla="*/ 81 h 175"/>
                  <a:gd name="T12" fmla="*/ 46 w 279"/>
                  <a:gd name="T13" fmla="*/ 85 h 175"/>
                  <a:gd name="T14" fmla="*/ 58 w 279"/>
                  <a:gd name="T15" fmla="*/ 87 h 175"/>
                  <a:gd name="T16" fmla="*/ 70 w 279"/>
                  <a:gd name="T17" fmla="*/ 87 h 175"/>
                  <a:gd name="T18" fmla="*/ 82 w 279"/>
                  <a:gd name="T19" fmla="*/ 87 h 175"/>
                  <a:gd name="T20" fmla="*/ 94 w 279"/>
                  <a:gd name="T21" fmla="*/ 84 h 175"/>
                  <a:gd name="T22" fmla="*/ 105 w 279"/>
                  <a:gd name="T23" fmla="*/ 81 h 175"/>
                  <a:gd name="T24" fmla="*/ 115 w 279"/>
                  <a:gd name="T25" fmla="*/ 77 h 175"/>
                  <a:gd name="T26" fmla="*/ 123 w 279"/>
                  <a:gd name="T27" fmla="*/ 72 h 175"/>
                  <a:gd name="T28" fmla="*/ 130 w 279"/>
                  <a:gd name="T29" fmla="*/ 65 h 175"/>
                  <a:gd name="T30" fmla="*/ 135 w 279"/>
                  <a:gd name="T31" fmla="*/ 58 h 175"/>
                  <a:gd name="T32" fmla="*/ 138 w 279"/>
                  <a:gd name="T33" fmla="*/ 51 h 175"/>
                  <a:gd name="T34" fmla="*/ 139 w 279"/>
                  <a:gd name="T35" fmla="*/ 49 h 175"/>
                  <a:gd name="T36" fmla="*/ 139 w 279"/>
                  <a:gd name="T37" fmla="*/ 47 h 175"/>
                  <a:gd name="T38" fmla="*/ 139 w 279"/>
                  <a:gd name="T39" fmla="*/ 45 h 175"/>
                  <a:gd name="T40" fmla="*/ 139 w 279"/>
                  <a:gd name="T41" fmla="*/ 43 h 175"/>
                  <a:gd name="T42" fmla="*/ 138 w 279"/>
                  <a:gd name="T43" fmla="*/ 35 h 175"/>
                  <a:gd name="T44" fmla="*/ 134 w 279"/>
                  <a:gd name="T45" fmla="*/ 26 h 175"/>
                  <a:gd name="T46" fmla="*/ 127 w 279"/>
                  <a:gd name="T47" fmla="*/ 19 h 175"/>
                  <a:gd name="T48" fmla="*/ 119 w 279"/>
                  <a:gd name="T49" fmla="*/ 12 h 175"/>
                  <a:gd name="T50" fmla="*/ 109 w 279"/>
                  <a:gd name="T51" fmla="*/ 7 h 175"/>
                  <a:gd name="T52" fmla="*/ 97 w 279"/>
                  <a:gd name="T53" fmla="*/ 3 h 175"/>
                  <a:gd name="T54" fmla="*/ 83 w 279"/>
                  <a:gd name="T55" fmla="*/ 1 h 175"/>
                  <a:gd name="T56" fmla="*/ 70 w 279"/>
                  <a:gd name="T57" fmla="*/ 0 h 175"/>
                  <a:gd name="T58" fmla="*/ 56 w 279"/>
                  <a:gd name="T59" fmla="*/ 1 h 175"/>
                  <a:gd name="T60" fmla="*/ 43 w 279"/>
                  <a:gd name="T61" fmla="*/ 3 h 175"/>
                  <a:gd name="T62" fmla="*/ 30 w 279"/>
                  <a:gd name="T63" fmla="*/ 7 h 175"/>
                  <a:gd name="T64" fmla="*/ 20 w 279"/>
                  <a:gd name="T65" fmla="*/ 12 h 175"/>
                  <a:gd name="T66" fmla="*/ 12 w 279"/>
                  <a:gd name="T67" fmla="*/ 19 h 175"/>
                  <a:gd name="T68" fmla="*/ 5 w 279"/>
                  <a:gd name="T69" fmla="*/ 26 h 175"/>
                  <a:gd name="T70" fmla="*/ 1 w 279"/>
                  <a:gd name="T71" fmla="*/ 35 h 175"/>
                  <a:gd name="T72" fmla="*/ 0 w 279"/>
                  <a:gd name="T73" fmla="*/ 43 h 175"/>
                  <a:gd name="T74" fmla="*/ 0 w 279"/>
                  <a:gd name="T75" fmla="*/ 46 h 175"/>
                  <a:gd name="T76" fmla="*/ 0 w 279"/>
                  <a:gd name="T77" fmla="*/ 48 h 175"/>
                  <a:gd name="T78" fmla="*/ 1 w 279"/>
                  <a:gd name="T79" fmla="*/ 51 h 175"/>
                  <a:gd name="T80" fmla="*/ 2 w 279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1" y="135"/>
                    </a:lnTo>
                    <a:lnTo>
                      <a:pt x="36" y="146"/>
                    </a:lnTo>
                    <a:lnTo>
                      <a:pt x="52" y="155"/>
                    </a:lnTo>
                    <a:lnTo>
                      <a:pt x="72" y="163"/>
                    </a:lnTo>
                    <a:lnTo>
                      <a:pt x="92" y="170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7"/>
                    </a:lnTo>
                    <a:lnTo>
                      <a:pt x="277" y="102"/>
                    </a:lnTo>
                    <a:lnTo>
                      <a:pt x="278" y="99"/>
                    </a:lnTo>
                    <a:lnTo>
                      <a:pt x="279" y="94"/>
                    </a:lnTo>
                    <a:lnTo>
                      <a:pt x="279" y="91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5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7"/>
                    </a:lnTo>
                    <a:lnTo>
                      <a:pt x="3" y="102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9" name="Freeform 216"/>
              <p:cNvSpPr>
                <a:spLocks/>
              </p:cNvSpPr>
              <p:nvPr/>
            </p:nvSpPr>
            <p:spPr bwMode="auto">
              <a:xfrm>
                <a:off x="3447" y="2328"/>
                <a:ext cx="139" cy="87"/>
              </a:xfrm>
              <a:custGeom>
                <a:avLst/>
                <a:gdLst>
                  <a:gd name="T0" fmla="*/ 2 w 279"/>
                  <a:gd name="T1" fmla="*/ 53 h 175"/>
                  <a:gd name="T2" fmla="*/ 2 w 279"/>
                  <a:gd name="T3" fmla="*/ 53 h 175"/>
                  <a:gd name="T4" fmla="*/ 5 w 279"/>
                  <a:gd name="T5" fmla="*/ 60 h 175"/>
                  <a:gd name="T6" fmla="*/ 10 w 279"/>
                  <a:gd name="T7" fmla="*/ 67 h 175"/>
                  <a:gd name="T8" fmla="*/ 18 w 279"/>
                  <a:gd name="T9" fmla="*/ 73 h 175"/>
                  <a:gd name="T10" fmla="*/ 26 w 279"/>
                  <a:gd name="T11" fmla="*/ 77 h 175"/>
                  <a:gd name="T12" fmla="*/ 36 w 279"/>
                  <a:gd name="T13" fmla="*/ 81 h 175"/>
                  <a:gd name="T14" fmla="*/ 46 w 279"/>
                  <a:gd name="T15" fmla="*/ 85 h 175"/>
                  <a:gd name="T16" fmla="*/ 58 w 279"/>
                  <a:gd name="T17" fmla="*/ 87 h 175"/>
                  <a:gd name="T18" fmla="*/ 70 w 279"/>
                  <a:gd name="T19" fmla="*/ 87 h 175"/>
                  <a:gd name="T20" fmla="*/ 70 w 279"/>
                  <a:gd name="T21" fmla="*/ 87 h 175"/>
                  <a:gd name="T22" fmla="*/ 82 w 279"/>
                  <a:gd name="T23" fmla="*/ 87 h 175"/>
                  <a:gd name="T24" fmla="*/ 94 w 279"/>
                  <a:gd name="T25" fmla="*/ 84 h 175"/>
                  <a:gd name="T26" fmla="*/ 105 w 279"/>
                  <a:gd name="T27" fmla="*/ 81 h 175"/>
                  <a:gd name="T28" fmla="*/ 115 w 279"/>
                  <a:gd name="T29" fmla="*/ 77 h 175"/>
                  <a:gd name="T30" fmla="*/ 123 w 279"/>
                  <a:gd name="T31" fmla="*/ 72 h 175"/>
                  <a:gd name="T32" fmla="*/ 130 w 279"/>
                  <a:gd name="T33" fmla="*/ 65 h 175"/>
                  <a:gd name="T34" fmla="*/ 135 w 279"/>
                  <a:gd name="T35" fmla="*/ 58 h 175"/>
                  <a:gd name="T36" fmla="*/ 138 w 279"/>
                  <a:gd name="T37" fmla="*/ 51 h 175"/>
                  <a:gd name="T38" fmla="*/ 138 w 279"/>
                  <a:gd name="T39" fmla="*/ 51 h 175"/>
                  <a:gd name="T40" fmla="*/ 139 w 279"/>
                  <a:gd name="T41" fmla="*/ 49 h 175"/>
                  <a:gd name="T42" fmla="*/ 139 w 279"/>
                  <a:gd name="T43" fmla="*/ 47 h 175"/>
                  <a:gd name="T44" fmla="*/ 139 w 279"/>
                  <a:gd name="T45" fmla="*/ 45 h 175"/>
                  <a:gd name="T46" fmla="*/ 139 w 279"/>
                  <a:gd name="T47" fmla="*/ 43 h 175"/>
                  <a:gd name="T48" fmla="*/ 139 w 279"/>
                  <a:gd name="T49" fmla="*/ 43 h 175"/>
                  <a:gd name="T50" fmla="*/ 138 w 279"/>
                  <a:gd name="T51" fmla="*/ 35 h 175"/>
                  <a:gd name="T52" fmla="*/ 134 w 279"/>
                  <a:gd name="T53" fmla="*/ 26 h 175"/>
                  <a:gd name="T54" fmla="*/ 127 w 279"/>
                  <a:gd name="T55" fmla="*/ 19 h 175"/>
                  <a:gd name="T56" fmla="*/ 119 w 279"/>
                  <a:gd name="T57" fmla="*/ 12 h 175"/>
                  <a:gd name="T58" fmla="*/ 109 w 279"/>
                  <a:gd name="T59" fmla="*/ 7 h 175"/>
                  <a:gd name="T60" fmla="*/ 97 w 279"/>
                  <a:gd name="T61" fmla="*/ 3 h 175"/>
                  <a:gd name="T62" fmla="*/ 83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56 w 279"/>
                  <a:gd name="T69" fmla="*/ 1 h 175"/>
                  <a:gd name="T70" fmla="*/ 43 w 279"/>
                  <a:gd name="T71" fmla="*/ 3 h 175"/>
                  <a:gd name="T72" fmla="*/ 30 w 279"/>
                  <a:gd name="T73" fmla="*/ 7 h 175"/>
                  <a:gd name="T74" fmla="*/ 20 w 279"/>
                  <a:gd name="T75" fmla="*/ 12 h 175"/>
                  <a:gd name="T76" fmla="*/ 12 w 279"/>
                  <a:gd name="T77" fmla="*/ 19 h 175"/>
                  <a:gd name="T78" fmla="*/ 5 w 279"/>
                  <a:gd name="T79" fmla="*/ 26 h 175"/>
                  <a:gd name="T80" fmla="*/ 1 w 279"/>
                  <a:gd name="T81" fmla="*/ 35 h 175"/>
                  <a:gd name="T82" fmla="*/ 0 w 279"/>
                  <a:gd name="T83" fmla="*/ 43 h 175"/>
                  <a:gd name="T84" fmla="*/ 0 w 279"/>
                  <a:gd name="T85" fmla="*/ 43 h 175"/>
                  <a:gd name="T86" fmla="*/ 0 w 279"/>
                  <a:gd name="T87" fmla="*/ 46 h 175"/>
                  <a:gd name="T88" fmla="*/ 0 w 279"/>
                  <a:gd name="T89" fmla="*/ 48 h 175"/>
                  <a:gd name="T90" fmla="*/ 1 w 279"/>
                  <a:gd name="T91" fmla="*/ 51 h 175"/>
                  <a:gd name="T92" fmla="*/ 2 w 279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1" y="135"/>
                    </a:lnTo>
                    <a:lnTo>
                      <a:pt x="36" y="146"/>
                    </a:lnTo>
                    <a:lnTo>
                      <a:pt x="52" y="155"/>
                    </a:lnTo>
                    <a:lnTo>
                      <a:pt x="72" y="163"/>
                    </a:lnTo>
                    <a:lnTo>
                      <a:pt x="92" y="170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7"/>
                    </a:lnTo>
                    <a:lnTo>
                      <a:pt x="277" y="102"/>
                    </a:lnTo>
                    <a:lnTo>
                      <a:pt x="278" y="99"/>
                    </a:lnTo>
                    <a:lnTo>
                      <a:pt x="279" y="94"/>
                    </a:lnTo>
                    <a:lnTo>
                      <a:pt x="279" y="91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5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7"/>
                    </a:lnTo>
                    <a:lnTo>
                      <a:pt x="3" y="102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00" name="Freeform 217"/>
              <p:cNvSpPr>
                <a:spLocks/>
              </p:cNvSpPr>
              <p:nvPr/>
            </p:nvSpPr>
            <p:spPr bwMode="auto">
              <a:xfrm>
                <a:off x="3456" y="2335"/>
                <a:ext cx="119" cy="75"/>
              </a:xfrm>
              <a:custGeom>
                <a:avLst/>
                <a:gdLst>
                  <a:gd name="T0" fmla="*/ 60 w 237"/>
                  <a:gd name="T1" fmla="*/ 75 h 149"/>
                  <a:gd name="T2" fmla="*/ 72 w 237"/>
                  <a:gd name="T3" fmla="*/ 74 h 149"/>
                  <a:gd name="T4" fmla="*/ 83 w 237"/>
                  <a:gd name="T5" fmla="*/ 72 h 149"/>
                  <a:gd name="T6" fmla="*/ 93 w 237"/>
                  <a:gd name="T7" fmla="*/ 69 h 149"/>
                  <a:gd name="T8" fmla="*/ 102 w 237"/>
                  <a:gd name="T9" fmla="*/ 64 h 149"/>
                  <a:gd name="T10" fmla="*/ 108 w 237"/>
                  <a:gd name="T11" fmla="*/ 58 h 149"/>
                  <a:gd name="T12" fmla="*/ 114 w 237"/>
                  <a:gd name="T13" fmla="*/ 52 h 149"/>
                  <a:gd name="T14" fmla="*/ 118 w 237"/>
                  <a:gd name="T15" fmla="*/ 45 h 149"/>
                  <a:gd name="T16" fmla="*/ 119 w 237"/>
                  <a:gd name="T17" fmla="*/ 38 h 149"/>
                  <a:gd name="T18" fmla="*/ 118 w 237"/>
                  <a:gd name="T19" fmla="*/ 30 h 149"/>
                  <a:gd name="T20" fmla="*/ 114 w 237"/>
                  <a:gd name="T21" fmla="*/ 23 h 149"/>
                  <a:gd name="T22" fmla="*/ 108 w 237"/>
                  <a:gd name="T23" fmla="*/ 17 h 149"/>
                  <a:gd name="T24" fmla="*/ 102 w 237"/>
                  <a:gd name="T25" fmla="*/ 11 h 149"/>
                  <a:gd name="T26" fmla="*/ 93 w 237"/>
                  <a:gd name="T27" fmla="*/ 6 h 149"/>
                  <a:gd name="T28" fmla="*/ 83 w 237"/>
                  <a:gd name="T29" fmla="*/ 3 h 149"/>
                  <a:gd name="T30" fmla="*/ 72 w 237"/>
                  <a:gd name="T31" fmla="*/ 1 h 149"/>
                  <a:gd name="T32" fmla="*/ 60 w 237"/>
                  <a:gd name="T33" fmla="*/ 0 h 149"/>
                  <a:gd name="T34" fmla="*/ 47 w 237"/>
                  <a:gd name="T35" fmla="*/ 1 h 149"/>
                  <a:gd name="T36" fmla="*/ 36 w 237"/>
                  <a:gd name="T37" fmla="*/ 3 h 149"/>
                  <a:gd name="T38" fmla="*/ 26 w 237"/>
                  <a:gd name="T39" fmla="*/ 6 h 149"/>
                  <a:gd name="T40" fmla="*/ 17 w 237"/>
                  <a:gd name="T41" fmla="*/ 11 h 149"/>
                  <a:gd name="T42" fmla="*/ 11 w 237"/>
                  <a:gd name="T43" fmla="*/ 17 h 149"/>
                  <a:gd name="T44" fmla="*/ 5 w 237"/>
                  <a:gd name="T45" fmla="*/ 23 h 149"/>
                  <a:gd name="T46" fmla="*/ 1 w 237"/>
                  <a:gd name="T47" fmla="*/ 30 h 149"/>
                  <a:gd name="T48" fmla="*/ 0 w 237"/>
                  <a:gd name="T49" fmla="*/ 38 h 149"/>
                  <a:gd name="T50" fmla="*/ 1 w 237"/>
                  <a:gd name="T51" fmla="*/ 45 h 149"/>
                  <a:gd name="T52" fmla="*/ 5 w 237"/>
                  <a:gd name="T53" fmla="*/ 52 h 149"/>
                  <a:gd name="T54" fmla="*/ 11 w 237"/>
                  <a:gd name="T55" fmla="*/ 58 h 149"/>
                  <a:gd name="T56" fmla="*/ 17 w 237"/>
                  <a:gd name="T57" fmla="*/ 64 h 149"/>
                  <a:gd name="T58" fmla="*/ 26 w 237"/>
                  <a:gd name="T59" fmla="*/ 69 h 149"/>
                  <a:gd name="T60" fmla="*/ 36 w 237"/>
                  <a:gd name="T61" fmla="*/ 72 h 149"/>
                  <a:gd name="T62" fmla="*/ 47 w 237"/>
                  <a:gd name="T63" fmla="*/ 74 h 149"/>
                  <a:gd name="T64" fmla="*/ 60 w 237"/>
                  <a:gd name="T65" fmla="*/ 75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7"/>
                    </a:lnTo>
                    <a:lnTo>
                      <a:pt x="216" y="116"/>
                    </a:lnTo>
                    <a:lnTo>
                      <a:pt x="228" y="103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2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2"/>
                    </a:lnTo>
                    <a:lnTo>
                      <a:pt x="34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3"/>
                    </a:lnTo>
                    <a:lnTo>
                      <a:pt x="21" y="116"/>
                    </a:lnTo>
                    <a:lnTo>
                      <a:pt x="34" y="127"/>
                    </a:lnTo>
                    <a:lnTo>
                      <a:pt x="52" y="137"/>
                    </a:lnTo>
                    <a:lnTo>
                      <a:pt x="72" y="144"/>
                    </a:lnTo>
                    <a:lnTo>
                      <a:pt x="94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00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01" name="Freeform 218"/>
              <p:cNvSpPr>
                <a:spLocks/>
              </p:cNvSpPr>
              <p:nvPr/>
            </p:nvSpPr>
            <p:spPr bwMode="auto">
              <a:xfrm>
                <a:off x="3456" y="2335"/>
                <a:ext cx="119" cy="75"/>
              </a:xfrm>
              <a:custGeom>
                <a:avLst/>
                <a:gdLst>
                  <a:gd name="T0" fmla="*/ 60 w 237"/>
                  <a:gd name="T1" fmla="*/ 75 h 149"/>
                  <a:gd name="T2" fmla="*/ 60 w 237"/>
                  <a:gd name="T3" fmla="*/ 75 h 149"/>
                  <a:gd name="T4" fmla="*/ 72 w 237"/>
                  <a:gd name="T5" fmla="*/ 74 h 149"/>
                  <a:gd name="T6" fmla="*/ 83 w 237"/>
                  <a:gd name="T7" fmla="*/ 72 h 149"/>
                  <a:gd name="T8" fmla="*/ 93 w 237"/>
                  <a:gd name="T9" fmla="*/ 69 h 149"/>
                  <a:gd name="T10" fmla="*/ 102 w 237"/>
                  <a:gd name="T11" fmla="*/ 64 h 149"/>
                  <a:gd name="T12" fmla="*/ 108 w 237"/>
                  <a:gd name="T13" fmla="*/ 58 h 149"/>
                  <a:gd name="T14" fmla="*/ 114 w 237"/>
                  <a:gd name="T15" fmla="*/ 52 h 149"/>
                  <a:gd name="T16" fmla="*/ 118 w 237"/>
                  <a:gd name="T17" fmla="*/ 45 h 149"/>
                  <a:gd name="T18" fmla="*/ 119 w 237"/>
                  <a:gd name="T19" fmla="*/ 38 h 149"/>
                  <a:gd name="T20" fmla="*/ 119 w 237"/>
                  <a:gd name="T21" fmla="*/ 38 h 149"/>
                  <a:gd name="T22" fmla="*/ 118 w 237"/>
                  <a:gd name="T23" fmla="*/ 30 h 149"/>
                  <a:gd name="T24" fmla="*/ 114 w 237"/>
                  <a:gd name="T25" fmla="*/ 23 h 149"/>
                  <a:gd name="T26" fmla="*/ 108 w 237"/>
                  <a:gd name="T27" fmla="*/ 17 h 149"/>
                  <a:gd name="T28" fmla="*/ 102 w 237"/>
                  <a:gd name="T29" fmla="*/ 11 h 149"/>
                  <a:gd name="T30" fmla="*/ 93 w 237"/>
                  <a:gd name="T31" fmla="*/ 6 h 149"/>
                  <a:gd name="T32" fmla="*/ 83 w 237"/>
                  <a:gd name="T33" fmla="*/ 3 h 149"/>
                  <a:gd name="T34" fmla="*/ 72 w 237"/>
                  <a:gd name="T35" fmla="*/ 1 h 149"/>
                  <a:gd name="T36" fmla="*/ 60 w 237"/>
                  <a:gd name="T37" fmla="*/ 0 h 149"/>
                  <a:gd name="T38" fmla="*/ 60 w 237"/>
                  <a:gd name="T39" fmla="*/ 0 h 149"/>
                  <a:gd name="T40" fmla="*/ 47 w 237"/>
                  <a:gd name="T41" fmla="*/ 1 h 149"/>
                  <a:gd name="T42" fmla="*/ 36 w 237"/>
                  <a:gd name="T43" fmla="*/ 3 h 149"/>
                  <a:gd name="T44" fmla="*/ 26 w 237"/>
                  <a:gd name="T45" fmla="*/ 6 h 149"/>
                  <a:gd name="T46" fmla="*/ 17 w 237"/>
                  <a:gd name="T47" fmla="*/ 11 h 149"/>
                  <a:gd name="T48" fmla="*/ 11 w 237"/>
                  <a:gd name="T49" fmla="*/ 17 h 149"/>
                  <a:gd name="T50" fmla="*/ 5 w 237"/>
                  <a:gd name="T51" fmla="*/ 23 h 149"/>
                  <a:gd name="T52" fmla="*/ 1 w 237"/>
                  <a:gd name="T53" fmla="*/ 30 h 149"/>
                  <a:gd name="T54" fmla="*/ 0 w 237"/>
                  <a:gd name="T55" fmla="*/ 38 h 149"/>
                  <a:gd name="T56" fmla="*/ 0 w 237"/>
                  <a:gd name="T57" fmla="*/ 38 h 149"/>
                  <a:gd name="T58" fmla="*/ 1 w 237"/>
                  <a:gd name="T59" fmla="*/ 45 h 149"/>
                  <a:gd name="T60" fmla="*/ 5 w 237"/>
                  <a:gd name="T61" fmla="*/ 52 h 149"/>
                  <a:gd name="T62" fmla="*/ 11 w 237"/>
                  <a:gd name="T63" fmla="*/ 58 h 149"/>
                  <a:gd name="T64" fmla="*/ 17 w 237"/>
                  <a:gd name="T65" fmla="*/ 64 h 149"/>
                  <a:gd name="T66" fmla="*/ 26 w 237"/>
                  <a:gd name="T67" fmla="*/ 69 h 149"/>
                  <a:gd name="T68" fmla="*/ 36 w 237"/>
                  <a:gd name="T69" fmla="*/ 72 h 149"/>
                  <a:gd name="T70" fmla="*/ 47 w 237"/>
                  <a:gd name="T71" fmla="*/ 74 h 149"/>
                  <a:gd name="T72" fmla="*/ 60 w 237"/>
                  <a:gd name="T73" fmla="*/ 75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7"/>
                    </a:lnTo>
                    <a:lnTo>
                      <a:pt x="216" y="116"/>
                    </a:lnTo>
                    <a:lnTo>
                      <a:pt x="228" y="103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2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2"/>
                    </a:lnTo>
                    <a:lnTo>
                      <a:pt x="34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3"/>
                    </a:lnTo>
                    <a:lnTo>
                      <a:pt x="21" y="116"/>
                    </a:lnTo>
                    <a:lnTo>
                      <a:pt x="34" y="127"/>
                    </a:lnTo>
                    <a:lnTo>
                      <a:pt x="52" y="137"/>
                    </a:lnTo>
                    <a:lnTo>
                      <a:pt x="72" y="144"/>
                    </a:lnTo>
                    <a:lnTo>
                      <a:pt x="94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02" name="Freeform 219"/>
              <p:cNvSpPr>
                <a:spLocks/>
              </p:cNvSpPr>
              <p:nvPr/>
            </p:nvSpPr>
            <p:spPr bwMode="auto">
              <a:xfrm>
                <a:off x="3448" y="2379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1 w 274"/>
                  <a:gd name="T5" fmla="*/ 22 h 92"/>
                  <a:gd name="T6" fmla="*/ 126 w 274"/>
                  <a:gd name="T7" fmla="*/ 28 h 92"/>
                  <a:gd name="T8" fmla="*/ 119 w 274"/>
                  <a:gd name="T9" fmla="*/ 34 h 92"/>
                  <a:gd name="T10" fmla="*/ 112 w 274"/>
                  <a:gd name="T11" fmla="*/ 38 h 92"/>
                  <a:gd name="T12" fmla="*/ 103 w 274"/>
                  <a:gd name="T13" fmla="*/ 42 h 92"/>
                  <a:gd name="T14" fmla="*/ 93 w 274"/>
                  <a:gd name="T15" fmla="*/ 44 h 92"/>
                  <a:gd name="T16" fmla="*/ 81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7 w 274"/>
                  <a:gd name="T23" fmla="*/ 44 h 92"/>
                  <a:gd name="T24" fmla="*/ 37 w 274"/>
                  <a:gd name="T25" fmla="*/ 41 h 92"/>
                  <a:gd name="T26" fmla="*/ 27 w 274"/>
                  <a:gd name="T27" fmla="*/ 37 h 92"/>
                  <a:gd name="T28" fmla="*/ 19 w 274"/>
                  <a:gd name="T29" fmla="*/ 31 h 92"/>
                  <a:gd name="T30" fmla="*/ 11 w 274"/>
                  <a:gd name="T31" fmla="*/ 26 h 92"/>
                  <a:gd name="T32" fmla="*/ 5 w 274"/>
                  <a:gd name="T33" fmla="*/ 20 h 92"/>
                  <a:gd name="T34" fmla="*/ 1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6 h 92"/>
                  <a:gd name="T46" fmla="*/ 33 w 274"/>
                  <a:gd name="T47" fmla="*/ 30 h 92"/>
                  <a:gd name="T48" fmla="*/ 44 w 274"/>
                  <a:gd name="T49" fmla="*/ 34 h 92"/>
                  <a:gd name="T50" fmla="*/ 55 w 274"/>
                  <a:gd name="T51" fmla="*/ 36 h 92"/>
                  <a:gd name="T52" fmla="*/ 69 w 274"/>
                  <a:gd name="T53" fmla="*/ 37 h 92"/>
                  <a:gd name="T54" fmla="*/ 81 w 274"/>
                  <a:gd name="T55" fmla="*/ 36 h 92"/>
                  <a:gd name="T56" fmla="*/ 93 w 274"/>
                  <a:gd name="T57" fmla="*/ 34 h 92"/>
                  <a:gd name="T58" fmla="*/ 103 w 274"/>
                  <a:gd name="T59" fmla="*/ 30 h 92"/>
                  <a:gd name="T60" fmla="*/ 113 w 274"/>
                  <a:gd name="T61" fmla="*/ 26 h 92"/>
                  <a:gd name="T62" fmla="*/ 121 w 274"/>
                  <a:gd name="T63" fmla="*/ 22 h 92"/>
                  <a:gd name="T64" fmla="*/ 129 w 274"/>
                  <a:gd name="T65" fmla="*/ 15 h 92"/>
                  <a:gd name="T66" fmla="*/ 134 w 274"/>
                  <a:gd name="T67" fmla="*/ 8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2"/>
                    </a:moveTo>
                    <a:lnTo>
                      <a:pt x="269" y="28"/>
                    </a:lnTo>
                    <a:lnTo>
                      <a:pt x="262" y="43"/>
                    </a:lnTo>
                    <a:lnTo>
                      <a:pt x="252" y="56"/>
                    </a:lnTo>
                    <a:lnTo>
                      <a:pt x="239" y="67"/>
                    </a:lnTo>
                    <a:lnTo>
                      <a:pt x="224" y="75"/>
                    </a:lnTo>
                    <a:lnTo>
                      <a:pt x="206" y="83"/>
                    </a:lnTo>
                    <a:lnTo>
                      <a:pt x="186" y="88"/>
                    </a:lnTo>
                    <a:lnTo>
                      <a:pt x="162" y="91"/>
                    </a:lnTo>
                    <a:lnTo>
                      <a:pt x="137" y="92"/>
                    </a:lnTo>
                    <a:lnTo>
                      <a:pt x="116" y="91"/>
                    </a:lnTo>
                    <a:lnTo>
                      <a:pt x="95" y="87"/>
                    </a:lnTo>
                    <a:lnTo>
                      <a:pt x="75" y="81"/>
                    </a:lnTo>
                    <a:lnTo>
                      <a:pt x="55" y="73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0" y="42"/>
                    </a:lnTo>
                    <a:lnTo>
                      <a:pt x="47" y="52"/>
                    </a:lnTo>
                    <a:lnTo>
                      <a:pt x="66" y="61"/>
                    </a:lnTo>
                    <a:lnTo>
                      <a:pt x="88" y="67"/>
                    </a:lnTo>
                    <a:lnTo>
                      <a:pt x="111" y="72"/>
                    </a:lnTo>
                    <a:lnTo>
                      <a:pt x="137" y="73"/>
                    </a:lnTo>
                    <a:lnTo>
                      <a:pt x="162" y="72"/>
                    </a:lnTo>
                    <a:lnTo>
                      <a:pt x="186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4" y="2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03" name="Freeform 220"/>
              <p:cNvSpPr>
                <a:spLocks/>
              </p:cNvSpPr>
              <p:nvPr/>
            </p:nvSpPr>
            <p:spPr bwMode="auto">
              <a:xfrm>
                <a:off x="3462" y="2337"/>
                <a:ext cx="106" cy="71"/>
              </a:xfrm>
              <a:custGeom>
                <a:avLst/>
                <a:gdLst>
                  <a:gd name="T0" fmla="*/ 106 w 211"/>
                  <a:gd name="T1" fmla="*/ 36 h 142"/>
                  <a:gd name="T2" fmla="*/ 105 w 211"/>
                  <a:gd name="T3" fmla="*/ 28 h 142"/>
                  <a:gd name="T4" fmla="*/ 102 w 211"/>
                  <a:gd name="T5" fmla="*/ 21 h 142"/>
                  <a:gd name="T6" fmla="*/ 97 w 211"/>
                  <a:gd name="T7" fmla="*/ 15 h 142"/>
                  <a:gd name="T8" fmla="*/ 90 w 211"/>
                  <a:gd name="T9" fmla="*/ 10 h 142"/>
                  <a:gd name="T10" fmla="*/ 83 w 211"/>
                  <a:gd name="T11" fmla="*/ 6 h 142"/>
                  <a:gd name="T12" fmla="*/ 74 w 211"/>
                  <a:gd name="T13" fmla="*/ 3 h 142"/>
                  <a:gd name="T14" fmla="*/ 64 w 211"/>
                  <a:gd name="T15" fmla="*/ 1 h 142"/>
                  <a:gd name="T16" fmla="*/ 53 w 211"/>
                  <a:gd name="T17" fmla="*/ 0 h 142"/>
                  <a:gd name="T18" fmla="*/ 43 w 211"/>
                  <a:gd name="T19" fmla="*/ 1 h 142"/>
                  <a:gd name="T20" fmla="*/ 33 w 211"/>
                  <a:gd name="T21" fmla="*/ 3 h 142"/>
                  <a:gd name="T22" fmla="*/ 24 w 211"/>
                  <a:gd name="T23" fmla="*/ 6 h 142"/>
                  <a:gd name="T24" fmla="*/ 16 w 211"/>
                  <a:gd name="T25" fmla="*/ 10 h 142"/>
                  <a:gd name="T26" fmla="*/ 10 w 211"/>
                  <a:gd name="T27" fmla="*/ 15 h 142"/>
                  <a:gd name="T28" fmla="*/ 4 w 211"/>
                  <a:gd name="T29" fmla="*/ 21 h 142"/>
                  <a:gd name="T30" fmla="*/ 2 w 211"/>
                  <a:gd name="T31" fmla="*/ 28 h 142"/>
                  <a:gd name="T32" fmla="*/ 0 w 211"/>
                  <a:gd name="T33" fmla="*/ 36 h 142"/>
                  <a:gd name="T34" fmla="*/ 2 w 211"/>
                  <a:gd name="T35" fmla="*/ 42 h 142"/>
                  <a:gd name="T36" fmla="*/ 4 w 211"/>
                  <a:gd name="T37" fmla="*/ 49 h 142"/>
                  <a:gd name="T38" fmla="*/ 10 w 211"/>
                  <a:gd name="T39" fmla="*/ 55 h 142"/>
                  <a:gd name="T40" fmla="*/ 16 w 211"/>
                  <a:gd name="T41" fmla="*/ 60 h 142"/>
                  <a:gd name="T42" fmla="*/ 24 w 211"/>
                  <a:gd name="T43" fmla="*/ 65 h 142"/>
                  <a:gd name="T44" fmla="*/ 33 w 211"/>
                  <a:gd name="T45" fmla="*/ 68 h 142"/>
                  <a:gd name="T46" fmla="*/ 43 w 211"/>
                  <a:gd name="T47" fmla="*/ 71 h 142"/>
                  <a:gd name="T48" fmla="*/ 53 w 211"/>
                  <a:gd name="T49" fmla="*/ 71 h 142"/>
                  <a:gd name="T50" fmla="*/ 64 w 211"/>
                  <a:gd name="T51" fmla="*/ 71 h 142"/>
                  <a:gd name="T52" fmla="*/ 74 w 211"/>
                  <a:gd name="T53" fmla="*/ 68 h 142"/>
                  <a:gd name="T54" fmla="*/ 83 w 211"/>
                  <a:gd name="T55" fmla="*/ 65 h 142"/>
                  <a:gd name="T56" fmla="*/ 90 w 211"/>
                  <a:gd name="T57" fmla="*/ 60 h 142"/>
                  <a:gd name="T58" fmla="*/ 97 w 211"/>
                  <a:gd name="T59" fmla="*/ 55 h 142"/>
                  <a:gd name="T60" fmla="*/ 102 w 211"/>
                  <a:gd name="T61" fmla="*/ 49 h 142"/>
                  <a:gd name="T62" fmla="*/ 105 w 211"/>
                  <a:gd name="T63" fmla="*/ 42 h 142"/>
                  <a:gd name="T64" fmla="*/ 106 w 211"/>
                  <a:gd name="T65" fmla="*/ 36 h 1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1"/>
                  <a:gd name="T100" fmla="*/ 0 h 142"/>
                  <a:gd name="T101" fmla="*/ 211 w 211"/>
                  <a:gd name="T102" fmla="*/ 142 h 1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1" h="142">
                    <a:moveTo>
                      <a:pt x="211" y="71"/>
                    </a:moveTo>
                    <a:lnTo>
                      <a:pt x="209" y="57"/>
                    </a:lnTo>
                    <a:lnTo>
                      <a:pt x="203" y="43"/>
                    </a:lnTo>
                    <a:lnTo>
                      <a:pt x="193" y="31"/>
                    </a:lnTo>
                    <a:lnTo>
                      <a:pt x="180" y="21"/>
                    </a:lnTo>
                    <a:lnTo>
                      <a:pt x="165" y="12"/>
                    </a:lnTo>
                    <a:lnTo>
                      <a:pt x="147" y="6"/>
                    </a:lnTo>
                    <a:lnTo>
                      <a:pt x="127" y="2"/>
                    </a:lnTo>
                    <a:lnTo>
                      <a:pt x="106" y="0"/>
                    </a:lnTo>
                    <a:lnTo>
                      <a:pt x="85" y="2"/>
                    </a:lnTo>
                    <a:lnTo>
                      <a:pt x="65" y="6"/>
                    </a:lnTo>
                    <a:lnTo>
                      <a:pt x="47" y="12"/>
                    </a:lnTo>
                    <a:lnTo>
                      <a:pt x="32" y="21"/>
                    </a:lnTo>
                    <a:lnTo>
                      <a:pt x="19" y="31"/>
                    </a:lnTo>
                    <a:lnTo>
                      <a:pt x="8" y="43"/>
                    </a:lnTo>
                    <a:lnTo>
                      <a:pt x="3" y="57"/>
                    </a:lnTo>
                    <a:lnTo>
                      <a:pt x="0" y="71"/>
                    </a:lnTo>
                    <a:lnTo>
                      <a:pt x="3" y="84"/>
                    </a:lnTo>
                    <a:lnTo>
                      <a:pt x="8" y="98"/>
                    </a:lnTo>
                    <a:lnTo>
                      <a:pt x="19" y="111"/>
                    </a:lnTo>
                    <a:lnTo>
                      <a:pt x="32" y="121"/>
                    </a:lnTo>
                    <a:lnTo>
                      <a:pt x="47" y="129"/>
                    </a:lnTo>
                    <a:lnTo>
                      <a:pt x="65" y="136"/>
                    </a:lnTo>
                    <a:lnTo>
                      <a:pt x="85" y="141"/>
                    </a:lnTo>
                    <a:lnTo>
                      <a:pt x="106" y="142"/>
                    </a:lnTo>
                    <a:lnTo>
                      <a:pt x="127" y="141"/>
                    </a:lnTo>
                    <a:lnTo>
                      <a:pt x="147" y="136"/>
                    </a:lnTo>
                    <a:lnTo>
                      <a:pt x="165" y="129"/>
                    </a:lnTo>
                    <a:lnTo>
                      <a:pt x="180" y="121"/>
                    </a:lnTo>
                    <a:lnTo>
                      <a:pt x="193" y="111"/>
                    </a:lnTo>
                    <a:lnTo>
                      <a:pt x="203" y="98"/>
                    </a:lnTo>
                    <a:lnTo>
                      <a:pt x="209" y="84"/>
                    </a:lnTo>
                    <a:lnTo>
                      <a:pt x="211" y="71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04" name="Freeform 221"/>
              <p:cNvSpPr>
                <a:spLocks/>
              </p:cNvSpPr>
              <p:nvPr/>
            </p:nvSpPr>
            <p:spPr bwMode="auto">
              <a:xfrm>
                <a:off x="3482" y="2337"/>
                <a:ext cx="72" cy="67"/>
              </a:xfrm>
              <a:custGeom>
                <a:avLst/>
                <a:gdLst>
                  <a:gd name="T0" fmla="*/ 3 w 143"/>
                  <a:gd name="T1" fmla="*/ 40 h 136"/>
                  <a:gd name="T2" fmla="*/ 0 w 143"/>
                  <a:gd name="T3" fmla="*/ 45 h 136"/>
                  <a:gd name="T4" fmla="*/ 4 w 143"/>
                  <a:gd name="T5" fmla="*/ 53 h 136"/>
                  <a:gd name="T6" fmla="*/ 9 w 143"/>
                  <a:gd name="T7" fmla="*/ 57 h 136"/>
                  <a:gd name="T8" fmla="*/ 17 w 143"/>
                  <a:gd name="T9" fmla="*/ 63 h 136"/>
                  <a:gd name="T10" fmla="*/ 24 w 143"/>
                  <a:gd name="T11" fmla="*/ 64 h 136"/>
                  <a:gd name="T12" fmla="*/ 32 w 143"/>
                  <a:gd name="T13" fmla="*/ 66 h 136"/>
                  <a:gd name="T14" fmla="*/ 38 w 143"/>
                  <a:gd name="T15" fmla="*/ 67 h 136"/>
                  <a:gd name="T16" fmla="*/ 42 w 143"/>
                  <a:gd name="T17" fmla="*/ 67 h 136"/>
                  <a:gd name="T18" fmla="*/ 46 w 143"/>
                  <a:gd name="T19" fmla="*/ 67 h 136"/>
                  <a:gd name="T20" fmla="*/ 53 w 143"/>
                  <a:gd name="T21" fmla="*/ 63 h 136"/>
                  <a:gd name="T22" fmla="*/ 59 w 143"/>
                  <a:gd name="T23" fmla="*/ 59 h 136"/>
                  <a:gd name="T24" fmla="*/ 66 w 143"/>
                  <a:gd name="T25" fmla="*/ 55 h 136"/>
                  <a:gd name="T26" fmla="*/ 67 w 143"/>
                  <a:gd name="T27" fmla="*/ 53 h 136"/>
                  <a:gd name="T28" fmla="*/ 62 w 143"/>
                  <a:gd name="T29" fmla="*/ 52 h 136"/>
                  <a:gd name="T30" fmla="*/ 56 w 143"/>
                  <a:gd name="T31" fmla="*/ 53 h 136"/>
                  <a:gd name="T32" fmla="*/ 47 w 143"/>
                  <a:gd name="T33" fmla="*/ 55 h 136"/>
                  <a:gd name="T34" fmla="*/ 40 w 143"/>
                  <a:gd name="T35" fmla="*/ 57 h 136"/>
                  <a:gd name="T36" fmla="*/ 57 w 143"/>
                  <a:gd name="T37" fmla="*/ 48 h 136"/>
                  <a:gd name="T38" fmla="*/ 26 w 143"/>
                  <a:gd name="T39" fmla="*/ 51 h 136"/>
                  <a:gd name="T40" fmla="*/ 46 w 143"/>
                  <a:gd name="T41" fmla="*/ 40 h 136"/>
                  <a:gd name="T42" fmla="*/ 72 w 143"/>
                  <a:gd name="T43" fmla="*/ 23 h 136"/>
                  <a:gd name="T44" fmla="*/ 49 w 143"/>
                  <a:gd name="T45" fmla="*/ 25 h 136"/>
                  <a:gd name="T46" fmla="*/ 54 w 143"/>
                  <a:gd name="T47" fmla="*/ 21 h 136"/>
                  <a:gd name="T48" fmla="*/ 36 w 143"/>
                  <a:gd name="T49" fmla="*/ 10 h 136"/>
                  <a:gd name="T50" fmla="*/ 42 w 143"/>
                  <a:gd name="T51" fmla="*/ 11 h 136"/>
                  <a:gd name="T52" fmla="*/ 51 w 143"/>
                  <a:gd name="T53" fmla="*/ 13 h 136"/>
                  <a:gd name="T54" fmla="*/ 59 w 143"/>
                  <a:gd name="T55" fmla="*/ 15 h 136"/>
                  <a:gd name="T56" fmla="*/ 64 w 143"/>
                  <a:gd name="T57" fmla="*/ 14 h 136"/>
                  <a:gd name="T58" fmla="*/ 66 w 143"/>
                  <a:gd name="T59" fmla="*/ 13 h 136"/>
                  <a:gd name="T60" fmla="*/ 62 w 143"/>
                  <a:gd name="T61" fmla="*/ 10 h 136"/>
                  <a:gd name="T62" fmla="*/ 55 w 143"/>
                  <a:gd name="T63" fmla="*/ 6 h 136"/>
                  <a:gd name="T64" fmla="*/ 46 w 143"/>
                  <a:gd name="T65" fmla="*/ 2 h 136"/>
                  <a:gd name="T66" fmla="*/ 40 w 143"/>
                  <a:gd name="T67" fmla="*/ 0 h 136"/>
                  <a:gd name="T68" fmla="*/ 36 w 143"/>
                  <a:gd name="T69" fmla="*/ 0 h 136"/>
                  <a:gd name="T70" fmla="*/ 32 w 143"/>
                  <a:gd name="T71" fmla="*/ 0 h 136"/>
                  <a:gd name="T72" fmla="*/ 27 w 143"/>
                  <a:gd name="T73" fmla="*/ 2 h 136"/>
                  <a:gd name="T74" fmla="*/ 19 w 143"/>
                  <a:gd name="T75" fmla="*/ 4 h 136"/>
                  <a:gd name="T76" fmla="*/ 12 w 143"/>
                  <a:gd name="T77" fmla="*/ 9 h 136"/>
                  <a:gd name="T78" fmla="*/ 5 w 143"/>
                  <a:gd name="T79" fmla="*/ 13 h 136"/>
                  <a:gd name="T80" fmla="*/ 1 w 143"/>
                  <a:gd name="T81" fmla="*/ 19 h 136"/>
                  <a:gd name="T82" fmla="*/ 2 w 143"/>
                  <a:gd name="T83" fmla="*/ 26 h 136"/>
                  <a:gd name="T84" fmla="*/ 8 w 143"/>
                  <a:gd name="T85" fmla="*/ 32 h 1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3"/>
                  <a:gd name="T130" fmla="*/ 0 h 136"/>
                  <a:gd name="T131" fmla="*/ 143 w 143"/>
                  <a:gd name="T132" fmla="*/ 136 h 1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3" h="136">
                    <a:moveTo>
                      <a:pt x="11" y="75"/>
                    </a:moveTo>
                    <a:lnTo>
                      <a:pt x="6" y="81"/>
                    </a:lnTo>
                    <a:lnTo>
                      <a:pt x="1" y="87"/>
                    </a:lnTo>
                    <a:lnTo>
                      <a:pt x="0" y="92"/>
                    </a:lnTo>
                    <a:lnTo>
                      <a:pt x="2" y="100"/>
                    </a:lnTo>
                    <a:lnTo>
                      <a:pt x="7" y="107"/>
                    </a:lnTo>
                    <a:lnTo>
                      <a:pt x="11" y="112"/>
                    </a:lnTo>
                    <a:lnTo>
                      <a:pt x="17" y="116"/>
                    </a:lnTo>
                    <a:lnTo>
                      <a:pt x="26" y="122"/>
                    </a:lnTo>
                    <a:lnTo>
                      <a:pt x="34" y="127"/>
                    </a:lnTo>
                    <a:lnTo>
                      <a:pt x="40" y="129"/>
                    </a:lnTo>
                    <a:lnTo>
                      <a:pt x="47" y="130"/>
                    </a:lnTo>
                    <a:lnTo>
                      <a:pt x="59" y="133"/>
                    </a:lnTo>
                    <a:lnTo>
                      <a:pt x="64" y="134"/>
                    </a:lnTo>
                    <a:lnTo>
                      <a:pt x="70" y="135"/>
                    </a:lnTo>
                    <a:lnTo>
                      <a:pt x="75" y="136"/>
                    </a:lnTo>
                    <a:lnTo>
                      <a:pt x="79" y="136"/>
                    </a:lnTo>
                    <a:lnTo>
                      <a:pt x="83" y="136"/>
                    </a:lnTo>
                    <a:lnTo>
                      <a:pt x="86" y="136"/>
                    </a:lnTo>
                    <a:lnTo>
                      <a:pt x="91" y="135"/>
                    </a:lnTo>
                    <a:lnTo>
                      <a:pt x="95" y="133"/>
                    </a:lnTo>
                    <a:lnTo>
                      <a:pt x="105" y="128"/>
                    </a:lnTo>
                    <a:lnTo>
                      <a:pt x="113" y="123"/>
                    </a:lnTo>
                    <a:lnTo>
                      <a:pt x="118" y="120"/>
                    </a:lnTo>
                    <a:lnTo>
                      <a:pt x="125" y="115"/>
                    </a:lnTo>
                    <a:lnTo>
                      <a:pt x="131" y="111"/>
                    </a:lnTo>
                    <a:lnTo>
                      <a:pt x="135" y="108"/>
                    </a:lnTo>
                    <a:lnTo>
                      <a:pt x="133" y="107"/>
                    </a:lnTo>
                    <a:lnTo>
                      <a:pt x="129" y="106"/>
                    </a:lnTo>
                    <a:lnTo>
                      <a:pt x="123" y="105"/>
                    </a:lnTo>
                    <a:lnTo>
                      <a:pt x="118" y="106"/>
                    </a:lnTo>
                    <a:lnTo>
                      <a:pt x="112" y="107"/>
                    </a:lnTo>
                    <a:lnTo>
                      <a:pt x="103" y="110"/>
                    </a:lnTo>
                    <a:lnTo>
                      <a:pt x="94" y="112"/>
                    </a:lnTo>
                    <a:lnTo>
                      <a:pt x="86" y="115"/>
                    </a:lnTo>
                    <a:lnTo>
                      <a:pt x="80" y="116"/>
                    </a:lnTo>
                    <a:lnTo>
                      <a:pt x="76" y="118"/>
                    </a:lnTo>
                    <a:lnTo>
                      <a:pt x="113" y="98"/>
                    </a:lnTo>
                    <a:lnTo>
                      <a:pt x="105" y="93"/>
                    </a:lnTo>
                    <a:lnTo>
                      <a:pt x="52" y="103"/>
                    </a:lnTo>
                    <a:lnTo>
                      <a:pt x="95" y="87"/>
                    </a:lnTo>
                    <a:lnTo>
                      <a:pt x="92" y="82"/>
                    </a:lnTo>
                    <a:lnTo>
                      <a:pt x="140" y="87"/>
                    </a:lnTo>
                    <a:lnTo>
                      <a:pt x="143" y="47"/>
                    </a:lnTo>
                    <a:lnTo>
                      <a:pt x="95" y="55"/>
                    </a:lnTo>
                    <a:lnTo>
                      <a:pt x="98" y="50"/>
                    </a:lnTo>
                    <a:lnTo>
                      <a:pt x="52" y="36"/>
                    </a:lnTo>
                    <a:lnTo>
                      <a:pt x="107" y="43"/>
                    </a:lnTo>
                    <a:lnTo>
                      <a:pt x="113" y="37"/>
                    </a:lnTo>
                    <a:lnTo>
                      <a:pt x="72" y="20"/>
                    </a:lnTo>
                    <a:lnTo>
                      <a:pt x="78" y="21"/>
                    </a:lnTo>
                    <a:lnTo>
                      <a:pt x="84" y="22"/>
                    </a:lnTo>
                    <a:lnTo>
                      <a:pt x="92" y="24"/>
                    </a:lnTo>
                    <a:lnTo>
                      <a:pt x="102" y="27"/>
                    </a:lnTo>
                    <a:lnTo>
                      <a:pt x="112" y="29"/>
                    </a:lnTo>
                    <a:lnTo>
                      <a:pt x="117" y="30"/>
                    </a:lnTo>
                    <a:lnTo>
                      <a:pt x="122" y="30"/>
                    </a:lnTo>
                    <a:lnTo>
                      <a:pt x="128" y="29"/>
                    </a:lnTo>
                    <a:lnTo>
                      <a:pt x="132" y="28"/>
                    </a:lnTo>
                    <a:lnTo>
                      <a:pt x="132" y="26"/>
                    </a:lnTo>
                    <a:lnTo>
                      <a:pt x="130" y="23"/>
                    </a:lnTo>
                    <a:lnTo>
                      <a:pt x="123" y="20"/>
                    </a:lnTo>
                    <a:lnTo>
                      <a:pt x="116" y="16"/>
                    </a:lnTo>
                    <a:lnTo>
                      <a:pt x="109" y="12"/>
                    </a:lnTo>
                    <a:lnTo>
                      <a:pt x="101" y="8"/>
                    </a:lnTo>
                    <a:lnTo>
                      <a:pt x="91" y="4"/>
                    </a:lnTo>
                    <a:lnTo>
                      <a:pt x="85" y="1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4" y="1"/>
                    </a:lnTo>
                    <a:lnTo>
                      <a:pt x="60" y="4"/>
                    </a:lnTo>
                    <a:lnTo>
                      <a:pt x="54" y="5"/>
                    </a:lnTo>
                    <a:lnTo>
                      <a:pt x="44" y="7"/>
                    </a:lnTo>
                    <a:lnTo>
                      <a:pt x="37" y="9"/>
                    </a:lnTo>
                    <a:lnTo>
                      <a:pt x="30" y="12"/>
                    </a:lnTo>
                    <a:lnTo>
                      <a:pt x="23" y="18"/>
                    </a:lnTo>
                    <a:lnTo>
                      <a:pt x="15" y="23"/>
                    </a:lnTo>
                    <a:lnTo>
                      <a:pt x="9" y="27"/>
                    </a:lnTo>
                    <a:lnTo>
                      <a:pt x="6" y="32"/>
                    </a:lnTo>
                    <a:lnTo>
                      <a:pt x="2" y="39"/>
                    </a:lnTo>
                    <a:lnTo>
                      <a:pt x="1" y="47"/>
                    </a:lnTo>
                    <a:lnTo>
                      <a:pt x="4" y="53"/>
                    </a:lnTo>
                    <a:lnTo>
                      <a:pt x="9" y="58"/>
                    </a:lnTo>
                    <a:lnTo>
                      <a:pt x="16" y="64"/>
                    </a:lnTo>
                    <a:lnTo>
                      <a:pt x="11" y="75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05" name="Freeform 222"/>
              <p:cNvSpPr>
                <a:spLocks/>
              </p:cNvSpPr>
              <p:nvPr/>
            </p:nvSpPr>
            <p:spPr bwMode="auto">
              <a:xfrm>
                <a:off x="3499" y="2376"/>
                <a:ext cx="22" cy="7"/>
              </a:xfrm>
              <a:custGeom>
                <a:avLst/>
                <a:gdLst>
                  <a:gd name="T0" fmla="*/ 1 w 44"/>
                  <a:gd name="T1" fmla="*/ 7 h 13"/>
                  <a:gd name="T2" fmla="*/ 0 w 44"/>
                  <a:gd name="T3" fmla="*/ 1 h 13"/>
                  <a:gd name="T4" fmla="*/ 22 w 44"/>
                  <a:gd name="T5" fmla="*/ 0 h 13"/>
                  <a:gd name="T6" fmla="*/ 1 w 44"/>
                  <a:gd name="T7" fmla="*/ 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13"/>
                  <a:gd name="T14" fmla="*/ 44 w 4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13">
                    <a:moveTo>
                      <a:pt x="2" y="13"/>
                    </a:moveTo>
                    <a:lnTo>
                      <a:pt x="0" y="1"/>
                    </a:lnTo>
                    <a:lnTo>
                      <a:pt x="44" y="0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06" name="Freeform 223"/>
              <p:cNvSpPr>
                <a:spLocks/>
              </p:cNvSpPr>
              <p:nvPr/>
            </p:nvSpPr>
            <p:spPr bwMode="auto">
              <a:xfrm>
                <a:off x="3497" y="2360"/>
                <a:ext cx="24" cy="5"/>
              </a:xfrm>
              <a:custGeom>
                <a:avLst/>
                <a:gdLst>
                  <a:gd name="T0" fmla="*/ 0 w 47"/>
                  <a:gd name="T1" fmla="*/ 5 h 12"/>
                  <a:gd name="T2" fmla="*/ 4 w 47"/>
                  <a:gd name="T3" fmla="*/ 0 h 12"/>
                  <a:gd name="T4" fmla="*/ 24 w 47"/>
                  <a:gd name="T5" fmla="*/ 4 h 12"/>
                  <a:gd name="T6" fmla="*/ 0 w 47"/>
                  <a:gd name="T7" fmla="*/ 5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12"/>
                  <a:gd name="T14" fmla="*/ 47 w 47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12">
                    <a:moveTo>
                      <a:pt x="0" y="12"/>
                    </a:moveTo>
                    <a:lnTo>
                      <a:pt x="7" y="0"/>
                    </a:lnTo>
                    <a:lnTo>
                      <a:pt x="47" y="9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251" name="Group 309"/>
            <p:cNvGrpSpPr>
              <a:grpSpLocks/>
            </p:cNvGrpSpPr>
            <p:nvPr/>
          </p:nvGrpSpPr>
          <p:grpSpPr bwMode="auto">
            <a:xfrm>
              <a:off x="3664073" y="4789451"/>
              <a:ext cx="234955" cy="463553"/>
              <a:chOff x="3656" y="2228"/>
              <a:chExt cx="148" cy="292"/>
            </a:xfrm>
          </p:grpSpPr>
          <p:sp>
            <p:nvSpPr>
              <p:cNvPr id="10402" name="Freeform 310"/>
              <p:cNvSpPr>
                <a:spLocks/>
              </p:cNvSpPr>
              <p:nvPr/>
            </p:nvSpPr>
            <p:spPr bwMode="auto">
              <a:xfrm>
                <a:off x="3656" y="2422"/>
                <a:ext cx="140" cy="88"/>
              </a:xfrm>
              <a:custGeom>
                <a:avLst/>
                <a:gdLst>
                  <a:gd name="T0" fmla="*/ 138 w 279"/>
                  <a:gd name="T1" fmla="*/ 54 h 175"/>
                  <a:gd name="T2" fmla="*/ 135 w 279"/>
                  <a:gd name="T3" fmla="*/ 60 h 175"/>
                  <a:gd name="T4" fmla="*/ 129 w 279"/>
                  <a:gd name="T5" fmla="*/ 67 h 175"/>
                  <a:gd name="T6" fmla="*/ 122 w 279"/>
                  <a:gd name="T7" fmla="*/ 73 h 175"/>
                  <a:gd name="T8" fmla="*/ 114 w 279"/>
                  <a:gd name="T9" fmla="*/ 78 h 175"/>
                  <a:gd name="T10" fmla="*/ 104 w 279"/>
                  <a:gd name="T11" fmla="*/ 82 h 175"/>
                  <a:gd name="T12" fmla="*/ 94 w 279"/>
                  <a:gd name="T13" fmla="*/ 85 h 175"/>
                  <a:gd name="T14" fmla="*/ 82 w 279"/>
                  <a:gd name="T15" fmla="*/ 87 h 175"/>
                  <a:gd name="T16" fmla="*/ 70 w 279"/>
                  <a:gd name="T17" fmla="*/ 88 h 175"/>
                  <a:gd name="T18" fmla="*/ 58 w 279"/>
                  <a:gd name="T19" fmla="*/ 87 h 175"/>
                  <a:gd name="T20" fmla="*/ 46 w 279"/>
                  <a:gd name="T21" fmla="*/ 85 h 175"/>
                  <a:gd name="T22" fmla="*/ 35 w 279"/>
                  <a:gd name="T23" fmla="*/ 82 h 175"/>
                  <a:gd name="T24" fmla="*/ 25 w 279"/>
                  <a:gd name="T25" fmla="*/ 77 h 175"/>
                  <a:gd name="T26" fmla="*/ 17 w 279"/>
                  <a:gd name="T27" fmla="*/ 72 h 175"/>
                  <a:gd name="T28" fmla="*/ 10 w 279"/>
                  <a:gd name="T29" fmla="*/ 66 h 175"/>
                  <a:gd name="T30" fmla="*/ 5 w 279"/>
                  <a:gd name="T31" fmla="*/ 59 h 175"/>
                  <a:gd name="T32" fmla="*/ 1 w 279"/>
                  <a:gd name="T33" fmla="*/ 52 h 175"/>
                  <a:gd name="T34" fmla="*/ 1 w 279"/>
                  <a:gd name="T35" fmla="*/ 50 h 175"/>
                  <a:gd name="T36" fmla="*/ 1 w 279"/>
                  <a:gd name="T37" fmla="*/ 48 h 175"/>
                  <a:gd name="T38" fmla="*/ 0 w 279"/>
                  <a:gd name="T39" fmla="*/ 46 h 175"/>
                  <a:gd name="T40" fmla="*/ 0 w 279"/>
                  <a:gd name="T41" fmla="*/ 44 h 175"/>
                  <a:gd name="T42" fmla="*/ 1 w 279"/>
                  <a:gd name="T43" fmla="*/ 35 h 175"/>
                  <a:gd name="T44" fmla="*/ 6 w 279"/>
                  <a:gd name="T45" fmla="*/ 27 h 175"/>
                  <a:gd name="T46" fmla="*/ 12 w 279"/>
                  <a:gd name="T47" fmla="*/ 19 h 175"/>
                  <a:gd name="T48" fmla="*/ 21 w 279"/>
                  <a:gd name="T49" fmla="*/ 13 h 175"/>
                  <a:gd name="T50" fmla="*/ 31 w 279"/>
                  <a:gd name="T51" fmla="*/ 8 h 175"/>
                  <a:gd name="T52" fmla="*/ 43 w 279"/>
                  <a:gd name="T53" fmla="*/ 4 h 175"/>
                  <a:gd name="T54" fmla="*/ 56 w 279"/>
                  <a:gd name="T55" fmla="*/ 1 h 175"/>
                  <a:gd name="T56" fmla="*/ 70 w 279"/>
                  <a:gd name="T57" fmla="*/ 0 h 175"/>
                  <a:gd name="T58" fmla="*/ 84 w 279"/>
                  <a:gd name="T59" fmla="*/ 1 h 175"/>
                  <a:gd name="T60" fmla="*/ 97 w 279"/>
                  <a:gd name="T61" fmla="*/ 4 h 175"/>
                  <a:gd name="T62" fmla="*/ 109 w 279"/>
                  <a:gd name="T63" fmla="*/ 8 h 175"/>
                  <a:gd name="T64" fmla="*/ 120 w 279"/>
                  <a:gd name="T65" fmla="*/ 13 h 175"/>
                  <a:gd name="T66" fmla="*/ 128 w 279"/>
                  <a:gd name="T67" fmla="*/ 19 h 175"/>
                  <a:gd name="T68" fmla="*/ 135 w 279"/>
                  <a:gd name="T69" fmla="*/ 27 h 175"/>
                  <a:gd name="T70" fmla="*/ 139 w 279"/>
                  <a:gd name="T71" fmla="*/ 35 h 175"/>
                  <a:gd name="T72" fmla="*/ 140 w 279"/>
                  <a:gd name="T73" fmla="*/ 44 h 175"/>
                  <a:gd name="T74" fmla="*/ 140 w 279"/>
                  <a:gd name="T75" fmla="*/ 46 h 175"/>
                  <a:gd name="T76" fmla="*/ 139 w 279"/>
                  <a:gd name="T77" fmla="*/ 49 h 175"/>
                  <a:gd name="T78" fmla="*/ 139 w 279"/>
                  <a:gd name="T79" fmla="*/ 51 h 175"/>
                  <a:gd name="T80" fmla="*/ 138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276" y="107"/>
                    </a:moveTo>
                    <a:lnTo>
                      <a:pt x="269" y="120"/>
                    </a:lnTo>
                    <a:lnTo>
                      <a:pt x="258" y="134"/>
                    </a:lnTo>
                    <a:lnTo>
                      <a:pt x="244" y="146"/>
                    </a:lnTo>
                    <a:lnTo>
                      <a:pt x="228" y="155"/>
                    </a:lnTo>
                    <a:lnTo>
                      <a:pt x="208" y="163"/>
                    </a:lnTo>
                    <a:lnTo>
                      <a:pt x="187" y="170"/>
                    </a:lnTo>
                    <a:lnTo>
                      <a:pt x="164" y="173"/>
                    </a:lnTo>
                    <a:lnTo>
                      <a:pt x="140" y="175"/>
                    </a:lnTo>
                    <a:lnTo>
                      <a:pt x="115" y="173"/>
                    </a:lnTo>
                    <a:lnTo>
                      <a:pt x="91" y="169"/>
                    </a:lnTo>
                    <a:lnTo>
                      <a:pt x="69" y="163"/>
                    </a:lnTo>
                    <a:lnTo>
                      <a:pt x="49" y="154"/>
                    </a:lnTo>
                    <a:lnTo>
                      <a:pt x="33" y="143"/>
                    </a:lnTo>
                    <a:lnTo>
                      <a:pt x="19" y="131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99"/>
                    </a:lnTo>
                    <a:lnTo>
                      <a:pt x="1" y="95"/>
                    </a:lnTo>
                    <a:lnTo>
                      <a:pt x="0" y="92"/>
                    </a:lnTo>
                    <a:lnTo>
                      <a:pt x="0" y="87"/>
                    </a:lnTo>
                    <a:lnTo>
                      <a:pt x="2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8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5"/>
                    </a:lnTo>
                    <a:lnTo>
                      <a:pt x="255" y="38"/>
                    </a:lnTo>
                    <a:lnTo>
                      <a:pt x="269" y="53"/>
                    </a:lnTo>
                    <a:lnTo>
                      <a:pt x="277" y="70"/>
                    </a:lnTo>
                    <a:lnTo>
                      <a:pt x="279" y="87"/>
                    </a:lnTo>
                    <a:lnTo>
                      <a:pt x="279" y="92"/>
                    </a:lnTo>
                    <a:lnTo>
                      <a:pt x="278" y="97"/>
                    </a:lnTo>
                    <a:lnTo>
                      <a:pt x="277" y="102"/>
                    </a:lnTo>
                    <a:lnTo>
                      <a:pt x="276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3" name="Freeform 311"/>
              <p:cNvSpPr>
                <a:spLocks/>
              </p:cNvSpPr>
              <p:nvPr/>
            </p:nvSpPr>
            <p:spPr bwMode="auto">
              <a:xfrm>
                <a:off x="3656" y="2422"/>
                <a:ext cx="140" cy="88"/>
              </a:xfrm>
              <a:custGeom>
                <a:avLst/>
                <a:gdLst>
                  <a:gd name="T0" fmla="*/ 138 w 279"/>
                  <a:gd name="T1" fmla="*/ 54 h 175"/>
                  <a:gd name="T2" fmla="*/ 138 w 279"/>
                  <a:gd name="T3" fmla="*/ 54 h 175"/>
                  <a:gd name="T4" fmla="*/ 135 w 279"/>
                  <a:gd name="T5" fmla="*/ 60 h 175"/>
                  <a:gd name="T6" fmla="*/ 129 w 279"/>
                  <a:gd name="T7" fmla="*/ 67 h 175"/>
                  <a:gd name="T8" fmla="*/ 122 w 279"/>
                  <a:gd name="T9" fmla="*/ 73 h 175"/>
                  <a:gd name="T10" fmla="*/ 114 w 279"/>
                  <a:gd name="T11" fmla="*/ 78 h 175"/>
                  <a:gd name="T12" fmla="*/ 104 w 279"/>
                  <a:gd name="T13" fmla="*/ 82 h 175"/>
                  <a:gd name="T14" fmla="*/ 94 w 279"/>
                  <a:gd name="T15" fmla="*/ 85 h 175"/>
                  <a:gd name="T16" fmla="*/ 82 w 279"/>
                  <a:gd name="T17" fmla="*/ 87 h 175"/>
                  <a:gd name="T18" fmla="*/ 70 w 279"/>
                  <a:gd name="T19" fmla="*/ 88 h 175"/>
                  <a:gd name="T20" fmla="*/ 70 w 279"/>
                  <a:gd name="T21" fmla="*/ 88 h 175"/>
                  <a:gd name="T22" fmla="*/ 58 w 279"/>
                  <a:gd name="T23" fmla="*/ 87 h 175"/>
                  <a:gd name="T24" fmla="*/ 46 w 279"/>
                  <a:gd name="T25" fmla="*/ 85 h 175"/>
                  <a:gd name="T26" fmla="*/ 35 w 279"/>
                  <a:gd name="T27" fmla="*/ 82 h 175"/>
                  <a:gd name="T28" fmla="*/ 25 w 279"/>
                  <a:gd name="T29" fmla="*/ 77 h 175"/>
                  <a:gd name="T30" fmla="*/ 17 w 279"/>
                  <a:gd name="T31" fmla="*/ 72 h 175"/>
                  <a:gd name="T32" fmla="*/ 10 w 279"/>
                  <a:gd name="T33" fmla="*/ 66 h 175"/>
                  <a:gd name="T34" fmla="*/ 5 w 279"/>
                  <a:gd name="T35" fmla="*/ 59 h 175"/>
                  <a:gd name="T36" fmla="*/ 1 w 279"/>
                  <a:gd name="T37" fmla="*/ 52 h 175"/>
                  <a:gd name="T38" fmla="*/ 1 w 279"/>
                  <a:gd name="T39" fmla="*/ 52 h 175"/>
                  <a:gd name="T40" fmla="*/ 1 w 279"/>
                  <a:gd name="T41" fmla="*/ 50 h 175"/>
                  <a:gd name="T42" fmla="*/ 1 w 279"/>
                  <a:gd name="T43" fmla="*/ 48 h 175"/>
                  <a:gd name="T44" fmla="*/ 0 w 279"/>
                  <a:gd name="T45" fmla="*/ 46 h 175"/>
                  <a:gd name="T46" fmla="*/ 0 w 279"/>
                  <a:gd name="T47" fmla="*/ 44 h 175"/>
                  <a:gd name="T48" fmla="*/ 0 w 279"/>
                  <a:gd name="T49" fmla="*/ 44 h 175"/>
                  <a:gd name="T50" fmla="*/ 1 w 279"/>
                  <a:gd name="T51" fmla="*/ 35 h 175"/>
                  <a:gd name="T52" fmla="*/ 6 w 279"/>
                  <a:gd name="T53" fmla="*/ 27 h 175"/>
                  <a:gd name="T54" fmla="*/ 12 w 279"/>
                  <a:gd name="T55" fmla="*/ 19 h 175"/>
                  <a:gd name="T56" fmla="*/ 21 w 279"/>
                  <a:gd name="T57" fmla="*/ 13 h 175"/>
                  <a:gd name="T58" fmla="*/ 31 w 279"/>
                  <a:gd name="T59" fmla="*/ 8 h 175"/>
                  <a:gd name="T60" fmla="*/ 43 w 279"/>
                  <a:gd name="T61" fmla="*/ 4 h 175"/>
                  <a:gd name="T62" fmla="*/ 56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84 w 279"/>
                  <a:gd name="T69" fmla="*/ 1 h 175"/>
                  <a:gd name="T70" fmla="*/ 97 w 279"/>
                  <a:gd name="T71" fmla="*/ 4 h 175"/>
                  <a:gd name="T72" fmla="*/ 109 w 279"/>
                  <a:gd name="T73" fmla="*/ 8 h 175"/>
                  <a:gd name="T74" fmla="*/ 120 w 279"/>
                  <a:gd name="T75" fmla="*/ 13 h 175"/>
                  <a:gd name="T76" fmla="*/ 128 w 279"/>
                  <a:gd name="T77" fmla="*/ 19 h 175"/>
                  <a:gd name="T78" fmla="*/ 135 w 279"/>
                  <a:gd name="T79" fmla="*/ 27 h 175"/>
                  <a:gd name="T80" fmla="*/ 139 w 279"/>
                  <a:gd name="T81" fmla="*/ 35 h 175"/>
                  <a:gd name="T82" fmla="*/ 140 w 279"/>
                  <a:gd name="T83" fmla="*/ 44 h 175"/>
                  <a:gd name="T84" fmla="*/ 140 w 279"/>
                  <a:gd name="T85" fmla="*/ 44 h 175"/>
                  <a:gd name="T86" fmla="*/ 140 w 279"/>
                  <a:gd name="T87" fmla="*/ 46 h 175"/>
                  <a:gd name="T88" fmla="*/ 139 w 279"/>
                  <a:gd name="T89" fmla="*/ 49 h 175"/>
                  <a:gd name="T90" fmla="*/ 139 w 279"/>
                  <a:gd name="T91" fmla="*/ 51 h 175"/>
                  <a:gd name="T92" fmla="*/ 138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276" y="107"/>
                    </a:moveTo>
                    <a:lnTo>
                      <a:pt x="276" y="107"/>
                    </a:lnTo>
                    <a:lnTo>
                      <a:pt x="269" y="120"/>
                    </a:lnTo>
                    <a:lnTo>
                      <a:pt x="258" y="134"/>
                    </a:lnTo>
                    <a:lnTo>
                      <a:pt x="244" y="146"/>
                    </a:lnTo>
                    <a:lnTo>
                      <a:pt x="228" y="155"/>
                    </a:lnTo>
                    <a:lnTo>
                      <a:pt x="208" y="163"/>
                    </a:lnTo>
                    <a:lnTo>
                      <a:pt x="187" y="170"/>
                    </a:lnTo>
                    <a:lnTo>
                      <a:pt x="164" y="173"/>
                    </a:lnTo>
                    <a:lnTo>
                      <a:pt x="140" y="175"/>
                    </a:lnTo>
                    <a:lnTo>
                      <a:pt x="115" y="173"/>
                    </a:lnTo>
                    <a:lnTo>
                      <a:pt x="91" y="169"/>
                    </a:lnTo>
                    <a:lnTo>
                      <a:pt x="69" y="163"/>
                    </a:lnTo>
                    <a:lnTo>
                      <a:pt x="49" y="154"/>
                    </a:lnTo>
                    <a:lnTo>
                      <a:pt x="33" y="143"/>
                    </a:lnTo>
                    <a:lnTo>
                      <a:pt x="19" y="131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99"/>
                    </a:lnTo>
                    <a:lnTo>
                      <a:pt x="1" y="95"/>
                    </a:lnTo>
                    <a:lnTo>
                      <a:pt x="0" y="92"/>
                    </a:lnTo>
                    <a:lnTo>
                      <a:pt x="0" y="87"/>
                    </a:lnTo>
                    <a:lnTo>
                      <a:pt x="2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8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5"/>
                    </a:lnTo>
                    <a:lnTo>
                      <a:pt x="255" y="38"/>
                    </a:lnTo>
                    <a:lnTo>
                      <a:pt x="269" y="53"/>
                    </a:lnTo>
                    <a:lnTo>
                      <a:pt x="277" y="70"/>
                    </a:lnTo>
                    <a:lnTo>
                      <a:pt x="279" y="87"/>
                    </a:lnTo>
                    <a:lnTo>
                      <a:pt x="279" y="92"/>
                    </a:lnTo>
                    <a:lnTo>
                      <a:pt x="278" y="97"/>
                    </a:lnTo>
                    <a:lnTo>
                      <a:pt x="277" y="102"/>
                    </a:lnTo>
                    <a:lnTo>
                      <a:pt x="276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4" name="Freeform 312"/>
              <p:cNvSpPr>
                <a:spLocks/>
              </p:cNvSpPr>
              <p:nvPr/>
            </p:nvSpPr>
            <p:spPr bwMode="auto">
              <a:xfrm>
                <a:off x="3667" y="2430"/>
                <a:ext cx="119" cy="74"/>
              </a:xfrm>
              <a:custGeom>
                <a:avLst/>
                <a:gdLst>
                  <a:gd name="T0" fmla="*/ 59 w 237"/>
                  <a:gd name="T1" fmla="*/ 74 h 148"/>
                  <a:gd name="T2" fmla="*/ 47 w 237"/>
                  <a:gd name="T3" fmla="*/ 74 h 148"/>
                  <a:gd name="T4" fmla="*/ 36 w 237"/>
                  <a:gd name="T5" fmla="*/ 71 h 148"/>
                  <a:gd name="T6" fmla="*/ 26 w 237"/>
                  <a:gd name="T7" fmla="*/ 68 h 148"/>
                  <a:gd name="T8" fmla="*/ 17 w 237"/>
                  <a:gd name="T9" fmla="*/ 63 h 148"/>
                  <a:gd name="T10" fmla="*/ 10 w 237"/>
                  <a:gd name="T11" fmla="*/ 57 h 148"/>
                  <a:gd name="T12" fmla="*/ 5 w 237"/>
                  <a:gd name="T13" fmla="*/ 51 h 148"/>
                  <a:gd name="T14" fmla="*/ 1 w 237"/>
                  <a:gd name="T15" fmla="*/ 44 h 148"/>
                  <a:gd name="T16" fmla="*/ 0 w 237"/>
                  <a:gd name="T17" fmla="*/ 37 h 148"/>
                  <a:gd name="T18" fmla="*/ 1 w 237"/>
                  <a:gd name="T19" fmla="*/ 29 h 148"/>
                  <a:gd name="T20" fmla="*/ 5 w 237"/>
                  <a:gd name="T21" fmla="*/ 22 h 148"/>
                  <a:gd name="T22" fmla="*/ 10 w 237"/>
                  <a:gd name="T23" fmla="*/ 16 h 148"/>
                  <a:gd name="T24" fmla="*/ 17 w 237"/>
                  <a:gd name="T25" fmla="*/ 10 h 148"/>
                  <a:gd name="T26" fmla="*/ 26 w 237"/>
                  <a:gd name="T27" fmla="*/ 6 h 148"/>
                  <a:gd name="T28" fmla="*/ 36 w 237"/>
                  <a:gd name="T29" fmla="*/ 2 h 148"/>
                  <a:gd name="T30" fmla="*/ 47 w 237"/>
                  <a:gd name="T31" fmla="*/ 1 h 148"/>
                  <a:gd name="T32" fmla="*/ 59 w 237"/>
                  <a:gd name="T33" fmla="*/ 0 h 148"/>
                  <a:gd name="T34" fmla="*/ 71 w 237"/>
                  <a:gd name="T35" fmla="*/ 1 h 148"/>
                  <a:gd name="T36" fmla="*/ 82 w 237"/>
                  <a:gd name="T37" fmla="*/ 2 h 148"/>
                  <a:gd name="T38" fmla="*/ 93 w 237"/>
                  <a:gd name="T39" fmla="*/ 6 h 148"/>
                  <a:gd name="T40" fmla="*/ 101 w 237"/>
                  <a:gd name="T41" fmla="*/ 10 h 148"/>
                  <a:gd name="T42" fmla="*/ 108 w 237"/>
                  <a:gd name="T43" fmla="*/ 16 h 148"/>
                  <a:gd name="T44" fmla="*/ 114 w 237"/>
                  <a:gd name="T45" fmla="*/ 22 h 148"/>
                  <a:gd name="T46" fmla="*/ 118 w 237"/>
                  <a:gd name="T47" fmla="*/ 29 h 148"/>
                  <a:gd name="T48" fmla="*/ 119 w 237"/>
                  <a:gd name="T49" fmla="*/ 37 h 148"/>
                  <a:gd name="T50" fmla="*/ 118 w 237"/>
                  <a:gd name="T51" fmla="*/ 44 h 148"/>
                  <a:gd name="T52" fmla="*/ 114 w 237"/>
                  <a:gd name="T53" fmla="*/ 51 h 148"/>
                  <a:gd name="T54" fmla="*/ 108 w 237"/>
                  <a:gd name="T55" fmla="*/ 57 h 148"/>
                  <a:gd name="T56" fmla="*/ 101 w 237"/>
                  <a:gd name="T57" fmla="*/ 63 h 148"/>
                  <a:gd name="T58" fmla="*/ 93 w 237"/>
                  <a:gd name="T59" fmla="*/ 68 h 148"/>
                  <a:gd name="T60" fmla="*/ 82 w 237"/>
                  <a:gd name="T61" fmla="*/ 71 h 148"/>
                  <a:gd name="T62" fmla="*/ 71 w 237"/>
                  <a:gd name="T63" fmla="*/ 74 h 148"/>
                  <a:gd name="T64" fmla="*/ 59 w 237"/>
                  <a:gd name="T65" fmla="*/ 74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8"/>
                  <a:gd name="T101" fmla="*/ 237 w 237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8">
                    <a:moveTo>
                      <a:pt x="118" y="148"/>
                    </a:moveTo>
                    <a:lnTo>
                      <a:pt x="94" y="147"/>
                    </a:lnTo>
                    <a:lnTo>
                      <a:pt x="72" y="142"/>
                    </a:lnTo>
                    <a:lnTo>
                      <a:pt x="51" y="135"/>
                    </a:lnTo>
                    <a:lnTo>
                      <a:pt x="34" y="126"/>
                    </a:lnTo>
                    <a:lnTo>
                      <a:pt x="20" y="115"/>
                    </a:lnTo>
                    <a:lnTo>
                      <a:pt x="9" y="102"/>
                    </a:lnTo>
                    <a:lnTo>
                      <a:pt x="2" y="88"/>
                    </a:lnTo>
                    <a:lnTo>
                      <a:pt x="0" y="73"/>
                    </a:lnTo>
                    <a:lnTo>
                      <a:pt x="2" y="58"/>
                    </a:lnTo>
                    <a:lnTo>
                      <a:pt x="9" y="44"/>
                    </a:lnTo>
                    <a:lnTo>
                      <a:pt x="20" y="32"/>
                    </a:lnTo>
                    <a:lnTo>
                      <a:pt x="34" y="21"/>
                    </a:lnTo>
                    <a:lnTo>
                      <a:pt x="51" y="12"/>
                    </a:lnTo>
                    <a:lnTo>
                      <a:pt x="72" y="5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2" y="1"/>
                    </a:lnTo>
                    <a:lnTo>
                      <a:pt x="164" y="5"/>
                    </a:lnTo>
                    <a:lnTo>
                      <a:pt x="185" y="12"/>
                    </a:lnTo>
                    <a:lnTo>
                      <a:pt x="202" y="21"/>
                    </a:lnTo>
                    <a:lnTo>
                      <a:pt x="216" y="32"/>
                    </a:lnTo>
                    <a:lnTo>
                      <a:pt x="228" y="44"/>
                    </a:lnTo>
                    <a:lnTo>
                      <a:pt x="235" y="58"/>
                    </a:lnTo>
                    <a:lnTo>
                      <a:pt x="237" y="73"/>
                    </a:lnTo>
                    <a:lnTo>
                      <a:pt x="235" y="88"/>
                    </a:lnTo>
                    <a:lnTo>
                      <a:pt x="228" y="102"/>
                    </a:lnTo>
                    <a:lnTo>
                      <a:pt x="216" y="115"/>
                    </a:lnTo>
                    <a:lnTo>
                      <a:pt x="202" y="126"/>
                    </a:lnTo>
                    <a:lnTo>
                      <a:pt x="185" y="135"/>
                    </a:lnTo>
                    <a:lnTo>
                      <a:pt x="164" y="142"/>
                    </a:lnTo>
                    <a:lnTo>
                      <a:pt x="142" y="147"/>
                    </a:lnTo>
                    <a:lnTo>
                      <a:pt x="118" y="148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5" name="Freeform 313"/>
              <p:cNvSpPr>
                <a:spLocks/>
              </p:cNvSpPr>
              <p:nvPr/>
            </p:nvSpPr>
            <p:spPr bwMode="auto">
              <a:xfrm>
                <a:off x="3667" y="2430"/>
                <a:ext cx="119" cy="74"/>
              </a:xfrm>
              <a:custGeom>
                <a:avLst/>
                <a:gdLst>
                  <a:gd name="T0" fmla="*/ 59 w 237"/>
                  <a:gd name="T1" fmla="*/ 74 h 148"/>
                  <a:gd name="T2" fmla="*/ 59 w 237"/>
                  <a:gd name="T3" fmla="*/ 74 h 148"/>
                  <a:gd name="T4" fmla="*/ 47 w 237"/>
                  <a:gd name="T5" fmla="*/ 74 h 148"/>
                  <a:gd name="T6" fmla="*/ 36 w 237"/>
                  <a:gd name="T7" fmla="*/ 71 h 148"/>
                  <a:gd name="T8" fmla="*/ 26 w 237"/>
                  <a:gd name="T9" fmla="*/ 68 h 148"/>
                  <a:gd name="T10" fmla="*/ 17 w 237"/>
                  <a:gd name="T11" fmla="*/ 63 h 148"/>
                  <a:gd name="T12" fmla="*/ 10 w 237"/>
                  <a:gd name="T13" fmla="*/ 57 h 148"/>
                  <a:gd name="T14" fmla="*/ 5 w 237"/>
                  <a:gd name="T15" fmla="*/ 51 h 148"/>
                  <a:gd name="T16" fmla="*/ 1 w 237"/>
                  <a:gd name="T17" fmla="*/ 44 h 148"/>
                  <a:gd name="T18" fmla="*/ 0 w 237"/>
                  <a:gd name="T19" fmla="*/ 37 h 148"/>
                  <a:gd name="T20" fmla="*/ 0 w 237"/>
                  <a:gd name="T21" fmla="*/ 37 h 148"/>
                  <a:gd name="T22" fmla="*/ 1 w 237"/>
                  <a:gd name="T23" fmla="*/ 29 h 148"/>
                  <a:gd name="T24" fmla="*/ 5 w 237"/>
                  <a:gd name="T25" fmla="*/ 22 h 148"/>
                  <a:gd name="T26" fmla="*/ 10 w 237"/>
                  <a:gd name="T27" fmla="*/ 16 h 148"/>
                  <a:gd name="T28" fmla="*/ 17 w 237"/>
                  <a:gd name="T29" fmla="*/ 10 h 148"/>
                  <a:gd name="T30" fmla="*/ 26 w 237"/>
                  <a:gd name="T31" fmla="*/ 6 h 148"/>
                  <a:gd name="T32" fmla="*/ 36 w 237"/>
                  <a:gd name="T33" fmla="*/ 2 h 148"/>
                  <a:gd name="T34" fmla="*/ 47 w 237"/>
                  <a:gd name="T35" fmla="*/ 1 h 148"/>
                  <a:gd name="T36" fmla="*/ 59 w 237"/>
                  <a:gd name="T37" fmla="*/ 0 h 148"/>
                  <a:gd name="T38" fmla="*/ 59 w 237"/>
                  <a:gd name="T39" fmla="*/ 0 h 148"/>
                  <a:gd name="T40" fmla="*/ 71 w 237"/>
                  <a:gd name="T41" fmla="*/ 1 h 148"/>
                  <a:gd name="T42" fmla="*/ 82 w 237"/>
                  <a:gd name="T43" fmla="*/ 2 h 148"/>
                  <a:gd name="T44" fmla="*/ 93 w 237"/>
                  <a:gd name="T45" fmla="*/ 6 h 148"/>
                  <a:gd name="T46" fmla="*/ 101 w 237"/>
                  <a:gd name="T47" fmla="*/ 10 h 148"/>
                  <a:gd name="T48" fmla="*/ 108 w 237"/>
                  <a:gd name="T49" fmla="*/ 16 h 148"/>
                  <a:gd name="T50" fmla="*/ 114 w 237"/>
                  <a:gd name="T51" fmla="*/ 22 h 148"/>
                  <a:gd name="T52" fmla="*/ 118 w 237"/>
                  <a:gd name="T53" fmla="*/ 29 h 148"/>
                  <a:gd name="T54" fmla="*/ 119 w 237"/>
                  <a:gd name="T55" fmla="*/ 37 h 148"/>
                  <a:gd name="T56" fmla="*/ 119 w 237"/>
                  <a:gd name="T57" fmla="*/ 37 h 148"/>
                  <a:gd name="T58" fmla="*/ 118 w 237"/>
                  <a:gd name="T59" fmla="*/ 44 h 148"/>
                  <a:gd name="T60" fmla="*/ 114 w 237"/>
                  <a:gd name="T61" fmla="*/ 51 h 148"/>
                  <a:gd name="T62" fmla="*/ 108 w 237"/>
                  <a:gd name="T63" fmla="*/ 57 h 148"/>
                  <a:gd name="T64" fmla="*/ 101 w 237"/>
                  <a:gd name="T65" fmla="*/ 63 h 148"/>
                  <a:gd name="T66" fmla="*/ 93 w 237"/>
                  <a:gd name="T67" fmla="*/ 68 h 148"/>
                  <a:gd name="T68" fmla="*/ 82 w 237"/>
                  <a:gd name="T69" fmla="*/ 71 h 148"/>
                  <a:gd name="T70" fmla="*/ 71 w 237"/>
                  <a:gd name="T71" fmla="*/ 74 h 148"/>
                  <a:gd name="T72" fmla="*/ 59 w 237"/>
                  <a:gd name="T73" fmla="*/ 74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8"/>
                  <a:gd name="T113" fmla="*/ 237 w 237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8">
                    <a:moveTo>
                      <a:pt x="118" y="148"/>
                    </a:moveTo>
                    <a:lnTo>
                      <a:pt x="118" y="148"/>
                    </a:lnTo>
                    <a:lnTo>
                      <a:pt x="94" y="147"/>
                    </a:lnTo>
                    <a:lnTo>
                      <a:pt x="72" y="142"/>
                    </a:lnTo>
                    <a:lnTo>
                      <a:pt x="51" y="135"/>
                    </a:lnTo>
                    <a:lnTo>
                      <a:pt x="34" y="126"/>
                    </a:lnTo>
                    <a:lnTo>
                      <a:pt x="20" y="115"/>
                    </a:lnTo>
                    <a:lnTo>
                      <a:pt x="9" y="102"/>
                    </a:lnTo>
                    <a:lnTo>
                      <a:pt x="2" y="88"/>
                    </a:lnTo>
                    <a:lnTo>
                      <a:pt x="0" y="73"/>
                    </a:lnTo>
                    <a:lnTo>
                      <a:pt x="2" y="58"/>
                    </a:lnTo>
                    <a:lnTo>
                      <a:pt x="9" y="44"/>
                    </a:lnTo>
                    <a:lnTo>
                      <a:pt x="20" y="32"/>
                    </a:lnTo>
                    <a:lnTo>
                      <a:pt x="34" y="21"/>
                    </a:lnTo>
                    <a:lnTo>
                      <a:pt x="51" y="12"/>
                    </a:lnTo>
                    <a:lnTo>
                      <a:pt x="72" y="5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2" y="1"/>
                    </a:lnTo>
                    <a:lnTo>
                      <a:pt x="164" y="5"/>
                    </a:lnTo>
                    <a:lnTo>
                      <a:pt x="185" y="12"/>
                    </a:lnTo>
                    <a:lnTo>
                      <a:pt x="202" y="21"/>
                    </a:lnTo>
                    <a:lnTo>
                      <a:pt x="216" y="32"/>
                    </a:lnTo>
                    <a:lnTo>
                      <a:pt x="228" y="44"/>
                    </a:lnTo>
                    <a:lnTo>
                      <a:pt x="235" y="58"/>
                    </a:lnTo>
                    <a:lnTo>
                      <a:pt x="237" y="73"/>
                    </a:lnTo>
                    <a:lnTo>
                      <a:pt x="235" y="88"/>
                    </a:lnTo>
                    <a:lnTo>
                      <a:pt x="228" y="102"/>
                    </a:lnTo>
                    <a:lnTo>
                      <a:pt x="216" y="115"/>
                    </a:lnTo>
                    <a:lnTo>
                      <a:pt x="202" y="126"/>
                    </a:lnTo>
                    <a:lnTo>
                      <a:pt x="185" y="135"/>
                    </a:lnTo>
                    <a:lnTo>
                      <a:pt x="164" y="142"/>
                    </a:lnTo>
                    <a:lnTo>
                      <a:pt x="142" y="147"/>
                    </a:lnTo>
                    <a:lnTo>
                      <a:pt x="118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6" name="Freeform 314"/>
              <p:cNvSpPr>
                <a:spLocks/>
              </p:cNvSpPr>
              <p:nvPr/>
            </p:nvSpPr>
            <p:spPr bwMode="auto">
              <a:xfrm>
                <a:off x="3657" y="2474"/>
                <a:ext cx="138" cy="46"/>
              </a:xfrm>
              <a:custGeom>
                <a:avLst/>
                <a:gdLst>
                  <a:gd name="T0" fmla="*/ 0 w 274"/>
                  <a:gd name="T1" fmla="*/ 1 h 92"/>
                  <a:gd name="T2" fmla="*/ 3 w 274"/>
                  <a:gd name="T3" fmla="*/ 14 h 92"/>
                  <a:gd name="T4" fmla="*/ 6 w 274"/>
                  <a:gd name="T5" fmla="*/ 22 h 92"/>
                  <a:gd name="T6" fmla="*/ 11 w 274"/>
                  <a:gd name="T7" fmla="*/ 28 h 92"/>
                  <a:gd name="T8" fmla="*/ 18 w 274"/>
                  <a:gd name="T9" fmla="*/ 34 h 92"/>
                  <a:gd name="T10" fmla="*/ 25 w 274"/>
                  <a:gd name="T11" fmla="*/ 38 h 92"/>
                  <a:gd name="T12" fmla="*/ 34 w 274"/>
                  <a:gd name="T13" fmla="*/ 42 h 92"/>
                  <a:gd name="T14" fmla="*/ 44 w 274"/>
                  <a:gd name="T15" fmla="*/ 44 h 92"/>
                  <a:gd name="T16" fmla="*/ 56 w 274"/>
                  <a:gd name="T17" fmla="*/ 46 h 92"/>
                  <a:gd name="T18" fmla="*/ 69 w 274"/>
                  <a:gd name="T19" fmla="*/ 46 h 92"/>
                  <a:gd name="T20" fmla="*/ 80 w 274"/>
                  <a:gd name="T21" fmla="*/ 46 h 92"/>
                  <a:gd name="T22" fmla="*/ 90 w 274"/>
                  <a:gd name="T23" fmla="*/ 43 h 92"/>
                  <a:gd name="T24" fmla="*/ 100 w 274"/>
                  <a:gd name="T25" fmla="*/ 41 h 92"/>
                  <a:gd name="T26" fmla="*/ 110 w 274"/>
                  <a:gd name="T27" fmla="*/ 37 h 92"/>
                  <a:gd name="T28" fmla="*/ 119 w 274"/>
                  <a:gd name="T29" fmla="*/ 31 h 92"/>
                  <a:gd name="T30" fmla="*/ 126 w 274"/>
                  <a:gd name="T31" fmla="*/ 26 h 92"/>
                  <a:gd name="T32" fmla="*/ 132 w 274"/>
                  <a:gd name="T33" fmla="*/ 20 h 92"/>
                  <a:gd name="T34" fmla="*/ 136 w 274"/>
                  <a:gd name="T35" fmla="*/ 13 h 92"/>
                  <a:gd name="T36" fmla="*/ 138 w 274"/>
                  <a:gd name="T37" fmla="*/ 0 h 92"/>
                  <a:gd name="T38" fmla="*/ 134 w 274"/>
                  <a:gd name="T39" fmla="*/ 7 h 92"/>
                  <a:gd name="T40" fmla="*/ 129 w 274"/>
                  <a:gd name="T41" fmla="*/ 14 h 92"/>
                  <a:gd name="T42" fmla="*/ 123 w 274"/>
                  <a:gd name="T43" fmla="*/ 21 h 92"/>
                  <a:gd name="T44" fmla="*/ 114 w 274"/>
                  <a:gd name="T45" fmla="*/ 26 h 92"/>
                  <a:gd name="T46" fmla="*/ 104 w 274"/>
                  <a:gd name="T47" fmla="*/ 30 h 92"/>
                  <a:gd name="T48" fmla="*/ 93 w 274"/>
                  <a:gd name="T49" fmla="*/ 34 h 92"/>
                  <a:gd name="T50" fmla="*/ 82 w 274"/>
                  <a:gd name="T51" fmla="*/ 36 h 92"/>
                  <a:gd name="T52" fmla="*/ 69 w 274"/>
                  <a:gd name="T53" fmla="*/ 37 h 92"/>
                  <a:gd name="T54" fmla="*/ 56 w 274"/>
                  <a:gd name="T55" fmla="*/ 36 h 92"/>
                  <a:gd name="T56" fmla="*/ 45 w 274"/>
                  <a:gd name="T57" fmla="*/ 34 h 92"/>
                  <a:gd name="T58" fmla="*/ 34 w 274"/>
                  <a:gd name="T59" fmla="*/ 30 h 92"/>
                  <a:gd name="T60" fmla="*/ 24 w 274"/>
                  <a:gd name="T61" fmla="*/ 26 h 92"/>
                  <a:gd name="T62" fmla="*/ 16 w 274"/>
                  <a:gd name="T63" fmla="*/ 22 h 92"/>
                  <a:gd name="T64" fmla="*/ 9 w 274"/>
                  <a:gd name="T65" fmla="*/ 15 h 92"/>
                  <a:gd name="T66" fmla="*/ 4 w 274"/>
                  <a:gd name="T67" fmla="*/ 9 h 92"/>
                  <a:gd name="T68" fmla="*/ 0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0" y="1"/>
                    </a:moveTo>
                    <a:lnTo>
                      <a:pt x="5" y="29"/>
                    </a:lnTo>
                    <a:lnTo>
                      <a:pt x="11" y="44"/>
                    </a:lnTo>
                    <a:lnTo>
                      <a:pt x="22" y="56"/>
                    </a:lnTo>
                    <a:lnTo>
                      <a:pt x="35" y="67"/>
                    </a:lnTo>
                    <a:lnTo>
                      <a:pt x="50" y="76"/>
                    </a:lnTo>
                    <a:lnTo>
                      <a:pt x="67" y="83"/>
                    </a:lnTo>
                    <a:lnTo>
                      <a:pt x="88" y="87"/>
                    </a:lnTo>
                    <a:lnTo>
                      <a:pt x="111" y="91"/>
                    </a:lnTo>
                    <a:lnTo>
                      <a:pt x="137" y="92"/>
                    </a:lnTo>
                    <a:lnTo>
                      <a:pt x="158" y="91"/>
                    </a:lnTo>
                    <a:lnTo>
                      <a:pt x="179" y="86"/>
                    </a:lnTo>
                    <a:lnTo>
                      <a:pt x="199" y="81"/>
                    </a:lnTo>
                    <a:lnTo>
                      <a:pt x="219" y="73"/>
                    </a:lnTo>
                    <a:lnTo>
                      <a:pt x="236" y="62"/>
                    </a:lnTo>
                    <a:lnTo>
                      <a:pt x="251" y="52"/>
                    </a:lnTo>
                    <a:lnTo>
                      <a:pt x="263" y="39"/>
                    </a:lnTo>
                    <a:lnTo>
                      <a:pt x="271" y="26"/>
                    </a:lnTo>
                    <a:lnTo>
                      <a:pt x="274" y="0"/>
                    </a:lnTo>
                    <a:lnTo>
                      <a:pt x="267" y="15"/>
                    </a:lnTo>
                    <a:lnTo>
                      <a:pt x="257" y="29"/>
                    </a:lnTo>
                    <a:lnTo>
                      <a:pt x="244" y="41"/>
                    </a:lnTo>
                    <a:lnTo>
                      <a:pt x="227" y="52"/>
                    </a:lnTo>
                    <a:lnTo>
                      <a:pt x="207" y="61"/>
                    </a:lnTo>
                    <a:lnTo>
                      <a:pt x="185" y="67"/>
                    </a:lnTo>
                    <a:lnTo>
                      <a:pt x="162" y="71"/>
                    </a:lnTo>
                    <a:lnTo>
                      <a:pt x="137" y="73"/>
                    </a:lnTo>
                    <a:lnTo>
                      <a:pt x="112" y="71"/>
                    </a:lnTo>
                    <a:lnTo>
                      <a:pt x="89" y="68"/>
                    </a:lnTo>
                    <a:lnTo>
                      <a:pt x="67" y="61"/>
                    </a:lnTo>
                    <a:lnTo>
                      <a:pt x="48" y="53"/>
                    </a:lnTo>
                    <a:lnTo>
                      <a:pt x="31" y="43"/>
                    </a:lnTo>
                    <a:lnTo>
                      <a:pt x="18" y="31"/>
                    </a:lnTo>
                    <a:lnTo>
                      <a:pt x="7" y="17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7" name="Freeform 315"/>
              <p:cNvSpPr>
                <a:spLocks/>
              </p:cNvSpPr>
              <p:nvPr/>
            </p:nvSpPr>
            <p:spPr bwMode="auto">
              <a:xfrm>
                <a:off x="3659" y="2399"/>
                <a:ext cx="140" cy="87"/>
              </a:xfrm>
              <a:custGeom>
                <a:avLst/>
                <a:gdLst>
                  <a:gd name="T0" fmla="*/ 139 w 280"/>
                  <a:gd name="T1" fmla="*/ 53 h 175"/>
                  <a:gd name="T2" fmla="*/ 135 w 280"/>
                  <a:gd name="T3" fmla="*/ 60 h 175"/>
                  <a:gd name="T4" fmla="*/ 129 w 280"/>
                  <a:gd name="T5" fmla="*/ 67 h 175"/>
                  <a:gd name="T6" fmla="*/ 122 w 280"/>
                  <a:gd name="T7" fmla="*/ 73 h 175"/>
                  <a:gd name="T8" fmla="*/ 114 w 280"/>
                  <a:gd name="T9" fmla="*/ 78 h 175"/>
                  <a:gd name="T10" fmla="*/ 104 w 280"/>
                  <a:gd name="T11" fmla="*/ 82 h 175"/>
                  <a:gd name="T12" fmla="*/ 94 w 280"/>
                  <a:gd name="T13" fmla="*/ 85 h 175"/>
                  <a:gd name="T14" fmla="*/ 82 w 280"/>
                  <a:gd name="T15" fmla="*/ 87 h 175"/>
                  <a:gd name="T16" fmla="*/ 70 w 280"/>
                  <a:gd name="T17" fmla="*/ 87 h 175"/>
                  <a:gd name="T18" fmla="*/ 58 w 280"/>
                  <a:gd name="T19" fmla="*/ 87 h 175"/>
                  <a:gd name="T20" fmla="*/ 45 w 280"/>
                  <a:gd name="T21" fmla="*/ 85 h 175"/>
                  <a:gd name="T22" fmla="*/ 35 w 280"/>
                  <a:gd name="T23" fmla="*/ 82 h 175"/>
                  <a:gd name="T24" fmla="*/ 25 w 280"/>
                  <a:gd name="T25" fmla="*/ 77 h 175"/>
                  <a:gd name="T26" fmla="*/ 17 w 280"/>
                  <a:gd name="T27" fmla="*/ 72 h 175"/>
                  <a:gd name="T28" fmla="*/ 10 w 280"/>
                  <a:gd name="T29" fmla="*/ 66 h 175"/>
                  <a:gd name="T30" fmla="*/ 5 w 280"/>
                  <a:gd name="T31" fmla="*/ 59 h 175"/>
                  <a:gd name="T32" fmla="*/ 1 w 280"/>
                  <a:gd name="T33" fmla="*/ 51 h 175"/>
                  <a:gd name="T34" fmla="*/ 1 w 280"/>
                  <a:gd name="T35" fmla="*/ 49 h 175"/>
                  <a:gd name="T36" fmla="*/ 1 w 280"/>
                  <a:gd name="T37" fmla="*/ 47 h 175"/>
                  <a:gd name="T38" fmla="*/ 0 w 280"/>
                  <a:gd name="T39" fmla="*/ 45 h 175"/>
                  <a:gd name="T40" fmla="*/ 0 w 280"/>
                  <a:gd name="T41" fmla="*/ 44 h 175"/>
                  <a:gd name="T42" fmla="*/ 1 w 280"/>
                  <a:gd name="T43" fmla="*/ 35 h 175"/>
                  <a:gd name="T44" fmla="*/ 6 w 280"/>
                  <a:gd name="T45" fmla="*/ 26 h 175"/>
                  <a:gd name="T46" fmla="*/ 12 w 280"/>
                  <a:gd name="T47" fmla="*/ 19 h 175"/>
                  <a:gd name="T48" fmla="*/ 21 w 280"/>
                  <a:gd name="T49" fmla="*/ 13 h 175"/>
                  <a:gd name="T50" fmla="*/ 31 w 280"/>
                  <a:gd name="T51" fmla="*/ 7 h 175"/>
                  <a:gd name="T52" fmla="*/ 43 w 280"/>
                  <a:gd name="T53" fmla="*/ 3 h 175"/>
                  <a:gd name="T54" fmla="*/ 56 w 280"/>
                  <a:gd name="T55" fmla="*/ 1 h 175"/>
                  <a:gd name="T56" fmla="*/ 70 w 280"/>
                  <a:gd name="T57" fmla="*/ 0 h 175"/>
                  <a:gd name="T58" fmla="*/ 84 w 280"/>
                  <a:gd name="T59" fmla="*/ 1 h 175"/>
                  <a:gd name="T60" fmla="*/ 97 w 280"/>
                  <a:gd name="T61" fmla="*/ 3 h 175"/>
                  <a:gd name="T62" fmla="*/ 109 w 280"/>
                  <a:gd name="T63" fmla="*/ 7 h 175"/>
                  <a:gd name="T64" fmla="*/ 120 w 280"/>
                  <a:gd name="T65" fmla="*/ 13 h 175"/>
                  <a:gd name="T66" fmla="*/ 128 w 280"/>
                  <a:gd name="T67" fmla="*/ 19 h 175"/>
                  <a:gd name="T68" fmla="*/ 135 w 280"/>
                  <a:gd name="T69" fmla="*/ 26 h 175"/>
                  <a:gd name="T70" fmla="*/ 139 w 280"/>
                  <a:gd name="T71" fmla="*/ 35 h 175"/>
                  <a:gd name="T72" fmla="*/ 140 w 280"/>
                  <a:gd name="T73" fmla="*/ 44 h 175"/>
                  <a:gd name="T74" fmla="*/ 140 w 280"/>
                  <a:gd name="T75" fmla="*/ 46 h 175"/>
                  <a:gd name="T76" fmla="*/ 140 w 280"/>
                  <a:gd name="T77" fmla="*/ 49 h 175"/>
                  <a:gd name="T78" fmla="*/ 139 w 280"/>
                  <a:gd name="T79" fmla="*/ 51 h 175"/>
                  <a:gd name="T80" fmla="*/ 139 w 280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277" y="107"/>
                    </a:moveTo>
                    <a:lnTo>
                      <a:pt x="270" y="121"/>
                    </a:lnTo>
                    <a:lnTo>
                      <a:pt x="258" y="135"/>
                    </a:lnTo>
                    <a:lnTo>
                      <a:pt x="245" y="147"/>
                    </a:lnTo>
                    <a:lnTo>
                      <a:pt x="229" y="156"/>
                    </a:lnTo>
                    <a:lnTo>
                      <a:pt x="209" y="164"/>
                    </a:lnTo>
                    <a:lnTo>
                      <a:pt x="188" y="171"/>
                    </a:lnTo>
                    <a:lnTo>
                      <a:pt x="165" y="174"/>
                    </a:lnTo>
                    <a:lnTo>
                      <a:pt x="141" y="175"/>
                    </a:lnTo>
                    <a:lnTo>
                      <a:pt x="116" y="174"/>
                    </a:lnTo>
                    <a:lnTo>
                      <a:pt x="91" y="170"/>
                    </a:lnTo>
                    <a:lnTo>
                      <a:pt x="70" y="164"/>
                    </a:lnTo>
                    <a:lnTo>
                      <a:pt x="50" y="155"/>
                    </a:lnTo>
                    <a:lnTo>
                      <a:pt x="34" y="144"/>
                    </a:lnTo>
                    <a:lnTo>
                      <a:pt x="20" y="132"/>
                    </a:lnTo>
                    <a:lnTo>
                      <a:pt x="10" y="118"/>
                    </a:lnTo>
                    <a:lnTo>
                      <a:pt x="3" y="103"/>
                    </a:lnTo>
                    <a:lnTo>
                      <a:pt x="2" y="99"/>
                    </a:lnTo>
                    <a:lnTo>
                      <a:pt x="2" y="95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3" y="71"/>
                    </a:lnTo>
                    <a:lnTo>
                      <a:pt x="12" y="53"/>
                    </a:lnTo>
                    <a:lnTo>
                      <a:pt x="25" y="38"/>
                    </a:lnTo>
                    <a:lnTo>
                      <a:pt x="42" y="26"/>
                    </a:lnTo>
                    <a:lnTo>
                      <a:pt x="63" y="15"/>
                    </a:lnTo>
                    <a:lnTo>
                      <a:pt x="87" y="7"/>
                    </a:lnTo>
                    <a:lnTo>
                      <a:pt x="113" y="3"/>
                    </a:lnTo>
                    <a:lnTo>
                      <a:pt x="141" y="0"/>
                    </a:lnTo>
                    <a:lnTo>
                      <a:pt x="169" y="3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40" y="26"/>
                    </a:lnTo>
                    <a:lnTo>
                      <a:pt x="256" y="38"/>
                    </a:lnTo>
                    <a:lnTo>
                      <a:pt x="270" y="53"/>
                    </a:lnTo>
                    <a:lnTo>
                      <a:pt x="278" y="71"/>
                    </a:lnTo>
                    <a:lnTo>
                      <a:pt x="280" y="88"/>
                    </a:lnTo>
                    <a:lnTo>
                      <a:pt x="280" y="93"/>
                    </a:lnTo>
                    <a:lnTo>
                      <a:pt x="279" y="98"/>
                    </a:lnTo>
                    <a:lnTo>
                      <a:pt x="278" y="103"/>
                    </a:lnTo>
                    <a:lnTo>
                      <a:pt x="277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8" name="Freeform 316"/>
              <p:cNvSpPr>
                <a:spLocks/>
              </p:cNvSpPr>
              <p:nvPr/>
            </p:nvSpPr>
            <p:spPr bwMode="auto">
              <a:xfrm>
                <a:off x="3659" y="2399"/>
                <a:ext cx="140" cy="87"/>
              </a:xfrm>
              <a:custGeom>
                <a:avLst/>
                <a:gdLst>
                  <a:gd name="T0" fmla="*/ 139 w 280"/>
                  <a:gd name="T1" fmla="*/ 53 h 175"/>
                  <a:gd name="T2" fmla="*/ 139 w 280"/>
                  <a:gd name="T3" fmla="*/ 53 h 175"/>
                  <a:gd name="T4" fmla="*/ 135 w 280"/>
                  <a:gd name="T5" fmla="*/ 60 h 175"/>
                  <a:gd name="T6" fmla="*/ 129 w 280"/>
                  <a:gd name="T7" fmla="*/ 67 h 175"/>
                  <a:gd name="T8" fmla="*/ 122 w 280"/>
                  <a:gd name="T9" fmla="*/ 73 h 175"/>
                  <a:gd name="T10" fmla="*/ 114 w 280"/>
                  <a:gd name="T11" fmla="*/ 78 h 175"/>
                  <a:gd name="T12" fmla="*/ 104 w 280"/>
                  <a:gd name="T13" fmla="*/ 82 h 175"/>
                  <a:gd name="T14" fmla="*/ 94 w 280"/>
                  <a:gd name="T15" fmla="*/ 85 h 175"/>
                  <a:gd name="T16" fmla="*/ 82 w 280"/>
                  <a:gd name="T17" fmla="*/ 87 h 175"/>
                  <a:gd name="T18" fmla="*/ 70 w 280"/>
                  <a:gd name="T19" fmla="*/ 87 h 175"/>
                  <a:gd name="T20" fmla="*/ 70 w 280"/>
                  <a:gd name="T21" fmla="*/ 87 h 175"/>
                  <a:gd name="T22" fmla="*/ 58 w 280"/>
                  <a:gd name="T23" fmla="*/ 87 h 175"/>
                  <a:gd name="T24" fmla="*/ 45 w 280"/>
                  <a:gd name="T25" fmla="*/ 85 h 175"/>
                  <a:gd name="T26" fmla="*/ 35 w 280"/>
                  <a:gd name="T27" fmla="*/ 82 h 175"/>
                  <a:gd name="T28" fmla="*/ 25 w 280"/>
                  <a:gd name="T29" fmla="*/ 77 h 175"/>
                  <a:gd name="T30" fmla="*/ 17 w 280"/>
                  <a:gd name="T31" fmla="*/ 72 h 175"/>
                  <a:gd name="T32" fmla="*/ 10 w 280"/>
                  <a:gd name="T33" fmla="*/ 66 h 175"/>
                  <a:gd name="T34" fmla="*/ 5 w 280"/>
                  <a:gd name="T35" fmla="*/ 59 h 175"/>
                  <a:gd name="T36" fmla="*/ 1 w 280"/>
                  <a:gd name="T37" fmla="*/ 51 h 175"/>
                  <a:gd name="T38" fmla="*/ 1 w 280"/>
                  <a:gd name="T39" fmla="*/ 51 h 175"/>
                  <a:gd name="T40" fmla="*/ 1 w 280"/>
                  <a:gd name="T41" fmla="*/ 49 h 175"/>
                  <a:gd name="T42" fmla="*/ 1 w 280"/>
                  <a:gd name="T43" fmla="*/ 47 h 175"/>
                  <a:gd name="T44" fmla="*/ 0 w 280"/>
                  <a:gd name="T45" fmla="*/ 45 h 175"/>
                  <a:gd name="T46" fmla="*/ 0 w 280"/>
                  <a:gd name="T47" fmla="*/ 44 h 175"/>
                  <a:gd name="T48" fmla="*/ 0 w 280"/>
                  <a:gd name="T49" fmla="*/ 44 h 175"/>
                  <a:gd name="T50" fmla="*/ 1 w 280"/>
                  <a:gd name="T51" fmla="*/ 35 h 175"/>
                  <a:gd name="T52" fmla="*/ 6 w 280"/>
                  <a:gd name="T53" fmla="*/ 26 h 175"/>
                  <a:gd name="T54" fmla="*/ 12 w 280"/>
                  <a:gd name="T55" fmla="*/ 19 h 175"/>
                  <a:gd name="T56" fmla="*/ 21 w 280"/>
                  <a:gd name="T57" fmla="*/ 13 h 175"/>
                  <a:gd name="T58" fmla="*/ 31 w 280"/>
                  <a:gd name="T59" fmla="*/ 7 h 175"/>
                  <a:gd name="T60" fmla="*/ 43 w 280"/>
                  <a:gd name="T61" fmla="*/ 3 h 175"/>
                  <a:gd name="T62" fmla="*/ 56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84 w 280"/>
                  <a:gd name="T69" fmla="*/ 1 h 175"/>
                  <a:gd name="T70" fmla="*/ 97 w 280"/>
                  <a:gd name="T71" fmla="*/ 3 h 175"/>
                  <a:gd name="T72" fmla="*/ 109 w 280"/>
                  <a:gd name="T73" fmla="*/ 7 h 175"/>
                  <a:gd name="T74" fmla="*/ 120 w 280"/>
                  <a:gd name="T75" fmla="*/ 13 h 175"/>
                  <a:gd name="T76" fmla="*/ 128 w 280"/>
                  <a:gd name="T77" fmla="*/ 19 h 175"/>
                  <a:gd name="T78" fmla="*/ 135 w 280"/>
                  <a:gd name="T79" fmla="*/ 26 h 175"/>
                  <a:gd name="T80" fmla="*/ 139 w 280"/>
                  <a:gd name="T81" fmla="*/ 35 h 175"/>
                  <a:gd name="T82" fmla="*/ 140 w 280"/>
                  <a:gd name="T83" fmla="*/ 44 h 175"/>
                  <a:gd name="T84" fmla="*/ 140 w 280"/>
                  <a:gd name="T85" fmla="*/ 44 h 175"/>
                  <a:gd name="T86" fmla="*/ 140 w 280"/>
                  <a:gd name="T87" fmla="*/ 46 h 175"/>
                  <a:gd name="T88" fmla="*/ 140 w 280"/>
                  <a:gd name="T89" fmla="*/ 49 h 175"/>
                  <a:gd name="T90" fmla="*/ 139 w 280"/>
                  <a:gd name="T91" fmla="*/ 51 h 175"/>
                  <a:gd name="T92" fmla="*/ 139 w 280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277" y="107"/>
                    </a:moveTo>
                    <a:lnTo>
                      <a:pt x="277" y="107"/>
                    </a:lnTo>
                    <a:lnTo>
                      <a:pt x="270" y="121"/>
                    </a:lnTo>
                    <a:lnTo>
                      <a:pt x="258" y="135"/>
                    </a:lnTo>
                    <a:lnTo>
                      <a:pt x="245" y="147"/>
                    </a:lnTo>
                    <a:lnTo>
                      <a:pt x="229" y="156"/>
                    </a:lnTo>
                    <a:lnTo>
                      <a:pt x="209" y="164"/>
                    </a:lnTo>
                    <a:lnTo>
                      <a:pt x="188" y="171"/>
                    </a:lnTo>
                    <a:lnTo>
                      <a:pt x="165" y="174"/>
                    </a:lnTo>
                    <a:lnTo>
                      <a:pt x="141" y="175"/>
                    </a:lnTo>
                    <a:lnTo>
                      <a:pt x="116" y="174"/>
                    </a:lnTo>
                    <a:lnTo>
                      <a:pt x="91" y="170"/>
                    </a:lnTo>
                    <a:lnTo>
                      <a:pt x="70" y="164"/>
                    </a:lnTo>
                    <a:lnTo>
                      <a:pt x="50" y="155"/>
                    </a:lnTo>
                    <a:lnTo>
                      <a:pt x="34" y="144"/>
                    </a:lnTo>
                    <a:lnTo>
                      <a:pt x="20" y="132"/>
                    </a:lnTo>
                    <a:lnTo>
                      <a:pt x="10" y="118"/>
                    </a:lnTo>
                    <a:lnTo>
                      <a:pt x="3" y="103"/>
                    </a:lnTo>
                    <a:lnTo>
                      <a:pt x="2" y="99"/>
                    </a:lnTo>
                    <a:lnTo>
                      <a:pt x="2" y="95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3" y="71"/>
                    </a:lnTo>
                    <a:lnTo>
                      <a:pt x="12" y="53"/>
                    </a:lnTo>
                    <a:lnTo>
                      <a:pt x="25" y="38"/>
                    </a:lnTo>
                    <a:lnTo>
                      <a:pt x="42" y="26"/>
                    </a:lnTo>
                    <a:lnTo>
                      <a:pt x="63" y="15"/>
                    </a:lnTo>
                    <a:lnTo>
                      <a:pt x="87" y="7"/>
                    </a:lnTo>
                    <a:lnTo>
                      <a:pt x="113" y="3"/>
                    </a:lnTo>
                    <a:lnTo>
                      <a:pt x="141" y="0"/>
                    </a:lnTo>
                    <a:lnTo>
                      <a:pt x="169" y="3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40" y="26"/>
                    </a:lnTo>
                    <a:lnTo>
                      <a:pt x="256" y="38"/>
                    </a:lnTo>
                    <a:lnTo>
                      <a:pt x="270" y="53"/>
                    </a:lnTo>
                    <a:lnTo>
                      <a:pt x="278" y="71"/>
                    </a:lnTo>
                    <a:lnTo>
                      <a:pt x="280" y="88"/>
                    </a:lnTo>
                    <a:lnTo>
                      <a:pt x="280" y="93"/>
                    </a:lnTo>
                    <a:lnTo>
                      <a:pt x="279" y="98"/>
                    </a:lnTo>
                    <a:lnTo>
                      <a:pt x="278" y="103"/>
                    </a:lnTo>
                    <a:lnTo>
                      <a:pt x="277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9" name="Freeform 317"/>
              <p:cNvSpPr>
                <a:spLocks/>
              </p:cNvSpPr>
              <p:nvPr/>
            </p:nvSpPr>
            <p:spPr bwMode="auto">
              <a:xfrm>
                <a:off x="3671" y="2406"/>
                <a:ext cx="118" cy="74"/>
              </a:xfrm>
              <a:custGeom>
                <a:avLst/>
                <a:gdLst>
                  <a:gd name="T0" fmla="*/ 59 w 238"/>
                  <a:gd name="T1" fmla="*/ 74 h 150"/>
                  <a:gd name="T2" fmla="*/ 47 w 238"/>
                  <a:gd name="T3" fmla="*/ 74 h 150"/>
                  <a:gd name="T4" fmla="*/ 36 w 238"/>
                  <a:gd name="T5" fmla="*/ 71 h 150"/>
                  <a:gd name="T6" fmla="*/ 26 w 238"/>
                  <a:gd name="T7" fmla="*/ 68 h 150"/>
                  <a:gd name="T8" fmla="*/ 17 w 238"/>
                  <a:gd name="T9" fmla="*/ 63 h 150"/>
                  <a:gd name="T10" fmla="*/ 10 w 238"/>
                  <a:gd name="T11" fmla="*/ 57 h 150"/>
                  <a:gd name="T12" fmla="*/ 5 w 238"/>
                  <a:gd name="T13" fmla="*/ 51 h 150"/>
                  <a:gd name="T14" fmla="*/ 1 w 238"/>
                  <a:gd name="T15" fmla="*/ 44 h 150"/>
                  <a:gd name="T16" fmla="*/ 0 w 238"/>
                  <a:gd name="T17" fmla="*/ 37 h 150"/>
                  <a:gd name="T18" fmla="*/ 1 w 238"/>
                  <a:gd name="T19" fmla="*/ 30 h 150"/>
                  <a:gd name="T20" fmla="*/ 5 w 238"/>
                  <a:gd name="T21" fmla="*/ 23 h 150"/>
                  <a:gd name="T22" fmla="*/ 10 w 238"/>
                  <a:gd name="T23" fmla="*/ 17 h 150"/>
                  <a:gd name="T24" fmla="*/ 17 w 238"/>
                  <a:gd name="T25" fmla="*/ 11 h 150"/>
                  <a:gd name="T26" fmla="*/ 26 w 238"/>
                  <a:gd name="T27" fmla="*/ 6 h 150"/>
                  <a:gd name="T28" fmla="*/ 36 w 238"/>
                  <a:gd name="T29" fmla="*/ 3 h 150"/>
                  <a:gd name="T30" fmla="*/ 47 w 238"/>
                  <a:gd name="T31" fmla="*/ 0 h 150"/>
                  <a:gd name="T32" fmla="*/ 59 w 238"/>
                  <a:gd name="T33" fmla="*/ 0 h 150"/>
                  <a:gd name="T34" fmla="*/ 71 w 238"/>
                  <a:gd name="T35" fmla="*/ 0 h 150"/>
                  <a:gd name="T36" fmla="*/ 82 w 238"/>
                  <a:gd name="T37" fmla="*/ 3 h 150"/>
                  <a:gd name="T38" fmla="*/ 92 w 238"/>
                  <a:gd name="T39" fmla="*/ 6 h 150"/>
                  <a:gd name="T40" fmla="*/ 101 w 238"/>
                  <a:gd name="T41" fmla="*/ 11 h 150"/>
                  <a:gd name="T42" fmla="*/ 108 w 238"/>
                  <a:gd name="T43" fmla="*/ 17 h 150"/>
                  <a:gd name="T44" fmla="*/ 114 w 238"/>
                  <a:gd name="T45" fmla="*/ 23 h 150"/>
                  <a:gd name="T46" fmla="*/ 117 w 238"/>
                  <a:gd name="T47" fmla="*/ 30 h 150"/>
                  <a:gd name="T48" fmla="*/ 118 w 238"/>
                  <a:gd name="T49" fmla="*/ 37 h 150"/>
                  <a:gd name="T50" fmla="*/ 117 w 238"/>
                  <a:gd name="T51" fmla="*/ 44 h 150"/>
                  <a:gd name="T52" fmla="*/ 114 w 238"/>
                  <a:gd name="T53" fmla="*/ 51 h 150"/>
                  <a:gd name="T54" fmla="*/ 108 w 238"/>
                  <a:gd name="T55" fmla="*/ 57 h 150"/>
                  <a:gd name="T56" fmla="*/ 101 w 238"/>
                  <a:gd name="T57" fmla="*/ 63 h 150"/>
                  <a:gd name="T58" fmla="*/ 92 w 238"/>
                  <a:gd name="T59" fmla="*/ 68 h 150"/>
                  <a:gd name="T60" fmla="*/ 82 w 238"/>
                  <a:gd name="T61" fmla="*/ 71 h 150"/>
                  <a:gd name="T62" fmla="*/ 71 w 238"/>
                  <a:gd name="T63" fmla="*/ 74 h 150"/>
                  <a:gd name="T64" fmla="*/ 59 w 238"/>
                  <a:gd name="T65" fmla="*/ 74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50"/>
                  <a:gd name="T101" fmla="*/ 238 w 238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50">
                    <a:moveTo>
                      <a:pt x="119" y="150"/>
                    </a:moveTo>
                    <a:lnTo>
                      <a:pt x="95" y="149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10" y="104"/>
                    </a:lnTo>
                    <a:lnTo>
                      <a:pt x="3" y="90"/>
                    </a:lnTo>
                    <a:lnTo>
                      <a:pt x="0" y="75"/>
                    </a:lnTo>
                    <a:lnTo>
                      <a:pt x="3" y="60"/>
                    </a:lnTo>
                    <a:lnTo>
                      <a:pt x="10" y="46"/>
                    </a:lnTo>
                    <a:lnTo>
                      <a:pt x="21" y="34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5" y="13"/>
                    </a:lnTo>
                    <a:lnTo>
                      <a:pt x="203" y="22"/>
                    </a:lnTo>
                    <a:lnTo>
                      <a:pt x="217" y="34"/>
                    </a:lnTo>
                    <a:lnTo>
                      <a:pt x="229" y="46"/>
                    </a:lnTo>
                    <a:lnTo>
                      <a:pt x="235" y="60"/>
                    </a:lnTo>
                    <a:lnTo>
                      <a:pt x="238" y="75"/>
                    </a:lnTo>
                    <a:lnTo>
                      <a:pt x="235" y="90"/>
                    </a:lnTo>
                    <a:lnTo>
                      <a:pt x="229" y="104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5" y="137"/>
                    </a:lnTo>
                    <a:lnTo>
                      <a:pt x="165" y="144"/>
                    </a:lnTo>
                    <a:lnTo>
                      <a:pt x="143" y="149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0" name="Freeform 318"/>
              <p:cNvSpPr>
                <a:spLocks/>
              </p:cNvSpPr>
              <p:nvPr/>
            </p:nvSpPr>
            <p:spPr bwMode="auto">
              <a:xfrm>
                <a:off x="3671" y="2406"/>
                <a:ext cx="118" cy="74"/>
              </a:xfrm>
              <a:custGeom>
                <a:avLst/>
                <a:gdLst>
                  <a:gd name="T0" fmla="*/ 59 w 238"/>
                  <a:gd name="T1" fmla="*/ 74 h 150"/>
                  <a:gd name="T2" fmla="*/ 59 w 238"/>
                  <a:gd name="T3" fmla="*/ 74 h 150"/>
                  <a:gd name="T4" fmla="*/ 47 w 238"/>
                  <a:gd name="T5" fmla="*/ 74 h 150"/>
                  <a:gd name="T6" fmla="*/ 36 w 238"/>
                  <a:gd name="T7" fmla="*/ 71 h 150"/>
                  <a:gd name="T8" fmla="*/ 26 w 238"/>
                  <a:gd name="T9" fmla="*/ 68 h 150"/>
                  <a:gd name="T10" fmla="*/ 17 w 238"/>
                  <a:gd name="T11" fmla="*/ 63 h 150"/>
                  <a:gd name="T12" fmla="*/ 10 w 238"/>
                  <a:gd name="T13" fmla="*/ 57 h 150"/>
                  <a:gd name="T14" fmla="*/ 5 w 238"/>
                  <a:gd name="T15" fmla="*/ 51 h 150"/>
                  <a:gd name="T16" fmla="*/ 1 w 238"/>
                  <a:gd name="T17" fmla="*/ 44 h 150"/>
                  <a:gd name="T18" fmla="*/ 0 w 238"/>
                  <a:gd name="T19" fmla="*/ 37 h 150"/>
                  <a:gd name="T20" fmla="*/ 0 w 238"/>
                  <a:gd name="T21" fmla="*/ 37 h 150"/>
                  <a:gd name="T22" fmla="*/ 1 w 238"/>
                  <a:gd name="T23" fmla="*/ 30 h 150"/>
                  <a:gd name="T24" fmla="*/ 5 w 238"/>
                  <a:gd name="T25" fmla="*/ 23 h 150"/>
                  <a:gd name="T26" fmla="*/ 10 w 238"/>
                  <a:gd name="T27" fmla="*/ 17 h 150"/>
                  <a:gd name="T28" fmla="*/ 17 w 238"/>
                  <a:gd name="T29" fmla="*/ 11 h 150"/>
                  <a:gd name="T30" fmla="*/ 26 w 238"/>
                  <a:gd name="T31" fmla="*/ 6 h 150"/>
                  <a:gd name="T32" fmla="*/ 36 w 238"/>
                  <a:gd name="T33" fmla="*/ 3 h 150"/>
                  <a:gd name="T34" fmla="*/ 47 w 238"/>
                  <a:gd name="T35" fmla="*/ 0 h 150"/>
                  <a:gd name="T36" fmla="*/ 59 w 238"/>
                  <a:gd name="T37" fmla="*/ 0 h 150"/>
                  <a:gd name="T38" fmla="*/ 59 w 238"/>
                  <a:gd name="T39" fmla="*/ 0 h 150"/>
                  <a:gd name="T40" fmla="*/ 71 w 238"/>
                  <a:gd name="T41" fmla="*/ 0 h 150"/>
                  <a:gd name="T42" fmla="*/ 82 w 238"/>
                  <a:gd name="T43" fmla="*/ 3 h 150"/>
                  <a:gd name="T44" fmla="*/ 92 w 238"/>
                  <a:gd name="T45" fmla="*/ 6 h 150"/>
                  <a:gd name="T46" fmla="*/ 101 w 238"/>
                  <a:gd name="T47" fmla="*/ 11 h 150"/>
                  <a:gd name="T48" fmla="*/ 108 w 238"/>
                  <a:gd name="T49" fmla="*/ 17 h 150"/>
                  <a:gd name="T50" fmla="*/ 114 w 238"/>
                  <a:gd name="T51" fmla="*/ 23 h 150"/>
                  <a:gd name="T52" fmla="*/ 117 w 238"/>
                  <a:gd name="T53" fmla="*/ 30 h 150"/>
                  <a:gd name="T54" fmla="*/ 118 w 238"/>
                  <a:gd name="T55" fmla="*/ 37 h 150"/>
                  <a:gd name="T56" fmla="*/ 118 w 238"/>
                  <a:gd name="T57" fmla="*/ 37 h 150"/>
                  <a:gd name="T58" fmla="*/ 117 w 238"/>
                  <a:gd name="T59" fmla="*/ 44 h 150"/>
                  <a:gd name="T60" fmla="*/ 114 w 238"/>
                  <a:gd name="T61" fmla="*/ 51 h 150"/>
                  <a:gd name="T62" fmla="*/ 108 w 238"/>
                  <a:gd name="T63" fmla="*/ 57 h 150"/>
                  <a:gd name="T64" fmla="*/ 101 w 238"/>
                  <a:gd name="T65" fmla="*/ 63 h 150"/>
                  <a:gd name="T66" fmla="*/ 92 w 238"/>
                  <a:gd name="T67" fmla="*/ 68 h 150"/>
                  <a:gd name="T68" fmla="*/ 82 w 238"/>
                  <a:gd name="T69" fmla="*/ 71 h 150"/>
                  <a:gd name="T70" fmla="*/ 71 w 238"/>
                  <a:gd name="T71" fmla="*/ 74 h 150"/>
                  <a:gd name="T72" fmla="*/ 59 w 238"/>
                  <a:gd name="T73" fmla="*/ 74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50"/>
                  <a:gd name="T113" fmla="*/ 238 w 238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95" y="149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10" y="104"/>
                    </a:lnTo>
                    <a:lnTo>
                      <a:pt x="3" y="90"/>
                    </a:lnTo>
                    <a:lnTo>
                      <a:pt x="0" y="75"/>
                    </a:lnTo>
                    <a:lnTo>
                      <a:pt x="3" y="60"/>
                    </a:lnTo>
                    <a:lnTo>
                      <a:pt x="10" y="46"/>
                    </a:lnTo>
                    <a:lnTo>
                      <a:pt x="21" y="34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5" y="13"/>
                    </a:lnTo>
                    <a:lnTo>
                      <a:pt x="203" y="22"/>
                    </a:lnTo>
                    <a:lnTo>
                      <a:pt x="217" y="34"/>
                    </a:lnTo>
                    <a:lnTo>
                      <a:pt x="229" y="46"/>
                    </a:lnTo>
                    <a:lnTo>
                      <a:pt x="235" y="60"/>
                    </a:lnTo>
                    <a:lnTo>
                      <a:pt x="238" y="75"/>
                    </a:lnTo>
                    <a:lnTo>
                      <a:pt x="235" y="90"/>
                    </a:lnTo>
                    <a:lnTo>
                      <a:pt x="229" y="104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5" y="137"/>
                    </a:lnTo>
                    <a:lnTo>
                      <a:pt x="165" y="144"/>
                    </a:lnTo>
                    <a:lnTo>
                      <a:pt x="143" y="149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1" name="Freeform 319"/>
              <p:cNvSpPr>
                <a:spLocks/>
              </p:cNvSpPr>
              <p:nvPr/>
            </p:nvSpPr>
            <p:spPr bwMode="auto">
              <a:xfrm>
                <a:off x="3661" y="2450"/>
                <a:ext cx="137" cy="46"/>
              </a:xfrm>
              <a:custGeom>
                <a:avLst/>
                <a:gdLst>
                  <a:gd name="T0" fmla="*/ 0 w 274"/>
                  <a:gd name="T1" fmla="*/ 1 h 92"/>
                  <a:gd name="T2" fmla="*/ 2 w 274"/>
                  <a:gd name="T3" fmla="*/ 14 h 92"/>
                  <a:gd name="T4" fmla="*/ 5 w 274"/>
                  <a:gd name="T5" fmla="*/ 21 h 92"/>
                  <a:gd name="T6" fmla="*/ 11 w 274"/>
                  <a:gd name="T7" fmla="*/ 27 h 92"/>
                  <a:gd name="T8" fmla="*/ 17 w 274"/>
                  <a:gd name="T9" fmla="*/ 34 h 92"/>
                  <a:gd name="T10" fmla="*/ 24 w 274"/>
                  <a:gd name="T11" fmla="*/ 38 h 92"/>
                  <a:gd name="T12" fmla="*/ 34 w 274"/>
                  <a:gd name="T13" fmla="*/ 42 h 92"/>
                  <a:gd name="T14" fmla="*/ 43 w 274"/>
                  <a:gd name="T15" fmla="*/ 44 h 92"/>
                  <a:gd name="T16" fmla="*/ 55 w 274"/>
                  <a:gd name="T17" fmla="*/ 46 h 92"/>
                  <a:gd name="T18" fmla="*/ 69 w 274"/>
                  <a:gd name="T19" fmla="*/ 46 h 92"/>
                  <a:gd name="T20" fmla="*/ 79 w 274"/>
                  <a:gd name="T21" fmla="*/ 46 h 92"/>
                  <a:gd name="T22" fmla="*/ 89 w 274"/>
                  <a:gd name="T23" fmla="*/ 43 h 92"/>
                  <a:gd name="T24" fmla="*/ 99 w 274"/>
                  <a:gd name="T25" fmla="*/ 40 h 92"/>
                  <a:gd name="T26" fmla="*/ 109 w 274"/>
                  <a:gd name="T27" fmla="*/ 36 h 92"/>
                  <a:gd name="T28" fmla="*/ 118 w 274"/>
                  <a:gd name="T29" fmla="*/ 31 h 92"/>
                  <a:gd name="T30" fmla="*/ 125 w 274"/>
                  <a:gd name="T31" fmla="*/ 26 h 92"/>
                  <a:gd name="T32" fmla="*/ 132 w 274"/>
                  <a:gd name="T33" fmla="*/ 20 h 92"/>
                  <a:gd name="T34" fmla="*/ 136 w 274"/>
                  <a:gd name="T35" fmla="*/ 13 h 92"/>
                  <a:gd name="T36" fmla="*/ 137 w 274"/>
                  <a:gd name="T37" fmla="*/ 0 h 92"/>
                  <a:gd name="T38" fmla="*/ 134 w 274"/>
                  <a:gd name="T39" fmla="*/ 7 h 92"/>
                  <a:gd name="T40" fmla="*/ 129 w 274"/>
                  <a:gd name="T41" fmla="*/ 14 h 92"/>
                  <a:gd name="T42" fmla="*/ 122 w 274"/>
                  <a:gd name="T43" fmla="*/ 21 h 92"/>
                  <a:gd name="T44" fmla="*/ 113 w 274"/>
                  <a:gd name="T45" fmla="*/ 26 h 92"/>
                  <a:gd name="T46" fmla="*/ 103 w 274"/>
                  <a:gd name="T47" fmla="*/ 30 h 92"/>
                  <a:gd name="T48" fmla="*/ 92 w 274"/>
                  <a:gd name="T49" fmla="*/ 34 h 92"/>
                  <a:gd name="T50" fmla="*/ 81 w 274"/>
                  <a:gd name="T51" fmla="*/ 36 h 92"/>
                  <a:gd name="T52" fmla="*/ 69 w 274"/>
                  <a:gd name="T53" fmla="*/ 36 h 92"/>
                  <a:gd name="T54" fmla="*/ 56 w 274"/>
                  <a:gd name="T55" fmla="*/ 36 h 92"/>
                  <a:gd name="T56" fmla="*/ 44 w 274"/>
                  <a:gd name="T57" fmla="*/ 34 h 92"/>
                  <a:gd name="T58" fmla="*/ 34 w 274"/>
                  <a:gd name="T59" fmla="*/ 30 h 92"/>
                  <a:gd name="T60" fmla="*/ 24 w 274"/>
                  <a:gd name="T61" fmla="*/ 26 h 92"/>
                  <a:gd name="T62" fmla="*/ 15 w 274"/>
                  <a:gd name="T63" fmla="*/ 21 h 92"/>
                  <a:gd name="T64" fmla="*/ 9 w 274"/>
                  <a:gd name="T65" fmla="*/ 15 h 92"/>
                  <a:gd name="T66" fmla="*/ 3 w 274"/>
                  <a:gd name="T67" fmla="*/ 8 h 92"/>
                  <a:gd name="T68" fmla="*/ 0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0" y="1"/>
                    </a:moveTo>
                    <a:lnTo>
                      <a:pt x="4" y="29"/>
                    </a:lnTo>
                    <a:lnTo>
                      <a:pt x="11" y="42"/>
                    </a:lnTo>
                    <a:lnTo>
                      <a:pt x="22" y="55"/>
                    </a:lnTo>
                    <a:lnTo>
                      <a:pt x="34" y="67"/>
                    </a:lnTo>
                    <a:lnTo>
                      <a:pt x="49" y="76"/>
                    </a:lnTo>
                    <a:lnTo>
                      <a:pt x="67" y="83"/>
                    </a:lnTo>
                    <a:lnTo>
                      <a:pt x="87" y="87"/>
                    </a:lnTo>
                    <a:lnTo>
                      <a:pt x="110" y="91"/>
                    </a:lnTo>
                    <a:lnTo>
                      <a:pt x="137" y="92"/>
                    </a:lnTo>
                    <a:lnTo>
                      <a:pt x="158" y="91"/>
                    </a:lnTo>
                    <a:lnTo>
                      <a:pt x="178" y="86"/>
                    </a:lnTo>
                    <a:lnTo>
                      <a:pt x="199" y="80"/>
                    </a:lnTo>
                    <a:lnTo>
                      <a:pt x="219" y="72"/>
                    </a:lnTo>
                    <a:lnTo>
                      <a:pt x="236" y="62"/>
                    </a:lnTo>
                    <a:lnTo>
                      <a:pt x="251" y="52"/>
                    </a:lnTo>
                    <a:lnTo>
                      <a:pt x="263" y="39"/>
                    </a:lnTo>
                    <a:lnTo>
                      <a:pt x="271" y="26"/>
                    </a:lnTo>
                    <a:lnTo>
                      <a:pt x="274" y="0"/>
                    </a:lnTo>
                    <a:lnTo>
                      <a:pt x="267" y="15"/>
                    </a:lnTo>
                    <a:lnTo>
                      <a:pt x="257" y="29"/>
                    </a:lnTo>
                    <a:lnTo>
                      <a:pt x="244" y="41"/>
                    </a:lnTo>
                    <a:lnTo>
                      <a:pt x="227" y="52"/>
                    </a:lnTo>
                    <a:lnTo>
                      <a:pt x="207" y="61"/>
                    </a:lnTo>
                    <a:lnTo>
                      <a:pt x="185" y="67"/>
                    </a:lnTo>
                    <a:lnTo>
                      <a:pt x="162" y="71"/>
                    </a:lnTo>
                    <a:lnTo>
                      <a:pt x="137" y="72"/>
                    </a:lnTo>
                    <a:lnTo>
                      <a:pt x="112" y="71"/>
                    </a:lnTo>
                    <a:lnTo>
                      <a:pt x="89" y="68"/>
                    </a:lnTo>
                    <a:lnTo>
                      <a:pt x="67" y="61"/>
                    </a:lnTo>
                    <a:lnTo>
                      <a:pt x="48" y="53"/>
                    </a:lnTo>
                    <a:lnTo>
                      <a:pt x="31" y="42"/>
                    </a:lnTo>
                    <a:lnTo>
                      <a:pt x="18" y="30"/>
                    </a:lnTo>
                    <a:lnTo>
                      <a:pt x="7" y="1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2" name="Freeform 320"/>
              <p:cNvSpPr>
                <a:spLocks/>
              </p:cNvSpPr>
              <p:nvPr/>
            </p:nvSpPr>
            <p:spPr bwMode="auto">
              <a:xfrm>
                <a:off x="3657" y="2372"/>
                <a:ext cx="140" cy="87"/>
              </a:xfrm>
              <a:custGeom>
                <a:avLst/>
                <a:gdLst>
                  <a:gd name="T0" fmla="*/ 138 w 280"/>
                  <a:gd name="T1" fmla="*/ 53 h 175"/>
                  <a:gd name="T2" fmla="*/ 135 w 280"/>
                  <a:gd name="T3" fmla="*/ 60 h 175"/>
                  <a:gd name="T4" fmla="*/ 129 w 280"/>
                  <a:gd name="T5" fmla="*/ 67 h 175"/>
                  <a:gd name="T6" fmla="*/ 122 w 280"/>
                  <a:gd name="T7" fmla="*/ 73 h 175"/>
                  <a:gd name="T8" fmla="*/ 114 w 280"/>
                  <a:gd name="T9" fmla="*/ 78 h 175"/>
                  <a:gd name="T10" fmla="*/ 104 w 280"/>
                  <a:gd name="T11" fmla="*/ 82 h 175"/>
                  <a:gd name="T12" fmla="*/ 94 w 280"/>
                  <a:gd name="T13" fmla="*/ 85 h 175"/>
                  <a:gd name="T14" fmla="*/ 82 w 280"/>
                  <a:gd name="T15" fmla="*/ 87 h 175"/>
                  <a:gd name="T16" fmla="*/ 70 w 280"/>
                  <a:gd name="T17" fmla="*/ 87 h 175"/>
                  <a:gd name="T18" fmla="*/ 57 w 280"/>
                  <a:gd name="T19" fmla="*/ 87 h 175"/>
                  <a:gd name="T20" fmla="*/ 45 w 280"/>
                  <a:gd name="T21" fmla="*/ 85 h 175"/>
                  <a:gd name="T22" fmla="*/ 35 w 280"/>
                  <a:gd name="T23" fmla="*/ 82 h 175"/>
                  <a:gd name="T24" fmla="*/ 25 w 280"/>
                  <a:gd name="T25" fmla="*/ 77 h 175"/>
                  <a:gd name="T26" fmla="*/ 17 w 280"/>
                  <a:gd name="T27" fmla="*/ 72 h 175"/>
                  <a:gd name="T28" fmla="*/ 10 w 280"/>
                  <a:gd name="T29" fmla="*/ 66 h 175"/>
                  <a:gd name="T30" fmla="*/ 4 w 280"/>
                  <a:gd name="T31" fmla="*/ 59 h 175"/>
                  <a:gd name="T32" fmla="*/ 1 w 280"/>
                  <a:gd name="T33" fmla="*/ 51 h 175"/>
                  <a:gd name="T34" fmla="*/ 1 w 280"/>
                  <a:gd name="T35" fmla="*/ 49 h 175"/>
                  <a:gd name="T36" fmla="*/ 1 w 280"/>
                  <a:gd name="T37" fmla="*/ 47 h 175"/>
                  <a:gd name="T38" fmla="*/ 0 w 280"/>
                  <a:gd name="T39" fmla="*/ 45 h 175"/>
                  <a:gd name="T40" fmla="*/ 0 w 280"/>
                  <a:gd name="T41" fmla="*/ 44 h 175"/>
                  <a:gd name="T42" fmla="*/ 1 w 280"/>
                  <a:gd name="T43" fmla="*/ 35 h 175"/>
                  <a:gd name="T44" fmla="*/ 5 w 280"/>
                  <a:gd name="T45" fmla="*/ 26 h 175"/>
                  <a:gd name="T46" fmla="*/ 12 w 280"/>
                  <a:gd name="T47" fmla="*/ 19 h 175"/>
                  <a:gd name="T48" fmla="*/ 20 w 280"/>
                  <a:gd name="T49" fmla="*/ 13 h 175"/>
                  <a:gd name="T50" fmla="*/ 31 w 280"/>
                  <a:gd name="T51" fmla="*/ 7 h 175"/>
                  <a:gd name="T52" fmla="*/ 43 w 280"/>
                  <a:gd name="T53" fmla="*/ 3 h 175"/>
                  <a:gd name="T54" fmla="*/ 56 w 280"/>
                  <a:gd name="T55" fmla="*/ 1 h 175"/>
                  <a:gd name="T56" fmla="*/ 70 w 280"/>
                  <a:gd name="T57" fmla="*/ 0 h 175"/>
                  <a:gd name="T58" fmla="*/ 84 w 280"/>
                  <a:gd name="T59" fmla="*/ 1 h 175"/>
                  <a:gd name="T60" fmla="*/ 97 w 280"/>
                  <a:gd name="T61" fmla="*/ 3 h 175"/>
                  <a:gd name="T62" fmla="*/ 109 w 280"/>
                  <a:gd name="T63" fmla="*/ 7 h 175"/>
                  <a:gd name="T64" fmla="*/ 120 w 280"/>
                  <a:gd name="T65" fmla="*/ 13 h 175"/>
                  <a:gd name="T66" fmla="*/ 128 w 280"/>
                  <a:gd name="T67" fmla="*/ 19 h 175"/>
                  <a:gd name="T68" fmla="*/ 135 w 280"/>
                  <a:gd name="T69" fmla="*/ 26 h 175"/>
                  <a:gd name="T70" fmla="*/ 139 w 280"/>
                  <a:gd name="T71" fmla="*/ 35 h 175"/>
                  <a:gd name="T72" fmla="*/ 140 w 280"/>
                  <a:gd name="T73" fmla="*/ 44 h 175"/>
                  <a:gd name="T74" fmla="*/ 140 w 280"/>
                  <a:gd name="T75" fmla="*/ 46 h 175"/>
                  <a:gd name="T76" fmla="*/ 140 w 280"/>
                  <a:gd name="T77" fmla="*/ 48 h 175"/>
                  <a:gd name="T78" fmla="*/ 139 w 280"/>
                  <a:gd name="T79" fmla="*/ 51 h 175"/>
                  <a:gd name="T80" fmla="*/ 138 w 280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276" y="107"/>
                    </a:moveTo>
                    <a:lnTo>
                      <a:pt x="270" y="121"/>
                    </a:lnTo>
                    <a:lnTo>
                      <a:pt x="258" y="135"/>
                    </a:lnTo>
                    <a:lnTo>
                      <a:pt x="244" y="147"/>
                    </a:lnTo>
                    <a:lnTo>
                      <a:pt x="228" y="156"/>
                    </a:lnTo>
                    <a:lnTo>
                      <a:pt x="208" y="164"/>
                    </a:lnTo>
                    <a:lnTo>
                      <a:pt x="188" y="171"/>
                    </a:lnTo>
                    <a:lnTo>
                      <a:pt x="165" y="174"/>
                    </a:lnTo>
                    <a:lnTo>
                      <a:pt x="141" y="175"/>
                    </a:lnTo>
                    <a:lnTo>
                      <a:pt x="115" y="174"/>
                    </a:lnTo>
                    <a:lnTo>
                      <a:pt x="91" y="170"/>
                    </a:lnTo>
                    <a:lnTo>
                      <a:pt x="69" y="164"/>
                    </a:lnTo>
                    <a:lnTo>
                      <a:pt x="50" y="155"/>
                    </a:lnTo>
                    <a:lnTo>
                      <a:pt x="33" y="144"/>
                    </a:lnTo>
                    <a:lnTo>
                      <a:pt x="20" y="132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99"/>
                    </a:lnTo>
                    <a:lnTo>
                      <a:pt x="1" y="95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6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3" y="3"/>
                    </a:lnTo>
                    <a:lnTo>
                      <a:pt x="141" y="0"/>
                    </a:lnTo>
                    <a:lnTo>
                      <a:pt x="168" y="3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40" y="26"/>
                    </a:lnTo>
                    <a:lnTo>
                      <a:pt x="256" y="38"/>
                    </a:lnTo>
                    <a:lnTo>
                      <a:pt x="270" y="53"/>
                    </a:lnTo>
                    <a:lnTo>
                      <a:pt x="278" y="71"/>
                    </a:lnTo>
                    <a:lnTo>
                      <a:pt x="280" y="88"/>
                    </a:lnTo>
                    <a:lnTo>
                      <a:pt x="280" y="92"/>
                    </a:lnTo>
                    <a:lnTo>
                      <a:pt x="279" y="97"/>
                    </a:lnTo>
                    <a:lnTo>
                      <a:pt x="278" y="103"/>
                    </a:lnTo>
                    <a:lnTo>
                      <a:pt x="276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3" name="Freeform 321"/>
              <p:cNvSpPr>
                <a:spLocks/>
              </p:cNvSpPr>
              <p:nvPr/>
            </p:nvSpPr>
            <p:spPr bwMode="auto">
              <a:xfrm>
                <a:off x="3657" y="2372"/>
                <a:ext cx="140" cy="87"/>
              </a:xfrm>
              <a:custGeom>
                <a:avLst/>
                <a:gdLst>
                  <a:gd name="T0" fmla="*/ 138 w 280"/>
                  <a:gd name="T1" fmla="*/ 53 h 175"/>
                  <a:gd name="T2" fmla="*/ 138 w 280"/>
                  <a:gd name="T3" fmla="*/ 53 h 175"/>
                  <a:gd name="T4" fmla="*/ 135 w 280"/>
                  <a:gd name="T5" fmla="*/ 60 h 175"/>
                  <a:gd name="T6" fmla="*/ 129 w 280"/>
                  <a:gd name="T7" fmla="*/ 67 h 175"/>
                  <a:gd name="T8" fmla="*/ 122 w 280"/>
                  <a:gd name="T9" fmla="*/ 73 h 175"/>
                  <a:gd name="T10" fmla="*/ 114 w 280"/>
                  <a:gd name="T11" fmla="*/ 78 h 175"/>
                  <a:gd name="T12" fmla="*/ 104 w 280"/>
                  <a:gd name="T13" fmla="*/ 82 h 175"/>
                  <a:gd name="T14" fmla="*/ 94 w 280"/>
                  <a:gd name="T15" fmla="*/ 85 h 175"/>
                  <a:gd name="T16" fmla="*/ 82 w 280"/>
                  <a:gd name="T17" fmla="*/ 87 h 175"/>
                  <a:gd name="T18" fmla="*/ 70 w 280"/>
                  <a:gd name="T19" fmla="*/ 87 h 175"/>
                  <a:gd name="T20" fmla="*/ 70 w 280"/>
                  <a:gd name="T21" fmla="*/ 87 h 175"/>
                  <a:gd name="T22" fmla="*/ 57 w 280"/>
                  <a:gd name="T23" fmla="*/ 87 h 175"/>
                  <a:gd name="T24" fmla="*/ 45 w 280"/>
                  <a:gd name="T25" fmla="*/ 85 h 175"/>
                  <a:gd name="T26" fmla="*/ 35 w 280"/>
                  <a:gd name="T27" fmla="*/ 82 h 175"/>
                  <a:gd name="T28" fmla="*/ 25 w 280"/>
                  <a:gd name="T29" fmla="*/ 77 h 175"/>
                  <a:gd name="T30" fmla="*/ 17 w 280"/>
                  <a:gd name="T31" fmla="*/ 72 h 175"/>
                  <a:gd name="T32" fmla="*/ 10 w 280"/>
                  <a:gd name="T33" fmla="*/ 66 h 175"/>
                  <a:gd name="T34" fmla="*/ 4 w 280"/>
                  <a:gd name="T35" fmla="*/ 59 h 175"/>
                  <a:gd name="T36" fmla="*/ 1 w 280"/>
                  <a:gd name="T37" fmla="*/ 51 h 175"/>
                  <a:gd name="T38" fmla="*/ 1 w 280"/>
                  <a:gd name="T39" fmla="*/ 51 h 175"/>
                  <a:gd name="T40" fmla="*/ 1 w 280"/>
                  <a:gd name="T41" fmla="*/ 49 h 175"/>
                  <a:gd name="T42" fmla="*/ 1 w 280"/>
                  <a:gd name="T43" fmla="*/ 47 h 175"/>
                  <a:gd name="T44" fmla="*/ 0 w 280"/>
                  <a:gd name="T45" fmla="*/ 45 h 175"/>
                  <a:gd name="T46" fmla="*/ 0 w 280"/>
                  <a:gd name="T47" fmla="*/ 44 h 175"/>
                  <a:gd name="T48" fmla="*/ 0 w 280"/>
                  <a:gd name="T49" fmla="*/ 44 h 175"/>
                  <a:gd name="T50" fmla="*/ 1 w 280"/>
                  <a:gd name="T51" fmla="*/ 35 h 175"/>
                  <a:gd name="T52" fmla="*/ 5 w 280"/>
                  <a:gd name="T53" fmla="*/ 26 h 175"/>
                  <a:gd name="T54" fmla="*/ 12 w 280"/>
                  <a:gd name="T55" fmla="*/ 19 h 175"/>
                  <a:gd name="T56" fmla="*/ 20 w 280"/>
                  <a:gd name="T57" fmla="*/ 13 h 175"/>
                  <a:gd name="T58" fmla="*/ 31 w 280"/>
                  <a:gd name="T59" fmla="*/ 7 h 175"/>
                  <a:gd name="T60" fmla="*/ 43 w 280"/>
                  <a:gd name="T61" fmla="*/ 3 h 175"/>
                  <a:gd name="T62" fmla="*/ 56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84 w 280"/>
                  <a:gd name="T69" fmla="*/ 1 h 175"/>
                  <a:gd name="T70" fmla="*/ 97 w 280"/>
                  <a:gd name="T71" fmla="*/ 3 h 175"/>
                  <a:gd name="T72" fmla="*/ 109 w 280"/>
                  <a:gd name="T73" fmla="*/ 7 h 175"/>
                  <a:gd name="T74" fmla="*/ 120 w 280"/>
                  <a:gd name="T75" fmla="*/ 13 h 175"/>
                  <a:gd name="T76" fmla="*/ 128 w 280"/>
                  <a:gd name="T77" fmla="*/ 19 h 175"/>
                  <a:gd name="T78" fmla="*/ 135 w 280"/>
                  <a:gd name="T79" fmla="*/ 26 h 175"/>
                  <a:gd name="T80" fmla="*/ 139 w 280"/>
                  <a:gd name="T81" fmla="*/ 35 h 175"/>
                  <a:gd name="T82" fmla="*/ 140 w 280"/>
                  <a:gd name="T83" fmla="*/ 44 h 175"/>
                  <a:gd name="T84" fmla="*/ 140 w 280"/>
                  <a:gd name="T85" fmla="*/ 44 h 175"/>
                  <a:gd name="T86" fmla="*/ 140 w 280"/>
                  <a:gd name="T87" fmla="*/ 46 h 175"/>
                  <a:gd name="T88" fmla="*/ 140 w 280"/>
                  <a:gd name="T89" fmla="*/ 48 h 175"/>
                  <a:gd name="T90" fmla="*/ 139 w 280"/>
                  <a:gd name="T91" fmla="*/ 51 h 175"/>
                  <a:gd name="T92" fmla="*/ 138 w 280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276" y="107"/>
                    </a:moveTo>
                    <a:lnTo>
                      <a:pt x="276" y="107"/>
                    </a:lnTo>
                    <a:lnTo>
                      <a:pt x="270" y="121"/>
                    </a:lnTo>
                    <a:lnTo>
                      <a:pt x="258" y="135"/>
                    </a:lnTo>
                    <a:lnTo>
                      <a:pt x="244" y="147"/>
                    </a:lnTo>
                    <a:lnTo>
                      <a:pt x="228" y="156"/>
                    </a:lnTo>
                    <a:lnTo>
                      <a:pt x="208" y="164"/>
                    </a:lnTo>
                    <a:lnTo>
                      <a:pt x="188" y="171"/>
                    </a:lnTo>
                    <a:lnTo>
                      <a:pt x="165" y="174"/>
                    </a:lnTo>
                    <a:lnTo>
                      <a:pt x="141" y="175"/>
                    </a:lnTo>
                    <a:lnTo>
                      <a:pt x="115" y="174"/>
                    </a:lnTo>
                    <a:lnTo>
                      <a:pt x="91" y="170"/>
                    </a:lnTo>
                    <a:lnTo>
                      <a:pt x="69" y="164"/>
                    </a:lnTo>
                    <a:lnTo>
                      <a:pt x="50" y="155"/>
                    </a:lnTo>
                    <a:lnTo>
                      <a:pt x="33" y="144"/>
                    </a:lnTo>
                    <a:lnTo>
                      <a:pt x="20" y="132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99"/>
                    </a:lnTo>
                    <a:lnTo>
                      <a:pt x="1" y="95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6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3" y="3"/>
                    </a:lnTo>
                    <a:lnTo>
                      <a:pt x="141" y="0"/>
                    </a:lnTo>
                    <a:lnTo>
                      <a:pt x="168" y="3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40" y="26"/>
                    </a:lnTo>
                    <a:lnTo>
                      <a:pt x="256" y="38"/>
                    </a:lnTo>
                    <a:lnTo>
                      <a:pt x="270" y="53"/>
                    </a:lnTo>
                    <a:lnTo>
                      <a:pt x="278" y="71"/>
                    </a:lnTo>
                    <a:lnTo>
                      <a:pt x="280" y="88"/>
                    </a:lnTo>
                    <a:lnTo>
                      <a:pt x="280" y="92"/>
                    </a:lnTo>
                    <a:lnTo>
                      <a:pt x="279" y="97"/>
                    </a:lnTo>
                    <a:lnTo>
                      <a:pt x="278" y="103"/>
                    </a:lnTo>
                    <a:lnTo>
                      <a:pt x="276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4" name="Freeform 322"/>
              <p:cNvSpPr>
                <a:spLocks/>
              </p:cNvSpPr>
              <p:nvPr/>
            </p:nvSpPr>
            <p:spPr bwMode="auto">
              <a:xfrm>
                <a:off x="3669" y="2379"/>
                <a:ext cx="119" cy="74"/>
              </a:xfrm>
              <a:custGeom>
                <a:avLst/>
                <a:gdLst>
                  <a:gd name="T0" fmla="*/ 60 w 237"/>
                  <a:gd name="T1" fmla="*/ 74 h 150"/>
                  <a:gd name="T2" fmla="*/ 47 w 237"/>
                  <a:gd name="T3" fmla="*/ 74 h 150"/>
                  <a:gd name="T4" fmla="*/ 37 w 237"/>
                  <a:gd name="T5" fmla="*/ 71 h 150"/>
                  <a:gd name="T6" fmla="*/ 26 w 237"/>
                  <a:gd name="T7" fmla="*/ 68 h 150"/>
                  <a:gd name="T8" fmla="*/ 18 w 237"/>
                  <a:gd name="T9" fmla="*/ 63 h 150"/>
                  <a:gd name="T10" fmla="*/ 11 w 237"/>
                  <a:gd name="T11" fmla="*/ 57 h 150"/>
                  <a:gd name="T12" fmla="*/ 5 w 237"/>
                  <a:gd name="T13" fmla="*/ 51 h 150"/>
                  <a:gd name="T14" fmla="*/ 1 w 237"/>
                  <a:gd name="T15" fmla="*/ 44 h 150"/>
                  <a:gd name="T16" fmla="*/ 0 w 237"/>
                  <a:gd name="T17" fmla="*/ 37 h 150"/>
                  <a:gd name="T18" fmla="*/ 1 w 237"/>
                  <a:gd name="T19" fmla="*/ 30 h 150"/>
                  <a:gd name="T20" fmla="*/ 5 w 237"/>
                  <a:gd name="T21" fmla="*/ 23 h 150"/>
                  <a:gd name="T22" fmla="*/ 11 w 237"/>
                  <a:gd name="T23" fmla="*/ 17 h 150"/>
                  <a:gd name="T24" fmla="*/ 18 w 237"/>
                  <a:gd name="T25" fmla="*/ 11 h 150"/>
                  <a:gd name="T26" fmla="*/ 26 w 237"/>
                  <a:gd name="T27" fmla="*/ 6 h 150"/>
                  <a:gd name="T28" fmla="*/ 37 w 237"/>
                  <a:gd name="T29" fmla="*/ 3 h 150"/>
                  <a:gd name="T30" fmla="*/ 47 w 237"/>
                  <a:gd name="T31" fmla="*/ 0 h 150"/>
                  <a:gd name="T32" fmla="*/ 60 w 237"/>
                  <a:gd name="T33" fmla="*/ 0 h 150"/>
                  <a:gd name="T34" fmla="*/ 72 w 237"/>
                  <a:gd name="T35" fmla="*/ 0 h 150"/>
                  <a:gd name="T36" fmla="*/ 83 w 237"/>
                  <a:gd name="T37" fmla="*/ 3 h 150"/>
                  <a:gd name="T38" fmla="*/ 92 w 237"/>
                  <a:gd name="T39" fmla="*/ 6 h 150"/>
                  <a:gd name="T40" fmla="*/ 102 w 237"/>
                  <a:gd name="T41" fmla="*/ 11 h 150"/>
                  <a:gd name="T42" fmla="*/ 109 w 237"/>
                  <a:gd name="T43" fmla="*/ 17 h 150"/>
                  <a:gd name="T44" fmla="*/ 114 w 237"/>
                  <a:gd name="T45" fmla="*/ 23 h 150"/>
                  <a:gd name="T46" fmla="*/ 118 w 237"/>
                  <a:gd name="T47" fmla="*/ 30 h 150"/>
                  <a:gd name="T48" fmla="*/ 119 w 237"/>
                  <a:gd name="T49" fmla="*/ 37 h 150"/>
                  <a:gd name="T50" fmla="*/ 118 w 237"/>
                  <a:gd name="T51" fmla="*/ 44 h 150"/>
                  <a:gd name="T52" fmla="*/ 114 w 237"/>
                  <a:gd name="T53" fmla="*/ 51 h 150"/>
                  <a:gd name="T54" fmla="*/ 109 w 237"/>
                  <a:gd name="T55" fmla="*/ 57 h 150"/>
                  <a:gd name="T56" fmla="*/ 102 w 237"/>
                  <a:gd name="T57" fmla="*/ 63 h 150"/>
                  <a:gd name="T58" fmla="*/ 92 w 237"/>
                  <a:gd name="T59" fmla="*/ 68 h 150"/>
                  <a:gd name="T60" fmla="*/ 83 w 237"/>
                  <a:gd name="T61" fmla="*/ 71 h 150"/>
                  <a:gd name="T62" fmla="*/ 72 w 237"/>
                  <a:gd name="T63" fmla="*/ 74 h 150"/>
                  <a:gd name="T64" fmla="*/ 60 w 237"/>
                  <a:gd name="T65" fmla="*/ 74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50"/>
                  <a:gd name="T101" fmla="*/ 237 w 237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50">
                    <a:moveTo>
                      <a:pt x="119" y="150"/>
                    </a:moveTo>
                    <a:lnTo>
                      <a:pt x="94" y="149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4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4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4" y="13"/>
                    </a:lnTo>
                    <a:lnTo>
                      <a:pt x="203" y="22"/>
                    </a:lnTo>
                    <a:lnTo>
                      <a:pt x="217" y="34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4" y="137"/>
                    </a:lnTo>
                    <a:lnTo>
                      <a:pt x="165" y="144"/>
                    </a:lnTo>
                    <a:lnTo>
                      <a:pt x="143" y="149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5" name="Freeform 323"/>
              <p:cNvSpPr>
                <a:spLocks/>
              </p:cNvSpPr>
              <p:nvPr/>
            </p:nvSpPr>
            <p:spPr bwMode="auto">
              <a:xfrm>
                <a:off x="3669" y="2379"/>
                <a:ext cx="119" cy="74"/>
              </a:xfrm>
              <a:custGeom>
                <a:avLst/>
                <a:gdLst>
                  <a:gd name="T0" fmla="*/ 60 w 237"/>
                  <a:gd name="T1" fmla="*/ 74 h 150"/>
                  <a:gd name="T2" fmla="*/ 60 w 237"/>
                  <a:gd name="T3" fmla="*/ 74 h 150"/>
                  <a:gd name="T4" fmla="*/ 47 w 237"/>
                  <a:gd name="T5" fmla="*/ 74 h 150"/>
                  <a:gd name="T6" fmla="*/ 37 w 237"/>
                  <a:gd name="T7" fmla="*/ 71 h 150"/>
                  <a:gd name="T8" fmla="*/ 26 w 237"/>
                  <a:gd name="T9" fmla="*/ 68 h 150"/>
                  <a:gd name="T10" fmla="*/ 18 w 237"/>
                  <a:gd name="T11" fmla="*/ 63 h 150"/>
                  <a:gd name="T12" fmla="*/ 11 w 237"/>
                  <a:gd name="T13" fmla="*/ 57 h 150"/>
                  <a:gd name="T14" fmla="*/ 5 w 237"/>
                  <a:gd name="T15" fmla="*/ 51 h 150"/>
                  <a:gd name="T16" fmla="*/ 1 w 237"/>
                  <a:gd name="T17" fmla="*/ 44 h 150"/>
                  <a:gd name="T18" fmla="*/ 0 w 237"/>
                  <a:gd name="T19" fmla="*/ 37 h 150"/>
                  <a:gd name="T20" fmla="*/ 0 w 237"/>
                  <a:gd name="T21" fmla="*/ 37 h 150"/>
                  <a:gd name="T22" fmla="*/ 1 w 237"/>
                  <a:gd name="T23" fmla="*/ 30 h 150"/>
                  <a:gd name="T24" fmla="*/ 5 w 237"/>
                  <a:gd name="T25" fmla="*/ 23 h 150"/>
                  <a:gd name="T26" fmla="*/ 11 w 237"/>
                  <a:gd name="T27" fmla="*/ 17 h 150"/>
                  <a:gd name="T28" fmla="*/ 18 w 237"/>
                  <a:gd name="T29" fmla="*/ 11 h 150"/>
                  <a:gd name="T30" fmla="*/ 26 w 237"/>
                  <a:gd name="T31" fmla="*/ 6 h 150"/>
                  <a:gd name="T32" fmla="*/ 37 w 237"/>
                  <a:gd name="T33" fmla="*/ 3 h 150"/>
                  <a:gd name="T34" fmla="*/ 47 w 237"/>
                  <a:gd name="T35" fmla="*/ 0 h 150"/>
                  <a:gd name="T36" fmla="*/ 60 w 237"/>
                  <a:gd name="T37" fmla="*/ 0 h 150"/>
                  <a:gd name="T38" fmla="*/ 60 w 237"/>
                  <a:gd name="T39" fmla="*/ 0 h 150"/>
                  <a:gd name="T40" fmla="*/ 72 w 237"/>
                  <a:gd name="T41" fmla="*/ 0 h 150"/>
                  <a:gd name="T42" fmla="*/ 83 w 237"/>
                  <a:gd name="T43" fmla="*/ 3 h 150"/>
                  <a:gd name="T44" fmla="*/ 92 w 237"/>
                  <a:gd name="T45" fmla="*/ 6 h 150"/>
                  <a:gd name="T46" fmla="*/ 102 w 237"/>
                  <a:gd name="T47" fmla="*/ 11 h 150"/>
                  <a:gd name="T48" fmla="*/ 109 w 237"/>
                  <a:gd name="T49" fmla="*/ 17 h 150"/>
                  <a:gd name="T50" fmla="*/ 114 w 237"/>
                  <a:gd name="T51" fmla="*/ 23 h 150"/>
                  <a:gd name="T52" fmla="*/ 118 w 237"/>
                  <a:gd name="T53" fmla="*/ 30 h 150"/>
                  <a:gd name="T54" fmla="*/ 119 w 237"/>
                  <a:gd name="T55" fmla="*/ 37 h 150"/>
                  <a:gd name="T56" fmla="*/ 119 w 237"/>
                  <a:gd name="T57" fmla="*/ 37 h 150"/>
                  <a:gd name="T58" fmla="*/ 118 w 237"/>
                  <a:gd name="T59" fmla="*/ 44 h 150"/>
                  <a:gd name="T60" fmla="*/ 114 w 237"/>
                  <a:gd name="T61" fmla="*/ 51 h 150"/>
                  <a:gd name="T62" fmla="*/ 109 w 237"/>
                  <a:gd name="T63" fmla="*/ 57 h 150"/>
                  <a:gd name="T64" fmla="*/ 102 w 237"/>
                  <a:gd name="T65" fmla="*/ 63 h 150"/>
                  <a:gd name="T66" fmla="*/ 92 w 237"/>
                  <a:gd name="T67" fmla="*/ 68 h 150"/>
                  <a:gd name="T68" fmla="*/ 83 w 237"/>
                  <a:gd name="T69" fmla="*/ 71 h 150"/>
                  <a:gd name="T70" fmla="*/ 72 w 237"/>
                  <a:gd name="T71" fmla="*/ 74 h 150"/>
                  <a:gd name="T72" fmla="*/ 60 w 237"/>
                  <a:gd name="T73" fmla="*/ 74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50"/>
                  <a:gd name="T113" fmla="*/ 237 w 237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94" y="149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4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4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4" y="13"/>
                    </a:lnTo>
                    <a:lnTo>
                      <a:pt x="203" y="22"/>
                    </a:lnTo>
                    <a:lnTo>
                      <a:pt x="217" y="34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4" y="137"/>
                    </a:lnTo>
                    <a:lnTo>
                      <a:pt x="165" y="144"/>
                    </a:lnTo>
                    <a:lnTo>
                      <a:pt x="143" y="149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6" name="Freeform 324"/>
              <p:cNvSpPr>
                <a:spLocks/>
              </p:cNvSpPr>
              <p:nvPr/>
            </p:nvSpPr>
            <p:spPr bwMode="auto">
              <a:xfrm>
                <a:off x="3659" y="2423"/>
                <a:ext cx="137" cy="46"/>
              </a:xfrm>
              <a:custGeom>
                <a:avLst/>
                <a:gdLst>
                  <a:gd name="T0" fmla="*/ 0 w 275"/>
                  <a:gd name="T1" fmla="*/ 1 h 92"/>
                  <a:gd name="T2" fmla="*/ 2 w 275"/>
                  <a:gd name="T3" fmla="*/ 13 h 92"/>
                  <a:gd name="T4" fmla="*/ 6 w 275"/>
                  <a:gd name="T5" fmla="*/ 21 h 92"/>
                  <a:gd name="T6" fmla="*/ 11 w 275"/>
                  <a:gd name="T7" fmla="*/ 27 h 92"/>
                  <a:gd name="T8" fmla="*/ 17 w 275"/>
                  <a:gd name="T9" fmla="*/ 34 h 92"/>
                  <a:gd name="T10" fmla="*/ 25 w 275"/>
                  <a:gd name="T11" fmla="*/ 38 h 92"/>
                  <a:gd name="T12" fmla="*/ 33 w 275"/>
                  <a:gd name="T13" fmla="*/ 42 h 92"/>
                  <a:gd name="T14" fmla="*/ 44 w 275"/>
                  <a:gd name="T15" fmla="*/ 44 h 92"/>
                  <a:gd name="T16" fmla="*/ 55 w 275"/>
                  <a:gd name="T17" fmla="*/ 46 h 92"/>
                  <a:gd name="T18" fmla="*/ 69 w 275"/>
                  <a:gd name="T19" fmla="*/ 46 h 92"/>
                  <a:gd name="T20" fmla="*/ 79 w 275"/>
                  <a:gd name="T21" fmla="*/ 46 h 92"/>
                  <a:gd name="T22" fmla="*/ 89 w 275"/>
                  <a:gd name="T23" fmla="*/ 43 h 92"/>
                  <a:gd name="T24" fmla="*/ 100 w 275"/>
                  <a:gd name="T25" fmla="*/ 40 h 92"/>
                  <a:gd name="T26" fmla="*/ 109 w 275"/>
                  <a:gd name="T27" fmla="*/ 36 h 92"/>
                  <a:gd name="T28" fmla="*/ 118 w 275"/>
                  <a:gd name="T29" fmla="*/ 31 h 92"/>
                  <a:gd name="T30" fmla="*/ 126 w 275"/>
                  <a:gd name="T31" fmla="*/ 26 h 92"/>
                  <a:gd name="T32" fmla="*/ 131 w 275"/>
                  <a:gd name="T33" fmla="*/ 20 h 92"/>
                  <a:gd name="T34" fmla="*/ 135 w 275"/>
                  <a:gd name="T35" fmla="*/ 13 h 92"/>
                  <a:gd name="T36" fmla="*/ 137 w 275"/>
                  <a:gd name="T37" fmla="*/ 0 h 92"/>
                  <a:gd name="T38" fmla="*/ 134 w 275"/>
                  <a:gd name="T39" fmla="*/ 7 h 92"/>
                  <a:gd name="T40" fmla="*/ 128 w 275"/>
                  <a:gd name="T41" fmla="*/ 14 h 92"/>
                  <a:gd name="T42" fmla="*/ 122 w 275"/>
                  <a:gd name="T43" fmla="*/ 21 h 92"/>
                  <a:gd name="T44" fmla="*/ 113 w 275"/>
                  <a:gd name="T45" fmla="*/ 26 h 92"/>
                  <a:gd name="T46" fmla="*/ 104 w 275"/>
                  <a:gd name="T47" fmla="*/ 30 h 92"/>
                  <a:gd name="T48" fmla="*/ 93 w 275"/>
                  <a:gd name="T49" fmla="*/ 34 h 92"/>
                  <a:gd name="T50" fmla="*/ 81 w 275"/>
                  <a:gd name="T51" fmla="*/ 36 h 92"/>
                  <a:gd name="T52" fmla="*/ 69 w 275"/>
                  <a:gd name="T53" fmla="*/ 36 h 92"/>
                  <a:gd name="T54" fmla="*/ 56 w 275"/>
                  <a:gd name="T55" fmla="*/ 36 h 92"/>
                  <a:gd name="T56" fmla="*/ 44 w 275"/>
                  <a:gd name="T57" fmla="*/ 34 h 92"/>
                  <a:gd name="T58" fmla="*/ 33 w 275"/>
                  <a:gd name="T59" fmla="*/ 30 h 92"/>
                  <a:gd name="T60" fmla="*/ 24 w 275"/>
                  <a:gd name="T61" fmla="*/ 26 h 92"/>
                  <a:gd name="T62" fmla="*/ 16 w 275"/>
                  <a:gd name="T63" fmla="*/ 21 h 92"/>
                  <a:gd name="T64" fmla="*/ 9 w 275"/>
                  <a:gd name="T65" fmla="*/ 15 h 92"/>
                  <a:gd name="T66" fmla="*/ 3 w 275"/>
                  <a:gd name="T67" fmla="*/ 8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1"/>
                    </a:moveTo>
                    <a:lnTo>
                      <a:pt x="5" y="27"/>
                    </a:lnTo>
                    <a:lnTo>
                      <a:pt x="12" y="42"/>
                    </a:lnTo>
                    <a:lnTo>
                      <a:pt x="22" y="55"/>
                    </a:lnTo>
                    <a:lnTo>
                      <a:pt x="35" y="67"/>
                    </a:lnTo>
                    <a:lnTo>
                      <a:pt x="50" y="75"/>
                    </a:lnTo>
                    <a:lnTo>
                      <a:pt x="67" y="83"/>
                    </a:lnTo>
                    <a:lnTo>
                      <a:pt x="88" y="87"/>
                    </a:lnTo>
                    <a:lnTo>
                      <a:pt x="111" y="91"/>
                    </a:lnTo>
                    <a:lnTo>
                      <a:pt x="138" y="92"/>
                    </a:lnTo>
                    <a:lnTo>
                      <a:pt x="158" y="91"/>
                    </a:lnTo>
                    <a:lnTo>
                      <a:pt x="179" y="86"/>
                    </a:lnTo>
                    <a:lnTo>
                      <a:pt x="200" y="80"/>
                    </a:lnTo>
                    <a:lnTo>
                      <a:pt x="219" y="72"/>
                    </a:lnTo>
                    <a:lnTo>
                      <a:pt x="237" y="62"/>
                    </a:lnTo>
                    <a:lnTo>
                      <a:pt x="252" y="52"/>
                    </a:lnTo>
                    <a:lnTo>
                      <a:pt x="263" y="39"/>
                    </a:lnTo>
                    <a:lnTo>
                      <a:pt x="271" y="26"/>
                    </a:lnTo>
                    <a:lnTo>
                      <a:pt x="275" y="0"/>
                    </a:lnTo>
                    <a:lnTo>
                      <a:pt x="268" y="15"/>
                    </a:lnTo>
                    <a:lnTo>
                      <a:pt x="257" y="29"/>
                    </a:lnTo>
                    <a:lnTo>
                      <a:pt x="245" y="41"/>
                    </a:lnTo>
                    <a:lnTo>
                      <a:pt x="227" y="52"/>
                    </a:lnTo>
                    <a:lnTo>
                      <a:pt x="208" y="61"/>
                    </a:lnTo>
                    <a:lnTo>
                      <a:pt x="186" y="67"/>
                    </a:lnTo>
                    <a:lnTo>
                      <a:pt x="163" y="71"/>
                    </a:lnTo>
                    <a:lnTo>
                      <a:pt x="138" y="72"/>
                    </a:lnTo>
                    <a:lnTo>
                      <a:pt x="112" y="71"/>
                    </a:lnTo>
                    <a:lnTo>
                      <a:pt x="89" y="68"/>
                    </a:lnTo>
                    <a:lnTo>
                      <a:pt x="67" y="61"/>
                    </a:lnTo>
                    <a:lnTo>
                      <a:pt x="49" y="53"/>
                    </a:lnTo>
                    <a:lnTo>
                      <a:pt x="32" y="42"/>
                    </a:lnTo>
                    <a:lnTo>
                      <a:pt x="19" y="30"/>
                    </a:lnTo>
                    <a:lnTo>
                      <a:pt x="7" y="1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7" name="Freeform 325"/>
              <p:cNvSpPr>
                <a:spLocks/>
              </p:cNvSpPr>
              <p:nvPr/>
            </p:nvSpPr>
            <p:spPr bwMode="auto">
              <a:xfrm>
                <a:off x="3661" y="2348"/>
                <a:ext cx="140" cy="88"/>
              </a:xfrm>
              <a:custGeom>
                <a:avLst/>
                <a:gdLst>
                  <a:gd name="T0" fmla="*/ 138 w 280"/>
                  <a:gd name="T1" fmla="*/ 54 h 176"/>
                  <a:gd name="T2" fmla="*/ 135 w 280"/>
                  <a:gd name="T3" fmla="*/ 61 h 176"/>
                  <a:gd name="T4" fmla="*/ 129 w 280"/>
                  <a:gd name="T5" fmla="*/ 68 h 176"/>
                  <a:gd name="T6" fmla="*/ 122 w 280"/>
                  <a:gd name="T7" fmla="*/ 73 h 176"/>
                  <a:gd name="T8" fmla="*/ 114 w 280"/>
                  <a:gd name="T9" fmla="*/ 79 h 176"/>
                  <a:gd name="T10" fmla="*/ 104 w 280"/>
                  <a:gd name="T11" fmla="*/ 83 h 176"/>
                  <a:gd name="T12" fmla="*/ 94 w 280"/>
                  <a:gd name="T13" fmla="*/ 85 h 176"/>
                  <a:gd name="T14" fmla="*/ 82 w 280"/>
                  <a:gd name="T15" fmla="*/ 88 h 176"/>
                  <a:gd name="T16" fmla="*/ 70 w 280"/>
                  <a:gd name="T17" fmla="*/ 88 h 176"/>
                  <a:gd name="T18" fmla="*/ 57 w 280"/>
                  <a:gd name="T19" fmla="*/ 88 h 176"/>
                  <a:gd name="T20" fmla="*/ 45 w 280"/>
                  <a:gd name="T21" fmla="*/ 85 h 176"/>
                  <a:gd name="T22" fmla="*/ 35 w 280"/>
                  <a:gd name="T23" fmla="*/ 82 h 176"/>
                  <a:gd name="T24" fmla="*/ 24 w 280"/>
                  <a:gd name="T25" fmla="*/ 78 h 176"/>
                  <a:gd name="T26" fmla="*/ 17 w 280"/>
                  <a:gd name="T27" fmla="*/ 72 h 176"/>
                  <a:gd name="T28" fmla="*/ 9 w 280"/>
                  <a:gd name="T29" fmla="*/ 66 h 176"/>
                  <a:gd name="T30" fmla="*/ 4 w 280"/>
                  <a:gd name="T31" fmla="*/ 59 h 176"/>
                  <a:gd name="T32" fmla="*/ 1 w 280"/>
                  <a:gd name="T33" fmla="*/ 52 h 176"/>
                  <a:gd name="T34" fmla="*/ 1 w 280"/>
                  <a:gd name="T35" fmla="*/ 49 h 176"/>
                  <a:gd name="T36" fmla="*/ 1 w 280"/>
                  <a:gd name="T37" fmla="*/ 48 h 176"/>
                  <a:gd name="T38" fmla="*/ 0 w 280"/>
                  <a:gd name="T39" fmla="*/ 46 h 176"/>
                  <a:gd name="T40" fmla="*/ 0 w 280"/>
                  <a:gd name="T41" fmla="*/ 44 h 176"/>
                  <a:gd name="T42" fmla="*/ 1 w 280"/>
                  <a:gd name="T43" fmla="*/ 35 h 176"/>
                  <a:gd name="T44" fmla="*/ 5 w 280"/>
                  <a:gd name="T45" fmla="*/ 26 h 176"/>
                  <a:gd name="T46" fmla="*/ 12 w 280"/>
                  <a:gd name="T47" fmla="*/ 19 h 176"/>
                  <a:gd name="T48" fmla="*/ 20 w 280"/>
                  <a:gd name="T49" fmla="*/ 12 h 176"/>
                  <a:gd name="T50" fmla="*/ 31 w 280"/>
                  <a:gd name="T51" fmla="*/ 7 h 176"/>
                  <a:gd name="T52" fmla="*/ 43 w 280"/>
                  <a:gd name="T53" fmla="*/ 3 h 176"/>
                  <a:gd name="T54" fmla="*/ 56 w 280"/>
                  <a:gd name="T55" fmla="*/ 1 h 176"/>
                  <a:gd name="T56" fmla="*/ 70 w 280"/>
                  <a:gd name="T57" fmla="*/ 0 h 176"/>
                  <a:gd name="T58" fmla="*/ 84 w 280"/>
                  <a:gd name="T59" fmla="*/ 1 h 176"/>
                  <a:gd name="T60" fmla="*/ 97 w 280"/>
                  <a:gd name="T61" fmla="*/ 3 h 176"/>
                  <a:gd name="T62" fmla="*/ 109 w 280"/>
                  <a:gd name="T63" fmla="*/ 7 h 176"/>
                  <a:gd name="T64" fmla="*/ 119 w 280"/>
                  <a:gd name="T65" fmla="*/ 12 h 176"/>
                  <a:gd name="T66" fmla="*/ 128 w 280"/>
                  <a:gd name="T67" fmla="*/ 19 h 176"/>
                  <a:gd name="T68" fmla="*/ 135 w 280"/>
                  <a:gd name="T69" fmla="*/ 26 h 176"/>
                  <a:gd name="T70" fmla="*/ 139 w 280"/>
                  <a:gd name="T71" fmla="*/ 35 h 176"/>
                  <a:gd name="T72" fmla="*/ 140 w 280"/>
                  <a:gd name="T73" fmla="*/ 44 h 176"/>
                  <a:gd name="T74" fmla="*/ 140 w 280"/>
                  <a:gd name="T75" fmla="*/ 46 h 176"/>
                  <a:gd name="T76" fmla="*/ 140 w 280"/>
                  <a:gd name="T77" fmla="*/ 49 h 176"/>
                  <a:gd name="T78" fmla="*/ 139 w 280"/>
                  <a:gd name="T79" fmla="*/ 51 h 176"/>
                  <a:gd name="T80" fmla="*/ 138 w 280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6"/>
                  <a:gd name="T125" fmla="*/ 280 w 280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6">
                    <a:moveTo>
                      <a:pt x="276" y="108"/>
                    </a:moveTo>
                    <a:lnTo>
                      <a:pt x="269" y="122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8" y="157"/>
                    </a:lnTo>
                    <a:lnTo>
                      <a:pt x="208" y="165"/>
                    </a:lnTo>
                    <a:lnTo>
                      <a:pt x="188" y="170"/>
                    </a:lnTo>
                    <a:lnTo>
                      <a:pt x="165" y="175"/>
                    </a:lnTo>
                    <a:lnTo>
                      <a:pt x="140" y="176"/>
                    </a:lnTo>
                    <a:lnTo>
                      <a:pt x="115" y="175"/>
                    </a:lnTo>
                    <a:lnTo>
                      <a:pt x="91" y="170"/>
                    </a:lnTo>
                    <a:lnTo>
                      <a:pt x="69" y="163"/>
                    </a:lnTo>
                    <a:lnTo>
                      <a:pt x="49" y="155"/>
                    </a:lnTo>
                    <a:lnTo>
                      <a:pt x="33" y="144"/>
                    </a:lnTo>
                    <a:lnTo>
                      <a:pt x="19" y="132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3" y="2"/>
                    </a:lnTo>
                    <a:lnTo>
                      <a:pt x="140" y="0"/>
                    </a:lnTo>
                    <a:lnTo>
                      <a:pt x="168" y="2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39" y="25"/>
                    </a:lnTo>
                    <a:lnTo>
                      <a:pt x="256" y="38"/>
                    </a:lnTo>
                    <a:lnTo>
                      <a:pt x="269" y="53"/>
                    </a:lnTo>
                    <a:lnTo>
                      <a:pt x="278" y="70"/>
                    </a:lnTo>
                    <a:lnTo>
                      <a:pt x="280" y="88"/>
                    </a:lnTo>
                    <a:lnTo>
                      <a:pt x="280" y="92"/>
                    </a:lnTo>
                    <a:lnTo>
                      <a:pt x="279" y="98"/>
                    </a:lnTo>
                    <a:lnTo>
                      <a:pt x="278" y="102"/>
                    </a:lnTo>
                    <a:lnTo>
                      <a:pt x="276" y="108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8" name="Freeform 326"/>
              <p:cNvSpPr>
                <a:spLocks/>
              </p:cNvSpPr>
              <p:nvPr/>
            </p:nvSpPr>
            <p:spPr bwMode="auto">
              <a:xfrm>
                <a:off x="3661" y="2348"/>
                <a:ext cx="140" cy="88"/>
              </a:xfrm>
              <a:custGeom>
                <a:avLst/>
                <a:gdLst>
                  <a:gd name="T0" fmla="*/ 138 w 280"/>
                  <a:gd name="T1" fmla="*/ 54 h 176"/>
                  <a:gd name="T2" fmla="*/ 138 w 280"/>
                  <a:gd name="T3" fmla="*/ 54 h 176"/>
                  <a:gd name="T4" fmla="*/ 135 w 280"/>
                  <a:gd name="T5" fmla="*/ 61 h 176"/>
                  <a:gd name="T6" fmla="*/ 129 w 280"/>
                  <a:gd name="T7" fmla="*/ 68 h 176"/>
                  <a:gd name="T8" fmla="*/ 122 w 280"/>
                  <a:gd name="T9" fmla="*/ 73 h 176"/>
                  <a:gd name="T10" fmla="*/ 114 w 280"/>
                  <a:gd name="T11" fmla="*/ 79 h 176"/>
                  <a:gd name="T12" fmla="*/ 104 w 280"/>
                  <a:gd name="T13" fmla="*/ 83 h 176"/>
                  <a:gd name="T14" fmla="*/ 94 w 280"/>
                  <a:gd name="T15" fmla="*/ 85 h 176"/>
                  <a:gd name="T16" fmla="*/ 82 w 280"/>
                  <a:gd name="T17" fmla="*/ 88 h 176"/>
                  <a:gd name="T18" fmla="*/ 70 w 280"/>
                  <a:gd name="T19" fmla="*/ 88 h 176"/>
                  <a:gd name="T20" fmla="*/ 70 w 280"/>
                  <a:gd name="T21" fmla="*/ 88 h 176"/>
                  <a:gd name="T22" fmla="*/ 57 w 280"/>
                  <a:gd name="T23" fmla="*/ 88 h 176"/>
                  <a:gd name="T24" fmla="*/ 45 w 280"/>
                  <a:gd name="T25" fmla="*/ 85 h 176"/>
                  <a:gd name="T26" fmla="*/ 35 w 280"/>
                  <a:gd name="T27" fmla="*/ 82 h 176"/>
                  <a:gd name="T28" fmla="*/ 24 w 280"/>
                  <a:gd name="T29" fmla="*/ 78 h 176"/>
                  <a:gd name="T30" fmla="*/ 17 w 280"/>
                  <a:gd name="T31" fmla="*/ 72 h 176"/>
                  <a:gd name="T32" fmla="*/ 9 w 280"/>
                  <a:gd name="T33" fmla="*/ 66 h 176"/>
                  <a:gd name="T34" fmla="*/ 4 w 280"/>
                  <a:gd name="T35" fmla="*/ 59 h 176"/>
                  <a:gd name="T36" fmla="*/ 1 w 280"/>
                  <a:gd name="T37" fmla="*/ 52 h 176"/>
                  <a:gd name="T38" fmla="*/ 1 w 280"/>
                  <a:gd name="T39" fmla="*/ 52 h 176"/>
                  <a:gd name="T40" fmla="*/ 1 w 280"/>
                  <a:gd name="T41" fmla="*/ 49 h 176"/>
                  <a:gd name="T42" fmla="*/ 1 w 280"/>
                  <a:gd name="T43" fmla="*/ 48 h 176"/>
                  <a:gd name="T44" fmla="*/ 0 w 280"/>
                  <a:gd name="T45" fmla="*/ 46 h 176"/>
                  <a:gd name="T46" fmla="*/ 0 w 280"/>
                  <a:gd name="T47" fmla="*/ 44 h 176"/>
                  <a:gd name="T48" fmla="*/ 0 w 280"/>
                  <a:gd name="T49" fmla="*/ 44 h 176"/>
                  <a:gd name="T50" fmla="*/ 1 w 280"/>
                  <a:gd name="T51" fmla="*/ 35 h 176"/>
                  <a:gd name="T52" fmla="*/ 5 w 280"/>
                  <a:gd name="T53" fmla="*/ 26 h 176"/>
                  <a:gd name="T54" fmla="*/ 12 w 280"/>
                  <a:gd name="T55" fmla="*/ 19 h 176"/>
                  <a:gd name="T56" fmla="*/ 20 w 280"/>
                  <a:gd name="T57" fmla="*/ 12 h 176"/>
                  <a:gd name="T58" fmla="*/ 31 w 280"/>
                  <a:gd name="T59" fmla="*/ 7 h 176"/>
                  <a:gd name="T60" fmla="*/ 43 w 280"/>
                  <a:gd name="T61" fmla="*/ 3 h 176"/>
                  <a:gd name="T62" fmla="*/ 56 w 280"/>
                  <a:gd name="T63" fmla="*/ 1 h 176"/>
                  <a:gd name="T64" fmla="*/ 70 w 280"/>
                  <a:gd name="T65" fmla="*/ 0 h 176"/>
                  <a:gd name="T66" fmla="*/ 70 w 280"/>
                  <a:gd name="T67" fmla="*/ 0 h 176"/>
                  <a:gd name="T68" fmla="*/ 84 w 280"/>
                  <a:gd name="T69" fmla="*/ 1 h 176"/>
                  <a:gd name="T70" fmla="*/ 97 w 280"/>
                  <a:gd name="T71" fmla="*/ 3 h 176"/>
                  <a:gd name="T72" fmla="*/ 109 w 280"/>
                  <a:gd name="T73" fmla="*/ 7 h 176"/>
                  <a:gd name="T74" fmla="*/ 119 w 280"/>
                  <a:gd name="T75" fmla="*/ 12 h 176"/>
                  <a:gd name="T76" fmla="*/ 128 w 280"/>
                  <a:gd name="T77" fmla="*/ 19 h 176"/>
                  <a:gd name="T78" fmla="*/ 135 w 280"/>
                  <a:gd name="T79" fmla="*/ 26 h 176"/>
                  <a:gd name="T80" fmla="*/ 139 w 280"/>
                  <a:gd name="T81" fmla="*/ 35 h 176"/>
                  <a:gd name="T82" fmla="*/ 140 w 280"/>
                  <a:gd name="T83" fmla="*/ 44 h 176"/>
                  <a:gd name="T84" fmla="*/ 140 w 280"/>
                  <a:gd name="T85" fmla="*/ 44 h 176"/>
                  <a:gd name="T86" fmla="*/ 140 w 280"/>
                  <a:gd name="T87" fmla="*/ 46 h 176"/>
                  <a:gd name="T88" fmla="*/ 140 w 280"/>
                  <a:gd name="T89" fmla="*/ 49 h 176"/>
                  <a:gd name="T90" fmla="*/ 139 w 280"/>
                  <a:gd name="T91" fmla="*/ 51 h 176"/>
                  <a:gd name="T92" fmla="*/ 138 w 280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6"/>
                  <a:gd name="T143" fmla="*/ 280 w 280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6">
                    <a:moveTo>
                      <a:pt x="276" y="108"/>
                    </a:moveTo>
                    <a:lnTo>
                      <a:pt x="276" y="108"/>
                    </a:lnTo>
                    <a:lnTo>
                      <a:pt x="269" y="122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8" y="157"/>
                    </a:lnTo>
                    <a:lnTo>
                      <a:pt x="208" y="165"/>
                    </a:lnTo>
                    <a:lnTo>
                      <a:pt x="188" y="170"/>
                    </a:lnTo>
                    <a:lnTo>
                      <a:pt x="165" y="175"/>
                    </a:lnTo>
                    <a:lnTo>
                      <a:pt x="140" y="176"/>
                    </a:lnTo>
                    <a:lnTo>
                      <a:pt x="115" y="175"/>
                    </a:lnTo>
                    <a:lnTo>
                      <a:pt x="91" y="170"/>
                    </a:lnTo>
                    <a:lnTo>
                      <a:pt x="69" y="163"/>
                    </a:lnTo>
                    <a:lnTo>
                      <a:pt x="49" y="155"/>
                    </a:lnTo>
                    <a:lnTo>
                      <a:pt x="33" y="144"/>
                    </a:lnTo>
                    <a:lnTo>
                      <a:pt x="19" y="132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3" y="2"/>
                    </a:lnTo>
                    <a:lnTo>
                      <a:pt x="140" y="0"/>
                    </a:lnTo>
                    <a:lnTo>
                      <a:pt x="168" y="2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39" y="25"/>
                    </a:lnTo>
                    <a:lnTo>
                      <a:pt x="256" y="38"/>
                    </a:lnTo>
                    <a:lnTo>
                      <a:pt x="269" y="53"/>
                    </a:lnTo>
                    <a:lnTo>
                      <a:pt x="278" y="70"/>
                    </a:lnTo>
                    <a:lnTo>
                      <a:pt x="280" y="88"/>
                    </a:lnTo>
                    <a:lnTo>
                      <a:pt x="280" y="92"/>
                    </a:lnTo>
                    <a:lnTo>
                      <a:pt x="279" y="98"/>
                    </a:lnTo>
                    <a:lnTo>
                      <a:pt x="278" y="102"/>
                    </a:lnTo>
                    <a:lnTo>
                      <a:pt x="276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9" name="Freeform 327"/>
              <p:cNvSpPr>
                <a:spLocks/>
              </p:cNvSpPr>
              <p:nvPr/>
            </p:nvSpPr>
            <p:spPr bwMode="auto">
              <a:xfrm>
                <a:off x="3672" y="2355"/>
                <a:ext cx="119" cy="74"/>
              </a:xfrm>
              <a:custGeom>
                <a:avLst/>
                <a:gdLst>
                  <a:gd name="T0" fmla="*/ 60 w 237"/>
                  <a:gd name="T1" fmla="*/ 74 h 148"/>
                  <a:gd name="T2" fmla="*/ 47 w 237"/>
                  <a:gd name="T3" fmla="*/ 74 h 148"/>
                  <a:gd name="T4" fmla="*/ 36 w 237"/>
                  <a:gd name="T5" fmla="*/ 72 h 148"/>
                  <a:gd name="T6" fmla="*/ 26 w 237"/>
                  <a:gd name="T7" fmla="*/ 68 h 148"/>
                  <a:gd name="T8" fmla="*/ 17 w 237"/>
                  <a:gd name="T9" fmla="*/ 63 h 148"/>
                  <a:gd name="T10" fmla="*/ 11 w 237"/>
                  <a:gd name="T11" fmla="*/ 58 h 148"/>
                  <a:gd name="T12" fmla="*/ 5 w 237"/>
                  <a:gd name="T13" fmla="*/ 52 h 148"/>
                  <a:gd name="T14" fmla="*/ 1 w 237"/>
                  <a:gd name="T15" fmla="*/ 45 h 148"/>
                  <a:gd name="T16" fmla="*/ 0 w 237"/>
                  <a:gd name="T17" fmla="*/ 37 h 148"/>
                  <a:gd name="T18" fmla="*/ 1 w 237"/>
                  <a:gd name="T19" fmla="*/ 30 h 148"/>
                  <a:gd name="T20" fmla="*/ 5 w 237"/>
                  <a:gd name="T21" fmla="*/ 23 h 148"/>
                  <a:gd name="T22" fmla="*/ 11 w 237"/>
                  <a:gd name="T23" fmla="*/ 17 h 148"/>
                  <a:gd name="T24" fmla="*/ 17 w 237"/>
                  <a:gd name="T25" fmla="*/ 11 h 148"/>
                  <a:gd name="T26" fmla="*/ 26 w 237"/>
                  <a:gd name="T27" fmla="*/ 6 h 148"/>
                  <a:gd name="T28" fmla="*/ 36 w 237"/>
                  <a:gd name="T29" fmla="*/ 3 h 148"/>
                  <a:gd name="T30" fmla="*/ 47 w 237"/>
                  <a:gd name="T31" fmla="*/ 1 h 148"/>
                  <a:gd name="T32" fmla="*/ 60 w 237"/>
                  <a:gd name="T33" fmla="*/ 0 h 148"/>
                  <a:gd name="T34" fmla="*/ 72 w 237"/>
                  <a:gd name="T35" fmla="*/ 1 h 148"/>
                  <a:gd name="T36" fmla="*/ 83 w 237"/>
                  <a:gd name="T37" fmla="*/ 3 h 148"/>
                  <a:gd name="T38" fmla="*/ 92 w 237"/>
                  <a:gd name="T39" fmla="*/ 6 h 148"/>
                  <a:gd name="T40" fmla="*/ 102 w 237"/>
                  <a:gd name="T41" fmla="*/ 11 h 148"/>
                  <a:gd name="T42" fmla="*/ 108 w 237"/>
                  <a:gd name="T43" fmla="*/ 17 h 148"/>
                  <a:gd name="T44" fmla="*/ 114 w 237"/>
                  <a:gd name="T45" fmla="*/ 23 h 148"/>
                  <a:gd name="T46" fmla="*/ 118 w 237"/>
                  <a:gd name="T47" fmla="*/ 30 h 148"/>
                  <a:gd name="T48" fmla="*/ 119 w 237"/>
                  <a:gd name="T49" fmla="*/ 37 h 148"/>
                  <a:gd name="T50" fmla="*/ 118 w 237"/>
                  <a:gd name="T51" fmla="*/ 45 h 148"/>
                  <a:gd name="T52" fmla="*/ 114 w 237"/>
                  <a:gd name="T53" fmla="*/ 52 h 148"/>
                  <a:gd name="T54" fmla="*/ 108 w 237"/>
                  <a:gd name="T55" fmla="*/ 58 h 148"/>
                  <a:gd name="T56" fmla="*/ 102 w 237"/>
                  <a:gd name="T57" fmla="*/ 63 h 148"/>
                  <a:gd name="T58" fmla="*/ 92 w 237"/>
                  <a:gd name="T59" fmla="*/ 68 h 148"/>
                  <a:gd name="T60" fmla="*/ 83 w 237"/>
                  <a:gd name="T61" fmla="*/ 72 h 148"/>
                  <a:gd name="T62" fmla="*/ 72 w 237"/>
                  <a:gd name="T63" fmla="*/ 74 h 148"/>
                  <a:gd name="T64" fmla="*/ 60 w 237"/>
                  <a:gd name="T65" fmla="*/ 74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8"/>
                  <a:gd name="T101" fmla="*/ 237 w 237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8">
                    <a:moveTo>
                      <a:pt x="119" y="148"/>
                    </a:moveTo>
                    <a:lnTo>
                      <a:pt x="94" y="147"/>
                    </a:lnTo>
                    <a:lnTo>
                      <a:pt x="72" y="143"/>
                    </a:lnTo>
                    <a:lnTo>
                      <a:pt x="52" y="136"/>
                    </a:lnTo>
                    <a:lnTo>
                      <a:pt x="34" y="127"/>
                    </a:lnTo>
                    <a:lnTo>
                      <a:pt x="21" y="116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4" y="22"/>
                    </a:lnTo>
                    <a:lnTo>
                      <a:pt x="52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4" y="13"/>
                    </a:lnTo>
                    <a:lnTo>
                      <a:pt x="203" y="22"/>
                    </a:lnTo>
                    <a:lnTo>
                      <a:pt x="216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6" y="116"/>
                    </a:lnTo>
                    <a:lnTo>
                      <a:pt x="203" y="127"/>
                    </a:lnTo>
                    <a:lnTo>
                      <a:pt x="184" y="136"/>
                    </a:lnTo>
                    <a:lnTo>
                      <a:pt x="165" y="143"/>
                    </a:lnTo>
                    <a:lnTo>
                      <a:pt x="143" y="147"/>
                    </a:lnTo>
                    <a:lnTo>
                      <a:pt x="119" y="148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20" name="Freeform 328"/>
              <p:cNvSpPr>
                <a:spLocks/>
              </p:cNvSpPr>
              <p:nvPr/>
            </p:nvSpPr>
            <p:spPr bwMode="auto">
              <a:xfrm>
                <a:off x="3672" y="2355"/>
                <a:ext cx="119" cy="74"/>
              </a:xfrm>
              <a:custGeom>
                <a:avLst/>
                <a:gdLst>
                  <a:gd name="T0" fmla="*/ 60 w 237"/>
                  <a:gd name="T1" fmla="*/ 74 h 148"/>
                  <a:gd name="T2" fmla="*/ 60 w 237"/>
                  <a:gd name="T3" fmla="*/ 74 h 148"/>
                  <a:gd name="T4" fmla="*/ 47 w 237"/>
                  <a:gd name="T5" fmla="*/ 74 h 148"/>
                  <a:gd name="T6" fmla="*/ 36 w 237"/>
                  <a:gd name="T7" fmla="*/ 72 h 148"/>
                  <a:gd name="T8" fmla="*/ 26 w 237"/>
                  <a:gd name="T9" fmla="*/ 68 h 148"/>
                  <a:gd name="T10" fmla="*/ 17 w 237"/>
                  <a:gd name="T11" fmla="*/ 63 h 148"/>
                  <a:gd name="T12" fmla="*/ 11 w 237"/>
                  <a:gd name="T13" fmla="*/ 58 h 148"/>
                  <a:gd name="T14" fmla="*/ 5 w 237"/>
                  <a:gd name="T15" fmla="*/ 52 h 148"/>
                  <a:gd name="T16" fmla="*/ 1 w 237"/>
                  <a:gd name="T17" fmla="*/ 45 h 148"/>
                  <a:gd name="T18" fmla="*/ 0 w 237"/>
                  <a:gd name="T19" fmla="*/ 37 h 148"/>
                  <a:gd name="T20" fmla="*/ 0 w 237"/>
                  <a:gd name="T21" fmla="*/ 37 h 148"/>
                  <a:gd name="T22" fmla="*/ 1 w 237"/>
                  <a:gd name="T23" fmla="*/ 30 h 148"/>
                  <a:gd name="T24" fmla="*/ 5 w 237"/>
                  <a:gd name="T25" fmla="*/ 23 h 148"/>
                  <a:gd name="T26" fmla="*/ 11 w 237"/>
                  <a:gd name="T27" fmla="*/ 17 h 148"/>
                  <a:gd name="T28" fmla="*/ 17 w 237"/>
                  <a:gd name="T29" fmla="*/ 11 h 148"/>
                  <a:gd name="T30" fmla="*/ 26 w 237"/>
                  <a:gd name="T31" fmla="*/ 6 h 148"/>
                  <a:gd name="T32" fmla="*/ 36 w 237"/>
                  <a:gd name="T33" fmla="*/ 3 h 148"/>
                  <a:gd name="T34" fmla="*/ 47 w 237"/>
                  <a:gd name="T35" fmla="*/ 1 h 148"/>
                  <a:gd name="T36" fmla="*/ 60 w 237"/>
                  <a:gd name="T37" fmla="*/ 0 h 148"/>
                  <a:gd name="T38" fmla="*/ 60 w 237"/>
                  <a:gd name="T39" fmla="*/ 0 h 148"/>
                  <a:gd name="T40" fmla="*/ 72 w 237"/>
                  <a:gd name="T41" fmla="*/ 1 h 148"/>
                  <a:gd name="T42" fmla="*/ 83 w 237"/>
                  <a:gd name="T43" fmla="*/ 3 h 148"/>
                  <a:gd name="T44" fmla="*/ 92 w 237"/>
                  <a:gd name="T45" fmla="*/ 6 h 148"/>
                  <a:gd name="T46" fmla="*/ 102 w 237"/>
                  <a:gd name="T47" fmla="*/ 11 h 148"/>
                  <a:gd name="T48" fmla="*/ 108 w 237"/>
                  <a:gd name="T49" fmla="*/ 17 h 148"/>
                  <a:gd name="T50" fmla="*/ 114 w 237"/>
                  <a:gd name="T51" fmla="*/ 23 h 148"/>
                  <a:gd name="T52" fmla="*/ 118 w 237"/>
                  <a:gd name="T53" fmla="*/ 30 h 148"/>
                  <a:gd name="T54" fmla="*/ 119 w 237"/>
                  <a:gd name="T55" fmla="*/ 37 h 148"/>
                  <a:gd name="T56" fmla="*/ 119 w 237"/>
                  <a:gd name="T57" fmla="*/ 37 h 148"/>
                  <a:gd name="T58" fmla="*/ 118 w 237"/>
                  <a:gd name="T59" fmla="*/ 45 h 148"/>
                  <a:gd name="T60" fmla="*/ 114 w 237"/>
                  <a:gd name="T61" fmla="*/ 52 h 148"/>
                  <a:gd name="T62" fmla="*/ 108 w 237"/>
                  <a:gd name="T63" fmla="*/ 58 h 148"/>
                  <a:gd name="T64" fmla="*/ 102 w 237"/>
                  <a:gd name="T65" fmla="*/ 63 h 148"/>
                  <a:gd name="T66" fmla="*/ 92 w 237"/>
                  <a:gd name="T67" fmla="*/ 68 h 148"/>
                  <a:gd name="T68" fmla="*/ 83 w 237"/>
                  <a:gd name="T69" fmla="*/ 72 h 148"/>
                  <a:gd name="T70" fmla="*/ 72 w 237"/>
                  <a:gd name="T71" fmla="*/ 74 h 148"/>
                  <a:gd name="T72" fmla="*/ 60 w 237"/>
                  <a:gd name="T73" fmla="*/ 74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8"/>
                  <a:gd name="T113" fmla="*/ 237 w 237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8">
                    <a:moveTo>
                      <a:pt x="119" y="148"/>
                    </a:moveTo>
                    <a:lnTo>
                      <a:pt x="119" y="148"/>
                    </a:lnTo>
                    <a:lnTo>
                      <a:pt x="94" y="147"/>
                    </a:lnTo>
                    <a:lnTo>
                      <a:pt x="72" y="143"/>
                    </a:lnTo>
                    <a:lnTo>
                      <a:pt x="52" y="136"/>
                    </a:lnTo>
                    <a:lnTo>
                      <a:pt x="34" y="127"/>
                    </a:lnTo>
                    <a:lnTo>
                      <a:pt x="21" y="116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4" y="22"/>
                    </a:lnTo>
                    <a:lnTo>
                      <a:pt x="52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4" y="13"/>
                    </a:lnTo>
                    <a:lnTo>
                      <a:pt x="203" y="22"/>
                    </a:lnTo>
                    <a:lnTo>
                      <a:pt x="216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6" y="116"/>
                    </a:lnTo>
                    <a:lnTo>
                      <a:pt x="203" y="127"/>
                    </a:lnTo>
                    <a:lnTo>
                      <a:pt x="184" y="136"/>
                    </a:lnTo>
                    <a:lnTo>
                      <a:pt x="165" y="143"/>
                    </a:lnTo>
                    <a:lnTo>
                      <a:pt x="143" y="147"/>
                    </a:lnTo>
                    <a:lnTo>
                      <a:pt x="119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21" name="Freeform 329"/>
              <p:cNvSpPr>
                <a:spLocks/>
              </p:cNvSpPr>
              <p:nvPr/>
            </p:nvSpPr>
            <p:spPr bwMode="auto">
              <a:xfrm>
                <a:off x="3663" y="2399"/>
                <a:ext cx="137" cy="46"/>
              </a:xfrm>
              <a:custGeom>
                <a:avLst/>
                <a:gdLst>
                  <a:gd name="T0" fmla="*/ 0 w 275"/>
                  <a:gd name="T1" fmla="*/ 1 h 93"/>
                  <a:gd name="T2" fmla="*/ 2 w 275"/>
                  <a:gd name="T3" fmla="*/ 14 h 93"/>
                  <a:gd name="T4" fmla="*/ 6 w 275"/>
                  <a:gd name="T5" fmla="*/ 22 h 93"/>
                  <a:gd name="T6" fmla="*/ 11 w 275"/>
                  <a:gd name="T7" fmla="*/ 28 h 93"/>
                  <a:gd name="T8" fmla="*/ 17 w 275"/>
                  <a:gd name="T9" fmla="*/ 33 h 93"/>
                  <a:gd name="T10" fmla="*/ 25 w 275"/>
                  <a:gd name="T11" fmla="*/ 38 h 93"/>
                  <a:gd name="T12" fmla="*/ 33 w 275"/>
                  <a:gd name="T13" fmla="*/ 41 h 93"/>
                  <a:gd name="T14" fmla="*/ 44 w 275"/>
                  <a:gd name="T15" fmla="*/ 44 h 93"/>
                  <a:gd name="T16" fmla="*/ 55 w 275"/>
                  <a:gd name="T17" fmla="*/ 45 h 93"/>
                  <a:gd name="T18" fmla="*/ 68 w 275"/>
                  <a:gd name="T19" fmla="*/ 46 h 93"/>
                  <a:gd name="T20" fmla="*/ 79 w 275"/>
                  <a:gd name="T21" fmla="*/ 45 h 93"/>
                  <a:gd name="T22" fmla="*/ 89 w 275"/>
                  <a:gd name="T23" fmla="*/ 43 h 93"/>
                  <a:gd name="T24" fmla="*/ 100 w 275"/>
                  <a:gd name="T25" fmla="*/ 40 h 93"/>
                  <a:gd name="T26" fmla="*/ 109 w 275"/>
                  <a:gd name="T27" fmla="*/ 36 h 93"/>
                  <a:gd name="T28" fmla="*/ 118 w 275"/>
                  <a:gd name="T29" fmla="*/ 32 h 93"/>
                  <a:gd name="T30" fmla="*/ 125 w 275"/>
                  <a:gd name="T31" fmla="*/ 26 h 93"/>
                  <a:gd name="T32" fmla="*/ 131 w 275"/>
                  <a:gd name="T33" fmla="*/ 20 h 93"/>
                  <a:gd name="T34" fmla="*/ 135 w 275"/>
                  <a:gd name="T35" fmla="*/ 13 h 93"/>
                  <a:gd name="T36" fmla="*/ 137 w 275"/>
                  <a:gd name="T37" fmla="*/ 0 h 93"/>
                  <a:gd name="T38" fmla="*/ 134 w 275"/>
                  <a:gd name="T39" fmla="*/ 7 h 93"/>
                  <a:gd name="T40" fmla="*/ 128 w 275"/>
                  <a:gd name="T41" fmla="*/ 15 h 93"/>
                  <a:gd name="T42" fmla="*/ 122 w 275"/>
                  <a:gd name="T43" fmla="*/ 21 h 93"/>
                  <a:gd name="T44" fmla="*/ 113 w 275"/>
                  <a:gd name="T45" fmla="*/ 26 h 93"/>
                  <a:gd name="T46" fmla="*/ 104 w 275"/>
                  <a:gd name="T47" fmla="*/ 31 h 93"/>
                  <a:gd name="T48" fmla="*/ 93 w 275"/>
                  <a:gd name="T49" fmla="*/ 34 h 93"/>
                  <a:gd name="T50" fmla="*/ 81 w 275"/>
                  <a:gd name="T51" fmla="*/ 36 h 93"/>
                  <a:gd name="T52" fmla="*/ 68 w 275"/>
                  <a:gd name="T53" fmla="*/ 37 h 93"/>
                  <a:gd name="T54" fmla="*/ 56 w 275"/>
                  <a:gd name="T55" fmla="*/ 36 h 93"/>
                  <a:gd name="T56" fmla="*/ 44 w 275"/>
                  <a:gd name="T57" fmla="*/ 35 h 93"/>
                  <a:gd name="T58" fmla="*/ 33 w 275"/>
                  <a:gd name="T59" fmla="*/ 31 h 93"/>
                  <a:gd name="T60" fmla="*/ 24 w 275"/>
                  <a:gd name="T61" fmla="*/ 27 h 93"/>
                  <a:gd name="T62" fmla="*/ 15 w 275"/>
                  <a:gd name="T63" fmla="*/ 22 h 93"/>
                  <a:gd name="T64" fmla="*/ 9 w 275"/>
                  <a:gd name="T65" fmla="*/ 16 h 93"/>
                  <a:gd name="T66" fmla="*/ 3 w 275"/>
                  <a:gd name="T67" fmla="*/ 9 h 93"/>
                  <a:gd name="T68" fmla="*/ 0 w 275"/>
                  <a:gd name="T69" fmla="*/ 1 h 9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3"/>
                  <a:gd name="T107" fmla="*/ 275 w 275"/>
                  <a:gd name="T108" fmla="*/ 93 h 9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3">
                    <a:moveTo>
                      <a:pt x="0" y="3"/>
                    </a:moveTo>
                    <a:lnTo>
                      <a:pt x="5" y="29"/>
                    </a:lnTo>
                    <a:lnTo>
                      <a:pt x="12" y="44"/>
                    </a:lnTo>
                    <a:lnTo>
                      <a:pt x="22" y="57"/>
                    </a:lnTo>
                    <a:lnTo>
                      <a:pt x="35" y="67"/>
                    </a:lnTo>
                    <a:lnTo>
                      <a:pt x="50" y="76"/>
                    </a:lnTo>
                    <a:lnTo>
                      <a:pt x="67" y="83"/>
                    </a:lnTo>
                    <a:lnTo>
                      <a:pt x="88" y="88"/>
                    </a:lnTo>
                    <a:lnTo>
                      <a:pt x="111" y="91"/>
                    </a:lnTo>
                    <a:lnTo>
                      <a:pt x="137" y="93"/>
                    </a:lnTo>
                    <a:lnTo>
                      <a:pt x="158" y="91"/>
                    </a:lnTo>
                    <a:lnTo>
                      <a:pt x="179" y="87"/>
                    </a:lnTo>
                    <a:lnTo>
                      <a:pt x="200" y="81"/>
                    </a:lnTo>
                    <a:lnTo>
                      <a:pt x="219" y="73"/>
                    </a:lnTo>
                    <a:lnTo>
                      <a:pt x="236" y="64"/>
                    </a:lnTo>
                    <a:lnTo>
                      <a:pt x="251" y="52"/>
                    </a:lnTo>
                    <a:lnTo>
                      <a:pt x="263" y="40"/>
                    </a:lnTo>
                    <a:lnTo>
                      <a:pt x="271" y="27"/>
                    </a:lnTo>
                    <a:lnTo>
                      <a:pt x="275" y="0"/>
                    </a:lnTo>
                    <a:lnTo>
                      <a:pt x="268" y="15"/>
                    </a:lnTo>
                    <a:lnTo>
                      <a:pt x="257" y="30"/>
                    </a:lnTo>
                    <a:lnTo>
                      <a:pt x="245" y="43"/>
                    </a:lnTo>
                    <a:lnTo>
                      <a:pt x="227" y="53"/>
                    </a:lnTo>
                    <a:lnTo>
                      <a:pt x="208" y="63"/>
                    </a:lnTo>
                    <a:lnTo>
                      <a:pt x="186" y="68"/>
                    </a:lnTo>
                    <a:lnTo>
                      <a:pt x="163" y="73"/>
                    </a:lnTo>
                    <a:lnTo>
                      <a:pt x="137" y="74"/>
                    </a:lnTo>
                    <a:lnTo>
                      <a:pt x="112" y="73"/>
                    </a:lnTo>
                    <a:lnTo>
                      <a:pt x="89" y="70"/>
                    </a:lnTo>
                    <a:lnTo>
                      <a:pt x="67" y="63"/>
                    </a:lnTo>
                    <a:lnTo>
                      <a:pt x="49" y="55"/>
                    </a:lnTo>
                    <a:lnTo>
                      <a:pt x="31" y="44"/>
                    </a:lnTo>
                    <a:lnTo>
                      <a:pt x="19" y="32"/>
                    </a:lnTo>
                    <a:lnTo>
                      <a:pt x="7" y="18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22" name="Freeform 330"/>
              <p:cNvSpPr>
                <a:spLocks/>
              </p:cNvSpPr>
              <p:nvPr/>
            </p:nvSpPr>
            <p:spPr bwMode="auto">
              <a:xfrm>
                <a:off x="3657" y="2326"/>
                <a:ext cx="139" cy="88"/>
              </a:xfrm>
              <a:custGeom>
                <a:avLst/>
                <a:gdLst>
                  <a:gd name="T0" fmla="*/ 137 w 279"/>
                  <a:gd name="T1" fmla="*/ 54 h 176"/>
                  <a:gd name="T2" fmla="*/ 134 w 279"/>
                  <a:gd name="T3" fmla="*/ 61 h 176"/>
                  <a:gd name="T4" fmla="*/ 129 w 279"/>
                  <a:gd name="T5" fmla="*/ 68 h 176"/>
                  <a:gd name="T6" fmla="*/ 122 w 279"/>
                  <a:gd name="T7" fmla="*/ 73 h 176"/>
                  <a:gd name="T8" fmla="*/ 113 w 279"/>
                  <a:gd name="T9" fmla="*/ 79 h 176"/>
                  <a:gd name="T10" fmla="*/ 104 w 279"/>
                  <a:gd name="T11" fmla="*/ 83 h 176"/>
                  <a:gd name="T12" fmla="*/ 93 w 279"/>
                  <a:gd name="T13" fmla="*/ 86 h 176"/>
                  <a:gd name="T14" fmla="*/ 81 w 279"/>
                  <a:gd name="T15" fmla="*/ 88 h 176"/>
                  <a:gd name="T16" fmla="*/ 69 w 279"/>
                  <a:gd name="T17" fmla="*/ 88 h 176"/>
                  <a:gd name="T18" fmla="*/ 57 w 279"/>
                  <a:gd name="T19" fmla="*/ 88 h 176"/>
                  <a:gd name="T20" fmla="*/ 45 w 279"/>
                  <a:gd name="T21" fmla="*/ 86 h 176"/>
                  <a:gd name="T22" fmla="*/ 34 w 279"/>
                  <a:gd name="T23" fmla="*/ 82 h 176"/>
                  <a:gd name="T24" fmla="*/ 24 w 279"/>
                  <a:gd name="T25" fmla="*/ 78 h 176"/>
                  <a:gd name="T26" fmla="*/ 16 w 279"/>
                  <a:gd name="T27" fmla="*/ 72 h 176"/>
                  <a:gd name="T28" fmla="*/ 9 w 279"/>
                  <a:gd name="T29" fmla="*/ 67 h 176"/>
                  <a:gd name="T30" fmla="*/ 4 w 279"/>
                  <a:gd name="T31" fmla="*/ 59 h 176"/>
                  <a:gd name="T32" fmla="*/ 1 w 279"/>
                  <a:gd name="T33" fmla="*/ 52 h 176"/>
                  <a:gd name="T34" fmla="*/ 0 w 279"/>
                  <a:gd name="T35" fmla="*/ 49 h 176"/>
                  <a:gd name="T36" fmla="*/ 0 w 279"/>
                  <a:gd name="T37" fmla="*/ 48 h 176"/>
                  <a:gd name="T38" fmla="*/ 0 w 279"/>
                  <a:gd name="T39" fmla="*/ 46 h 176"/>
                  <a:gd name="T40" fmla="*/ 0 w 279"/>
                  <a:gd name="T41" fmla="*/ 44 h 176"/>
                  <a:gd name="T42" fmla="*/ 1 w 279"/>
                  <a:gd name="T43" fmla="*/ 36 h 176"/>
                  <a:gd name="T44" fmla="*/ 5 w 279"/>
                  <a:gd name="T45" fmla="*/ 26 h 176"/>
                  <a:gd name="T46" fmla="*/ 12 w 279"/>
                  <a:gd name="T47" fmla="*/ 19 h 176"/>
                  <a:gd name="T48" fmla="*/ 20 w 279"/>
                  <a:gd name="T49" fmla="*/ 13 h 176"/>
                  <a:gd name="T50" fmla="*/ 30 w 279"/>
                  <a:gd name="T51" fmla="*/ 7 h 176"/>
                  <a:gd name="T52" fmla="*/ 42 w 279"/>
                  <a:gd name="T53" fmla="*/ 3 h 176"/>
                  <a:gd name="T54" fmla="*/ 56 w 279"/>
                  <a:gd name="T55" fmla="*/ 1 h 176"/>
                  <a:gd name="T56" fmla="*/ 69 w 279"/>
                  <a:gd name="T57" fmla="*/ 0 h 176"/>
                  <a:gd name="T58" fmla="*/ 83 w 279"/>
                  <a:gd name="T59" fmla="*/ 1 h 176"/>
                  <a:gd name="T60" fmla="*/ 96 w 279"/>
                  <a:gd name="T61" fmla="*/ 3 h 176"/>
                  <a:gd name="T62" fmla="*/ 109 w 279"/>
                  <a:gd name="T63" fmla="*/ 7 h 176"/>
                  <a:gd name="T64" fmla="*/ 119 w 279"/>
                  <a:gd name="T65" fmla="*/ 13 h 176"/>
                  <a:gd name="T66" fmla="*/ 127 w 279"/>
                  <a:gd name="T67" fmla="*/ 19 h 176"/>
                  <a:gd name="T68" fmla="*/ 134 w 279"/>
                  <a:gd name="T69" fmla="*/ 26 h 176"/>
                  <a:gd name="T70" fmla="*/ 138 w 279"/>
                  <a:gd name="T71" fmla="*/ 36 h 176"/>
                  <a:gd name="T72" fmla="*/ 139 w 279"/>
                  <a:gd name="T73" fmla="*/ 44 h 176"/>
                  <a:gd name="T74" fmla="*/ 139 w 279"/>
                  <a:gd name="T75" fmla="*/ 46 h 176"/>
                  <a:gd name="T76" fmla="*/ 138 w 279"/>
                  <a:gd name="T77" fmla="*/ 49 h 176"/>
                  <a:gd name="T78" fmla="*/ 138 w 279"/>
                  <a:gd name="T79" fmla="*/ 51 h 176"/>
                  <a:gd name="T80" fmla="*/ 137 w 279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6"/>
                  <a:gd name="T125" fmla="*/ 279 w 279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6">
                    <a:moveTo>
                      <a:pt x="275" y="109"/>
                    </a:moveTo>
                    <a:lnTo>
                      <a:pt x="268" y="122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7"/>
                    </a:lnTo>
                    <a:lnTo>
                      <a:pt x="208" y="165"/>
                    </a:lnTo>
                    <a:lnTo>
                      <a:pt x="186" y="171"/>
                    </a:lnTo>
                    <a:lnTo>
                      <a:pt x="163" y="175"/>
                    </a:lnTo>
                    <a:lnTo>
                      <a:pt x="139" y="176"/>
                    </a:lnTo>
                    <a:lnTo>
                      <a:pt x="114" y="175"/>
                    </a:lnTo>
                    <a:lnTo>
                      <a:pt x="91" y="171"/>
                    </a:lnTo>
                    <a:lnTo>
                      <a:pt x="69" y="164"/>
                    </a:lnTo>
                    <a:lnTo>
                      <a:pt x="49" y="156"/>
                    </a:lnTo>
                    <a:lnTo>
                      <a:pt x="32" y="144"/>
                    </a:lnTo>
                    <a:lnTo>
                      <a:pt x="18" y="133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3"/>
                    </a:lnTo>
                    <a:lnTo>
                      <a:pt x="139" y="0"/>
                    </a:lnTo>
                    <a:lnTo>
                      <a:pt x="167" y="3"/>
                    </a:lnTo>
                    <a:lnTo>
                      <a:pt x="193" y="7"/>
                    </a:lnTo>
                    <a:lnTo>
                      <a:pt x="218" y="15"/>
                    </a:lnTo>
                    <a:lnTo>
                      <a:pt x="238" y="26"/>
                    </a:lnTo>
                    <a:lnTo>
                      <a:pt x="254" y="38"/>
                    </a:lnTo>
                    <a:lnTo>
                      <a:pt x="268" y="53"/>
                    </a:lnTo>
                    <a:lnTo>
                      <a:pt x="276" y="71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7" y="98"/>
                    </a:lnTo>
                    <a:lnTo>
                      <a:pt x="276" y="103"/>
                    </a:lnTo>
                    <a:lnTo>
                      <a:pt x="275" y="109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23" name="Freeform 331"/>
              <p:cNvSpPr>
                <a:spLocks/>
              </p:cNvSpPr>
              <p:nvPr/>
            </p:nvSpPr>
            <p:spPr bwMode="auto">
              <a:xfrm>
                <a:off x="3657" y="2326"/>
                <a:ext cx="139" cy="88"/>
              </a:xfrm>
              <a:custGeom>
                <a:avLst/>
                <a:gdLst>
                  <a:gd name="T0" fmla="*/ 137 w 279"/>
                  <a:gd name="T1" fmla="*/ 54 h 176"/>
                  <a:gd name="T2" fmla="*/ 137 w 279"/>
                  <a:gd name="T3" fmla="*/ 54 h 176"/>
                  <a:gd name="T4" fmla="*/ 134 w 279"/>
                  <a:gd name="T5" fmla="*/ 61 h 176"/>
                  <a:gd name="T6" fmla="*/ 129 w 279"/>
                  <a:gd name="T7" fmla="*/ 68 h 176"/>
                  <a:gd name="T8" fmla="*/ 122 w 279"/>
                  <a:gd name="T9" fmla="*/ 73 h 176"/>
                  <a:gd name="T10" fmla="*/ 113 w 279"/>
                  <a:gd name="T11" fmla="*/ 79 h 176"/>
                  <a:gd name="T12" fmla="*/ 104 w 279"/>
                  <a:gd name="T13" fmla="*/ 83 h 176"/>
                  <a:gd name="T14" fmla="*/ 93 w 279"/>
                  <a:gd name="T15" fmla="*/ 86 h 176"/>
                  <a:gd name="T16" fmla="*/ 81 w 279"/>
                  <a:gd name="T17" fmla="*/ 88 h 176"/>
                  <a:gd name="T18" fmla="*/ 69 w 279"/>
                  <a:gd name="T19" fmla="*/ 88 h 176"/>
                  <a:gd name="T20" fmla="*/ 69 w 279"/>
                  <a:gd name="T21" fmla="*/ 88 h 176"/>
                  <a:gd name="T22" fmla="*/ 57 w 279"/>
                  <a:gd name="T23" fmla="*/ 88 h 176"/>
                  <a:gd name="T24" fmla="*/ 45 w 279"/>
                  <a:gd name="T25" fmla="*/ 86 h 176"/>
                  <a:gd name="T26" fmla="*/ 34 w 279"/>
                  <a:gd name="T27" fmla="*/ 82 h 176"/>
                  <a:gd name="T28" fmla="*/ 24 w 279"/>
                  <a:gd name="T29" fmla="*/ 78 h 176"/>
                  <a:gd name="T30" fmla="*/ 16 w 279"/>
                  <a:gd name="T31" fmla="*/ 72 h 176"/>
                  <a:gd name="T32" fmla="*/ 9 w 279"/>
                  <a:gd name="T33" fmla="*/ 67 h 176"/>
                  <a:gd name="T34" fmla="*/ 4 w 279"/>
                  <a:gd name="T35" fmla="*/ 59 h 176"/>
                  <a:gd name="T36" fmla="*/ 1 w 279"/>
                  <a:gd name="T37" fmla="*/ 52 h 176"/>
                  <a:gd name="T38" fmla="*/ 1 w 279"/>
                  <a:gd name="T39" fmla="*/ 52 h 176"/>
                  <a:gd name="T40" fmla="*/ 0 w 279"/>
                  <a:gd name="T41" fmla="*/ 49 h 176"/>
                  <a:gd name="T42" fmla="*/ 0 w 279"/>
                  <a:gd name="T43" fmla="*/ 48 h 176"/>
                  <a:gd name="T44" fmla="*/ 0 w 279"/>
                  <a:gd name="T45" fmla="*/ 46 h 176"/>
                  <a:gd name="T46" fmla="*/ 0 w 279"/>
                  <a:gd name="T47" fmla="*/ 44 h 176"/>
                  <a:gd name="T48" fmla="*/ 0 w 279"/>
                  <a:gd name="T49" fmla="*/ 44 h 176"/>
                  <a:gd name="T50" fmla="*/ 1 w 279"/>
                  <a:gd name="T51" fmla="*/ 36 h 176"/>
                  <a:gd name="T52" fmla="*/ 5 w 279"/>
                  <a:gd name="T53" fmla="*/ 26 h 176"/>
                  <a:gd name="T54" fmla="*/ 12 w 279"/>
                  <a:gd name="T55" fmla="*/ 19 h 176"/>
                  <a:gd name="T56" fmla="*/ 20 w 279"/>
                  <a:gd name="T57" fmla="*/ 13 h 176"/>
                  <a:gd name="T58" fmla="*/ 30 w 279"/>
                  <a:gd name="T59" fmla="*/ 7 h 176"/>
                  <a:gd name="T60" fmla="*/ 42 w 279"/>
                  <a:gd name="T61" fmla="*/ 3 h 176"/>
                  <a:gd name="T62" fmla="*/ 56 w 279"/>
                  <a:gd name="T63" fmla="*/ 1 h 176"/>
                  <a:gd name="T64" fmla="*/ 69 w 279"/>
                  <a:gd name="T65" fmla="*/ 0 h 176"/>
                  <a:gd name="T66" fmla="*/ 69 w 279"/>
                  <a:gd name="T67" fmla="*/ 0 h 176"/>
                  <a:gd name="T68" fmla="*/ 83 w 279"/>
                  <a:gd name="T69" fmla="*/ 1 h 176"/>
                  <a:gd name="T70" fmla="*/ 96 w 279"/>
                  <a:gd name="T71" fmla="*/ 3 h 176"/>
                  <a:gd name="T72" fmla="*/ 109 w 279"/>
                  <a:gd name="T73" fmla="*/ 7 h 176"/>
                  <a:gd name="T74" fmla="*/ 119 w 279"/>
                  <a:gd name="T75" fmla="*/ 13 h 176"/>
                  <a:gd name="T76" fmla="*/ 127 w 279"/>
                  <a:gd name="T77" fmla="*/ 19 h 176"/>
                  <a:gd name="T78" fmla="*/ 134 w 279"/>
                  <a:gd name="T79" fmla="*/ 26 h 176"/>
                  <a:gd name="T80" fmla="*/ 138 w 279"/>
                  <a:gd name="T81" fmla="*/ 36 h 176"/>
                  <a:gd name="T82" fmla="*/ 139 w 279"/>
                  <a:gd name="T83" fmla="*/ 44 h 176"/>
                  <a:gd name="T84" fmla="*/ 139 w 279"/>
                  <a:gd name="T85" fmla="*/ 44 h 176"/>
                  <a:gd name="T86" fmla="*/ 139 w 279"/>
                  <a:gd name="T87" fmla="*/ 46 h 176"/>
                  <a:gd name="T88" fmla="*/ 138 w 279"/>
                  <a:gd name="T89" fmla="*/ 49 h 176"/>
                  <a:gd name="T90" fmla="*/ 138 w 279"/>
                  <a:gd name="T91" fmla="*/ 51 h 176"/>
                  <a:gd name="T92" fmla="*/ 137 w 279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6"/>
                  <a:gd name="T143" fmla="*/ 279 w 279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6">
                    <a:moveTo>
                      <a:pt x="275" y="109"/>
                    </a:moveTo>
                    <a:lnTo>
                      <a:pt x="275" y="109"/>
                    </a:lnTo>
                    <a:lnTo>
                      <a:pt x="268" y="122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7"/>
                    </a:lnTo>
                    <a:lnTo>
                      <a:pt x="208" y="165"/>
                    </a:lnTo>
                    <a:lnTo>
                      <a:pt x="186" y="171"/>
                    </a:lnTo>
                    <a:lnTo>
                      <a:pt x="163" y="175"/>
                    </a:lnTo>
                    <a:lnTo>
                      <a:pt x="139" y="176"/>
                    </a:lnTo>
                    <a:lnTo>
                      <a:pt x="114" y="175"/>
                    </a:lnTo>
                    <a:lnTo>
                      <a:pt x="91" y="171"/>
                    </a:lnTo>
                    <a:lnTo>
                      <a:pt x="69" y="164"/>
                    </a:lnTo>
                    <a:lnTo>
                      <a:pt x="49" y="156"/>
                    </a:lnTo>
                    <a:lnTo>
                      <a:pt x="32" y="144"/>
                    </a:lnTo>
                    <a:lnTo>
                      <a:pt x="18" y="133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3"/>
                    </a:lnTo>
                    <a:lnTo>
                      <a:pt x="139" y="0"/>
                    </a:lnTo>
                    <a:lnTo>
                      <a:pt x="167" y="3"/>
                    </a:lnTo>
                    <a:lnTo>
                      <a:pt x="193" y="7"/>
                    </a:lnTo>
                    <a:lnTo>
                      <a:pt x="218" y="15"/>
                    </a:lnTo>
                    <a:lnTo>
                      <a:pt x="238" y="26"/>
                    </a:lnTo>
                    <a:lnTo>
                      <a:pt x="254" y="38"/>
                    </a:lnTo>
                    <a:lnTo>
                      <a:pt x="268" y="53"/>
                    </a:lnTo>
                    <a:lnTo>
                      <a:pt x="276" y="71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7" y="98"/>
                    </a:lnTo>
                    <a:lnTo>
                      <a:pt x="276" y="103"/>
                    </a:lnTo>
                    <a:lnTo>
                      <a:pt x="275" y="10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24" name="Freeform 332"/>
              <p:cNvSpPr>
                <a:spLocks/>
              </p:cNvSpPr>
              <p:nvPr/>
            </p:nvSpPr>
            <p:spPr bwMode="auto">
              <a:xfrm>
                <a:off x="3668" y="2333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47 w 237"/>
                  <a:gd name="T3" fmla="*/ 74 h 149"/>
                  <a:gd name="T4" fmla="*/ 36 w 237"/>
                  <a:gd name="T5" fmla="*/ 71 h 149"/>
                  <a:gd name="T6" fmla="*/ 26 w 237"/>
                  <a:gd name="T7" fmla="*/ 68 h 149"/>
                  <a:gd name="T8" fmla="*/ 17 w 237"/>
                  <a:gd name="T9" fmla="*/ 63 h 149"/>
                  <a:gd name="T10" fmla="*/ 10 w 237"/>
                  <a:gd name="T11" fmla="*/ 58 h 149"/>
                  <a:gd name="T12" fmla="*/ 5 w 237"/>
                  <a:gd name="T13" fmla="*/ 52 h 149"/>
                  <a:gd name="T14" fmla="*/ 1 w 237"/>
                  <a:gd name="T15" fmla="*/ 45 h 149"/>
                  <a:gd name="T16" fmla="*/ 0 w 237"/>
                  <a:gd name="T17" fmla="*/ 37 h 149"/>
                  <a:gd name="T18" fmla="*/ 1 w 237"/>
                  <a:gd name="T19" fmla="*/ 30 h 149"/>
                  <a:gd name="T20" fmla="*/ 5 w 237"/>
                  <a:gd name="T21" fmla="*/ 23 h 149"/>
                  <a:gd name="T22" fmla="*/ 10 w 237"/>
                  <a:gd name="T23" fmla="*/ 17 h 149"/>
                  <a:gd name="T24" fmla="*/ 17 w 237"/>
                  <a:gd name="T25" fmla="*/ 11 h 149"/>
                  <a:gd name="T26" fmla="*/ 26 w 237"/>
                  <a:gd name="T27" fmla="*/ 6 h 149"/>
                  <a:gd name="T28" fmla="*/ 36 w 237"/>
                  <a:gd name="T29" fmla="*/ 3 h 149"/>
                  <a:gd name="T30" fmla="*/ 47 w 237"/>
                  <a:gd name="T31" fmla="*/ 0 h 149"/>
                  <a:gd name="T32" fmla="*/ 59 w 237"/>
                  <a:gd name="T33" fmla="*/ 0 h 149"/>
                  <a:gd name="T34" fmla="*/ 72 w 237"/>
                  <a:gd name="T35" fmla="*/ 0 h 149"/>
                  <a:gd name="T36" fmla="*/ 82 w 237"/>
                  <a:gd name="T37" fmla="*/ 3 h 149"/>
                  <a:gd name="T38" fmla="*/ 93 w 237"/>
                  <a:gd name="T39" fmla="*/ 6 h 149"/>
                  <a:gd name="T40" fmla="*/ 101 w 237"/>
                  <a:gd name="T41" fmla="*/ 11 h 149"/>
                  <a:gd name="T42" fmla="*/ 108 w 237"/>
                  <a:gd name="T43" fmla="*/ 17 h 149"/>
                  <a:gd name="T44" fmla="*/ 114 w 237"/>
                  <a:gd name="T45" fmla="*/ 23 h 149"/>
                  <a:gd name="T46" fmla="*/ 118 w 237"/>
                  <a:gd name="T47" fmla="*/ 30 h 149"/>
                  <a:gd name="T48" fmla="*/ 119 w 237"/>
                  <a:gd name="T49" fmla="*/ 37 h 149"/>
                  <a:gd name="T50" fmla="*/ 118 w 237"/>
                  <a:gd name="T51" fmla="*/ 45 h 149"/>
                  <a:gd name="T52" fmla="*/ 114 w 237"/>
                  <a:gd name="T53" fmla="*/ 52 h 149"/>
                  <a:gd name="T54" fmla="*/ 108 w 237"/>
                  <a:gd name="T55" fmla="*/ 58 h 149"/>
                  <a:gd name="T56" fmla="*/ 101 w 237"/>
                  <a:gd name="T57" fmla="*/ 63 h 149"/>
                  <a:gd name="T58" fmla="*/ 93 w 237"/>
                  <a:gd name="T59" fmla="*/ 68 h 149"/>
                  <a:gd name="T60" fmla="*/ 82 w 237"/>
                  <a:gd name="T61" fmla="*/ 71 h 149"/>
                  <a:gd name="T62" fmla="*/ 72 w 237"/>
                  <a:gd name="T63" fmla="*/ 74 h 149"/>
                  <a:gd name="T64" fmla="*/ 59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8" y="149"/>
                    </a:moveTo>
                    <a:lnTo>
                      <a:pt x="94" y="148"/>
                    </a:lnTo>
                    <a:lnTo>
                      <a:pt x="72" y="143"/>
                    </a:lnTo>
                    <a:lnTo>
                      <a:pt x="52" y="136"/>
                    </a:lnTo>
                    <a:lnTo>
                      <a:pt x="34" y="127"/>
                    </a:lnTo>
                    <a:lnTo>
                      <a:pt x="20" y="117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0" y="34"/>
                    </a:lnTo>
                    <a:lnTo>
                      <a:pt x="34" y="22"/>
                    </a:lnTo>
                    <a:lnTo>
                      <a:pt x="52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3" y="1"/>
                    </a:lnTo>
                    <a:lnTo>
                      <a:pt x="164" y="6"/>
                    </a:lnTo>
                    <a:lnTo>
                      <a:pt x="185" y="13"/>
                    </a:lnTo>
                    <a:lnTo>
                      <a:pt x="202" y="22"/>
                    </a:lnTo>
                    <a:lnTo>
                      <a:pt x="216" y="34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6" y="117"/>
                    </a:lnTo>
                    <a:lnTo>
                      <a:pt x="202" y="127"/>
                    </a:lnTo>
                    <a:lnTo>
                      <a:pt x="185" y="136"/>
                    </a:lnTo>
                    <a:lnTo>
                      <a:pt x="164" y="143"/>
                    </a:lnTo>
                    <a:lnTo>
                      <a:pt x="143" y="148"/>
                    </a:lnTo>
                    <a:lnTo>
                      <a:pt x="118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25" name="Freeform 333"/>
              <p:cNvSpPr>
                <a:spLocks/>
              </p:cNvSpPr>
              <p:nvPr/>
            </p:nvSpPr>
            <p:spPr bwMode="auto">
              <a:xfrm>
                <a:off x="3668" y="2333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59 w 237"/>
                  <a:gd name="T3" fmla="*/ 74 h 149"/>
                  <a:gd name="T4" fmla="*/ 47 w 237"/>
                  <a:gd name="T5" fmla="*/ 74 h 149"/>
                  <a:gd name="T6" fmla="*/ 36 w 237"/>
                  <a:gd name="T7" fmla="*/ 71 h 149"/>
                  <a:gd name="T8" fmla="*/ 26 w 237"/>
                  <a:gd name="T9" fmla="*/ 68 h 149"/>
                  <a:gd name="T10" fmla="*/ 17 w 237"/>
                  <a:gd name="T11" fmla="*/ 63 h 149"/>
                  <a:gd name="T12" fmla="*/ 10 w 237"/>
                  <a:gd name="T13" fmla="*/ 58 h 149"/>
                  <a:gd name="T14" fmla="*/ 5 w 237"/>
                  <a:gd name="T15" fmla="*/ 52 h 149"/>
                  <a:gd name="T16" fmla="*/ 1 w 237"/>
                  <a:gd name="T17" fmla="*/ 45 h 149"/>
                  <a:gd name="T18" fmla="*/ 0 w 237"/>
                  <a:gd name="T19" fmla="*/ 37 h 149"/>
                  <a:gd name="T20" fmla="*/ 0 w 237"/>
                  <a:gd name="T21" fmla="*/ 37 h 149"/>
                  <a:gd name="T22" fmla="*/ 1 w 237"/>
                  <a:gd name="T23" fmla="*/ 30 h 149"/>
                  <a:gd name="T24" fmla="*/ 5 w 237"/>
                  <a:gd name="T25" fmla="*/ 23 h 149"/>
                  <a:gd name="T26" fmla="*/ 10 w 237"/>
                  <a:gd name="T27" fmla="*/ 17 h 149"/>
                  <a:gd name="T28" fmla="*/ 17 w 237"/>
                  <a:gd name="T29" fmla="*/ 11 h 149"/>
                  <a:gd name="T30" fmla="*/ 26 w 237"/>
                  <a:gd name="T31" fmla="*/ 6 h 149"/>
                  <a:gd name="T32" fmla="*/ 36 w 237"/>
                  <a:gd name="T33" fmla="*/ 3 h 149"/>
                  <a:gd name="T34" fmla="*/ 47 w 237"/>
                  <a:gd name="T35" fmla="*/ 0 h 149"/>
                  <a:gd name="T36" fmla="*/ 59 w 237"/>
                  <a:gd name="T37" fmla="*/ 0 h 149"/>
                  <a:gd name="T38" fmla="*/ 59 w 237"/>
                  <a:gd name="T39" fmla="*/ 0 h 149"/>
                  <a:gd name="T40" fmla="*/ 72 w 237"/>
                  <a:gd name="T41" fmla="*/ 0 h 149"/>
                  <a:gd name="T42" fmla="*/ 82 w 237"/>
                  <a:gd name="T43" fmla="*/ 3 h 149"/>
                  <a:gd name="T44" fmla="*/ 93 w 237"/>
                  <a:gd name="T45" fmla="*/ 6 h 149"/>
                  <a:gd name="T46" fmla="*/ 101 w 237"/>
                  <a:gd name="T47" fmla="*/ 11 h 149"/>
                  <a:gd name="T48" fmla="*/ 108 w 237"/>
                  <a:gd name="T49" fmla="*/ 17 h 149"/>
                  <a:gd name="T50" fmla="*/ 114 w 237"/>
                  <a:gd name="T51" fmla="*/ 23 h 149"/>
                  <a:gd name="T52" fmla="*/ 118 w 237"/>
                  <a:gd name="T53" fmla="*/ 30 h 149"/>
                  <a:gd name="T54" fmla="*/ 119 w 237"/>
                  <a:gd name="T55" fmla="*/ 37 h 149"/>
                  <a:gd name="T56" fmla="*/ 119 w 237"/>
                  <a:gd name="T57" fmla="*/ 37 h 149"/>
                  <a:gd name="T58" fmla="*/ 118 w 237"/>
                  <a:gd name="T59" fmla="*/ 45 h 149"/>
                  <a:gd name="T60" fmla="*/ 114 w 237"/>
                  <a:gd name="T61" fmla="*/ 52 h 149"/>
                  <a:gd name="T62" fmla="*/ 108 w 237"/>
                  <a:gd name="T63" fmla="*/ 58 h 149"/>
                  <a:gd name="T64" fmla="*/ 101 w 237"/>
                  <a:gd name="T65" fmla="*/ 63 h 149"/>
                  <a:gd name="T66" fmla="*/ 93 w 237"/>
                  <a:gd name="T67" fmla="*/ 68 h 149"/>
                  <a:gd name="T68" fmla="*/ 82 w 237"/>
                  <a:gd name="T69" fmla="*/ 71 h 149"/>
                  <a:gd name="T70" fmla="*/ 72 w 237"/>
                  <a:gd name="T71" fmla="*/ 74 h 149"/>
                  <a:gd name="T72" fmla="*/ 59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8" y="149"/>
                    </a:moveTo>
                    <a:lnTo>
                      <a:pt x="118" y="149"/>
                    </a:lnTo>
                    <a:lnTo>
                      <a:pt x="94" y="148"/>
                    </a:lnTo>
                    <a:lnTo>
                      <a:pt x="72" y="143"/>
                    </a:lnTo>
                    <a:lnTo>
                      <a:pt x="52" y="136"/>
                    </a:lnTo>
                    <a:lnTo>
                      <a:pt x="34" y="127"/>
                    </a:lnTo>
                    <a:lnTo>
                      <a:pt x="20" y="117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0" y="34"/>
                    </a:lnTo>
                    <a:lnTo>
                      <a:pt x="34" y="22"/>
                    </a:lnTo>
                    <a:lnTo>
                      <a:pt x="52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3" y="1"/>
                    </a:lnTo>
                    <a:lnTo>
                      <a:pt x="164" y="6"/>
                    </a:lnTo>
                    <a:lnTo>
                      <a:pt x="185" y="13"/>
                    </a:lnTo>
                    <a:lnTo>
                      <a:pt x="202" y="22"/>
                    </a:lnTo>
                    <a:lnTo>
                      <a:pt x="216" y="34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6" y="117"/>
                    </a:lnTo>
                    <a:lnTo>
                      <a:pt x="202" y="127"/>
                    </a:lnTo>
                    <a:lnTo>
                      <a:pt x="185" y="136"/>
                    </a:lnTo>
                    <a:lnTo>
                      <a:pt x="164" y="143"/>
                    </a:lnTo>
                    <a:lnTo>
                      <a:pt x="143" y="148"/>
                    </a:lnTo>
                    <a:lnTo>
                      <a:pt x="118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26" name="Freeform 334"/>
              <p:cNvSpPr>
                <a:spLocks/>
              </p:cNvSpPr>
              <p:nvPr/>
            </p:nvSpPr>
            <p:spPr bwMode="auto">
              <a:xfrm>
                <a:off x="3658" y="2377"/>
                <a:ext cx="138" cy="46"/>
              </a:xfrm>
              <a:custGeom>
                <a:avLst/>
                <a:gdLst>
                  <a:gd name="T0" fmla="*/ 0 w 275"/>
                  <a:gd name="T1" fmla="*/ 1 h 92"/>
                  <a:gd name="T2" fmla="*/ 3 w 275"/>
                  <a:gd name="T3" fmla="*/ 14 h 92"/>
                  <a:gd name="T4" fmla="*/ 6 w 275"/>
                  <a:gd name="T5" fmla="*/ 22 h 92"/>
                  <a:gd name="T6" fmla="*/ 11 w 275"/>
                  <a:gd name="T7" fmla="*/ 28 h 92"/>
                  <a:gd name="T8" fmla="*/ 18 w 275"/>
                  <a:gd name="T9" fmla="*/ 33 h 92"/>
                  <a:gd name="T10" fmla="*/ 25 w 275"/>
                  <a:gd name="T11" fmla="*/ 38 h 92"/>
                  <a:gd name="T12" fmla="*/ 34 w 275"/>
                  <a:gd name="T13" fmla="*/ 42 h 92"/>
                  <a:gd name="T14" fmla="*/ 44 w 275"/>
                  <a:gd name="T15" fmla="*/ 44 h 92"/>
                  <a:gd name="T16" fmla="*/ 56 w 275"/>
                  <a:gd name="T17" fmla="*/ 46 h 92"/>
                  <a:gd name="T18" fmla="*/ 69 w 275"/>
                  <a:gd name="T19" fmla="*/ 46 h 92"/>
                  <a:gd name="T20" fmla="*/ 79 w 275"/>
                  <a:gd name="T21" fmla="*/ 46 h 92"/>
                  <a:gd name="T22" fmla="*/ 90 w 275"/>
                  <a:gd name="T23" fmla="*/ 43 h 92"/>
                  <a:gd name="T24" fmla="*/ 101 w 275"/>
                  <a:gd name="T25" fmla="*/ 40 h 92"/>
                  <a:gd name="T26" fmla="*/ 110 w 275"/>
                  <a:gd name="T27" fmla="*/ 36 h 92"/>
                  <a:gd name="T28" fmla="*/ 119 w 275"/>
                  <a:gd name="T29" fmla="*/ 31 h 92"/>
                  <a:gd name="T30" fmla="*/ 126 w 275"/>
                  <a:gd name="T31" fmla="*/ 26 h 92"/>
                  <a:gd name="T32" fmla="*/ 132 w 275"/>
                  <a:gd name="T33" fmla="*/ 20 h 92"/>
                  <a:gd name="T34" fmla="*/ 136 w 275"/>
                  <a:gd name="T35" fmla="*/ 13 h 92"/>
                  <a:gd name="T36" fmla="*/ 138 w 275"/>
                  <a:gd name="T37" fmla="*/ 0 h 92"/>
                  <a:gd name="T38" fmla="*/ 135 w 275"/>
                  <a:gd name="T39" fmla="*/ 7 h 92"/>
                  <a:gd name="T40" fmla="*/ 129 w 275"/>
                  <a:gd name="T41" fmla="*/ 15 h 92"/>
                  <a:gd name="T42" fmla="*/ 122 w 275"/>
                  <a:gd name="T43" fmla="*/ 21 h 92"/>
                  <a:gd name="T44" fmla="*/ 114 w 275"/>
                  <a:gd name="T45" fmla="*/ 26 h 92"/>
                  <a:gd name="T46" fmla="*/ 105 w 275"/>
                  <a:gd name="T47" fmla="*/ 31 h 92"/>
                  <a:gd name="T48" fmla="*/ 94 w 275"/>
                  <a:gd name="T49" fmla="*/ 34 h 92"/>
                  <a:gd name="T50" fmla="*/ 82 w 275"/>
                  <a:gd name="T51" fmla="*/ 36 h 92"/>
                  <a:gd name="T52" fmla="*/ 69 w 275"/>
                  <a:gd name="T53" fmla="*/ 37 h 92"/>
                  <a:gd name="T54" fmla="*/ 56 w 275"/>
                  <a:gd name="T55" fmla="*/ 36 h 92"/>
                  <a:gd name="T56" fmla="*/ 45 w 275"/>
                  <a:gd name="T57" fmla="*/ 35 h 92"/>
                  <a:gd name="T58" fmla="*/ 34 w 275"/>
                  <a:gd name="T59" fmla="*/ 31 h 92"/>
                  <a:gd name="T60" fmla="*/ 25 w 275"/>
                  <a:gd name="T61" fmla="*/ 27 h 92"/>
                  <a:gd name="T62" fmla="*/ 16 w 275"/>
                  <a:gd name="T63" fmla="*/ 22 h 92"/>
                  <a:gd name="T64" fmla="*/ 10 w 275"/>
                  <a:gd name="T65" fmla="*/ 15 h 92"/>
                  <a:gd name="T66" fmla="*/ 4 w 275"/>
                  <a:gd name="T67" fmla="*/ 9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2"/>
                    </a:moveTo>
                    <a:lnTo>
                      <a:pt x="5" y="29"/>
                    </a:lnTo>
                    <a:lnTo>
                      <a:pt x="12" y="43"/>
                    </a:lnTo>
                    <a:lnTo>
                      <a:pt x="22" y="56"/>
                    </a:lnTo>
                    <a:lnTo>
                      <a:pt x="35" y="66"/>
                    </a:lnTo>
                    <a:lnTo>
                      <a:pt x="50" y="76"/>
                    </a:lnTo>
                    <a:lnTo>
                      <a:pt x="68" y="83"/>
                    </a:lnTo>
                    <a:lnTo>
                      <a:pt x="88" y="87"/>
                    </a:lnTo>
                    <a:lnTo>
                      <a:pt x="112" y="91"/>
                    </a:lnTo>
                    <a:lnTo>
                      <a:pt x="137" y="92"/>
                    </a:lnTo>
                    <a:lnTo>
                      <a:pt x="158" y="91"/>
                    </a:lnTo>
                    <a:lnTo>
                      <a:pt x="180" y="86"/>
                    </a:lnTo>
                    <a:lnTo>
                      <a:pt x="201" y="80"/>
                    </a:lnTo>
                    <a:lnTo>
                      <a:pt x="220" y="72"/>
                    </a:lnTo>
                    <a:lnTo>
                      <a:pt x="237" y="63"/>
                    </a:lnTo>
                    <a:lnTo>
                      <a:pt x="252" y="52"/>
                    </a:lnTo>
                    <a:lnTo>
                      <a:pt x="264" y="39"/>
                    </a:lnTo>
                    <a:lnTo>
                      <a:pt x="271" y="26"/>
                    </a:lnTo>
                    <a:lnTo>
                      <a:pt x="275" y="0"/>
                    </a:lnTo>
                    <a:lnTo>
                      <a:pt x="269" y="15"/>
                    </a:lnTo>
                    <a:lnTo>
                      <a:pt x="258" y="30"/>
                    </a:lnTo>
                    <a:lnTo>
                      <a:pt x="244" y="42"/>
                    </a:lnTo>
                    <a:lnTo>
                      <a:pt x="228" y="53"/>
                    </a:lnTo>
                    <a:lnTo>
                      <a:pt x="209" y="62"/>
                    </a:lnTo>
                    <a:lnTo>
                      <a:pt x="187" y="68"/>
                    </a:lnTo>
                    <a:lnTo>
                      <a:pt x="163" y="72"/>
                    </a:lnTo>
                    <a:lnTo>
                      <a:pt x="137" y="73"/>
                    </a:lnTo>
                    <a:lnTo>
                      <a:pt x="112" y="72"/>
                    </a:lnTo>
                    <a:lnTo>
                      <a:pt x="89" y="69"/>
                    </a:lnTo>
                    <a:lnTo>
                      <a:pt x="67" y="62"/>
                    </a:lnTo>
                    <a:lnTo>
                      <a:pt x="49" y="54"/>
                    </a:lnTo>
                    <a:lnTo>
                      <a:pt x="32" y="43"/>
                    </a:lnTo>
                    <a:lnTo>
                      <a:pt x="19" y="31"/>
                    </a:lnTo>
                    <a:lnTo>
                      <a:pt x="8" y="17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27" name="Freeform 335"/>
              <p:cNvSpPr>
                <a:spLocks/>
              </p:cNvSpPr>
              <p:nvPr/>
            </p:nvSpPr>
            <p:spPr bwMode="auto">
              <a:xfrm>
                <a:off x="3660" y="2302"/>
                <a:ext cx="140" cy="88"/>
              </a:xfrm>
              <a:custGeom>
                <a:avLst/>
                <a:gdLst>
                  <a:gd name="T0" fmla="*/ 138 w 279"/>
                  <a:gd name="T1" fmla="*/ 54 h 175"/>
                  <a:gd name="T2" fmla="*/ 134 w 279"/>
                  <a:gd name="T3" fmla="*/ 61 h 175"/>
                  <a:gd name="T4" fmla="*/ 129 w 279"/>
                  <a:gd name="T5" fmla="*/ 68 h 175"/>
                  <a:gd name="T6" fmla="*/ 122 w 279"/>
                  <a:gd name="T7" fmla="*/ 73 h 175"/>
                  <a:gd name="T8" fmla="*/ 114 w 279"/>
                  <a:gd name="T9" fmla="*/ 78 h 175"/>
                  <a:gd name="T10" fmla="*/ 104 w 279"/>
                  <a:gd name="T11" fmla="*/ 82 h 175"/>
                  <a:gd name="T12" fmla="*/ 93 w 279"/>
                  <a:gd name="T13" fmla="*/ 85 h 175"/>
                  <a:gd name="T14" fmla="*/ 82 w 279"/>
                  <a:gd name="T15" fmla="*/ 87 h 175"/>
                  <a:gd name="T16" fmla="*/ 70 w 279"/>
                  <a:gd name="T17" fmla="*/ 88 h 175"/>
                  <a:gd name="T18" fmla="*/ 57 w 279"/>
                  <a:gd name="T19" fmla="*/ 87 h 175"/>
                  <a:gd name="T20" fmla="*/ 46 w 279"/>
                  <a:gd name="T21" fmla="*/ 85 h 175"/>
                  <a:gd name="T22" fmla="*/ 35 w 279"/>
                  <a:gd name="T23" fmla="*/ 82 h 175"/>
                  <a:gd name="T24" fmla="*/ 25 w 279"/>
                  <a:gd name="T25" fmla="*/ 77 h 175"/>
                  <a:gd name="T26" fmla="*/ 16 w 279"/>
                  <a:gd name="T27" fmla="*/ 72 h 175"/>
                  <a:gd name="T28" fmla="*/ 9 w 279"/>
                  <a:gd name="T29" fmla="*/ 66 h 175"/>
                  <a:gd name="T30" fmla="*/ 5 w 279"/>
                  <a:gd name="T31" fmla="*/ 60 h 175"/>
                  <a:gd name="T32" fmla="*/ 1 w 279"/>
                  <a:gd name="T33" fmla="*/ 52 h 175"/>
                  <a:gd name="T34" fmla="*/ 1 w 279"/>
                  <a:gd name="T35" fmla="*/ 50 h 175"/>
                  <a:gd name="T36" fmla="*/ 1 w 279"/>
                  <a:gd name="T37" fmla="*/ 48 h 175"/>
                  <a:gd name="T38" fmla="*/ 0 w 279"/>
                  <a:gd name="T39" fmla="*/ 46 h 175"/>
                  <a:gd name="T40" fmla="*/ 0 w 279"/>
                  <a:gd name="T41" fmla="*/ 44 h 175"/>
                  <a:gd name="T42" fmla="*/ 1 w 279"/>
                  <a:gd name="T43" fmla="*/ 35 h 175"/>
                  <a:gd name="T44" fmla="*/ 5 w 279"/>
                  <a:gd name="T45" fmla="*/ 27 h 175"/>
                  <a:gd name="T46" fmla="*/ 12 w 279"/>
                  <a:gd name="T47" fmla="*/ 19 h 175"/>
                  <a:gd name="T48" fmla="*/ 20 w 279"/>
                  <a:gd name="T49" fmla="*/ 13 h 175"/>
                  <a:gd name="T50" fmla="*/ 31 w 279"/>
                  <a:gd name="T51" fmla="*/ 8 h 175"/>
                  <a:gd name="T52" fmla="*/ 43 w 279"/>
                  <a:gd name="T53" fmla="*/ 4 h 175"/>
                  <a:gd name="T54" fmla="*/ 56 w 279"/>
                  <a:gd name="T55" fmla="*/ 2 h 175"/>
                  <a:gd name="T56" fmla="*/ 70 w 279"/>
                  <a:gd name="T57" fmla="*/ 0 h 175"/>
                  <a:gd name="T58" fmla="*/ 84 w 279"/>
                  <a:gd name="T59" fmla="*/ 2 h 175"/>
                  <a:gd name="T60" fmla="*/ 97 w 279"/>
                  <a:gd name="T61" fmla="*/ 4 h 175"/>
                  <a:gd name="T62" fmla="*/ 109 w 279"/>
                  <a:gd name="T63" fmla="*/ 8 h 175"/>
                  <a:gd name="T64" fmla="*/ 119 w 279"/>
                  <a:gd name="T65" fmla="*/ 13 h 175"/>
                  <a:gd name="T66" fmla="*/ 127 w 279"/>
                  <a:gd name="T67" fmla="*/ 19 h 175"/>
                  <a:gd name="T68" fmla="*/ 134 w 279"/>
                  <a:gd name="T69" fmla="*/ 27 h 175"/>
                  <a:gd name="T70" fmla="*/ 138 w 279"/>
                  <a:gd name="T71" fmla="*/ 35 h 175"/>
                  <a:gd name="T72" fmla="*/ 140 w 279"/>
                  <a:gd name="T73" fmla="*/ 44 h 175"/>
                  <a:gd name="T74" fmla="*/ 140 w 279"/>
                  <a:gd name="T75" fmla="*/ 46 h 175"/>
                  <a:gd name="T76" fmla="*/ 139 w 279"/>
                  <a:gd name="T77" fmla="*/ 49 h 175"/>
                  <a:gd name="T78" fmla="*/ 138 w 279"/>
                  <a:gd name="T79" fmla="*/ 52 h 175"/>
                  <a:gd name="T80" fmla="*/ 138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275" y="107"/>
                    </a:moveTo>
                    <a:lnTo>
                      <a:pt x="268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6"/>
                    </a:lnTo>
                    <a:lnTo>
                      <a:pt x="208" y="164"/>
                    </a:lnTo>
                    <a:lnTo>
                      <a:pt x="186" y="170"/>
                    </a:lnTo>
                    <a:lnTo>
                      <a:pt x="163" y="174"/>
                    </a:lnTo>
                    <a:lnTo>
                      <a:pt x="139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4"/>
                    </a:lnTo>
                    <a:lnTo>
                      <a:pt x="49" y="154"/>
                    </a:lnTo>
                    <a:lnTo>
                      <a:pt x="32" y="144"/>
                    </a:lnTo>
                    <a:lnTo>
                      <a:pt x="18" y="131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0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1" y="3"/>
                    </a:lnTo>
                    <a:lnTo>
                      <a:pt x="139" y="0"/>
                    </a:lnTo>
                    <a:lnTo>
                      <a:pt x="167" y="3"/>
                    </a:lnTo>
                    <a:lnTo>
                      <a:pt x="193" y="7"/>
                    </a:lnTo>
                    <a:lnTo>
                      <a:pt x="217" y="15"/>
                    </a:lnTo>
                    <a:lnTo>
                      <a:pt x="238" y="26"/>
                    </a:lnTo>
                    <a:lnTo>
                      <a:pt x="254" y="38"/>
                    </a:lnTo>
                    <a:lnTo>
                      <a:pt x="268" y="53"/>
                    </a:lnTo>
                    <a:lnTo>
                      <a:pt x="276" y="70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7" y="98"/>
                    </a:lnTo>
                    <a:lnTo>
                      <a:pt x="276" y="103"/>
                    </a:lnTo>
                    <a:lnTo>
                      <a:pt x="275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28" name="Freeform 336"/>
              <p:cNvSpPr>
                <a:spLocks/>
              </p:cNvSpPr>
              <p:nvPr/>
            </p:nvSpPr>
            <p:spPr bwMode="auto">
              <a:xfrm>
                <a:off x="3660" y="2302"/>
                <a:ext cx="140" cy="88"/>
              </a:xfrm>
              <a:custGeom>
                <a:avLst/>
                <a:gdLst>
                  <a:gd name="T0" fmla="*/ 138 w 279"/>
                  <a:gd name="T1" fmla="*/ 54 h 175"/>
                  <a:gd name="T2" fmla="*/ 138 w 279"/>
                  <a:gd name="T3" fmla="*/ 54 h 175"/>
                  <a:gd name="T4" fmla="*/ 134 w 279"/>
                  <a:gd name="T5" fmla="*/ 61 h 175"/>
                  <a:gd name="T6" fmla="*/ 129 w 279"/>
                  <a:gd name="T7" fmla="*/ 68 h 175"/>
                  <a:gd name="T8" fmla="*/ 122 w 279"/>
                  <a:gd name="T9" fmla="*/ 73 h 175"/>
                  <a:gd name="T10" fmla="*/ 114 w 279"/>
                  <a:gd name="T11" fmla="*/ 78 h 175"/>
                  <a:gd name="T12" fmla="*/ 104 w 279"/>
                  <a:gd name="T13" fmla="*/ 82 h 175"/>
                  <a:gd name="T14" fmla="*/ 93 w 279"/>
                  <a:gd name="T15" fmla="*/ 85 h 175"/>
                  <a:gd name="T16" fmla="*/ 82 w 279"/>
                  <a:gd name="T17" fmla="*/ 87 h 175"/>
                  <a:gd name="T18" fmla="*/ 70 w 279"/>
                  <a:gd name="T19" fmla="*/ 88 h 175"/>
                  <a:gd name="T20" fmla="*/ 70 w 279"/>
                  <a:gd name="T21" fmla="*/ 88 h 175"/>
                  <a:gd name="T22" fmla="*/ 57 w 279"/>
                  <a:gd name="T23" fmla="*/ 87 h 175"/>
                  <a:gd name="T24" fmla="*/ 46 w 279"/>
                  <a:gd name="T25" fmla="*/ 85 h 175"/>
                  <a:gd name="T26" fmla="*/ 35 w 279"/>
                  <a:gd name="T27" fmla="*/ 82 h 175"/>
                  <a:gd name="T28" fmla="*/ 25 w 279"/>
                  <a:gd name="T29" fmla="*/ 77 h 175"/>
                  <a:gd name="T30" fmla="*/ 16 w 279"/>
                  <a:gd name="T31" fmla="*/ 72 h 175"/>
                  <a:gd name="T32" fmla="*/ 9 w 279"/>
                  <a:gd name="T33" fmla="*/ 66 h 175"/>
                  <a:gd name="T34" fmla="*/ 5 w 279"/>
                  <a:gd name="T35" fmla="*/ 60 h 175"/>
                  <a:gd name="T36" fmla="*/ 1 w 279"/>
                  <a:gd name="T37" fmla="*/ 52 h 175"/>
                  <a:gd name="T38" fmla="*/ 1 w 279"/>
                  <a:gd name="T39" fmla="*/ 52 h 175"/>
                  <a:gd name="T40" fmla="*/ 1 w 279"/>
                  <a:gd name="T41" fmla="*/ 50 h 175"/>
                  <a:gd name="T42" fmla="*/ 1 w 279"/>
                  <a:gd name="T43" fmla="*/ 48 h 175"/>
                  <a:gd name="T44" fmla="*/ 0 w 279"/>
                  <a:gd name="T45" fmla="*/ 46 h 175"/>
                  <a:gd name="T46" fmla="*/ 0 w 279"/>
                  <a:gd name="T47" fmla="*/ 44 h 175"/>
                  <a:gd name="T48" fmla="*/ 0 w 279"/>
                  <a:gd name="T49" fmla="*/ 44 h 175"/>
                  <a:gd name="T50" fmla="*/ 1 w 279"/>
                  <a:gd name="T51" fmla="*/ 35 h 175"/>
                  <a:gd name="T52" fmla="*/ 5 w 279"/>
                  <a:gd name="T53" fmla="*/ 27 h 175"/>
                  <a:gd name="T54" fmla="*/ 12 w 279"/>
                  <a:gd name="T55" fmla="*/ 19 h 175"/>
                  <a:gd name="T56" fmla="*/ 20 w 279"/>
                  <a:gd name="T57" fmla="*/ 13 h 175"/>
                  <a:gd name="T58" fmla="*/ 31 w 279"/>
                  <a:gd name="T59" fmla="*/ 8 h 175"/>
                  <a:gd name="T60" fmla="*/ 43 w 279"/>
                  <a:gd name="T61" fmla="*/ 4 h 175"/>
                  <a:gd name="T62" fmla="*/ 56 w 279"/>
                  <a:gd name="T63" fmla="*/ 2 h 175"/>
                  <a:gd name="T64" fmla="*/ 70 w 279"/>
                  <a:gd name="T65" fmla="*/ 0 h 175"/>
                  <a:gd name="T66" fmla="*/ 70 w 279"/>
                  <a:gd name="T67" fmla="*/ 0 h 175"/>
                  <a:gd name="T68" fmla="*/ 84 w 279"/>
                  <a:gd name="T69" fmla="*/ 2 h 175"/>
                  <a:gd name="T70" fmla="*/ 97 w 279"/>
                  <a:gd name="T71" fmla="*/ 4 h 175"/>
                  <a:gd name="T72" fmla="*/ 109 w 279"/>
                  <a:gd name="T73" fmla="*/ 8 h 175"/>
                  <a:gd name="T74" fmla="*/ 119 w 279"/>
                  <a:gd name="T75" fmla="*/ 13 h 175"/>
                  <a:gd name="T76" fmla="*/ 127 w 279"/>
                  <a:gd name="T77" fmla="*/ 19 h 175"/>
                  <a:gd name="T78" fmla="*/ 134 w 279"/>
                  <a:gd name="T79" fmla="*/ 27 h 175"/>
                  <a:gd name="T80" fmla="*/ 138 w 279"/>
                  <a:gd name="T81" fmla="*/ 35 h 175"/>
                  <a:gd name="T82" fmla="*/ 140 w 279"/>
                  <a:gd name="T83" fmla="*/ 44 h 175"/>
                  <a:gd name="T84" fmla="*/ 140 w 279"/>
                  <a:gd name="T85" fmla="*/ 44 h 175"/>
                  <a:gd name="T86" fmla="*/ 140 w 279"/>
                  <a:gd name="T87" fmla="*/ 46 h 175"/>
                  <a:gd name="T88" fmla="*/ 139 w 279"/>
                  <a:gd name="T89" fmla="*/ 49 h 175"/>
                  <a:gd name="T90" fmla="*/ 138 w 279"/>
                  <a:gd name="T91" fmla="*/ 52 h 175"/>
                  <a:gd name="T92" fmla="*/ 138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275" y="107"/>
                    </a:moveTo>
                    <a:lnTo>
                      <a:pt x="275" y="107"/>
                    </a:lnTo>
                    <a:lnTo>
                      <a:pt x="268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6"/>
                    </a:lnTo>
                    <a:lnTo>
                      <a:pt x="208" y="164"/>
                    </a:lnTo>
                    <a:lnTo>
                      <a:pt x="186" y="170"/>
                    </a:lnTo>
                    <a:lnTo>
                      <a:pt x="163" y="174"/>
                    </a:lnTo>
                    <a:lnTo>
                      <a:pt x="139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4"/>
                    </a:lnTo>
                    <a:lnTo>
                      <a:pt x="49" y="154"/>
                    </a:lnTo>
                    <a:lnTo>
                      <a:pt x="32" y="144"/>
                    </a:lnTo>
                    <a:lnTo>
                      <a:pt x="18" y="131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0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1" y="3"/>
                    </a:lnTo>
                    <a:lnTo>
                      <a:pt x="139" y="0"/>
                    </a:lnTo>
                    <a:lnTo>
                      <a:pt x="167" y="3"/>
                    </a:lnTo>
                    <a:lnTo>
                      <a:pt x="193" y="7"/>
                    </a:lnTo>
                    <a:lnTo>
                      <a:pt x="217" y="15"/>
                    </a:lnTo>
                    <a:lnTo>
                      <a:pt x="238" y="26"/>
                    </a:lnTo>
                    <a:lnTo>
                      <a:pt x="254" y="38"/>
                    </a:lnTo>
                    <a:lnTo>
                      <a:pt x="268" y="53"/>
                    </a:lnTo>
                    <a:lnTo>
                      <a:pt x="276" y="70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7" y="98"/>
                    </a:lnTo>
                    <a:lnTo>
                      <a:pt x="276" y="103"/>
                    </a:lnTo>
                    <a:lnTo>
                      <a:pt x="275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29" name="Freeform 337"/>
              <p:cNvSpPr>
                <a:spLocks/>
              </p:cNvSpPr>
              <p:nvPr/>
            </p:nvSpPr>
            <p:spPr bwMode="auto">
              <a:xfrm>
                <a:off x="3671" y="2310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47 w 237"/>
                  <a:gd name="T3" fmla="*/ 73 h 149"/>
                  <a:gd name="T4" fmla="*/ 36 w 237"/>
                  <a:gd name="T5" fmla="*/ 71 h 149"/>
                  <a:gd name="T6" fmla="*/ 26 w 237"/>
                  <a:gd name="T7" fmla="*/ 68 h 149"/>
                  <a:gd name="T8" fmla="*/ 17 w 237"/>
                  <a:gd name="T9" fmla="*/ 63 h 149"/>
                  <a:gd name="T10" fmla="*/ 10 w 237"/>
                  <a:gd name="T11" fmla="*/ 57 h 149"/>
                  <a:gd name="T12" fmla="*/ 5 w 237"/>
                  <a:gd name="T13" fmla="*/ 51 h 149"/>
                  <a:gd name="T14" fmla="*/ 1 w 237"/>
                  <a:gd name="T15" fmla="*/ 44 h 149"/>
                  <a:gd name="T16" fmla="*/ 0 w 237"/>
                  <a:gd name="T17" fmla="*/ 37 h 149"/>
                  <a:gd name="T18" fmla="*/ 1 w 237"/>
                  <a:gd name="T19" fmla="*/ 29 h 149"/>
                  <a:gd name="T20" fmla="*/ 5 w 237"/>
                  <a:gd name="T21" fmla="*/ 22 h 149"/>
                  <a:gd name="T22" fmla="*/ 10 w 237"/>
                  <a:gd name="T23" fmla="*/ 16 h 149"/>
                  <a:gd name="T24" fmla="*/ 17 w 237"/>
                  <a:gd name="T25" fmla="*/ 11 h 149"/>
                  <a:gd name="T26" fmla="*/ 26 w 237"/>
                  <a:gd name="T27" fmla="*/ 6 h 149"/>
                  <a:gd name="T28" fmla="*/ 36 w 237"/>
                  <a:gd name="T29" fmla="*/ 3 h 149"/>
                  <a:gd name="T30" fmla="*/ 47 w 237"/>
                  <a:gd name="T31" fmla="*/ 0 h 149"/>
                  <a:gd name="T32" fmla="*/ 59 w 237"/>
                  <a:gd name="T33" fmla="*/ 0 h 149"/>
                  <a:gd name="T34" fmla="*/ 71 w 237"/>
                  <a:gd name="T35" fmla="*/ 0 h 149"/>
                  <a:gd name="T36" fmla="*/ 82 w 237"/>
                  <a:gd name="T37" fmla="*/ 3 h 149"/>
                  <a:gd name="T38" fmla="*/ 93 w 237"/>
                  <a:gd name="T39" fmla="*/ 6 h 149"/>
                  <a:gd name="T40" fmla="*/ 101 w 237"/>
                  <a:gd name="T41" fmla="*/ 11 h 149"/>
                  <a:gd name="T42" fmla="*/ 108 w 237"/>
                  <a:gd name="T43" fmla="*/ 16 h 149"/>
                  <a:gd name="T44" fmla="*/ 114 w 237"/>
                  <a:gd name="T45" fmla="*/ 22 h 149"/>
                  <a:gd name="T46" fmla="*/ 118 w 237"/>
                  <a:gd name="T47" fmla="*/ 29 h 149"/>
                  <a:gd name="T48" fmla="*/ 119 w 237"/>
                  <a:gd name="T49" fmla="*/ 37 h 149"/>
                  <a:gd name="T50" fmla="*/ 118 w 237"/>
                  <a:gd name="T51" fmla="*/ 44 h 149"/>
                  <a:gd name="T52" fmla="*/ 114 w 237"/>
                  <a:gd name="T53" fmla="*/ 51 h 149"/>
                  <a:gd name="T54" fmla="*/ 108 w 237"/>
                  <a:gd name="T55" fmla="*/ 57 h 149"/>
                  <a:gd name="T56" fmla="*/ 101 w 237"/>
                  <a:gd name="T57" fmla="*/ 63 h 149"/>
                  <a:gd name="T58" fmla="*/ 93 w 237"/>
                  <a:gd name="T59" fmla="*/ 68 h 149"/>
                  <a:gd name="T60" fmla="*/ 82 w 237"/>
                  <a:gd name="T61" fmla="*/ 71 h 149"/>
                  <a:gd name="T62" fmla="*/ 71 w 237"/>
                  <a:gd name="T63" fmla="*/ 73 h 149"/>
                  <a:gd name="T64" fmla="*/ 59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8" y="149"/>
                    </a:moveTo>
                    <a:lnTo>
                      <a:pt x="94" y="147"/>
                    </a:lnTo>
                    <a:lnTo>
                      <a:pt x="72" y="143"/>
                    </a:lnTo>
                    <a:lnTo>
                      <a:pt x="51" y="136"/>
                    </a:lnTo>
                    <a:lnTo>
                      <a:pt x="34" y="127"/>
                    </a:lnTo>
                    <a:lnTo>
                      <a:pt x="20" y="115"/>
                    </a:lnTo>
                    <a:lnTo>
                      <a:pt x="9" y="103"/>
                    </a:lnTo>
                    <a:lnTo>
                      <a:pt x="2" y="89"/>
                    </a:lnTo>
                    <a:lnTo>
                      <a:pt x="0" y="74"/>
                    </a:lnTo>
                    <a:lnTo>
                      <a:pt x="2" y="59"/>
                    </a:lnTo>
                    <a:lnTo>
                      <a:pt x="9" y="45"/>
                    </a:lnTo>
                    <a:lnTo>
                      <a:pt x="20" y="32"/>
                    </a:lnTo>
                    <a:lnTo>
                      <a:pt x="34" y="22"/>
                    </a:lnTo>
                    <a:lnTo>
                      <a:pt x="51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2" y="1"/>
                    </a:lnTo>
                    <a:lnTo>
                      <a:pt x="164" y="6"/>
                    </a:lnTo>
                    <a:lnTo>
                      <a:pt x="185" y="13"/>
                    </a:lnTo>
                    <a:lnTo>
                      <a:pt x="202" y="22"/>
                    </a:lnTo>
                    <a:lnTo>
                      <a:pt x="216" y="32"/>
                    </a:lnTo>
                    <a:lnTo>
                      <a:pt x="228" y="45"/>
                    </a:lnTo>
                    <a:lnTo>
                      <a:pt x="235" y="59"/>
                    </a:lnTo>
                    <a:lnTo>
                      <a:pt x="237" y="74"/>
                    </a:lnTo>
                    <a:lnTo>
                      <a:pt x="235" y="89"/>
                    </a:lnTo>
                    <a:lnTo>
                      <a:pt x="228" y="103"/>
                    </a:lnTo>
                    <a:lnTo>
                      <a:pt x="216" y="115"/>
                    </a:lnTo>
                    <a:lnTo>
                      <a:pt x="202" y="127"/>
                    </a:lnTo>
                    <a:lnTo>
                      <a:pt x="185" y="136"/>
                    </a:lnTo>
                    <a:lnTo>
                      <a:pt x="164" y="143"/>
                    </a:lnTo>
                    <a:lnTo>
                      <a:pt x="142" y="147"/>
                    </a:lnTo>
                    <a:lnTo>
                      <a:pt x="118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0" name="Freeform 338"/>
              <p:cNvSpPr>
                <a:spLocks/>
              </p:cNvSpPr>
              <p:nvPr/>
            </p:nvSpPr>
            <p:spPr bwMode="auto">
              <a:xfrm>
                <a:off x="3671" y="2310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59 w 237"/>
                  <a:gd name="T3" fmla="*/ 74 h 149"/>
                  <a:gd name="T4" fmla="*/ 47 w 237"/>
                  <a:gd name="T5" fmla="*/ 73 h 149"/>
                  <a:gd name="T6" fmla="*/ 36 w 237"/>
                  <a:gd name="T7" fmla="*/ 71 h 149"/>
                  <a:gd name="T8" fmla="*/ 26 w 237"/>
                  <a:gd name="T9" fmla="*/ 68 h 149"/>
                  <a:gd name="T10" fmla="*/ 17 w 237"/>
                  <a:gd name="T11" fmla="*/ 63 h 149"/>
                  <a:gd name="T12" fmla="*/ 10 w 237"/>
                  <a:gd name="T13" fmla="*/ 57 h 149"/>
                  <a:gd name="T14" fmla="*/ 5 w 237"/>
                  <a:gd name="T15" fmla="*/ 51 h 149"/>
                  <a:gd name="T16" fmla="*/ 1 w 237"/>
                  <a:gd name="T17" fmla="*/ 44 h 149"/>
                  <a:gd name="T18" fmla="*/ 0 w 237"/>
                  <a:gd name="T19" fmla="*/ 37 h 149"/>
                  <a:gd name="T20" fmla="*/ 0 w 237"/>
                  <a:gd name="T21" fmla="*/ 37 h 149"/>
                  <a:gd name="T22" fmla="*/ 1 w 237"/>
                  <a:gd name="T23" fmla="*/ 29 h 149"/>
                  <a:gd name="T24" fmla="*/ 5 w 237"/>
                  <a:gd name="T25" fmla="*/ 22 h 149"/>
                  <a:gd name="T26" fmla="*/ 10 w 237"/>
                  <a:gd name="T27" fmla="*/ 16 h 149"/>
                  <a:gd name="T28" fmla="*/ 17 w 237"/>
                  <a:gd name="T29" fmla="*/ 11 h 149"/>
                  <a:gd name="T30" fmla="*/ 26 w 237"/>
                  <a:gd name="T31" fmla="*/ 6 h 149"/>
                  <a:gd name="T32" fmla="*/ 36 w 237"/>
                  <a:gd name="T33" fmla="*/ 3 h 149"/>
                  <a:gd name="T34" fmla="*/ 47 w 237"/>
                  <a:gd name="T35" fmla="*/ 0 h 149"/>
                  <a:gd name="T36" fmla="*/ 59 w 237"/>
                  <a:gd name="T37" fmla="*/ 0 h 149"/>
                  <a:gd name="T38" fmla="*/ 59 w 237"/>
                  <a:gd name="T39" fmla="*/ 0 h 149"/>
                  <a:gd name="T40" fmla="*/ 71 w 237"/>
                  <a:gd name="T41" fmla="*/ 0 h 149"/>
                  <a:gd name="T42" fmla="*/ 82 w 237"/>
                  <a:gd name="T43" fmla="*/ 3 h 149"/>
                  <a:gd name="T44" fmla="*/ 93 w 237"/>
                  <a:gd name="T45" fmla="*/ 6 h 149"/>
                  <a:gd name="T46" fmla="*/ 101 w 237"/>
                  <a:gd name="T47" fmla="*/ 11 h 149"/>
                  <a:gd name="T48" fmla="*/ 108 w 237"/>
                  <a:gd name="T49" fmla="*/ 16 h 149"/>
                  <a:gd name="T50" fmla="*/ 114 w 237"/>
                  <a:gd name="T51" fmla="*/ 22 h 149"/>
                  <a:gd name="T52" fmla="*/ 118 w 237"/>
                  <a:gd name="T53" fmla="*/ 29 h 149"/>
                  <a:gd name="T54" fmla="*/ 119 w 237"/>
                  <a:gd name="T55" fmla="*/ 37 h 149"/>
                  <a:gd name="T56" fmla="*/ 119 w 237"/>
                  <a:gd name="T57" fmla="*/ 37 h 149"/>
                  <a:gd name="T58" fmla="*/ 118 w 237"/>
                  <a:gd name="T59" fmla="*/ 44 h 149"/>
                  <a:gd name="T60" fmla="*/ 114 w 237"/>
                  <a:gd name="T61" fmla="*/ 51 h 149"/>
                  <a:gd name="T62" fmla="*/ 108 w 237"/>
                  <a:gd name="T63" fmla="*/ 57 h 149"/>
                  <a:gd name="T64" fmla="*/ 101 w 237"/>
                  <a:gd name="T65" fmla="*/ 63 h 149"/>
                  <a:gd name="T66" fmla="*/ 93 w 237"/>
                  <a:gd name="T67" fmla="*/ 68 h 149"/>
                  <a:gd name="T68" fmla="*/ 82 w 237"/>
                  <a:gd name="T69" fmla="*/ 71 h 149"/>
                  <a:gd name="T70" fmla="*/ 71 w 237"/>
                  <a:gd name="T71" fmla="*/ 73 h 149"/>
                  <a:gd name="T72" fmla="*/ 59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8" y="149"/>
                    </a:moveTo>
                    <a:lnTo>
                      <a:pt x="118" y="149"/>
                    </a:lnTo>
                    <a:lnTo>
                      <a:pt x="94" y="147"/>
                    </a:lnTo>
                    <a:lnTo>
                      <a:pt x="72" y="143"/>
                    </a:lnTo>
                    <a:lnTo>
                      <a:pt x="51" y="136"/>
                    </a:lnTo>
                    <a:lnTo>
                      <a:pt x="34" y="127"/>
                    </a:lnTo>
                    <a:lnTo>
                      <a:pt x="20" y="115"/>
                    </a:lnTo>
                    <a:lnTo>
                      <a:pt x="9" y="103"/>
                    </a:lnTo>
                    <a:lnTo>
                      <a:pt x="2" y="89"/>
                    </a:lnTo>
                    <a:lnTo>
                      <a:pt x="0" y="74"/>
                    </a:lnTo>
                    <a:lnTo>
                      <a:pt x="2" y="59"/>
                    </a:lnTo>
                    <a:lnTo>
                      <a:pt x="9" y="45"/>
                    </a:lnTo>
                    <a:lnTo>
                      <a:pt x="20" y="32"/>
                    </a:lnTo>
                    <a:lnTo>
                      <a:pt x="34" y="22"/>
                    </a:lnTo>
                    <a:lnTo>
                      <a:pt x="51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2" y="1"/>
                    </a:lnTo>
                    <a:lnTo>
                      <a:pt x="164" y="6"/>
                    </a:lnTo>
                    <a:lnTo>
                      <a:pt x="185" y="13"/>
                    </a:lnTo>
                    <a:lnTo>
                      <a:pt x="202" y="22"/>
                    </a:lnTo>
                    <a:lnTo>
                      <a:pt x="216" y="32"/>
                    </a:lnTo>
                    <a:lnTo>
                      <a:pt x="228" y="45"/>
                    </a:lnTo>
                    <a:lnTo>
                      <a:pt x="235" y="59"/>
                    </a:lnTo>
                    <a:lnTo>
                      <a:pt x="237" y="74"/>
                    </a:lnTo>
                    <a:lnTo>
                      <a:pt x="235" y="89"/>
                    </a:lnTo>
                    <a:lnTo>
                      <a:pt x="228" y="103"/>
                    </a:lnTo>
                    <a:lnTo>
                      <a:pt x="216" y="115"/>
                    </a:lnTo>
                    <a:lnTo>
                      <a:pt x="202" y="127"/>
                    </a:lnTo>
                    <a:lnTo>
                      <a:pt x="185" y="136"/>
                    </a:lnTo>
                    <a:lnTo>
                      <a:pt x="164" y="143"/>
                    </a:lnTo>
                    <a:lnTo>
                      <a:pt x="142" y="147"/>
                    </a:lnTo>
                    <a:lnTo>
                      <a:pt x="118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1" name="Freeform 339"/>
              <p:cNvSpPr>
                <a:spLocks/>
              </p:cNvSpPr>
              <p:nvPr/>
            </p:nvSpPr>
            <p:spPr bwMode="auto">
              <a:xfrm>
                <a:off x="3662" y="2353"/>
                <a:ext cx="137" cy="46"/>
              </a:xfrm>
              <a:custGeom>
                <a:avLst/>
                <a:gdLst>
                  <a:gd name="T0" fmla="*/ 0 w 275"/>
                  <a:gd name="T1" fmla="*/ 1 h 92"/>
                  <a:gd name="T2" fmla="*/ 2 w 275"/>
                  <a:gd name="T3" fmla="*/ 14 h 92"/>
                  <a:gd name="T4" fmla="*/ 6 w 275"/>
                  <a:gd name="T5" fmla="*/ 22 h 92"/>
                  <a:gd name="T6" fmla="*/ 11 w 275"/>
                  <a:gd name="T7" fmla="*/ 28 h 92"/>
                  <a:gd name="T8" fmla="*/ 17 w 275"/>
                  <a:gd name="T9" fmla="*/ 33 h 92"/>
                  <a:gd name="T10" fmla="*/ 25 w 275"/>
                  <a:gd name="T11" fmla="*/ 38 h 92"/>
                  <a:gd name="T12" fmla="*/ 34 w 275"/>
                  <a:gd name="T13" fmla="*/ 41 h 92"/>
                  <a:gd name="T14" fmla="*/ 44 w 275"/>
                  <a:gd name="T15" fmla="*/ 44 h 92"/>
                  <a:gd name="T16" fmla="*/ 56 w 275"/>
                  <a:gd name="T17" fmla="*/ 45 h 92"/>
                  <a:gd name="T18" fmla="*/ 68 w 275"/>
                  <a:gd name="T19" fmla="*/ 46 h 92"/>
                  <a:gd name="T20" fmla="*/ 79 w 275"/>
                  <a:gd name="T21" fmla="*/ 45 h 92"/>
                  <a:gd name="T22" fmla="*/ 90 w 275"/>
                  <a:gd name="T23" fmla="*/ 43 h 92"/>
                  <a:gd name="T24" fmla="*/ 100 w 275"/>
                  <a:gd name="T25" fmla="*/ 40 h 92"/>
                  <a:gd name="T26" fmla="*/ 110 w 275"/>
                  <a:gd name="T27" fmla="*/ 36 h 92"/>
                  <a:gd name="T28" fmla="*/ 118 w 275"/>
                  <a:gd name="T29" fmla="*/ 31 h 92"/>
                  <a:gd name="T30" fmla="*/ 126 w 275"/>
                  <a:gd name="T31" fmla="*/ 25 h 92"/>
                  <a:gd name="T32" fmla="*/ 132 w 275"/>
                  <a:gd name="T33" fmla="*/ 20 h 92"/>
                  <a:gd name="T34" fmla="*/ 135 w 275"/>
                  <a:gd name="T35" fmla="*/ 13 h 92"/>
                  <a:gd name="T36" fmla="*/ 137 w 275"/>
                  <a:gd name="T37" fmla="*/ 0 h 92"/>
                  <a:gd name="T38" fmla="*/ 134 w 275"/>
                  <a:gd name="T39" fmla="*/ 7 h 92"/>
                  <a:gd name="T40" fmla="*/ 129 w 275"/>
                  <a:gd name="T41" fmla="*/ 14 h 92"/>
                  <a:gd name="T42" fmla="*/ 122 w 275"/>
                  <a:gd name="T43" fmla="*/ 21 h 92"/>
                  <a:gd name="T44" fmla="*/ 114 w 275"/>
                  <a:gd name="T45" fmla="*/ 25 h 92"/>
                  <a:gd name="T46" fmla="*/ 104 w 275"/>
                  <a:gd name="T47" fmla="*/ 30 h 92"/>
                  <a:gd name="T48" fmla="*/ 93 w 275"/>
                  <a:gd name="T49" fmla="*/ 33 h 92"/>
                  <a:gd name="T50" fmla="*/ 81 w 275"/>
                  <a:gd name="T51" fmla="*/ 36 h 92"/>
                  <a:gd name="T52" fmla="*/ 68 w 275"/>
                  <a:gd name="T53" fmla="*/ 36 h 92"/>
                  <a:gd name="T54" fmla="*/ 56 w 275"/>
                  <a:gd name="T55" fmla="*/ 36 h 92"/>
                  <a:gd name="T56" fmla="*/ 44 w 275"/>
                  <a:gd name="T57" fmla="*/ 34 h 92"/>
                  <a:gd name="T58" fmla="*/ 33 w 275"/>
                  <a:gd name="T59" fmla="*/ 30 h 92"/>
                  <a:gd name="T60" fmla="*/ 24 w 275"/>
                  <a:gd name="T61" fmla="*/ 26 h 92"/>
                  <a:gd name="T62" fmla="*/ 16 w 275"/>
                  <a:gd name="T63" fmla="*/ 21 h 92"/>
                  <a:gd name="T64" fmla="*/ 9 w 275"/>
                  <a:gd name="T65" fmla="*/ 15 h 92"/>
                  <a:gd name="T66" fmla="*/ 4 w 275"/>
                  <a:gd name="T67" fmla="*/ 8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1"/>
                    </a:moveTo>
                    <a:lnTo>
                      <a:pt x="5" y="28"/>
                    </a:lnTo>
                    <a:lnTo>
                      <a:pt x="12" y="43"/>
                    </a:lnTo>
                    <a:lnTo>
                      <a:pt x="22" y="56"/>
                    </a:lnTo>
                    <a:lnTo>
                      <a:pt x="35" y="66"/>
                    </a:lnTo>
                    <a:lnTo>
                      <a:pt x="50" y="76"/>
                    </a:lnTo>
                    <a:lnTo>
                      <a:pt x="68" y="82"/>
                    </a:lnTo>
                    <a:lnTo>
                      <a:pt x="88" y="87"/>
                    </a:lnTo>
                    <a:lnTo>
                      <a:pt x="112" y="90"/>
                    </a:lnTo>
                    <a:lnTo>
                      <a:pt x="137" y="92"/>
                    </a:lnTo>
                    <a:lnTo>
                      <a:pt x="158" y="90"/>
                    </a:lnTo>
                    <a:lnTo>
                      <a:pt x="180" y="86"/>
                    </a:lnTo>
                    <a:lnTo>
                      <a:pt x="200" y="80"/>
                    </a:lnTo>
                    <a:lnTo>
                      <a:pt x="220" y="72"/>
                    </a:lnTo>
                    <a:lnTo>
                      <a:pt x="237" y="62"/>
                    </a:lnTo>
                    <a:lnTo>
                      <a:pt x="252" y="51"/>
                    </a:lnTo>
                    <a:lnTo>
                      <a:pt x="264" y="39"/>
                    </a:lnTo>
                    <a:lnTo>
                      <a:pt x="271" y="26"/>
                    </a:lnTo>
                    <a:lnTo>
                      <a:pt x="275" y="0"/>
                    </a:lnTo>
                    <a:lnTo>
                      <a:pt x="268" y="15"/>
                    </a:lnTo>
                    <a:lnTo>
                      <a:pt x="258" y="28"/>
                    </a:lnTo>
                    <a:lnTo>
                      <a:pt x="244" y="41"/>
                    </a:lnTo>
                    <a:lnTo>
                      <a:pt x="228" y="51"/>
                    </a:lnTo>
                    <a:lnTo>
                      <a:pt x="209" y="61"/>
                    </a:lnTo>
                    <a:lnTo>
                      <a:pt x="187" y="66"/>
                    </a:lnTo>
                    <a:lnTo>
                      <a:pt x="162" y="71"/>
                    </a:lnTo>
                    <a:lnTo>
                      <a:pt x="137" y="72"/>
                    </a:lnTo>
                    <a:lnTo>
                      <a:pt x="112" y="71"/>
                    </a:lnTo>
                    <a:lnTo>
                      <a:pt x="89" y="67"/>
                    </a:lnTo>
                    <a:lnTo>
                      <a:pt x="67" y="61"/>
                    </a:lnTo>
                    <a:lnTo>
                      <a:pt x="48" y="53"/>
                    </a:lnTo>
                    <a:lnTo>
                      <a:pt x="32" y="42"/>
                    </a:lnTo>
                    <a:lnTo>
                      <a:pt x="18" y="30"/>
                    </a:lnTo>
                    <a:lnTo>
                      <a:pt x="8" y="1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2" name="Freeform 340"/>
              <p:cNvSpPr>
                <a:spLocks/>
              </p:cNvSpPr>
              <p:nvPr/>
            </p:nvSpPr>
            <p:spPr bwMode="auto">
              <a:xfrm>
                <a:off x="3659" y="2275"/>
                <a:ext cx="139" cy="88"/>
              </a:xfrm>
              <a:custGeom>
                <a:avLst/>
                <a:gdLst>
                  <a:gd name="T0" fmla="*/ 138 w 279"/>
                  <a:gd name="T1" fmla="*/ 54 h 175"/>
                  <a:gd name="T2" fmla="*/ 134 w 279"/>
                  <a:gd name="T3" fmla="*/ 61 h 175"/>
                  <a:gd name="T4" fmla="*/ 129 w 279"/>
                  <a:gd name="T5" fmla="*/ 68 h 175"/>
                  <a:gd name="T6" fmla="*/ 122 w 279"/>
                  <a:gd name="T7" fmla="*/ 73 h 175"/>
                  <a:gd name="T8" fmla="*/ 113 w 279"/>
                  <a:gd name="T9" fmla="*/ 78 h 175"/>
                  <a:gd name="T10" fmla="*/ 104 w 279"/>
                  <a:gd name="T11" fmla="*/ 82 h 175"/>
                  <a:gd name="T12" fmla="*/ 93 w 279"/>
                  <a:gd name="T13" fmla="*/ 85 h 175"/>
                  <a:gd name="T14" fmla="*/ 82 w 279"/>
                  <a:gd name="T15" fmla="*/ 87 h 175"/>
                  <a:gd name="T16" fmla="*/ 70 w 279"/>
                  <a:gd name="T17" fmla="*/ 88 h 175"/>
                  <a:gd name="T18" fmla="*/ 57 w 279"/>
                  <a:gd name="T19" fmla="*/ 87 h 175"/>
                  <a:gd name="T20" fmla="*/ 45 w 279"/>
                  <a:gd name="T21" fmla="*/ 85 h 175"/>
                  <a:gd name="T22" fmla="*/ 34 w 279"/>
                  <a:gd name="T23" fmla="*/ 82 h 175"/>
                  <a:gd name="T24" fmla="*/ 25 w 279"/>
                  <a:gd name="T25" fmla="*/ 77 h 175"/>
                  <a:gd name="T26" fmla="*/ 16 w 279"/>
                  <a:gd name="T27" fmla="*/ 72 h 175"/>
                  <a:gd name="T28" fmla="*/ 9 w 279"/>
                  <a:gd name="T29" fmla="*/ 66 h 175"/>
                  <a:gd name="T30" fmla="*/ 4 w 279"/>
                  <a:gd name="T31" fmla="*/ 59 h 175"/>
                  <a:gd name="T32" fmla="*/ 1 w 279"/>
                  <a:gd name="T33" fmla="*/ 52 h 175"/>
                  <a:gd name="T34" fmla="*/ 0 w 279"/>
                  <a:gd name="T35" fmla="*/ 50 h 175"/>
                  <a:gd name="T36" fmla="*/ 0 w 279"/>
                  <a:gd name="T37" fmla="*/ 48 h 175"/>
                  <a:gd name="T38" fmla="*/ 0 w 279"/>
                  <a:gd name="T39" fmla="*/ 46 h 175"/>
                  <a:gd name="T40" fmla="*/ 0 w 279"/>
                  <a:gd name="T41" fmla="*/ 44 h 175"/>
                  <a:gd name="T42" fmla="*/ 1 w 279"/>
                  <a:gd name="T43" fmla="*/ 35 h 175"/>
                  <a:gd name="T44" fmla="*/ 5 w 279"/>
                  <a:gd name="T45" fmla="*/ 27 h 175"/>
                  <a:gd name="T46" fmla="*/ 12 w 279"/>
                  <a:gd name="T47" fmla="*/ 19 h 175"/>
                  <a:gd name="T48" fmla="*/ 20 w 279"/>
                  <a:gd name="T49" fmla="*/ 13 h 175"/>
                  <a:gd name="T50" fmla="*/ 30 w 279"/>
                  <a:gd name="T51" fmla="*/ 8 h 175"/>
                  <a:gd name="T52" fmla="*/ 43 w 279"/>
                  <a:gd name="T53" fmla="*/ 4 h 175"/>
                  <a:gd name="T54" fmla="*/ 56 w 279"/>
                  <a:gd name="T55" fmla="*/ 1 h 175"/>
                  <a:gd name="T56" fmla="*/ 70 w 279"/>
                  <a:gd name="T57" fmla="*/ 0 h 175"/>
                  <a:gd name="T58" fmla="*/ 83 w 279"/>
                  <a:gd name="T59" fmla="*/ 1 h 175"/>
                  <a:gd name="T60" fmla="*/ 97 w 279"/>
                  <a:gd name="T61" fmla="*/ 4 h 175"/>
                  <a:gd name="T62" fmla="*/ 109 w 279"/>
                  <a:gd name="T63" fmla="*/ 8 h 175"/>
                  <a:gd name="T64" fmla="*/ 119 w 279"/>
                  <a:gd name="T65" fmla="*/ 13 h 175"/>
                  <a:gd name="T66" fmla="*/ 127 w 279"/>
                  <a:gd name="T67" fmla="*/ 19 h 175"/>
                  <a:gd name="T68" fmla="*/ 134 w 279"/>
                  <a:gd name="T69" fmla="*/ 27 h 175"/>
                  <a:gd name="T70" fmla="*/ 138 w 279"/>
                  <a:gd name="T71" fmla="*/ 35 h 175"/>
                  <a:gd name="T72" fmla="*/ 139 w 279"/>
                  <a:gd name="T73" fmla="*/ 44 h 175"/>
                  <a:gd name="T74" fmla="*/ 139 w 279"/>
                  <a:gd name="T75" fmla="*/ 46 h 175"/>
                  <a:gd name="T76" fmla="*/ 139 w 279"/>
                  <a:gd name="T77" fmla="*/ 49 h 175"/>
                  <a:gd name="T78" fmla="*/ 138 w 279"/>
                  <a:gd name="T79" fmla="*/ 52 h 175"/>
                  <a:gd name="T80" fmla="*/ 138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276" y="107"/>
                    </a:moveTo>
                    <a:lnTo>
                      <a:pt x="269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5"/>
                    </a:lnTo>
                    <a:lnTo>
                      <a:pt x="209" y="164"/>
                    </a:lnTo>
                    <a:lnTo>
                      <a:pt x="187" y="170"/>
                    </a:lnTo>
                    <a:lnTo>
                      <a:pt x="164" y="174"/>
                    </a:lnTo>
                    <a:lnTo>
                      <a:pt x="140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4"/>
                    </a:lnTo>
                    <a:lnTo>
                      <a:pt x="50" y="154"/>
                    </a:lnTo>
                    <a:lnTo>
                      <a:pt x="33" y="144"/>
                    </a:lnTo>
                    <a:lnTo>
                      <a:pt x="19" y="131"/>
                    </a:lnTo>
                    <a:lnTo>
                      <a:pt x="9" y="117"/>
                    </a:lnTo>
                    <a:lnTo>
                      <a:pt x="3" y="103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3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1" y="15"/>
                    </a:lnTo>
                    <a:lnTo>
                      <a:pt x="86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7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5"/>
                    </a:lnTo>
                    <a:lnTo>
                      <a:pt x="255" y="38"/>
                    </a:lnTo>
                    <a:lnTo>
                      <a:pt x="269" y="53"/>
                    </a:lnTo>
                    <a:lnTo>
                      <a:pt x="277" y="70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8" y="98"/>
                    </a:lnTo>
                    <a:lnTo>
                      <a:pt x="277" y="103"/>
                    </a:lnTo>
                    <a:lnTo>
                      <a:pt x="276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3" name="Freeform 341"/>
              <p:cNvSpPr>
                <a:spLocks/>
              </p:cNvSpPr>
              <p:nvPr/>
            </p:nvSpPr>
            <p:spPr bwMode="auto">
              <a:xfrm>
                <a:off x="3659" y="2275"/>
                <a:ext cx="139" cy="88"/>
              </a:xfrm>
              <a:custGeom>
                <a:avLst/>
                <a:gdLst>
                  <a:gd name="T0" fmla="*/ 138 w 279"/>
                  <a:gd name="T1" fmla="*/ 54 h 175"/>
                  <a:gd name="T2" fmla="*/ 138 w 279"/>
                  <a:gd name="T3" fmla="*/ 54 h 175"/>
                  <a:gd name="T4" fmla="*/ 134 w 279"/>
                  <a:gd name="T5" fmla="*/ 61 h 175"/>
                  <a:gd name="T6" fmla="*/ 129 w 279"/>
                  <a:gd name="T7" fmla="*/ 68 h 175"/>
                  <a:gd name="T8" fmla="*/ 122 w 279"/>
                  <a:gd name="T9" fmla="*/ 73 h 175"/>
                  <a:gd name="T10" fmla="*/ 113 w 279"/>
                  <a:gd name="T11" fmla="*/ 78 h 175"/>
                  <a:gd name="T12" fmla="*/ 104 w 279"/>
                  <a:gd name="T13" fmla="*/ 82 h 175"/>
                  <a:gd name="T14" fmla="*/ 93 w 279"/>
                  <a:gd name="T15" fmla="*/ 85 h 175"/>
                  <a:gd name="T16" fmla="*/ 82 w 279"/>
                  <a:gd name="T17" fmla="*/ 87 h 175"/>
                  <a:gd name="T18" fmla="*/ 70 w 279"/>
                  <a:gd name="T19" fmla="*/ 88 h 175"/>
                  <a:gd name="T20" fmla="*/ 70 w 279"/>
                  <a:gd name="T21" fmla="*/ 88 h 175"/>
                  <a:gd name="T22" fmla="*/ 57 w 279"/>
                  <a:gd name="T23" fmla="*/ 87 h 175"/>
                  <a:gd name="T24" fmla="*/ 45 w 279"/>
                  <a:gd name="T25" fmla="*/ 85 h 175"/>
                  <a:gd name="T26" fmla="*/ 34 w 279"/>
                  <a:gd name="T27" fmla="*/ 82 h 175"/>
                  <a:gd name="T28" fmla="*/ 25 w 279"/>
                  <a:gd name="T29" fmla="*/ 77 h 175"/>
                  <a:gd name="T30" fmla="*/ 16 w 279"/>
                  <a:gd name="T31" fmla="*/ 72 h 175"/>
                  <a:gd name="T32" fmla="*/ 9 w 279"/>
                  <a:gd name="T33" fmla="*/ 66 h 175"/>
                  <a:gd name="T34" fmla="*/ 4 w 279"/>
                  <a:gd name="T35" fmla="*/ 59 h 175"/>
                  <a:gd name="T36" fmla="*/ 1 w 279"/>
                  <a:gd name="T37" fmla="*/ 52 h 175"/>
                  <a:gd name="T38" fmla="*/ 1 w 279"/>
                  <a:gd name="T39" fmla="*/ 52 h 175"/>
                  <a:gd name="T40" fmla="*/ 0 w 279"/>
                  <a:gd name="T41" fmla="*/ 50 h 175"/>
                  <a:gd name="T42" fmla="*/ 0 w 279"/>
                  <a:gd name="T43" fmla="*/ 48 h 175"/>
                  <a:gd name="T44" fmla="*/ 0 w 279"/>
                  <a:gd name="T45" fmla="*/ 46 h 175"/>
                  <a:gd name="T46" fmla="*/ 0 w 279"/>
                  <a:gd name="T47" fmla="*/ 44 h 175"/>
                  <a:gd name="T48" fmla="*/ 0 w 279"/>
                  <a:gd name="T49" fmla="*/ 44 h 175"/>
                  <a:gd name="T50" fmla="*/ 1 w 279"/>
                  <a:gd name="T51" fmla="*/ 35 h 175"/>
                  <a:gd name="T52" fmla="*/ 5 w 279"/>
                  <a:gd name="T53" fmla="*/ 27 h 175"/>
                  <a:gd name="T54" fmla="*/ 12 w 279"/>
                  <a:gd name="T55" fmla="*/ 19 h 175"/>
                  <a:gd name="T56" fmla="*/ 20 w 279"/>
                  <a:gd name="T57" fmla="*/ 13 h 175"/>
                  <a:gd name="T58" fmla="*/ 30 w 279"/>
                  <a:gd name="T59" fmla="*/ 8 h 175"/>
                  <a:gd name="T60" fmla="*/ 43 w 279"/>
                  <a:gd name="T61" fmla="*/ 4 h 175"/>
                  <a:gd name="T62" fmla="*/ 56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83 w 279"/>
                  <a:gd name="T69" fmla="*/ 1 h 175"/>
                  <a:gd name="T70" fmla="*/ 97 w 279"/>
                  <a:gd name="T71" fmla="*/ 4 h 175"/>
                  <a:gd name="T72" fmla="*/ 109 w 279"/>
                  <a:gd name="T73" fmla="*/ 8 h 175"/>
                  <a:gd name="T74" fmla="*/ 119 w 279"/>
                  <a:gd name="T75" fmla="*/ 13 h 175"/>
                  <a:gd name="T76" fmla="*/ 127 w 279"/>
                  <a:gd name="T77" fmla="*/ 19 h 175"/>
                  <a:gd name="T78" fmla="*/ 134 w 279"/>
                  <a:gd name="T79" fmla="*/ 27 h 175"/>
                  <a:gd name="T80" fmla="*/ 138 w 279"/>
                  <a:gd name="T81" fmla="*/ 35 h 175"/>
                  <a:gd name="T82" fmla="*/ 139 w 279"/>
                  <a:gd name="T83" fmla="*/ 44 h 175"/>
                  <a:gd name="T84" fmla="*/ 139 w 279"/>
                  <a:gd name="T85" fmla="*/ 44 h 175"/>
                  <a:gd name="T86" fmla="*/ 139 w 279"/>
                  <a:gd name="T87" fmla="*/ 46 h 175"/>
                  <a:gd name="T88" fmla="*/ 139 w 279"/>
                  <a:gd name="T89" fmla="*/ 49 h 175"/>
                  <a:gd name="T90" fmla="*/ 138 w 279"/>
                  <a:gd name="T91" fmla="*/ 52 h 175"/>
                  <a:gd name="T92" fmla="*/ 138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276" y="107"/>
                    </a:moveTo>
                    <a:lnTo>
                      <a:pt x="276" y="107"/>
                    </a:lnTo>
                    <a:lnTo>
                      <a:pt x="269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5"/>
                    </a:lnTo>
                    <a:lnTo>
                      <a:pt x="209" y="164"/>
                    </a:lnTo>
                    <a:lnTo>
                      <a:pt x="187" y="170"/>
                    </a:lnTo>
                    <a:lnTo>
                      <a:pt x="164" y="174"/>
                    </a:lnTo>
                    <a:lnTo>
                      <a:pt x="140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4"/>
                    </a:lnTo>
                    <a:lnTo>
                      <a:pt x="50" y="154"/>
                    </a:lnTo>
                    <a:lnTo>
                      <a:pt x="33" y="144"/>
                    </a:lnTo>
                    <a:lnTo>
                      <a:pt x="19" y="131"/>
                    </a:lnTo>
                    <a:lnTo>
                      <a:pt x="9" y="117"/>
                    </a:lnTo>
                    <a:lnTo>
                      <a:pt x="3" y="103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3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1" y="15"/>
                    </a:lnTo>
                    <a:lnTo>
                      <a:pt x="86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7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5"/>
                    </a:lnTo>
                    <a:lnTo>
                      <a:pt x="255" y="38"/>
                    </a:lnTo>
                    <a:lnTo>
                      <a:pt x="269" y="53"/>
                    </a:lnTo>
                    <a:lnTo>
                      <a:pt x="277" y="70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8" y="98"/>
                    </a:lnTo>
                    <a:lnTo>
                      <a:pt x="277" y="103"/>
                    </a:lnTo>
                    <a:lnTo>
                      <a:pt x="276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4" name="Freeform 342"/>
              <p:cNvSpPr>
                <a:spLocks/>
              </p:cNvSpPr>
              <p:nvPr/>
            </p:nvSpPr>
            <p:spPr bwMode="auto">
              <a:xfrm>
                <a:off x="3670" y="2282"/>
                <a:ext cx="118" cy="75"/>
              </a:xfrm>
              <a:custGeom>
                <a:avLst/>
                <a:gdLst>
                  <a:gd name="T0" fmla="*/ 59 w 237"/>
                  <a:gd name="T1" fmla="*/ 75 h 150"/>
                  <a:gd name="T2" fmla="*/ 47 w 237"/>
                  <a:gd name="T3" fmla="*/ 74 h 150"/>
                  <a:gd name="T4" fmla="*/ 36 w 237"/>
                  <a:gd name="T5" fmla="*/ 72 h 150"/>
                  <a:gd name="T6" fmla="*/ 26 w 237"/>
                  <a:gd name="T7" fmla="*/ 69 h 150"/>
                  <a:gd name="T8" fmla="*/ 17 w 237"/>
                  <a:gd name="T9" fmla="*/ 64 h 150"/>
                  <a:gd name="T10" fmla="*/ 10 w 237"/>
                  <a:gd name="T11" fmla="*/ 58 h 150"/>
                  <a:gd name="T12" fmla="*/ 4 w 237"/>
                  <a:gd name="T13" fmla="*/ 51 h 150"/>
                  <a:gd name="T14" fmla="*/ 1 w 237"/>
                  <a:gd name="T15" fmla="*/ 45 h 150"/>
                  <a:gd name="T16" fmla="*/ 0 w 237"/>
                  <a:gd name="T17" fmla="*/ 38 h 150"/>
                  <a:gd name="T18" fmla="*/ 1 w 237"/>
                  <a:gd name="T19" fmla="*/ 30 h 150"/>
                  <a:gd name="T20" fmla="*/ 4 w 237"/>
                  <a:gd name="T21" fmla="*/ 23 h 150"/>
                  <a:gd name="T22" fmla="*/ 10 w 237"/>
                  <a:gd name="T23" fmla="*/ 17 h 150"/>
                  <a:gd name="T24" fmla="*/ 17 w 237"/>
                  <a:gd name="T25" fmla="*/ 11 h 150"/>
                  <a:gd name="T26" fmla="*/ 26 w 237"/>
                  <a:gd name="T27" fmla="*/ 6 h 150"/>
                  <a:gd name="T28" fmla="*/ 36 w 237"/>
                  <a:gd name="T29" fmla="*/ 3 h 150"/>
                  <a:gd name="T30" fmla="*/ 47 w 237"/>
                  <a:gd name="T31" fmla="*/ 1 h 150"/>
                  <a:gd name="T32" fmla="*/ 59 w 237"/>
                  <a:gd name="T33" fmla="*/ 0 h 150"/>
                  <a:gd name="T34" fmla="*/ 71 w 237"/>
                  <a:gd name="T35" fmla="*/ 1 h 150"/>
                  <a:gd name="T36" fmla="*/ 82 w 237"/>
                  <a:gd name="T37" fmla="*/ 3 h 150"/>
                  <a:gd name="T38" fmla="*/ 93 w 237"/>
                  <a:gd name="T39" fmla="*/ 6 h 150"/>
                  <a:gd name="T40" fmla="*/ 101 w 237"/>
                  <a:gd name="T41" fmla="*/ 11 h 150"/>
                  <a:gd name="T42" fmla="*/ 108 w 237"/>
                  <a:gd name="T43" fmla="*/ 17 h 150"/>
                  <a:gd name="T44" fmla="*/ 114 w 237"/>
                  <a:gd name="T45" fmla="*/ 23 h 150"/>
                  <a:gd name="T46" fmla="*/ 117 w 237"/>
                  <a:gd name="T47" fmla="*/ 30 h 150"/>
                  <a:gd name="T48" fmla="*/ 118 w 237"/>
                  <a:gd name="T49" fmla="*/ 38 h 150"/>
                  <a:gd name="T50" fmla="*/ 117 w 237"/>
                  <a:gd name="T51" fmla="*/ 45 h 150"/>
                  <a:gd name="T52" fmla="*/ 114 w 237"/>
                  <a:gd name="T53" fmla="*/ 51 h 150"/>
                  <a:gd name="T54" fmla="*/ 108 w 237"/>
                  <a:gd name="T55" fmla="*/ 58 h 150"/>
                  <a:gd name="T56" fmla="*/ 101 w 237"/>
                  <a:gd name="T57" fmla="*/ 64 h 150"/>
                  <a:gd name="T58" fmla="*/ 93 w 237"/>
                  <a:gd name="T59" fmla="*/ 69 h 150"/>
                  <a:gd name="T60" fmla="*/ 82 w 237"/>
                  <a:gd name="T61" fmla="*/ 72 h 150"/>
                  <a:gd name="T62" fmla="*/ 71 w 237"/>
                  <a:gd name="T63" fmla="*/ 74 h 150"/>
                  <a:gd name="T64" fmla="*/ 59 w 237"/>
                  <a:gd name="T65" fmla="*/ 75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50"/>
                  <a:gd name="T101" fmla="*/ 237 w 237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50">
                    <a:moveTo>
                      <a:pt x="119" y="150"/>
                    </a:moveTo>
                    <a:lnTo>
                      <a:pt x="95" y="148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6" y="13"/>
                    </a:lnTo>
                    <a:lnTo>
                      <a:pt x="203" y="22"/>
                    </a:lnTo>
                    <a:lnTo>
                      <a:pt x="217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6" y="137"/>
                    </a:lnTo>
                    <a:lnTo>
                      <a:pt x="165" y="144"/>
                    </a:lnTo>
                    <a:lnTo>
                      <a:pt x="143" y="148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5" name="Freeform 343"/>
              <p:cNvSpPr>
                <a:spLocks/>
              </p:cNvSpPr>
              <p:nvPr/>
            </p:nvSpPr>
            <p:spPr bwMode="auto">
              <a:xfrm>
                <a:off x="3670" y="2282"/>
                <a:ext cx="118" cy="75"/>
              </a:xfrm>
              <a:custGeom>
                <a:avLst/>
                <a:gdLst>
                  <a:gd name="T0" fmla="*/ 59 w 237"/>
                  <a:gd name="T1" fmla="*/ 75 h 150"/>
                  <a:gd name="T2" fmla="*/ 59 w 237"/>
                  <a:gd name="T3" fmla="*/ 75 h 150"/>
                  <a:gd name="T4" fmla="*/ 47 w 237"/>
                  <a:gd name="T5" fmla="*/ 74 h 150"/>
                  <a:gd name="T6" fmla="*/ 36 w 237"/>
                  <a:gd name="T7" fmla="*/ 72 h 150"/>
                  <a:gd name="T8" fmla="*/ 26 w 237"/>
                  <a:gd name="T9" fmla="*/ 69 h 150"/>
                  <a:gd name="T10" fmla="*/ 17 w 237"/>
                  <a:gd name="T11" fmla="*/ 64 h 150"/>
                  <a:gd name="T12" fmla="*/ 10 w 237"/>
                  <a:gd name="T13" fmla="*/ 58 h 150"/>
                  <a:gd name="T14" fmla="*/ 4 w 237"/>
                  <a:gd name="T15" fmla="*/ 51 h 150"/>
                  <a:gd name="T16" fmla="*/ 1 w 237"/>
                  <a:gd name="T17" fmla="*/ 45 h 150"/>
                  <a:gd name="T18" fmla="*/ 0 w 237"/>
                  <a:gd name="T19" fmla="*/ 38 h 150"/>
                  <a:gd name="T20" fmla="*/ 0 w 237"/>
                  <a:gd name="T21" fmla="*/ 38 h 150"/>
                  <a:gd name="T22" fmla="*/ 1 w 237"/>
                  <a:gd name="T23" fmla="*/ 30 h 150"/>
                  <a:gd name="T24" fmla="*/ 4 w 237"/>
                  <a:gd name="T25" fmla="*/ 23 h 150"/>
                  <a:gd name="T26" fmla="*/ 10 w 237"/>
                  <a:gd name="T27" fmla="*/ 17 h 150"/>
                  <a:gd name="T28" fmla="*/ 17 w 237"/>
                  <a:gd name="T29" fmla="*/ 11 h 150"/>
                  <a:gd name="T30" fmla="*/ 26 w 237"/>
                  <a:gd name="T31" fmla="*/ 6 h 150"/>
                  <a:gd name="T32" fmla="*/ 36 w 237"/>
                  <a:gd name="T33" fmla="*/ 3 h 150"/>
                  <a:gd name="T34" fmla="*/ 47 w 237"/>
                  <a:gd name="T35" fmla="*/ 1 h 150"/>
                  <a:gd name="T36" fmla="*/ 59 w 237"/>
                  <a:gd name="T37" fmla="*/ 0 h 150"/>
                  <a:gd name="T38" fmla="*/ 59 w 237"/>
                  <a:gd name="T39" fmla="*/ 0 h 150"/>
                  <a:gd name="T40" fmla="*/ 71 w 237"/>
                  <a:gd name="T41" fmla="*/ 1 h 150"/>
                  <a:gd name="T42" fmla="*/ 82 w 237"/>
                  <a:gd name="T43" fmla="*/ 3 h 150"/>
                  <a:gd name="T44" fmla="*/ 93 w 237"/>
                  <a:gd name="T45" fmla="*/ 6 h 150"/>
                  <a:gd name="T46" fmla="*/ 101 w 237"/>
                  <a:gd name="T47" fmla="*/ 11 h 150"/>
                  <a:gd name="T48" fmla="*/ 108 w 237"/>
                  <a:gd name="T49" fmla="*/ 17 h 150"/>
                  <a:gd name="T50" fmla="*/ 114 w 237"/>
                  <a:gd name="T51" fmla="*/ 23 h 150"/>
                  <a:gd name="T52" fmla="*/ 117 w 237"/>
                  <a:gd name="T53" fmla="*/ 30 h 150"/>
                  <a:gd name="T54" fmla="*/ 118 w 237"/>
                  <a:gd name="T55" fmla="*/ 38 h 150"/>
                  <a:gd name="T56" fmla="*/ 118 w 237"/>
                  <a:gd name="T57" fmla="*/ 38 h 150"/>
                  <a:gd name="T58" fmla="*/ 117 w 237"/>
                  <a:gd name="T59" fmla="*/ 45 h 150"/>
                  <a:gd name="T60" fmla="*/ 114 w 237"/>
                  <a:gd name="T61" fmla="*/ 51 h 150"/>
                  <a:gd name="T62" fmla="*/ 108 w 237"/>
                  <a:gd name="T63" fmla="*/ 58 h 150"/>
                  <a:gd name="T64" fmla="*/ 101 w 237"/>
                  <a:gd name="T65" fmla="*/ 64 h 150"/>
                  <a:gd name="T66" fmla="*/ 93 w 237"/>
                  <a:gd name="T67" fmla="*/ 69 h 150"/>
                  <a:gd name="T68" fmla="*/ 82 w 237"/>
                  <a:gd name="T69" fmla="*/ 72 h 150"/>
                  <a:gd name="T70" fmla="*/ 71 w 237"/>
                  <a:gd name="T71" fmla="*/ 74 h 150"/>
                  <a:gd name="T72" fmla="*/ 59 w 237"/>
                  <a:gd name="T73" fmla="*/ 75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50"/>
                  <a:gd name="T113" fmla="*/ 237 w 237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95" y="148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6" y="13"/>
                    </a:lnTo>
                    <a:lnTo>
                      <a:pt x="203" y="22"/>
                    </a:lnTo>
                    <a:lnTo>
                      <a:pt x="217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6" y="137"/>
                    </a:lnTo>
                    <a:lnTo>
                      <a:pt x="165" y="144"/>
                    </a:lnTo>
                    <a:lnTo>
                      <a:pt x="143" y="148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6" name="Freeform 344"/>
              <p:cNvSpPr>
                <a:spLocks/>
              </p:cNvSpPr>
              <p:nvPr/>
            </p:nvSpPr>
            <p:spPr bwMode="auto">
              <a:xfrm>
                <a:off x="3660" y="2326"/>
                <a:ext cx="137" cy="46"/>
              </a:xfrm>
              <a:custGeom>
                <a:avLst/>
                <a:gdLst>
                  <a:gd name="T0" fmla="*/ 0 w 275"/>
                  <a:gd name="T1" fmla="*/ 1 h 92"/>
                  <a:gd name="T2" fmla="*/ 2 w 275"/>
                  <a:gd name="T3" fmla="*/ 14 h 92"/>
                  <a:gd name="T4" fmla="*/ 5 w 275"/>
                  <a:gd name="T5" fmla="*/ 22 h 92"/>
                  <a:gd name="T6" fmla="*/ 10 w 275"/>
                  <a:gd name="T7" fmla="*/ 28 h 92"/>
                  <a:gd name="T8" fmla="*/ 17 w 275"/>
                  <a:gd name="T9" fmla="*/ 33 h 92"/>
                  <a:gd name="T10" fmla="*/ 24 w 275"/>
                  <a:gd name="T11" fmla="*/ 38 h 92"/>
                  <a:gd name="T12" fmla="*/ 34 w 275"/>
                  <a:gd name="T13" fmla="*/ 41 h 92"/>
                  <a:gd name="T14" fmla="*/ 43 w 275"/>
                  <a:gd name="T15" fmla="*/ 44 h 92"/>
                  <a:gd name="T16" fmla="*/ 55 w 275"/>
                  <a:gd name="T17" fmla="*/ 45 h 92"/>
                  <a:gd name="T18" fmla="*/ 68 w 275"/>
                  <a:gd name="T19" fmla="*/ 46 h 92"/>
                  <a:gd name="T20" fmla="*/ 78 w 275"/>
                  <a:gd name="T21" fmla="*/ 45 h 92"/>
                  <a:gd name="T22" fmla="*/ 89 w 275"/>
                  <a:gd name="T23" fmla="*/ 43 h 92"/>
                  <a:gd name="T24" fmla="*/ 100 w 275"/>
                  <a:gd name="T25" fmla="*/ 40 h 92"/>
                  <a:gd name="T26" fmla="*/ 110 w 275"/>
                  <a:gd name="T27" fmla="*/ 36 h 92"/>
                  <a:gd name="T28" fmla="*/ 118 w 275"/>
                  <a:gd name="T29" fmla="*/ 31 h 92"/>
                  <a:gd name="T30" fmla="*/ 126 w 275"/>
                  <a:gd name="T31" fmla="*/ 25 h 92"/>
                  <a:gd name="T32" fmla="*/ 131 w 275"/>
                  <a:gd name="T33" fmla="*/ 20 h 92"/>
                  <a:gd name="T34" fmla="*/ 135 w 275"/>
                  <a:gd name="T35" fmla="*/ 13 h 92"/>
                  <a:gd name="T36" fmla="*/ 137 w 275"/>
                  <a:gd name="T37" fmla="*/ 0 h 92"/>
                  <a:gd name="T38" fmla="*/ 134 w 275"/>
                  <a:gd name="T39" fmla="*/ 7 h 92"/>
                  <a:gd name="T40" fmla="*/ 129 w 275"/>
                  <a:gd name="T41" fmla="*/ 14 h 92"/>
                  <a:gd name="T42" fmla="*/ 122 w 275"/>
                  <a:gd name="T43" fmla="*/ 21 h 92"/>
                  <a:gd name="T44" fmla="*/ 114 w 275"/>
                  <a:gd name="T45" fmla="*/ 25 h 92"/>
                  <a:gd name="T46" fmla="*/ 104 w 275"/>
                  <a:gd name="T47" fmla="*/ 30 h 92"/>
                  <a:gd name="T48" fmla="*/ 93 w 275"/>
                  <a:gd name="T49" fmla="*/ 33 h 92"/>
                  <a:gd name="T50" fmla="*/ 81 w 275"/>
                  <a:gd name="T51" fmla="*/ 36 h 92"/>
                  <a:gd name="T52" fmla="*/ 68 w 275"/>
                  <a:gd name="T53" fmla="*/ 36 h 92"/>
                  <a:gd name="T54" fmla="*/ 55 w 275"/>
                  <a:gd name="T55" fmla="*/ 36 h 92"/>
                  <a:gd name="T56" fmla="*/ 44 w 275"/>
                  <a:gd name="T57" fmla="*/ 34 h 92"/>
                  <a:gd name="T58" fmla="*/ 33 w 275"/>
                  <a:gd name="T59" fmla="*/ 30 h 92"/>
                  <a:gd name="T60" fmla="*/ 24 w 275"/>
                  <a:gd name="T61" fmla="*/ 26 h 92"/>
                  <a:gd name="T62" fmla="*/ 16 w 275"/>
                  <a:gd name="T63" fmla="*/ 21 h 92"/>
                  <a:gd name="T64" fmla="*/ 9 w 275"/>
                  <a:gd name="T65" fmla="*/ 14 h 92"/>
                  <a:gd name="T66" fmla="*/ 4 w 275"/>
                  <a:gd name="T67" fmla="*/ 8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1"/>
                    </a:moveTo>
                    <a:lnTo>
                      <a:pt x="4" y="28"/>
                    </a:lnTo>
                    <a:lnTo>
                      <a:pt x="11" y="43"/>
                    </a:lnTo>
                    <a:lnTo>
                      <a:pt x="21" y="56"/>
                    </a:lnTo>
                    <a:lnTo>
                      <a:pt x="34" y="66"/>
                    </a:lnTo>
                    <a:lnTo>
                      <a:pt x="49" y="75"/>
                    </a:lnTo>
                    <a:lnTo>
                      <a:pt x="68" y="82"/>
                    </a:lnTo>
                    <a:lnTo>
                      <a:pt x="87" y="87"/>
                    </a:lnTo>
                    <a:lnTo>
                      <a:pt x="111" y="90"/>
                    </a:lnTo>
                    <a:lnTo>
                      <a:pt x="137" y="92"/>
                    </a:lnTo>
                    <a:lnTo>
                      <a:pt x="157" y="90"/>
                    </a:lnTo>
                    <a:lnTo>
                      <a:pt x="179" y="86"/>
                    </a:lnTo>
                    <a:lnTo>
                      <a:pt x="200" y="80"/>
                    </a:lnTo>
                    <a:lnTo>
                      <a:pt x="220" y="72"/>
                    </a:lnTo>
                    <a:lnTo>
                      <a:pt x="237" y="62"/>
                    </a:lnTo>
                    <a:lnTo>
                      <a:pt x="252" y="51"/>
                    </a:lnTo>
                    <a:lnTo>
                      <a:pt x="263" y="39"/>
                    </a:lnTo>
                    <a:lnTo>
                      <a:pt x="271" y="26"/>
                    </a:lnTo>
                    <a:lnTo>
                      <a:pt x="275" y="0"/>
                    </a:lnTo>
                    <a:lnTo>
                      <a:pt x="268" y="14"/>
                    </a:lnTo>
                    <a:lnTo>
                      <a:pt x="258" y="28"/>
                    </a:lnTo>
                    <a:lnTo>
                      <a:pt x="244" y="41"/>
                    </a:lnTo>
                    <a:lnTo>
                      <a:pt x="228" y="51"/>
                    </a:lnTo>
                    <a:lnTo>
                      <a:pt x="208" y="61"/>
                    </a:lnTo>
                    <a:lnTo>
                      <a:pt x="186" y="66"/>
                    </a:lnTo>
                    <a:lnTo>
                      <a:pt x="162" y="71"/>
                    </a:lnTo>
                    <a:lnTo>
                      <a:pt x="137" y="72"/>
                    </a:lnTo>
                    <a:lnTo>
                      <a:pt x="111" y="71"/>
                    </a:lnTo>
                    <a:lnTo>
                      <a:pt x="88" y="67"/>
                    </a:lnTo>
                    <a:lnTo>
                      <a:pt x="66" y="61"/>
                    </a:lnTo>
                    <a:lnTo>
                      <a:pt x="48" y="52"/>
                    </a:lnTo>
                    <a:lnTo>
                      <a:pt x="32" y="42"/>
                    </a:lnTo>
                    <a:lnTo>
                      <a:pt x="18" y="29"/>
                    </a:lnTo>
                    <a:lnTo>
                      <a:pt x="8" y="1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7" name="Freeform 345"/>
              <p:cNvSpPr>
                <a:spLocks/>
              </p:cNvSpPr>
              <p:nvPr/>
            </p:nvSpPr>
            <p:spPr bwMode="auto">
              <a:xfrm>
                <a:off x="3662" y="2251"/>
                <a:ext cx="139" cy="88"/>
              </a:xfrm>
              <a:custGeom>
                <a:avLst/>
                <a:gdLst>
                  <a:gd name="T0" fmla="*/ 138 w 279"/>
                  <a:gd name="T1" fmla="*/ 54 h 176"/>
                  <a:gd name="T2" fmla="*/ 134 w 279"/>
                  <a:gd name="T3" fmla="*/ 61 h 176"/>
                  <a:gd name="T4" fmla="*/ 129 w 279"/>
                  <a:gd name="T5" fmla="*/ 68 h 176"/>
                  <a:gd name="T6" fmla="*/ 122 w 279"/>
                  <a:gd name="T7" fmla="*/ 74 h 176"/>
                  <a:gd name="T8" fmla="*/ 113 w 279"/>
                  <a:gd name="T9" fmla="*/ 78 h 176"/>
                  <a:gd name="T10" fmla="*/ 104 w 279"/>
                  <a:gd name="T11" fmla="*/ 82 h 176"/>
                  <a:gd name="T12" fmla="*/ 93 w 279"/>
                  <a:gd name="T13" fmla="*/ 86 h 176"/>
                  <a:gd name="T14" fmla="*/ 82 w 279"/>
                  <a:gd name="T15" fmla="*/ 88 h 176"/>
                  <a:gd name="T16" fmla="*/ 70 w 279"/>
                  <a:gd name="T17" fmla="*/ 88 h 176"/>
                  <a:gd name="T18" fmla="*/ 57 w 279"/>
                  <a:gd name="T19" fmla="*/ 88 h 176"/>
                  <a:gd name="T20" fmla="*/ 45 w 279"/>
                  <a:gd name="T21" fmla="*/ 85 h 176"/>
                  <a:gd name="T22" fmla="*/ 34 w 279"/>
                  <a:gd name="T23" fmla="*/ 82 h 176"/>
                  <a:gd name="T24" fmla="*/ 25 w 279"/>
                  <a:gd name="T25" fmla="*/ 78 h 176"/>
                  <a:gd name="T26" fmla="*/ 16 w 279"/>
                  <a:gd name="T27" fmla="*/ 73 h 176"/>
                  <a:gd name="T28" fmla="*/ 9 w 279"/>
                  <a:gd name="T29" fmla="*/ 66 h 176"/>
                  <a:gd name="T30" fmla="*/ 4 w 279"/>
                  <a:gd name="T31" fmla="*/ 59 h 176"/>
                  <a:gd name="T32" fmla="*/ 1 w 279"/>
                  <a:gd name="T33" fmla="*/ 51 h 176"/>
                  <a:gd name="T34" fmla="*/ 0 w 279"/>
                  <a:gd name="T35" fmla="*/ 50 h 176"/>
                  <a:gd name="T36" fmla="*/ 0 w 279"/>
                  <a:gd name="T37" fmla="*/ 47 h 176"/>
                  <a:gd name="T38" fmla="*/ 0 w 279"/>
                  <a:gd name="T39" fmla="*/ 46 h 176"/>
                  <a:gd name="T40" fmla="*/ 0 w 279"/>
                  <a:gd name="T41" fmla="*/ 44 h 176"/>
                  <a:gd name="T42" fmla="*/ 1 w 279"/>
                  <a:gd name="T43" fmla="*/ 36 h 176"/>
                  <a:gd name="T44" fmla="*/ 5 w 279"/>
                  <a:gd name="T45" fmla="*/ 27 h 176"/>
                  <a:gd name="T46" fmla="*/ 12 w 279"/>
                  <a:gd name="T47" fmla="*/ 20 h 176"/>
                  <a:gd name="T48" fmla="*/ 20 w 279"/>
                  <a:gd name="T49" fmla="*/ 13 h 176"/>
                  <a:gd name="T50" fmla="*/ 30 w 279"/>
                  <a:gd name="T51" fmla="*/ 7 h 176"/>
                  <a:gd name="T52" fmla="*/ 42 w 279"/>
                  <a:gd name="T53" fmla="*/ 3 h 176"/>
                  <a:gd name="T54" fmla="*/ 56 w 279"/>
                  <a:gd name="T55" fmla="*/ 1 h 176"/>
                  <a:gd name="T56" fmla="*/ 70 w 279"/>
                  <a:gd name="T57" fmla="*/ 0 h 176"/>
                  <a:gd name="T58" fmla="*/ 83 w 279"/>
                  <a:gd name="T59" fmla="*/ 1 h 176"/>
                  <a:gd name="T60" fmla="*/ 97 w 279"/>
                  <a:gd name="T61" fmla="*/ 3 h 176"/>
                  <a:gd name="T62" fmla="*/ 109 w 279"/>
                  <a:gd name="T63" fmla="*/ 7 h 176"/>
                  <a:gd name="T64" fmla="*/ 119 w 279"/>
                  <a:gd name="T65" fmla="*/ 13 h 176"/>
                  <a:gd name="T66" fmla="*/ 127 w 279"/>
                  <a:gd name="T67" fmla="*/ 20 h 176"/>
                  <a:gd name="T68" fmla="*/ 134 w 279"/>
                  <a:gd name="T69" fmla="*/ 27 h 176"/>
                  <a:gd name="T70" fmla="*/ 138 w 279"/>
                  <a:gd name="T71" fmla="*/ 36 h 176"/>
                  <a:gd name="T72" fmla="*/ 139 w 279"/>
                  <a:gd name="T73" fmla="*/ 44 h 176"/>
                  <a:gd name="T74" fmla="*/ 139 w 279"/>
                  <a:gd name="T75" fmla="*/ 46 h 176"/>
                  <a:gd name="T76" fmla="*/ 139 w 279"/>
                  <a:gd name="T77" fmla="*/ 49 h 176"/>
                  <a:gd name="T78" fmla="*/ 138 w 279"/>
                  <a:gd name="T79" fmla="*/ 51 h 176"/>
                  <a:gd name="T80" fmla="*/ 138 w 279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6"/>
                  <a:gd name="T125" fmla="*/ 279 w 279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6">
                    <a:moveTo>
                      <a:pt x="276" y="108"/>
                    </a:moveTo>
                    <a:lnTo>
                      <a:pt x="269" y="122"/>
                    </a:lnTo>
                    <a:lnTo>
                      <a:pt x="258" y="136"/>
                    </a:lnTo>
                    <a:lnTo>
                      <a:pt x="244" y="147"/>
                    </a:lnTo>
                    <a:lnTo>
                      <a:pt x="227" y="156"/>
                    </a:lnTo>
                    <a:lnTo>
                      <a:pt x="209" y="164"/>
                    </a:lnTo>
                    <a:lnTo>
                      <a:pt x="187" y="171"/>
                    </a:lnTo>
                    <a:lnTo>
                      <a:pt x="164" y="175"/>
                    </a:lnTo>
                    <a:lnTo>
                      <a:pt x="140" y="176"/>
                    </a:lnTo>
                    <a:lnTo>
                      <a:pt x="114" y="175"/>
                    </a:lnTo>
                    <a:lnTo>
                      <a:pt x="91" y="170"/>
                    </a:lnTo>
                    <a:lnTo>
                      <a:pt x="69" y="164"/>
                    </a:lnTo>
                    <a:lnTo>
                      <a:pt x="50" y="155"/>
                    </a:lnTo>
                    <a:lnTo>
                      <a:pt x="32" y="145"/>
                    </a:lnTo>
                    <a:lnTo>
                      <a:pt x="19" y="132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100"/>
                    </a:lnTo>
                    <a:lnTo>
                      <a:pt x="0" y="95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1" y="54"/>
                    </a:lnTo>
                    <a:lnTo>
                      <a:pt x="24" y="39"/>
                    </a:lnTo>
                    <a:lnTo>
                      <a:pt x="41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7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6"/>
                    </a:lnTo>
                    <a:lnTo>
                      <a:pt x="255" y="39"/>
                    </a:lnTo>
                    <a:lnTo>
                      <a:pt x="269" y="54"/>
                    </a:lnTo>
                    <a:lnTo>
                      <a:pt x="277" y="71"/>
                    </a:lnTo>
                    <a:lnTo>
                      <a:pt x="279" y="88"/>
                    </a:lnTo>
                    <a:lnTo>
                      <a:pt x="279" y="93"/>
                    </a:lnTo>
                    <a:lnTo>
                      <a:pt x="278" y="98"/>
                    </a:lnTo>
                    <a:lnTo>
                      <a:pt x="277" y="103"/>
                    </a:lnTo>
                    <a:lnTo>
                      <a:pt x="276" y="108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8" name="Freeform 346"/>
              <p:cNvSpPr>
                <a:spLocks/>
              </p:cNvSpPr>
              <p:nvPr/>
            </p:nvSpPr>
            <p:spPr bwMode="auto">
              <a:xfrm>
                <a:off x="3662" y="2251"/>
                <a:ext cx="139" cy="88"/>
              </a:xfrm>
              <a:custGeom>
                <a:avLst/>
                <a:gdLst>
                  <a:gd name="T0" fmla="*/ 138 w 279"/>
                  <a:gd name="T1" fmla="*/ 54 h 176"/>
                  <a:gd name="T2" fmla="*/ 138 w 279"/>
                  <a:gd name="T3" fmla="*/ 54 h 176"/>
                  <a:gd name="T4" fmla="*/ 134 w 279"/>
                  <a:gd name="T5" fmla="*/ 61 h 176"/>
                  <a:gd name="T6" fmla="*/ 129 w 279"/>
                  <a:gd name="T7" fmla="*/ 68 h 176"/>
                  <a:gd name="T8" fmla="*/ 122 w 279"/>
                  <a:gd name="T9" fmla="*/ 74 h 176"/>
                  <a:gd name="T10" fmla="*/ 113 w 279"/>
                  <a:gd name="T11" fmla="*/ 78 h 176"/>
                  <a:gd name="T12" fmla="*/ 104 w 279"/>
                  <a:gd name="T13" fmla="*/ 82 h 176"/>
                  <a:gd name="T14" fmla="*/ 93 w 279"/>
                  <a:gd name="T15" fmla="*/ 86 h 176"/>
                  <a:gd name="T16" fmla="*/ 82 w 279"/>
                  <a:gd name="T17" fmla="*/ 88 h 176"/>
                  <a:gd name="T18" fmla="*/ 70 w 279"/>
                  <a:gd name="T19" fmla="*/ 88 h 176"/>
                  <a:gd name="T20" fmla="*/ 70 w 279"/>
                  <a:gd name="T21" fmla="*/ 88 h 176"/>
                  <a:gd name="T22" fmla="*/ 57 w 279"/>
                  <a:gd name="T23" fmla="*/ 88 h 176"/>
                  <a:gd name="T24" fmla="*/ 45 w 279"/>
                  <a:gd name="T25" fmla="*/ 85 h 176"/>
                  <a:gd name="T26" fmla="*/ 34 w 279"/>
                  <a:gd name="T27" fmla="*/ 82 h 176"/>
                  <a:gd name="T28" fmla="*/ 25 w 279"/>
                  <a:gd name="T29" fmla="*/ 78 h 176"/>
                  <a:gd name="T30" fmla="*/ 16 w 279"/>
                  <a:gd name="T31" fmla="*/ 73 h 176"/>
                  <a:gd name="T32" fmla="*/ 9 w 279"/>
                  <a:gd name="T33" fmla="*/ 66 h 176"/>
                  <a:gd name="T34" fmla="*/ 4 w 279"/>
                  <a:gd name="T35" fmla="*/ 59 h 176"/>
                  <a:gd name="T36" fmla="*/ 1 w 279"/>
                  <a:gd name="T37" fmla="*/ 51 h 176"/>
                  <a:gd name="T38" fmla="*/ 1 w 279"/>
                  <a:gd name="T39" fmla="*/ 51 h 176"/>
                  <a:gd name="T40" fmla="*/ 0 w 279"/>
                  <a:gd name="T41" fmla="*/ 50 h 176"/>
                  <a:gd name="T42" fmla="*/ 0 w 279"/>
                  <a:gd name="T43" fmla="*/ 47 h 176"/>
                  <a:gd name="T44" fmla="*/ 0 w 279"/>
                  <a:gd name="T45" fmla="*/ 46 h 176"/>
                  <a:gd name="T46" fmla="*/ 0 w 279"/>
                  <a:gd name="T47" fmla="*/ 44 h 176"/>
                  <a:gd name="T48" fmla="*/ 0 w 279"/>
                  <a:gd name="T49" fmla="*/ 44 h 176"/>
                  <a:gd name="T50" fmla="*/ 1 w 279"/>
                  <a:gd name="T51" fmla="*/ 36 h 176"/>
                  <a:gd name="T52" fmla="*/ 5 w 279"/>
                  <a:gd name="T53" fmla="*/ 27 h 176"/>
                  <a:gd name="T54" fmla="*/ 12 w 279"/>
                  <a:gd name="T55" fmla="*/ 20 h 176"/>
                  <a:gd name="T56" fmla="*/ 20 w 279"/>
                  <a:gd name="T57" fmla="*/ 13 h 176"/>
                  <a:gd name="T58" fmla="*/ 30 w 279"/>
                  <a:gd name="T59" fmla="*/ 7 h 176"/>
                  <a:gd name="T60" fmla="*/ 42 w 279"/>
                  <a:gd name="T61" fmla="*/ 3 h 176"/>
                  <a:gd name="T62" fmla="*/ 56 w 279"/>
                  <a:gd name="T63" fmla="*/ 1 h 176"/>
                  <a:gd name="T64" fmla="*/ 70 w 279"/>
                  <a:gd name="T65" fmla="*/ 0 h 176"/>
                  <a:gd name="T66" fmla="*/ 70 w 279"/>
                  <a:gd name="T67" fmla="*/ 0 h 176"/>
                  <a:gd name="T68" fmla="*/ 83 w 279"/>
                  <a:gd name="T69" fmla="*/ 1 h 176"/>
                  <a:gd name="T70" fmla="*/ 97 w 279"/>
                  <a:gd name="T71" fmla="*/ 3 h 176"/>
                  <a:gd name="T72" fmla="*/ 109 w 279"/>
                  <a:gd name="T73" fmla="*/ 7 h 176"/>
                  <a:gd name="T74" fmla="*/ 119 w 279"/>
                  <a:gd name="T75" fmla="*/ 13 h 176"/>
                  <a:gd name="T76" fmla="*/ 127 w 279"/>
                  <a:gd name="T77" fmla="*/ 20 h 176"/>
                  <a:gd name="T78" fmla="*/ 134 w 279"/>
                  <a:gd name="T79" fmla="*/ 27 h 176"/>
                  <a:gd name="T80" fmla="*/ 138 w 279"/>
                  <a:gd name="T81" fmla="*/ 36 h 176"/>
                  <a:gd name="T82" fmla="*/ 139 w 279"/>
                  <a:gd name="T83" fmla="*/ 44 h 176"/>
                  <a:gd name="T84" fmla="*/ 139 w 279"/>
                  <a:gd name="T85" fmla="*/ 44 h 176"/>
                  <a:gd name="T86" fmla="*/ 139 w 279"/>
                  <a:gd name="T87" fmla="*/ 46 h 176"/>
                  <a:gd name="T88" fmla="*/ 139 w 279"/>
                  <a:gd name="T89" fmla="*/ 49 h 176"/>
                  <a:gd name="T90" fmla="*/ 138 w 279"/>
                  <a:gd name="T91" fmla="*/ 51 h 176"/>
                  <a:gd name="T92" fmla="*/ 138 w 279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6"/>
                  <a:gd name="T143" fmla="*/ 279 w 279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6">
                    <a:moveTo>
                      <a:pt x="276" y="108"/>
                    </a:moveTo>
                    <a:lnTo>
                      <a:pt x="276" y="108"/>
                    </a:lnTo>
                    <a:lnTo>
                      <a:pt x="269" y="122"/>
                    </a:lnTo>
                    <a:lnTo>
                      <a:pt x="258" y="136"/>
                    </a:lnTo>
                    <a:lnTo>
                      <a:pt x="244" y="147"/>
                    </a:lnTo>
                    <a:lnTo>
                      <a:pt x="227" y="156"/>
                    </a:lnTo>
                    <a:lnTo>
                      <a:pt x="209" y="164"/>
                    </a:lnTo>
                    <a:lnTo>
                      <a:pt x="187" y="171"/>
                    </a:lnTo>
                    <a:lnTo>
                      <a:pt x="164" y="175"/>
                    </a:lnTo>
                    <a:lnTo>
                      <a:pt x="140" y="176"/>
                    </a:lnTo>
                    <a:lnTo>
                      <a:pt x="114" y="175"/>
                    </a:lnTo>
                    <a:lnTo>
                      <a:pt x="91" y="170"/>
                    </a:lnTo>
                    <a:lnTo>
                      <a:pt x="69" y="164"/>
                    </a:lnTo>
                    <a:lnTo>
                      <a:pt x="50" y="155"/>
                    </a:lnTo>
                    <a:lnTo>
                      <a:pt x="32" y="145"/>
                    </a:lnTo>
                    <a:lnTo>
                      <a:pt x="19" y="132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100"/>
                    </a:lnTo>
                    <a:lnTo>
                      <a:pt x="0" y="95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1" y="54"/>
                    </a:lnTo>
                    <a:lnTo>
                      <a:pt x="24" y="39"/>
                    </a:lnTo>
                    <a:lnTo>
                      <a:pt x="41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7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6"/>
                    </a:lnTo>
                    <a:lnTo>
                      <a:pt x="255" y="39"/>
                    </a:lnTo>
                    <a:lnTo>
                      <a:pt x="269" y="54"/>
                    </a:lnTo>
                    <a:lnTo>
                      <a:pt x="277" y="71"/>
                    </a:lnTo>
                    <a:lnTo>
                      <a:pt x="279" y="88"/>
                    </a:lnTo>
                    <a:lnTo>
                      <a:pt x="279" y="93"/>
                    </a:lnTo>
                    <a:lnTo>
                      <a:pt x="278" y="98"/>
                    </a:lnTo>
                    <a:lnTo>
                      <a:pt x="277" y="103"/>
                    </a:lnTo>
                    <a:lnTo>
                      <a:pt x="276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9" name="Freeform 347"/>
              <p:cNvSpPr>
                <a:spLocks/>
              </p:cNvSpPr>
              <p:nvPr/>
            </p:nvSpPr>
            <p:spPr bwMode="auto">
              <a:xfrm>
                <a:off x="3673" y="2258"/>
                <a:ext cx="119" cy="75"/>
              </a:xfrm>
              <a:custGeom>
                <a:avLst/>
                <a:gdLst>
                  <a:gd name="T0" fmla="*/ 60 w 237"/>
                  <a:gd name="T1" fmla="*/ 75 h 148"/>
                  <a:gd name="T2" fmla="*/ 48 w 237"/>
                  <a:gd name="T3" fmla="*/ 74 h 148"/>
                  <a:gd name="T4" fmla="*/ 37 w 237"/>
                  <a:gd name="T5" fmla="*/ 72 h 148"/>
                  <a:gd name="T6" fmla="*/ 26 w 237"/>
                  <a:gd name="T7" fmla="*/ 69 h 148"/>
                  <a:gd name="T8" fmla="*/ 18 w 237"/>
                  <a:gd name="T9" fmla="*/ 64 h 148"/>
                  <a:gd name="T10" fmla="*/ 11 w 237"/>
                  <a:gd name="T11" fmla="*/ 59 h 148"/>
                  <a:gd name="T12" fmla="*/ 5 w 237"/>
                  <a:gd name="T13" fmla="*/ 52 h 148"/>
                  <a:gd name="T14" fmla="*/ 1 w 237"/>
                  <a:gd name="T15" fmla="*/ 46 h 148"/>
                  <a:gd name="T16" fmla="*/ 0 w 237"/>
                  <a:gd name="T17" fmla="*/ 38 h 148"/>
                  <a:gd name="T18" fmla="*/ 1 w 237"/>
                  <a:gd name="T19" fmla="*/ 30 h 148"/>
                  <a:gd name="T20" fmla="*/ 5 w 237"/>
                  <a:gd name="T21" fmla="*/ 23 h 148"/>
                  <a:gd name="T22" fmla="*/ 11 w 237"/>
                  <a:gd name="T23" fmla="*/ 17 h 148"/>
                  <a:gd name="T24" fmla="*/ 18 w 237"/>
                  <a:gd name="T25" fmla="*/ 11 h 148"/>
                  <a:gd name="T26" fmla="*/ 26 w 237"/>
                  <a:gd name="T27" fmla="*/ 6 h 148"/>
                  <a:gd name="T28" fmla="*/ 37 w 237"/>
                  <a:gd name="T29" fmla="*/ 3 h 148"/>
                  <a:gd name="T30" fmla="*/ 48 w 237"/>
                  <a:gd name="T31" fmla="*/ 1 h 148"/>
                  <a:gd name="T32" fmla="*/ 60 w 237"/>
                  <a:gd name="T33" fmla="*/ 0 h 148"/>
                  <a:gd name="T34" fmla="*/ 72 w 237"/>
                  <a:gd name="T35" fmla="*/ 1 h 148"/>
                  <a:gd name="T36" fmla="*/ 83 w 237"/>
                  <a:gd name="T37" fmla="*/ 3 h 148"/>
                  <a:gd name="T38" fmla="*/ 93 w 237"/>
                  <a:gd name="T39" fmla="*/ 6 h 148"/>
                  <a:gd name="T40" fmla="*/ 102 w 237"/>
                  <a:gd name="T41" fmla="*/ 11 h 148"/>
                  <a:gd name="T42" fmla="*/ 109 w 237"/>
                  <a:gd name="T43" fmla="*/ 17 h 148"/>
                  <a:gd name="T44" fmla="*/ 114 w 237"/>
                  <a:gd name="T45" fmla="*/ 23 h 148"/>
                  <a:gd name="T46" fmla="*/ 118 w 237"/>
                  <a:gd name="T47" fmla="*/ 30 h 148"/>
                  <a:gd name="T48" fmla="*/ 119 w 237"/>
                  <a:gd name="T49" fmla="*/ 38 h 148"/>
                  <a:gd name="T50" fmla="*/ 118 w 237"/>
                  <a:gd name="T51" fmla="*/ 46 h 148"/>
                  <a:gd name="T52" fmla="*/ 114 w 237"/>
                  <a:gd name="T53" fmla="*/ 52 h 148"/>
                  <a:gd name="T54" fmla="*/ 109 w 237"/>
                  <a:gd name="T55" fmla="*/ 59 h 148"/>
                  <a:gd name="T56" fmla="*/ 102 w 237"/>
                  <a:gd name="T57" fmla="*/ 64 h 148"/>
                  <a:gd name="T58" fmla="*/ 93 w 237"/>
                  <a:gd name="T59" fmla="*/ 69 h 148"/>
                  <a:gd name="T60" fmla="*/ 83 w 237"/>
                  <a:gd name="T61" fmla="*/ 72 h 148"/>
                  <a:gd name="T62" fmla="*/ 72 w 237"/>
                  <a:gd name="T63" fmla="*/ 74 h 148"/>
                  <a:gd name="T64" fmla="*/ 60 w 237"/>
                  <a:gd name="T65" fmla="*/ 75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8"/>
                  <a:gd name="T101" fmla="*/ 237 w 237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8">
                    <a:moveTo>
                      <a:pt x="119" y="148"/>
                    </a:moveTo>
                    <a:lnTo>
                      <a:pt x="95" y="147"/>
                    </a:lnTo>
                    <a:lnTo>
                      <a:pt x="73" y="142"/>
                    </a:lnTo>
                    <a:lnTo>
                      <a:pt x="52" y="136"/>
                    </a:lnTo>
                    <a:lnTo>
                      <a:pt x="35" y="126"/>
                    </a:lnTo>
                    <a:lnTo>
                      <a:pt x="21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5" y="22"/>
                    </a:lnTo>
                    <a:lnTo>
                      <a:pt x="52" y="12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6" y="12"/>
                    </a:lnTo>
                    <a:lnTo>
                      <a:pt x="203" y="22"/>
                    </a:lnTo>
                    <a:lnTo>
                      <a:pt x="217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7" y="116"/>
                    </a:lnTo>
                    <a:lnTo>
                      <a:pt x="203" y="126"/>
                    </a:lnTo>
                    <a:lnTo>
                      <a:pt x="186" y="136"/>
                    </a:lnTo>
                    <a:lnTo>
                      <a:pt x="165" y="142"/>
                    </a:lnTo>
                    <a:lnTo>
                      <a:pt x="143" y="147"/>
                    </a:lnTo>
                    <a:lnTo>
                      <a:pt x="119" y="148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0" name="Freeform 348"/>
              <p:cNvSpPr>
                <a:spLocks/>
              </p:cNvSpPr>
              <p:nvPr/>
            </p:nvSpPr>
            <p:spPr bwMode="auto">
              <a:xfrm>
                <a:off x="3673" y="2258"/>
                <a:ext cx="119" cy="75"/>
              </a:xfrm>
              <a:custGeom>
                <a:avLst/>
                <a:gdLst>
                  <a:gd name="T0" fmla="*/ 60 w 237"/>
                  <a:gd name="T1" fmla="*/ 75 h 148"/>
                  <a:gd name="T2" fmla="*/ 60 w 237"/>
                  <a:gd name="T3" fmla="*/ 75 h 148"/>
                  <a:gd name="T4" fmla="*/ 48 w 237"/>
                  <a:gd name="T5" fmla="*/ 74 h 148"/>
                  <a:gd name="T6" fmla="*/ 37 w 237"/>
                  <a:gd name="T7" fmla="*/ 72 h 148"/>
                  <a:gd name="T8" fmla="*/ 26 w 237"/>
                  <a:gd name="T9" fmla="*/ 69 h 148"/>
                  <a:gd name="T10" fmla="*/ 18 w 237"/>
                  <a:gd name="T11" fmla="*/ 64 h 148"/>
                  <a:gd name="T12" fmla="*/ 11 w 237"/>
                  <a:gd name="T13" fmla="*/ 59 h 148"/>
                  <a:gd name="T14" fmla="*/ 5 w 237"/>
                  <a:gd name="T15" fmla="*/ 52 h 148"/>
                  <a:gd name="T16" fmla="*/ 1 w 237"/>
                  <a:gd name="T17" fmla="*/ 46 h 148"/>
                  <a:gd name="T18" fmla="*/ 0 w 237"/>
                  <a:gd name="T19" fmla="*/ 38 h 148"/>
                  <a:gd name="T20" fmla="*/ 0 w 237"/>
                  <a:gd name="T21" fmla="*/ 38 h 148"/>
                  <a:gd name="T22" fmla="*/ 1 w 237"/>
                  <a:gd name="T23" fmla="*/ 30 h 148"/>
                  <a:gd name="T24" fmla="*/ 5 w 237"/>
                  <a:gd name="T25" fmla="*/ 23 h 148"/>
                  <a:gd name="T26" fmla="*/ 11 w 237"/>
                  <a:gd name="T27" fmla="*/ 17 h 148"/>
                  <a:gd name="T28" fmla="*/ 18 w 237"/>
                  <a:gd name="T29" fmla="*/ 11 h 148"/>
                  <a:gd name="T30" fmla="*/ 26 w 237"/>
                  <a:gd name="T31" fmla="*/ 6 h 148"/>
                  <a:gd name="T32" fmla="*/ 37 w 237"/>
                  <a:gd name="T33" fmla="*/ 3 h 148"/>
                  <a:gd name="T34" fmla="*/ 48 w 237"/>
                  <a:gd name="T35" fmla="*/ 1 h 148"/>
                  <a:gd name="T36" fmla="*/ 60 w 237"/>
                  <a:gd name="T37" fmla="*/ 0 h 148"/>
                  <a:gd name="T38" fmla="*/ 60 w 237"/>
                  <a:gd name="T39" fmla="*/ 0 h 148"/>
                  <a:gd name="T40" fmla="*/ 72 w 237"/>
                  <a:gd name="T41" fmla="*/ 1 h 148"/>
                  <a:gd name="T42" fmla="*/ 83 w 237"/>
                  <a:gd name="T43" fmla="*/ 3 h 148"/>
                  <a:gd name="T44" fmla="*/ 93 w 237"/>
                  <a:gd name="T45" fmla="*/ 6 h 148"/>
                  <a:gd name="T46" fmla="*/ 102 w 237"/>
                  <a:gd name="T47" fmla="*/ 11 h 148"/>
                  <a:gd name="T48" fmla="*/ 109 w 237"/>
                  <a:gd name="T49" fmla="*/ 17 h 148"/>
                  <a:gd name="T50" fmla="*/ 114 w 237"/>
                  <a:gd name="T51" fmla="*/ 23 h 148"/>
                  <a:gd name="T52" fmla="*/ 118 w 237"/>
                  <a:gd name="T53" fmla="*/ 30 h 148"/>
                  <a:gd name="T54" fmla="*/ 119 w 237"/>
                  <a:gd name="T55" fmla="*/ 38 h 148"/>
                  <a:gd name="T56" fmla="*/ 119 w 237"/>
                  <a:gd name="T57" fmla="*/ 38 h 148"/>
                  <a:gd name="T58" fmla="*/ 118 w 237"/>
                  <a:gd name="T59" fmla="*/ 46 h 148"/>
                  <a:gd name="T60" fmla="*/ 114 w 237"/>
                  <a:gd name="T61" fmla="*/ 52 h 148"/>
                  <a:gd name="T62" fmla="*/ 109 w 237"/>
                  <a:gd name="T63" fmla="*/ 59 h 148"/>
                  <a:gd name="T64" fmla="*/ 102 w 237"/>
                  <a:gd name="T65" fmla="*/ 64 h 148"/>
                  <a:gd name="T66" fmla="*/ 93 w 237"/>
                  <a:gd name="T67" fmla="*/ 69 h 148"/>
                  <a:gd name="T68" fmla="*/ 83 w 237"/>
                  <a:gd name="T69" fmla="*/ 72 h 148"/>
                  <a:gd name="T70" fmla="*/ 72 w 237"/>
                  <a:gd name="T71" fmla="*/ 74 h 148"/>
                  <a:gd name="T72" fmla="*/ 60 w 237"/>
                  <a:gd name="T73" fmla="*/ 75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8"/>
                  <a:gd name="T113" fmla="*/ 237 w 237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8">
                    <a:moveTo>
                      <a:pt x="119" y="148"/>
                    </a:moveTo>
                    <a:lnTo>
                      <a:pt x="119" y="148"/>
                    </a:lnTo>
                    <a:lnTo>
                      <a:pt x="95" y="147"/>
                    </a:lnTo>
                    <a:lnTo>
                      <a:pt x="73" y="142"/>
                    </a:lnTo>
                    <a:lnTo>
                      <a:pt x="52" y="136"/>
                    </a:lnTo>
                    <a:lnTo>
                      <a:pt x="35" y="126"/>
                    </a:lnTo>
                    <a:lnTo>
                      <a:pt x="21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5" y="22"/>
                    </a:lnTo>
                    <a:lnTo>
                      <a:pt x="52" y="12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6" y="12"/>
                    </a:lnTo>
                    <a:lnTo>
                      <a:pt x="203" y="22"/>
                    </a:lnTo>
                    <a:lnTo>
                      <a:pt x="217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7" y="116"/>
                    </a:lnTo>
                    <a:lnTo>
                      <a:pt x="203" y="126"/>
                    </a:lnTo>
                    <a:lnTo>
                      <a:pt x="186" y="136"/>
                    </a:lnTo>
                    <a:lnTo>
                      <a:pt x="165" y="142"/>
                    </a:lnTo>
                    <a:lnTo>
                      <a:pt x="143" y="147"/>
                    </a:lnTo>
                    <a:lnTo>
                      <a:pt x="119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1" name="Freeform 349"/>
              <p:cNvSpPr>
                <a:spLocks/>
              </p:cNvSpPr>
              <p:nvPr/>
            </p:nvSpPr>
            <p:spPr bwMode="auto">
              <a:xfrm>
                <a:off x="3663" y="2303"/>
                <a:ext cx="138" cy="46"/>
              </a:xfrm>
              <a:custGeom>
                <a:avLst/>
                <a:gdLst>
                  <a:gd name="T0" fmla="*/ 0 w 276"/>
                  <a:gd name="T1" fmla="*/ 1 h 92"/>
                  <a:gd name="T2" fmla="*/ 2 w 276"/>
                  <a:gd name="T3" fmla="*/ 14 h 92"/>
                  <a:gd name="T4" fmla="*/ 6 w 276"/>
                  <a:gd name="T5" fmla="*/ 22 h 92"/>
                  <a:gd name="T6" fmla="*/ 11 w 276"/>
                  <a:gd name="T7" fmla="*/ 28 h 92"/>
                  <a:gd name="T8" fmla="*/ 17 w 276"/>
                  <a:gd name="T9" fmla="*/ 34 h 92"/>
                  <a:gd name="T10" fmla="*/ 25 w 276"/>
                  <a:gd name="T11" fmla="*/ 38 h 92"/>
                  <a:gd name="T12" fmla="*/ 34 w 276"/>
                  <a:gd name="T13" fmla="*/ 42 h 92"/>
                  <a:gd name="T14" fmla="*/ 44 w 276"/>
                  <a:gd name="T15" fmla="*/ 44 h 92"/>
                  <a:gd name="T16" fmla="*/ 56 w 276"/>
                  <a:gd name="T17" fmla="*/ 46 h 92"/>
                  <a:gd name="T18" fmla="*/ 69 w 276"/>
                  <a:gd name="T19" fmla="*/ 46 h 92"/>
                  <a:gd name="T20" fmla="*/ 79 w 276"/>
                  <a:gd name="T21" fmla="*/ 46 h 92"/>
                  <a:gd name="T22" fmla="*/ 89 w 276"/>
                  <a:gd name="T23" fmla="*/ 44 h 92"/>
                  <a:gd name="T24" fmla="*/ 100 w 276"/>
                  <a:gd name="T25" fmla="*/ 41 h 92"/>
                  <a:gd name="T26" fmla="*/ 109 w 276"/>
                  <a:gd name="T27" fmla="*/ 37 h 92"/>
                  <a:gd name="T28" fmla="*/ 118 w 276"/>
                  <a:gd name="T29" fmla="*/ 31 h 92"/>
                  <a:gd name="T30" fmla="*/ 126 w 276"/>
                  <a:gd name="T31" fmla="*/ 26 h 92"/>
                  <a:gd name="T32" fmla="*/ 132 w 276"/>
                  <a:gd name="T33" fmla="*/ 20 h 92"/>
                  <a:gd name="T34" fmla="*/ 136 w 276"/>
                  <a:gd name="T35" fmla="*/ 13 h 92"/>
                  <a:gd name="T36" fmla="*/ 138 w 276"/>
                  <a:gd name="T37" fmla="*/ 0 h 92"/>
                  <a:gd name="T38" fmla="*/ 135 w 276"/>
                  <a:gd name="T39" fmla="*/ 7 h 92"/>
                  <a:gd name="T40" fmla="*/ 130 w 276"/>
                  <a:gd name="T41" fmla="*/ 14 h 92"/>
                  <a:gd name="T42" fmla="*/ 122 w 276"/>
                  <a:gd name="T43" fmla="*/ 21 h 92"/>
                  <a:gd name="T44" fmla="*/ 114 w 276"/>
                  <a:gd name="T45" fmla="*/ 26 h 92"/>
                  <a:gd name="T46" fmla="*/ 104 w 276"/>
                  <a:gd name="T47" fmla="*/ 30 h 92"/>
                  <a:gd name="T48" fmla="*/ 93 w 276"/>
                  <a:gd name="T49" fmla="*/ 34 h 92"/>
                  <a:gd name="T50" fmla="*/ 81 w 276"/>
                  <a:gd name="T51" fmla="*/ 36 h 92"/>
                  <a:gd name="T52" fmla="*/ 69 w 276"/>
                  <a:gd name="T53" fmla="*/ 37 h 92"/>
                  <a:gd name="T54" fmla="*/ 56 w 276"/>
                  <a:gd name="T55" fmla="*/ 36 h 92"/>
                  <a:gd name="T56" fmla="*/ 44 w 276"/>
                  <a:gd name="T57" fmla="*/ 34 h 92"/>
                  <a:gd name="T58" fmla="*/ 34 w 276"/>
                  <a:gd name="T59" fmla="*/ 30 h 92"/>
                  <a:gd name="T60" fmla="*/ 24 w 276"/>
                  <a:gd name="T61" fmla="*/ 26 h 92"/>
                  <a:gd name="T62" fmla="*/ 17 w 276"/>
                  <a:gd name="T63" fmla="*/ 22 h 92"/>
                  <a:gd name="T64" fmla="*/ 9 w 276"/>
                  <a:gd name="T65" fmla="*/ 15 h 92"/>
                  <a:gd name="T66" fmla="*/ 4 w 276"/>
                  <a:gd name="T67" fmla="*/ 8 h 92"/>
                  <a:gd name="T68" fmla="*/ 0 w 276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6"/>
                  <a:gd name="T106" fmla="*/ 0 h 92"/>
                  <a:gd name="T107" fmla="*/ 276 w 276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6" h="92">
                    <a:moveTo>
                      <a:pt x="0" y="2"/>
                    </a:moveTo>
                    <a:lnTo>
                      <a:pt x="5" y="28"/>
                    </a:lnTo>
                    <a:lnTo>
                      <a:pt x="12" y="43"/>
                    </a:lnTo>
                    <a:lnTo>
                      <a:pt x="22" y="56"/>
                    </a:lnTo>
                    <a:lnTo>
                      <a:pt x="35" y="67"/>
                    </a:lnTo>
                    <a:lnTo>
                      <a:pt x="50" y="75"/>
                    </a:lnTo>
                    <a:lnTo>
                      <a:pt x="68" y="83"/>
                    </a:lnTo>
                    <a:lnTo>
                      <a:pt x="88" y="88"/>
                    </a:lnTo>
                    <a:lnTo>
                      <a:pt x="112" y="91"/>
                    </a:lnTo>
                    <a:lnTo>
                      <a:pt x="138" y="92"/>
                    </a:lnTo>
                    <a:lnTo>
                      <a:pt x="158" y="91"/>
                    </a:lnTo>
                    <a:lnTo>
                      <a:pt x="179" y="87"/>
                    </a:lnTo>
                    <a:lnTo>
                      <a:pt x="200" y="81"/>
                    </a:lnTo>
                    <a:lnTo>
                      <a:pt x="219" y="73"/>
                    </a:lnTo>
                    <a:lnTo>
                      <a:pt x="237" y="62"/>
                    </a:lnTo>
                    <a:lnTo>
                      <a:pt x="252" y="52"/>
                    </a:lnTo>
                    <a:lnTo>
                      <a:pt x="263" y="39"/>
                    </a:lnTo>
                    <a:lnTo>
                      <a:pt x="271" y="27"/>
                    </a:lnTo>
                    <a:lnTo>
                      <a:pt x="276" y="0"/>
                    </a:lnTo>
                    <a:lnTo>
                      <a:pt x="269" y="15"/>
                    </a:lnTo>
                    <a:lnTo>
                      <a:pt x="259" y="29"/>
                    </a:lnTo>
                    <a:lnTo>
                      <a:pt x="245" y="42"/>
                    </a:lnTo>
                    <a:lnTo>
                      <a:pt x="229" y="52"/>
                    </a:lnTo>
                    <a:lnTo>
                      <a:pt x="209" y="61"/>
                    </a:lnTo>
                    <a:lnTo>
                      <a:pt x="187" y="67"/>
                    </a:lnTo>
                    <a:lnTo>
                      <a:pt x="163" y="72"/>
                    </a:lnTo>
                    <a:lnTo>
                      <a:pt x="138" y="73"/>
                    </a:lnTo>
                    <a:lnTo>
                      <a:pt x="112" y="72"/>
                    </a:lnTo>
                    <a:lnTo>
                      <a:pt x="89" y="68"/>
                    </a:lnTo>
                    <a:lnTo>
                      <a:pt x="67" y="61"/>
                    </a:lnTo>
                    <a:lnTo>
                      <a:pt x="49" y="53"/>
                    </a:lnTo>
                    <a:lnTo>
                      <a:pt x="33" y="43"/>
                    </a:lnTo>
                    <a:lnTo>
                      <a:pt x="19" y="30"/>
                    </a:lnTo>
                    <a:lnTo>
                      <a:pt x="9" y="16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2" name="Freeform 350"/>
              <p:cNvSpPr>
                <a:spLocks/>
              </p:cNvSpPr>
              <p:nvPr/>
            </p:nvSpPr>
            <p:spPr bwMode="auto">
              <a:xfrm>
                <a:off x="3664" y="2228"/>
                <a:ext cx="140" cy="88"/>
              </a:xfrm>
              <a:custGeom>
                <a:avLst/>
                <a:gdLst>
                  <a:gd name="T0" fmla="*/ 138 w 280"/>
                  <a:gd name="T1" fmla="*/ 54 h 175"/>
                  <a:gd name="T2" fmla="*/ 134 w 280"/>
                  <a:gd name="T3" fmla="*/ 61 h 175"/>
                  <a:gd name="T4" fmla="*/ 129 w 280"/>
                  <a:gd name="T5" fmla="*/ 68 h 175"/>
                  <a:gd name="T6" fmla="*/ 122 w 280"/>
                  <a:gd name="T7" fmla="*/ 73 h 175"/>
                  <a:gd name="T8" fmla="*/ 113 w 280"/>
                  <a:gd name="T9" fmla="*/ 78 h 175"/>
                  <a:gd name="T10" fmla="*/ 104 w 280"/>
                  <a:gd name="T11" fmla="*/ 82 h 175"/>
                  <a:gd name="T12" fmla="*/ 93 w 280"/>
                  <a:gd name="T13" fmla="*/ 85 h 175"/>
                  <a:gd name="T14" fmla="*/ 81 w 280"/>
                  <a:gd name="T15" fmla="*/ 87 h 175"/>
                  <a:gd name="T16" fmla="*/ 70 w 280"/>
                  <a:gd name="T17" fmla="*/ 88 h 175"/>
                  <a:gd name="T18" fmla="*/ 57 w 280"/>
                  <a:gd name="T19" fmla="*/ 87 h 175"/>
                  <a:gd name="T20" fmla="*/ 45 w 280"/>
                  <a:gd name="T21" fmla="*/ 85 h 175"/>
                  <a:gd name="T22" fmla="*/ 35 w 280"/>
                  <a:gd name="T23" fmla="*/ 82 h 175"/>
                  <a:gd name="T24" fmla="*/ 24 w 280"/>
                  <a:gd name="T25" fmla="*/ 77 h 175"/>
                  <a:gd name="T26" fmla="*/ 16 w 280"/>
                  <a:gd name="T27" fmla="*/ 72 h 175"/>
                  <a:gd name="T28" fmla="*/ 9 w 280"/>
                  <a:gd name="T29" fmla="*/ 66 h 175"/>
                  <a:gd name="T30" fmla="*/ 4 w 280"/>
                  <a:gd name="T31" fmla="*/ 59 h 175"/>
                  <a:gd name="T32" fmla="*/ 1 w 280"/>
                  <a:gd name="T33" fmla="*/ 51 h 175"/>
                  <a:gd name="T34" fmla="*/ 1 w 280"/>
                  <a:gd name="T35" fmla="*/ 50 h 175"/>
                  <a:gd name="T36" fmla="*/ 1 w 280"/>
                  <a:gd name="T37" fmla="*/ 47 h 175"/>
                  <a:gd name="T38" fmla="*/ 0 w 280"/>
                  <a:gd name="T39" fmla="*/ 46 h 175"/>
                  <a:gd name="T40" fmla="*/ 0 w 280"/>
                  <a:gd name="T41" fmla="*/ 44 h 175"/>
                  <a:gd name="T42" fmla="*/ 1 w 280"/>
                  <a:gd name="T43" fmla="*/ 35 h 175"/>
                  <a:gd name="T44" fmla="*/ 5 w 280"/>
                  <a:gd name="T45" fmla="*/ 27 h 175"/>
                  <a:gd name="T46" fmla="*/ 12 w 280"/>
                  <a:gd name="T47" fmla="*/ 19 h 175"/>
                  <a:gd name="T48" fmla="*/ 20 w 280"/>
                  <a:gd name="T49" fmla="*/ 13 h 175"/>
                  <a:gd name="T50" fmla="*/ 30 w 280"/>
                  <a:gd name="T51" fmla="*/ 8 h 175"/>
                  <a:gd name="T52" fmla="*/ 42 w 280"/>
                  <a:gd name="T53" fmla="*/ 4 h 175"/>
                  <a:gd name="T54" fmla="*/ 56 w 280"/>
                  <a:gd name="T55" fmla="*/ 1 h 175"/>
                  <a:gd name="T56" fmla="*/ 70 w 280"/>
                  <a:gd name="T57" fmla="*/ 0 h 175"/>
                  <a:gd name="T58" fmla="*/ 83 w 280"/>
                  <a:gd name="T59" fmla="*/ 1 h 175"/>
                  <a:gd name="T60" fmla="*/ 96 w 280"/>
                  <a:gd name="T61" fmla="*/ 4 h 175"/>
                  <a:gd name="T62" fmla="*/ 109 w 280"/>
                  <a:gd name="T63" fmla="*/ 8 h 175"/>
                  <a:gd name="T64" fmla="*/ 119 w 280"/>
                  <a:gd name="T65" fmla="*/ 13 h 175"/>
                  <a:gd name="T66" fmla="*/ 128 w 280"/>
                  <a:gd name="T67" fmla="*/ 19 h 175"/>
                  <a:gd name="T68" fmla="*/ 134 w 280"/>
                  <a:gd name="T69" fmla="*/ 27 h 175"/>
                  <a:gd name="T70" fmla="*/ 139 w 280"/>
                  <a:gd name="T71" fmla="*/ 35 h 175"/>
                  <a:gd name="T72" fmla="*/ 140 w 280"/>
                  <a:gd name="T73" fmla="*/ 44 h 175"/>
                  <a:gd name="T74" fmla="*/ 140 w 280"/>
                  <a:gd name="T75" fmla="*/ 46 h 175"/>
                  <a:gd name="T76" fmla="*/ 140 w 280"/>
                  <a:gd name="T77" fmla="*/ 49 h 175"/>
                  <a:gd name="T78" fmla="*/ 138 w 280"/>
                  <a:gd name="T79" fmla="*/ 51 h 175"/>
                  <a:gd name="T80" fmla="*/ 138 w 280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275" y="107"/>
                    </a:moveTo>
                    <a:lnTo>
                      <a:pt x="268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5"/>
                    </a:lnTo>
                    <a:lnTo>
                      <a:pt x="208" y="163"/>
                    </a:lnTo>
                    <a:lnTo>
                      <a:pt x="186" y="170"/>
                    </a:lnTo>
                    <a:lnTo>
                      <a:pt x="163" y="174"/>
                    </a:lnTo>
                    <a:lnTo>
                      <a:pt x="139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3"/>
                    </a:lnTo>
                    <a:lnTo>
                      <a:pt x="49" y="154"/>
                    </a:lnTo>
                    <a:lnTo>
                      <a:pt x="32" y="144"/>
                    </a:lnTo>
                    <a:lnTo>
                      <a:pt x="19" y="131"/>
                    </a:lnTo>
                    <a:lnTo>
                      <a:pt x="9" y="117"/>
                    </a:lnTo>
                    <a:lnTo>
                      <a:pt x="2" y="102"/>
                    </a:lnTo>
                    <a:lnTo>
                      <a:pt x="1" y="99"/>
                    </a:lnTo>
                    <a:lnTo>
                      <a:pt x="1" y="94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2" y="70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5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2"/>
                    </a:lnTo>
                    <a:lnTo>
                      <a:pt x="139" y="0"/>
                    </a:lnTo>
                    <a:lnTo>
                      <a:pt x="167" y="2"/>
                    </a:lnTo>
                    <a:lnTo>
                      <a:pt x="193" y="7"/>
                    </a:lnTo>
                    <a:lnTo>
                      <a:pt x="218" y="15"/>
                    </a:lnTo>
                    <a:lnTo>
                      <a:pt x="238" y="25"/>
                    </a:lnTo>
                    <a:lnTo>
                      <a:pt x="256" y="38"/>
                    </a:lnTo>
                    <a:lnTo>
                      <a:pt x="268" y="53"/>
                    </a:lnTo>
                    <a:lnTo>
                      <a:pt x="277" y="70"/>
                    </a:lnTo>
                    <a:lnTo>
                      <a:pt x="280" y="87"/>
                    </a:lnTo>
                    <a:lnTo>
                      <a:pt x="280" y="92"/>
                    </a:lnTo>
                    <a:lnTo>
                      <a:pt x="279" y="97"/>
                    </a:lnTo>
                    <a:lnTo>
                      <a:pt x="276" y="102"/>
                    </a:lnTo>
                    <a:lnTo>
                      <a:pt x="275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3" name="Freeform 351"/>
              <p:cNvSpPr>
                <a:spLocks/>
              </p:cNvSpPr>
              <p:nvPr/>
            </p:nvSpPr>
            <p:spPr bwMode="auto">
              <a:xfrm>
                <a:off x="3664" y="2228"/>
                <a:ext cx="140" cy="88"/>
              </a:xfrm>
              <a:custGeom>
                <a:avLst/>
                <a:gdLst>
                  <a:gd name="T0" fmla="*/ 138 w 280"/>
                  <a:gd name="T1" fmla="*/ 54 h 175"/>
                  <a:gd name="T2" fmla="*/ 138 w 280"/>
                  <a:gd name="T3" fmla="*/ 54 h 175"/>
                  <a:gd name="T4" fmla="*/ 134 w 280"/>
                  <a:gd name="T5" fmla="*/ 61 h 175"/>
                  <a:gd name="T6" fmla="*/ 129 w 280"/>
                  <a:gd name="T7" fmla="*/ 68 h 175"/>
                  <a:gd name="T8" fmla="*/ 122 w 280"/>
                  <a:gd name="T9" fmla="*/ 73 h 175"/>
                  <a:gd name="T10" fmla="*/ 113 w 280"/>
                  <a:gd name="T11" fmla="*/ 78 h 175"/>
                  <a:gd name="T12" fmla="*/ 104 w 280"/>
                  <a:gd name="T13" fmla="*/ 82 h 175"/>
                  <a:gd name="T14" fmla="*/ 93 w 280"/>
                  <a:gd name="T15" fmla="*/ 85 h 175"/>
                  <a:gd name="T16" fmla="*/ 81 w 280"/>
                  <a:gd name="T17" fmla="*/ 87 h 175"/>
                  <a:gd name="T18" fmla="*/ 70 w 280"/>
                  <a:gd name="T19" fmla="*/ 88 h 175"/>
                  <a:gd name="T20" fmla="*/ 70 w 280"/>
                  <a:gd name="T21" fmla="*/ 88 h 175"/>
                  <a:gd name="T22" fmla="*/ 57 w 280"/>
                  <a:gd name="T23" fmla="*/ 87 h 175"/>
                  <a:gd name="T24" fmla="*/ 45 w 280"/>
                  <a:gd name="T25" fmla="*/ 85 h 175"/>
                  <a:gd name="T26" fmla="*/ 35 w 280"/>
                  <a:gd name="T27" fmla="*/ 82 h 175"/>
                  <a:gd name="T28" fmla="*/ 24 w 280"/>
                  <a:gd name="T29" fmla="*/ 77 h 175"/>
                  <a:gd name="T30" fmla="*/ 16 w 280"/>
                  <a:gd name="T31" fmla="*/ 72 h 175"/>
                  <a:gd name="T32" fmla="*/ 9 w 280"/>
                  <a:gd name="T33" fmla="*/ 66 h 175"/>
                  <a:gd name="T34" fmla="*/ 4 w 280"/>
                  <a:gd name="T35" fmla="*/ 59 h 175"/>
                  <a:gd name="T36" fmla="*/ 1 w 280"/>
                  <a:gd name="T37" fmla="*/ 51 h 175"/>
                  <a:gd name="T38" fmla="*/ 1 w 280"/>
                  <a:gd name="T39" fmla="*/ 51 h 175"/>
                  <a:gd name="T40" fmla="*/ 1 w 280"/>
                  <a:gd name="T41" fmla="*/ 50 h 175"/>
                  <a:gd name="T42" fmla="*/ 1 w 280"/>
                  <a:gd name="T43" fmla="*/ 47 h 175"/>
                  <a:gd name="T44" fmla="*/ 0 w 280"/>
                  <a:gd name="T45" fmla="*/ 46 h 175"/>
                  <a:gd name="T46" fmla="*/ 0 w 280"/>
                  <a:gd name="T47" fmla="*/ 44 h 175"/>
                  <a:gd name="T48" fmla="*/ 0 w 280"/>
                  <a:gd name="T49" fmla="*/ 44 h 175"/>
                  <a:gd name="T50" fmla="*/ 1 w 280"/>
                  <a:gd name="T51" fmla="*/ 35 h 175"/>
                  <a:gd name="T52" fmla="*/ 5 w 280"/>
                  <a:gd name="T53" fmla="*/ 27 h 175"/>
                  <a:gd name="T54" fmla="*/ 12 w 280"/>
                  <a:gd name="T55" fmla="*/ 19 h 175"/>
                  <a:gd name="T56" fmla="*/ 20 w 280"/>
                  <a:gd name="T57" fmla="*/ 13 h 175"/>
                  <a:gd name="T58" fmla="*/ 30 w 280"/>
                  <a:gd name="T59" fmla="*/ 8 h 175"/>
                  <a:gd name="T60" fmla="*/ 42 w 280"/>
                  <a:gd name="T61" fmla="*/ 4 h 175"/>
                  <a:gd name="T62" fmla="*/ 56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83 w 280"/>
                  <a:gd name="T69" fmla="*/ 1 h 175"/>
                  <a:gd name="T70" fmla="*/ 96 w 280"/>
                  <a:gd name="T71" fmla="*/ 4 h 175"/>
                  <a:gd name="T72" fmla="*/ 109 w 280"/>
                  <a:gd name="T73" fmla="*/ 8 h 175"/>
                  <a:gd name="T74" fmla="*/ 119 w 280"/>
                  <a:gd name="T75" fmla="*/ 13 h 175"/>
                  <a:gd name="T76" fmla="*/ 128 w 280"/>
                  <a:gd name="T77" fmla="*/ 19 h 175"/>
                  <a:gd name="T78" fmla="*/ 134 w 280"/>
                  <a:gd name="T79" fmla="*/ 27 h 175"/>
                  <a:gd name="T80" fmla="*/ 139 w 280"/>
                  <a:gd name="T81" fmla="*/ 35 h 175"/>
                  <a:gd name="T82" fmla="*/ 140 w 280"/>
                  <a:gd name="T83" fmla="*/ 44 h 175"/>
                  <a:gd name="T84" fmla="*/ 140 w 280"/>
                  <a:gd name="T85" fmla="*/ 44 h 175"/>
                  <a:gd name="T86" fmla="*/ 140 w 280"/>
                  <a:gd name="T87" fmla="*/ 46 h 175"/>
                  <a:gd name="T88" fmla="*/ 140 w 280"/>
                  <a:gd name="T89" fmla="*/ 49 h 175"/>
                  <a:gd name="T90" fmla="*/ 138 w 280"/>
                  <a:gd name="T91" fmla="*/ 51 h 175"/>
                  <a:gd name="T92" fmla="*/ 138 w 280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275" y="107"/>
                    </a:moveTo>
                    <a:lnTo>
                      <a:pt x="275" y="107"/>
                    </a:lnTo>
                    <a:lnTo>
                      <a:pt x="268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5"/>
                    </a:lnTo>
                    <a:lnTo>
                      <a:pt x="208" y="163"/>
                    </a:lnTo>
                    <a:lnTo>
                      <a:pt x="186" y="170"/>
                    </a:lnTo>
                    <a:lnTo>
                      <a:pt x="163" y="174"/>
                    </a:lnTo>
                    <a:lnTo>
                      <a:pt x="139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3"/>
                    </a:lnTo>
                    <a:lnTo>
                      <a:pt x="49" y="154"/>
                    </a:lnTo>
                    <a:lnTo>
                      <a:pt x="32" y="144"/>
                    </a:lnTo>
                    <a:lnTo>
                      <a:pt x="19" y="131"/>
                    </a:lnTo>
                    <a:lnTo>
                      <a:pt x="9" y="117"/>
                    </a:lnTo>
                    <a:lnTo>
                      <a:pt x="2" y="102"/>
                    </a:lnTo>
                    <a:lnTo>
                      <a:pt x="1" y="99"/>
                    </a:lnTo>
                    <a:lnTo>
                      <a:pt x="1" y="94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2" y="70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5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2"/>
                    </a:lnTo>
                    <a:lnTo>
                      <a:pt x="139" y="0"/>
                    </a:lnTo>
                    <a:lnTo>
                      <a:pt x="167" y="2"/>
                    </a:lnTo>
                    <a:lnTo>
                      <a:pt x="193" y="7"/>
                    </a:lnTo>
                    <a:lnTo>
                      <a:pt x="218" y="15"/>
                    </a:lnTo>
                    <a:lnTo>
                      <a:pt x="238" y="25"/>
                    </a:lnTo>
                    <a:lnTo>
                      <a:pt x="256" y="38"/>
                    </a:lnTo>
                    <a:lnTo>
                      <a:pt x="268" y="53"/>
                    </a:lnTo>
                    <a:lnTo>
                      <a:pt x="277" y="70"/>
                    </a:lnTo>
                    <a:lnTo>
                      <a:pt x="280" y="87"/>
                    </a:lnTo>
                    <a:lnTo>
                      <a:pt x="280" y="92"/>
                    </a:lnTo>
                    <a:lnTo>
                      <a:pt x="279" y="97"/>
                    </a:lnTo>
                    <a:lnTo>
                      <a:pt x="276" y="102"/>
                    </a:lnTo>
                    <a:lnTo>
                      <a:pt x="275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4" name="Freeform 352"/>
              <p:cNvSpPr>
                <a:spLocks/>
              </p:cNvSpPr>
              <p:nvPr/>
            </p:nvSpPr>
            <p:spPr bwMode="auto">
              <a:xfrm>
                <a:off x="3675" y="2235"/>
                <a:ext cx="119" cy="75"/>
              </a:xfrm>
              <a:custGeom>
                <a:avLst/>
                <a:gdLst>
                  <a:gd name="T0" fmla="*/ 59 w 237"/>
                  <a:gd name="T1" fmla="*/ 75 h 149"/>
                  <a:gd name="T2" fmla="*/ 47 w 237"/>
                  <a:gd name="T3" fmla="*/ 74 h 149"/>
                  <a:gd name="T4" fmla="*/ 36 w 237"/>
                  <a:gd name="T5" fmla="*/ 72 h 149"/>
                  <a:gd name="T6" fmla="*/ 26 w 237"/>
                  <a:gd name="T7" fmla="*/ 69 h 149"/>
                  <a:gd name="T8" fmla="*/ 17 w 237"/>
                  <a:gd name="T9" fmla="*/ 64 h 149"/>
                  <a:gd name="T10" fmla="*/ 10 w 237"/>
                  <a:gd name="T11" fmla="*/ 58 h 149"/>
                  <a:gd name="T12" fmla="*/ 5 w 237"/>
                  <a:gd name="T13" fmla="*/ 52 h 149"/>
                  <a:gd name="T14" fmla="*/ 1 w 237"/>
                  <a:gd name="T15" fmla="*/ 45 h 149"/>
                  <a:gd name="T16" fmla="*/ 0 w 237"/>
                  <a:gd name="T17" fmla="*/ 38 h 149"/>
                  <a:gd name="T18" fmla="*/ 1 w 237"/>
                  <a:gd name="T19" fmla="*/ 30 h 149"/>
                  <a:gd name="T20" fmla="*/ 5 w 237"/>
                  <a:gd name="T21" fmla="*/ 23 h 149"/>
                  <a:gd name="T22" fmla="*/ 10 w 237"/>
                  <a:gd name="T23" fmla="*/ 17 h 149"/>
                  <a:gd name="T24" fmla="*/ 17 w 237"/>
                  <a:gd name="T25" fmla="*/ 11 h 149"/>
                  <a:gd name="T26" fmla="*/ 26 w 237"/>
                  <a:gd name="T27" fmla="*/ 6 h 149"/>
                  <a:gd name="T28" fmla="*/ 36 w 237"/>
                  <a:gd name="T29" fmla="*/ 3 h 149"/>
                  <a:gd name="T30" fmla="*/ 47 w 237"/>
                  <a:gd name="T31" fmla="*/ 1 h 149"/>
                  <a:gd name="T32" fmla="*/ 59 w 237"/>
                  <a:gd name="T33" fmla="*/ 0 h 149"/>
                  <a:gd name="T34" fmla="*/ 72 w 237"/>
                  <a:gd name="T35" fmla="*/ 1 h 149"/>
                  <a:gd name="T36" fmla="*/ 82 w 237"/>
                  <a:gd name="T37" fmla="*/ 3 h 149"/>
                  <a:gd name="T38" fmla="*/ 93 w 237"/>
                  <a:gd name="T39" fmla="*/ 6 h 149"/>
                  <a:gd name="T40" fmla="*/ 101 w 237"/>
                  <a:gd name="T41" fmla="*/ 11 h 149"/>
                  <a:gd name="T42" fmla="*/ 108 w 237"/>
                  <a:gd name="T43" fmla="*/ 17 h 149"/>
                  <a:gd name="T44" fmla="*/ 114 w 237"/>
                  <a:gd name="T45" fmla="*/ 23 h 149"/>
                  <a:gd name="T46" fmla="*/ 118 w 237"/>
                  <a:gd name="T47" fmla="*/ 30 h 149"/>
                  <a:gd name="T48" fmla="*/ 119 w 237"/>
                  <a:gd name="T49" fmla="*/ 38 h 149"/>
                  <a:gd name="T50" fmla="*/ 118 w 237"/>
                  <a:gd name="T51" fmla="*/ 45 h 149"/>
                  <a:gd name="T52" fmla="*/ 114 w 237"/>
                  <a:gd name="T53" fmla="*/ 52 h 149"/>
                  <a:gd name="T54" fmla="*/ 108 w 237"/>
                  <a:gd name="T55" fmla="*/ 58 h 149"/>
                  <a:gd name="T56" fmla="*/ 101 w 237"/>
                  <a:gd name="T57" fmla="*/ 64 h 149"/>
                  <a:gd name="T58" fmla="*/ 93 w 237"/>
                  <a:gd name="T59" fmla="*/ 69 h 149"/>
                  <a:gd name="T60" fmla="*/ 82 w 237"/>
                  <a:gd name="T61" fmla="*/ 72 h 149"/>
                  <a:gd name="T62" fmla="*/ 72 w 237"/>
                  <a:gd name="T63" fmla="*/ 74 h 149"/>
                  <a:gd name="T64" fmla="*/ 59 w 237"/>
                  <a:gd name="T65" fmla="*/ 75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8" y="149"/>
                    </a:moveTo>
                    <a:lnTo>
                      <a:pt x="94" y="148"/>
                    </a:lnTo>
                    <a:lnTo>
                      <a:pt x="72" y="144"/>
                    </a:lnTo>
                    <a:lnTo>
                      <a:pt x="52" y="137"/>
                    </a:lnTo>
                    <a:lnTo>
                      <a:pt x="34" y="127"/>
                    </a:lnTo>
                    <a:lnTo>
                      <a:pt x="20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0" y="33"/>
                    </a:lnTo>
                    <a:lnTo>
                      <a:pt x="34" y="22"/>
                    </a:lnTo>
                    <a:lnTo>
                      <a:pt x="52" y="12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3" y="1"/>
                    </a:lnTo>
                    <a:lnTo>
                      <a:pt x="164" y="6"/>
                    </a:lnTo>
                    <a:lnTo>
                      <a:pt x="185" y="12"/>
                    </a:lnTo>
                    <a:lnTo>
                      <a:pt x="202" y="22"/>
                    </a:lnTo>
                    <a:lnTo>
                      <a:pt x="216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6" y="116"/>
                    </a:lnTo>
                    <a:lnTo>
                      <a:pt x="202" y="127"/>
                    </a:lnTo>
                    <a:lnTo>
                      <a:pt x="185" y="137"/>
                    </a:lnTo>
                    <a:lnTo>
                      <a:pt x="164" y="144"/>
                    </a:lnTo>
                    <a:lnTo>
                      <a:pt x="143" y="148"/>
                    </a:lnTo>
                    <a:lnTo>
                      <a:pt x="118" y="149"/>
                    </a:lnTo>
                    <a:close/>
                  </a:path>
                </a:pathLst>
              </a:custGeom>
              <a:solidFill>
                <a:srgbClr val="000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5" name="Freeform 353"/>
              <p:cNvSpPr>
                <a:spLocks/>
              </p:cNvSpPr>
              <p:nvPr/>
            </p:nvSpPr>
            <p:spPr bwMode="auto">
              <a:xfrm>
                <a:off x="3675" y="2235"/>
                <a:ext cx="119" cy="75"/>
              </a:xfrm>
              <a:custGeom>
                <a:avLst/>
                <a:gdLst>
                  <a:gd name="T0" fmla="*/ 59 w 237"/>
                  <a:gd name="T1" fmla="*/ 75 h 149"/>
                  <a:gd name="T2" fmla="*/ 59 w 237"/>
                  <a:gd name="T3" fmla="*/ 75 h 149"/>
                  <a:gd name="T4" fmla="*/ 47 w 237"/>
                  <a:gd name="T5" fmla="*/ 74 h 149"/>
                  <a:gd name="T6" fmla="*/ 36 w 237"/>
                  <a:gd name="T7" fmla="*/ 72 h 149"/>
                  <a:gd name="T8" fmla="*/ 26 w 237"/>
                  <a:gd name="T9" fmla="*/ 69 h 149"/>
                  <a:gd name="T10" fmla="*/ 17 w 237"/>
                  <a:gd name="T11" fmla="*/ 64 h 149"/>
                  <a:gd name="T12" fmla="*/ 10 w 237"/>
                  <a:gd name="T13" fmla="*/ 58 h 149"/>
                  <a:gd name="T14" fmla="*/ 5 w 237"/>
                  <a:gd name="T15" fmla="*/ 52 h 149"/>
                  <a:gd name="T16" fmla="*/ 1 w 237"/>
                  <a:gd name="T17" fmla="*/ 45 h 149"/>
                  <a:gd name="T18" fmla="*/ 0 w 237"/>
                  <a:gd name="T19" fmla="*/ 38 h 149"/>
                  <a:gd name="T20" fmla="*/ 0 w 237"/>
                  <a:gd name="T21" fmla="*/ 38 h 149"/>
                  <a:gd name="T22" fmla="*/ 1 w 237"/>
                  <a:gd name="T23" fmla="*/ 30 h 149"/>
                  <a:gd name="T24" fmla="*/ 5 w 237"/>
                  <a:gd name="T25" fmla="*/ 23 h 149"/>
                  <a:gd name="T26" fmla="*/ 10 w 237"/>
                  <a:gd name="T27" fmla="*/ 17 h 149"/>
                  <a:gd name="T28" fmla="*/ 17 w 237"/>
                  <a:gd name="T29" fmla="*/ 11 h 149"/>
                  <a:gd name="T30" fmla="*/ 26 w 237"/>
                  <a:gd name="T31" fmla="*/ 6 h 149"/>
                  <a:gd name="T32" fmla="*/ 36 w 237"/>
                  <a:gd name="T33" fmla="*/ 3 h 149"/>
                  <a:gd name="T34" fmla="*/ 47 w 237"/>
                  <a:gd name="T35" fmla="*/ 1 h 149"/>
                  <a:gd name="T36" fmla="*/ 59 w 237"/>
                  <a:gd name="T37" fmla="*/ 0 h 149"/>
                  <a:gd name="T38" fmla="*/ 59 w 237"/>
                  <a:gd name="T39" fmla="*/ 0 h 149"/>
                  <a:gd name="T40" fmla="*/ 72 w 237"/>
                  <a:gd name="T41" fmla="*/ 1 h 149"/>
                  <a:gd name="T42" fmla="*/ 82 w 237"/>
                  <a:gd name="T43" fmla="*/ 3 h 149"/>
                  <a:gd name="T44" fmla="*/ 93 w 237"/>
                  <a:gd name="T45" fmla="*/ 6 h 149"/>
                  <a:gd name="T46" fmla="*/ 101 w 237"/>
                  <a:gd name="T47" fmla="*/ 11 h 149"/>
                  <a:gd name="T48" fmla="*/ 108 w 237"/>
                  <a:gd name="T49" fmla="*/ 17 h 149"/>
                  <a:gd name="T50" fmla="*/ 114 w 237"/>
                  <a:gd name="T51" fmla="*/ 23 h 149"/>
                  <a:gd name="T52" fmla="*/ 118 w 237"/>
                  <a:gd name="T53" fmla="*/ 30 h 149"/>
                  <a:gd name="T54" fmla="*/ 119 w 237"/>
                  <a:gd name="T55" fmla="*/ 38 h 149"/>
                  <a:gd name="T56" fmla="*/ 119 w 237"/>
                  <a:gd name="T57" fmla="*/ 38 h 149"/>
                  <a:gd name="T58" fmla="*/ 118 w 237"/>
                  <a:gd name="T59" fmla="*/ 45 h 149"/>
                  <a:gd name="T60" fmla="*/ 114 w 237"/>
                  <a:gd name="T61" fmla="*/ 52 h 149"/>
                  <a:gd name="T62" fmla="*/ 108 w 237"/>
                  <a:gd name="T63" fmla="*/ 58 h 149"/>
                  <a:gd name="T64" fmla="*/ 101 w 237"/>
                  <a:gd name="T65" fmla="*/ 64 h 149"/>
                  <a:gd name="T66" fmla="*/ 93 w 237"/>
                  <a:gd name="T67" fmla="*/ 69 h 149"/>
                  <a:gd name="T68" fmla="*/ 82 w 237"/>
                  <a:gd name="T69" fmla="*/ 72 h 149"/>
                  <a:gd name="T70" fmla="*/ 72 w 237"/>
                  <a:gd name="T71" fmla="*/ 74 h 149"/>
                  <a:gd name="T72" fmla="*/ 59 w 237"/>
                  <a:gd name="T73" fmla="*/ 75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8" y="149"/>
                    </a:moveTo>
                    <a:lnTo>
                      <a:pt x="118" y="149"/>
                    </a:lnTo>
                    <a:lnTo>
                      <a:pt x="94" y="148"/>
                    </a:lnTo>
                    <a:lnTo>
                      <a:pt x="72" y="144"/>
                    </a:lnTo>
                    <a:lnTo>
                      <a:pt x="52" y="137"/>
                    </a:lnTo>
                    <a:lnTo>
                      <a:pt x="34" y="127"/>
                    </a:lnTo>
                    <a:lnTo>
                      <a:pt x="20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0" y="33"/>
                    </a:lnTo>
                    <a:lnTo>
                      <a:pt x="34" y="22"/>
                    </a:lnTo>
                    <a:lnTo>
                      <a:pt x="52" y="12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3" y="1"/>
                    </a:lnTo>
                    <a:lnTo>
                      <a:pt x="164" y="6"/>
                    </a:lnTo>
                    <a:lnTo>
                      <a:pt x="185" y="12"/>
                    </a:lnTo>
                    <a:lnTo>
                      <a:pt x="202" y="22"/>
                    </a:lnTo>
                    <a:lnTo>
                      <a:pt x="216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6" y="116"/>
                    </a:lnTo>
                    <a:lnTo>
                      <a:pt x="202" y="127"/>
                    </a:lnTo>
                    <a:lnTo>
                      <a:pt x="185" y="137"/>
                    </a:lnTo>
                    <a:lnTo>
                      <a:pt x="164" y="144"/>
                    </a:lnTo>
                    <a:lnTo>
                      <a:pt x="143" y="148"/>
                    </a:lnTo>
                    <a:lnTo>
                      <a:pt x="118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6" name="Freeform 354"/>
              <p:cNvSpPr>
                <a:spLocks/>
              </p:cNvSpPr>
              <p:nvPr/>
            </p:nvSpPr>
            <p:spPr bwMode="auto">
              <a:xfrm>
                <a:off x="3666" y="2280"/>
                <a:ext cx="137" cy="46"/>
              </a:xfrm>
              <a:custGeom>
                <a:avLst/>
                <a:gdLst>
                  <a:gd name="T0" fmla="*/ 0 w 275"/>
                  <a:gd name="T1" fmla="*/ 1 h 92"/>
                  <a:gd name="T2" fmla="*/ 3 w 275"/>
                  <a:gd name="T3" fmla="*/ 14 h 92"/>
                  <a:gd name="T4" fmla="*/ 6 w 275"/>
                  <a:gd name="T5" fmla="*/ 22 h 92"/>
                  <a:gd name="T6" fmla="*/ 11 w 275"/>
                  <a:gd name="T7" fmla="*/ 28 h 92"/>
                  <a:gd name="T8" fmla="*/ 18 w 275"/>
                  <a:gd name="T9" fmla="*/ 34 h 92"/>
                  <a:gd name="T10" fmla="*/ 25 w 275"/>
                  <a:gd name="T11" fmla="*/ 38 h 92"/>
                  <a:gd name="T12" fmla="*/ 34 w 275"/>
                  <a:gd name="T13" fmla="*/ 42 h 92"/>
                  <a:gd name="T14" fmla="*/ 44 w 275"/>
                  <a:gd name="T15" fmla="*/ 44 h 92"/>
                  <a:gd name="T16" fmla="*/ 56 w 275"/>
                  <a:gd name="T17" fmla="*/ 46 h 92"/>
                  <a:gd name="T18" fmla="*/ 68 w 275"/>
                  <a:gd name="T19" fmla="*/ 46 h 92"/>
                  <a:gd name="T20" fmla="*/ 79 w 275"/>
                  <a:gd name="T21" fmla="*/ 46 h 92"/>
                  <a:gd name="T22" fmla="*/ 90 w 275"/>
                  <a:gd name="T23" fmla="*/ 44 h 92"/>
                  <a:gd name="T24" fmla="*/ 100 w 275"/>
                  <a:gd name="T25" fmla="*/ 41 h 92"/>
                  <a:gd name="T26" fmla="*/ 110 w 275"/>
                  <a:gd name="T27" fmla="*/ 37 h 92"/>
                  <a:gd name="T28" fmla="*/ 118 w 275"/>
                  <a:gd name="T29" fmla="*/ 31 h 92"/>
                  <a:gd name="T30" fmla="*/ 126 w 275"/>
                  <a:gd name="T31" fmla="*/ 26 h 92"/>
                  <a:gd name="T32" fmla="*/ 132 w 275"/>
                  <a:gd name="T33" fmla="*/ 20 h 92"/>
                  <a:gd name="T34" fmla="*/ 136 w 275"/>
                  <a:gd name="T35" fmla="*/ 13 h 92"/>
                  <a:gd name="T36" fmla="*/ 137 w 275"/>
                  <a:gd name="T37" fmla="*/ 0 h 92"/>
                  <a:gd name="T38" fmla="*/ 134 w 275"/>
                  <a:gd name="T39" fmla="*/ 7 h 92"/>
                  <a:gd name="T40" fmla="*/ 129 w 275"/>
                  <a:gd name="T41" fmla="*/ 14 h 92"/>
                  <a:gd name="T42" fmla="*/ 122 w 275"/>
                  <a:gd name="T43" fmla="*/ 21 h 92"/>
                  <a:gd name="T44" fmla="*/ 114 w 275"/>
                  <a:gd name="T45" fmla="*/ 26 h 92"/>
                  <a:gd name="T46" fmla="*/ 104 w 275"/>
                  <a:gd name="T47" fmla="*/ 30 h 92"/>
                  <a:gd name="T48" fmla="*/ 93 w 275"/>
                  <a:gd name="T49" fmla="*/ 34 h 92"/>
                  <a:gd name="T50" fmla="*/ 81 w 275"/>
                  <a:gd name="T51" fmla="*/ 36 h 92"/>
                  <a:gd name="T52" fmla="*/ 68 w 275"/>
                  <a:gd name="T53" fmla="*/ 37 h 92"/>
                  <a:gd name="T54" fmla="*/ 56 w 275"/>
                  <a:gd name="T55" fmla="*/ 36 h 92"/>
                  <a:gd name="T56" fmla="*/ 44 w 275"/>
                  <a:gd name="T57" fmla="*/ 34 h 92"/>
                  <a:gd name="T58" fmla="*/ 34 w 275"/>
                  <a:gd name="T59" fmla="*/ 30 h 92"/>
                  <a:gd name="T60" fmla="*/ 24 w 275"/>
                  <a:gd name="T61" fmla="*/ 26 h 92"/>
                  <a:gd name="T62" fmla="*/ 16 w 275"/>
                  <a:gd name="T63" fmla="*/ 22 h 92"/>
                  <a:gd name="T64" fmla="*/ 9 w 275"/>
                  <a:gd name="T65" fmla="*/ 15 h 92"/>
                  <a:gd name="T66" fmla="*/ 4 w 275"/>
                  <a:gd name="T67" fmla="*/ 8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2"/>
                    </a:moveTo>
                    <a:lnTo>
                      <a:pt x="6" y="28"/>
                    </a:lnTo>
                    <a:lnTo>
                      <a:pt x="13" y="43"/>
                    </a:lnTo>
                    <a:lnTo>
                      <a:pt x="23" y="56"/>
                    </a:lnTo>
                    <a:lnTo>
                      <a:pt x="36" y="67"/>
                    </a:lnTo>
                    <a:lnTo>
                      <a:pt x="51" y="75"/>
                    </a:lnTo>
                    <a:lnTo>
                      <a:pt x="68" y="83"/>
                    </a:lnTo>
                    <a:lnTo>
                      <a:pt x="89" y="88"/>
                    </a:lnTo>
                    <a:lnTo>
                      <a:pt x="112" y="91"/>
                    </a:lnTo>
                    <a:lnTo>
                      <a:pt x="137" y="92"/>
                    </a:lnTo>
                    <a:lnTo>
                      <a:pt x="158" y="91"/>
                    </a:lnTo>
                    <a:lnTo>
                      <a:pt x="180" y="87"/>
                    </a:lnTo>
                    <a:lnTo>
                      <a:pt x="201" y="81"/>
                    </a:lnTo>
                    <a:lnTo>
                      <a:pt x="220" y="73"/>
                    </a:lnTo>
                    <a:lnTo>
                      <a:pt x="237" y="62"/>
                    </a:lnTo>
                    <a:lnTo>
                      <a:pt x="252" y="52"/>
                    </a:lnTo>
                    <a:lnTo>
                      <a:pt x="264" y="39"/>
                    </a:lnTo>
                    <a:lnTo>
                      <a:pt x="272" y="27"/>
                    </a:lnTo>
                    <a:lnTo>
                      <a:pt x="275" y="0"/>
                    </a:lnTo>
                    <a:lnTo>
                      <a:pt x="269" y="15"/>
                    </a:lnTo>
                    <a:lnTo>
                      <a:pt x="258" y="29"/>
                    </a:lnTo>
                    <a:lnTo>
                      <a:pt x="244" y="42"/>
                    </a:lnTo>
                    <a:lnTo>
                      <a:pt x="228" y="52"/>
                    </a:lnTo>
                    <a:lnTo>
                      <a:pt x="209" y="61"/>
                    </a:lnTo>
                    <a:lnTo>
                      <a:pt x="187" y="67"/>
                    </a:lnTo>
                    <a:lnTo>
                      <a:pt x="163" y="72"/>
                    </a:lnTo>
                    <a:lnTo>
                      <a:pt x="137" y="73"/>
                    </a:lnTo>
                    <a:lnTo>
                      <a:pt x="112" y="72"/>
                    </a:lnTo>
                    <a:lnTo>
                      <a:pt x="89" y="68"/>
                    </a:lnTo>
                    <a:lnTo>
                      <a:pt x="68" y="61"/>
                    </a:lnTo>
                    <a:lnTo>
                      <a:pt x="48" y="53"/>
                    </a:lnTo>
                    <a:lnTo>
                      <a:pt x="32" y="43"/>
                    </a:lnTo>
                    <a:lnTo>
                      <a:pt x="19" y="30"/>
                    </a:lnTo>
                    <a:lnTo>
                      <a:pt x="8" y="16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" name="Freeform 355"/>
              <p:cNvSpPr>
                <a:spLocks/>
              </p:cNvSpPr>
              <p:nvPr/>
            </p:nvSpPr>
            <p:spPr bwMode="auto">
              <a:xfrm>
                <a:off x="3683" y="2238"/>
                <a:ext cx="105" cy="70"/>
              </a:xfrm>
              <a:custGeom>
                <a:avLst/>
                <a:gdLst>
                  <a:gd name="T0" fmla="*/ 0 w 210"/>
                  <a:gd name="T1" fmla="*/ 35 h 142"/>
                  <a:gd name="T2" fmla="*/ 1 w 210"/>
                  <a:gd name="T3" fmla="*/ 28 h 142"/>
                  <a:gd name="T4" fmla="*/ 4 w 210"/>
                  <a:gd name="T5" fmla="*/ 21 h 142"/>
                  <a:gd name="T6" fmla="*/ 9 w 210"/>
                  <a:gd name="T7" fmla="*/ 15 h 142"/>
                  <a:gd name="T8" fmla="*/ 15 w 210"/>
                  <a:gd name="T9" fmla="*/ 10 h 142"/>
                  <a:gd name="T10" fmla="*/ 23 w 210"/>
                  <a:gd name="T11" fmla="*/ 6 h 142"/>
                  <a:gd name="T12" fmla="*/ 32 w 210"/>
                  <a:gd name="T13" fmla="*/ 3 h 142"/>
                  <a:gd name="T14" fmla="*/ 42 w 210"/>
                  <a:gd name="T15" fmla="*/ 1 h 142"/>
                  <a:gd name="T16" fmla="*/ 53 w 210"/>
                  <a:gd name="T17" fmla="*/ 0 h 142"/>
                  <a:gd name="T18" fmla="*/ 63 w 210"/>
                  <a:gd name="T19" fmla="*/ 1 h 142"/>
                  <a:gd name="T20" fmla="*/ 73 w 210"/>
                  <a:gd name="T21" fmla="*/ 3 h 142"/>
                  <a:gd name="T22" fmla="*/ 82 w 210"/>
                  <a:gd name="T23" fmla="*/ 6 h 142"/>
                  <a:gd name="T24" fmla="*/ 90 w 210"/>
                  <a:gd name="T25" fmla="*/ 10 h 142"/>
                  <a:gd name="T26" fmla="*/ 96 w 210"/>
                  <a:gd name="T27" fmla="*/ 15 h 142"/>
                  <a:gd name="T28" fmla="*/ 101 w 210"/>
                  <a:gd name="T29" fmla="*/ 21 h 142"/>
                  <a:gd name="T30" fmla="*/ 104 w 210"/>
                  <a:gd name="T31" fmla="*/ 28 h 142"/>
                  <a:gd name="T32" fmla="*/ 105 w 210"/>
                  <a:gd name="T33" fmla="*/ 35 h 142"/>
                  <a:gd name="T34" fmla="*/ 104 w 210"/>
                  <a:gd name="T35" fmla="*/ 41 h 142"/>
                  <a:gd name="T36" fmla="*/ 101 w 210"/>
                  <a:gd name="T37" fmla="*/ 48 h 142"/>
                  <a:gd name="T38" fmla="*/ 96 w 210"/>
                  <a:gd name="T39" fmla="*/ 55 h 142"/>
                  <a:gd name="T40" fmla="*/ 90 w 210"/>
                  <a:gd name="T41" fmla="*/ 60 h 142"/>
                  <a:gd name="T42" fmla="*/ 82 w 210"/>
                  <a:gd name="T43" fmla="*/ 64 h 142"/>
                  <a:gd name="T44" fmla="*/ 73 w 210"/>
                  <a:gd name="T45" fmla="*/ 67 h 142"/>
                  <a:gd name="T46" fmla="*/ 63 w 210"/>
                  <a:gd name="T47" fmla="*/ 70 h 142"/>
                  <a:gd name="T48" fmla="*/ 53 w 210"/>
                  <a:gd name="T49" fmla="*/ 70 h 142"/>
                  <a:gd name="T50" fmla="*/ 42 w 210"/>
                  <a:gd name="T51" fmla="*/ 70 h 142"/>
                  <a:gd name="T52" fmla="*/ 32 w 210"/>
                  <a:gd name="T53" fmla="*/ 67 h 142"/>
                  <a:gd name="T54" fmla="*/ 23 w 210"/>
                  <a:gd name="T55" fmla="*/ 64 h 142"/>
                  <a:gd name="T56" fmla="*/ 15 w 210"/>
                  <a:gd name="T57" fmla="*/ 60 h 142"/>
                  <a:gd name="T58" fmla="*/ 9 w 210"/>
                  <a:gd name="T59" fmla="*/ 55 h 142"/>
                  <a:gd name="T60" fmla="*/ 4 w 210"/>
                  <a:gd name="T61" fmla="*/ 48 h 142"/>
                  <a:gd name="T62" fmla="*/ 1 w 210"/>
                  <a:gd name="T63" fmla="*/ 41 h 142"/>
                  <a:gd name="T64" fmla="*/ 0 w 210"/>
                  <a:gd name="T65" fmla="*/ 35 h 1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0"/>
                  <a:gd name="T100" fmla="*/ 0 h 142"/>
                  <a:gd name="T101" fmla="*/ 210 w 210"/>
                  <a:gd name="T102" fmla="*/ 142 h 1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0" h="142">
                    <a:moveTo>
                      <a:pt x="0" y="71"/>
                    </a:moveTo>
                    <a:lnTo>
                      <a:pt x="2" y="57"/>
                    </a:lnTo>
                    <a:lnTo>
                      <a:pt x="8" y="43"/>
                    </a:lnTo>
                    <a:lnTo>
                      <a:pt x="18" y="31"/>
                    </a:lnTo>
                    <a:lnTo>
                      <a:pt x="31" y="21"/>
                    </a:lnTo>
                    <a:lnTo>
                      <a:pt x="46" y="12"/>
                    </a:lnTo>
                    <a:lnTo>
                      <a:pt x="64" y="6"/>
                    </a:lnTo>
                    <a:lnTo>
                      <a:pt x="84" y="2"/>
                    </a:lnTo>
                    <a:lnTo>
                      <a:pt x="106" y="0"/>
                    </a:lnTo>
                    <a:lnTo>
                      <a:pt x="126" y="2"/>
                    </a:lnTo>
                    <a:lnTo>
                      <a:pt x="146" y="6"/>
                    </a:lnTo>
                    <a:lnTo>
                      <a:pt x="164" y="12"/>
                    </a:lnTo>
                    <a:lnTo>
                      <a:pt x="179" y="21"/>
                    </a:lnTo>
                    <a:lnTo>
                      <a:pt x="192" y="31"/>
                    </a:lnTo>
                    <a:lnTo>
                      <a:pt x="202" y="43"/>
                    </a:lnTo>
                    <a:lnTo>
                      <a:pt x="208" y="57"/>
                    </a:lnTo>
                    <a:lnTo>
                      <a:pt x="210" y="71"/>
                    </a:lnTo>
                    <a:lnTo>
                      <a:pt x="208" y="84"/>
                    </a:lnTo>
                    <a:lnTo>
                      <a:pt x="202" y="98"/>
                    </a:lnTo>
                    <a:lnTo>
                      <a:pt x="192" y="111"/>
                    </a:lnTo>
                    <a:lnTo>
                      <a:pt x="179" y="121"/>
                    </a:lnTo>
                    <a:lnTo>
                      <a:pt x="164" y="129"/>
                    </a:lnTo>
                    <a:lnTo>
                      <a:pt x="146" y="136"/>
                    </a:lnTo>
                    <a:lnTo>
                      <a:pt x="126" y="141"/>
                    </a:lnTo>
                    <a:lnTo>
                      <a:pt x="106" y="142"/>
                    </a:lnTo>
                    <a:lnTo>
                      <a:pt x="84" y="141"/>
                    </a:lnTo>
                    <a:lnTo>
                      <a:pt x="64" y="136"/>
                    </a:lnTo>
                    <a:lnTo>
                      <a:pt x="46" y="129"/>
                    </a:lnTo>
                    <a:lnTo>
                      <a:pt x="31" y="121"/>
                    </a:lnTo>
                    <a:lnTo>
                      <a:pt x="18" y="111"/>
                    </a:lnTo>
                    <a:lnTo>
                      <a:pt x="8" y="98"/>
                    </a:lnTo>
                    <a:lnTo>
                      <a:pt x="2" y="84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" name="Freeform 356"/>
              <p:cNvSpPr>
                <a:spLocks/>
              </p:cNvSpPr>
              <p:nvPr/>
            </p:nvSpPr>
            <p:spPr bwMode="auto">
              <a:xfrm>
                <a:off x="3697" y="2237"/>
                <a:ext cx="72" cy="68"/>
              </a:xfrm>
              <a:custGeom>
                <a:avLst/>
                <a:gdLst>
                  <a:gd name="T0" fmla="*/ 69 w 143"/>
                  <a:gd name="T1" fmla="*/ 40 h 136"/>
                  <a:gd name="T2" fmla="*/ 72 w 143"/>
                  <a:gd name="T3" fmla="*/ 46 h 136"/>
                  <a:gd name="T4" fmla="*/ 68 w 143"/>
                  <a:gd name="T5" fmla="*/ 53 h 136"/>
                  <a:gd name="T6" fmla="*/ 63 w 143"/>
                  <a:gd name="T7" fmla="*/ 58 h 136"/>
                  <a:gd name="T8" fmla="*/ 55 w 143"/>
                  <a:gd name="T9" fmla="*/ 63 h 136"/>
                  <a:gd name="T10" fmla="*/ 48 w 143"/>
                  <a:gd name="T11" fmla="*/ 65 h 136"/>
                  <a:gd name="T12" fmla="*/ 39 w 143"/>
                  <a:gd name="T13" fmla="*/ 67 h 136"/>
                  <a:gd name="T14" fmla="*/ 34 w 143"/>
                  <a:gd name="T15" fmla="*/ 68 h 136"/>
                  <a:gd name="T16" fmla="*/ 30 w 143"/>
                  <a:gd name="T17" fmla="*/ 68 h 136"/>
                  <a:gd name="T18" fmla="*/ 26 w 143"/>
                  <a:gd name="T19" fmla="*/ 68 h 136"/>
                  <a:gd name="T20" fmla="*/ 19 w 143"/>
                  <a:gd name="T21" fmla="*/ 64 h 136"/>
                  <a:gd name="T22" fmla="*/ 12 w 143"/>
                  <a:gd name="T23" fmla="*/ 60 h 136"/>
                  <a:gd name="T24" fmla="*/ 6 w 143"/>
                  <a:gd name="T25" fmla="*/ 55 h 136"/>
                  <a:gd name="T26" fmla="*/ 5 w 143"/>
                  <a:gd name="T27" fmla="*/ 53 h 136"/>
                  <a:gd name="T28" fmla="*/ 10 w 143"/>
                  <a:gd name="T29" fmla="*/ 52 h 136"/>
                  <a:gd name="T30" fmla="*/ 15 w 143"/>
                  <a:gd name="T31" fmla="*/ 53 h 136"/>
                  <a:gd name="T32" fmla="*/ 25 w 143"/>
                  <a:gd name="T33" fmla="*/ 56 h 136"/>
                  <a:gd name="T34" fmla="*/ 31 w 143"/>
                  <a:gd name="T35" fmla="*/ 58 h 136"/>
                  <a:gd name="T36" fmla="*/ 15 w 143"/>
                  <a:gd name="T37" fmla="*/ 49 h 136"/>
                  <a:gd name="T38" fmla="*/ 45 w 143"/>
                  <a:gd name="T39" fmla="*/ 51 h 136"/>
                  <a:gd name="T40" fmla="*/ 25 w 143"/>
                  <a:gd name="T41" fmla="*/ 41 h 136"/>
                  <a:gd name="T42" fmla="*/ 0 w 143"/>
                  <a:gd name="T43" fmla="*/ 23 h 136"/>
                  <a:gd name="T44" fmla="*/ 22 w 143"/>
                  <a:gd name="T45" fmla="*/ 25 h 136"/>
                  <a:gd name="T46" fmla="*/ 18 w 143"/>
                  <a:gd name="T47" fmla="*/ 21 h 136"/>
                  <a:gd name="T48" fmla="*/ 35 w 143"/>
                  <a:gd name="T49" fmla="*/ 10 h 136"/>
                  <a:gd name="T50" fmla="*/ 29 w 143"/>
                  <a:gd name="T51" fmla="*/ 11 h 136"/>
                  <a:gd name="T52" fmla="*/ 21 w 143"/>
                  <a:gd name="T53" fmla="*/ 13 h 136"/>
                  <a:gd name="T54" fmla="*/ 13 w 143"/>
                  <a:gd name="T55" fmla="*/ 15 h 136"/>
                  <a:gd name="T56" fmla="*/ 7 w 143"/>
                  <a:gd name="T57" fmla="*/ 14 h 136"/>
                  <a:gd name="T58" fmla="*/ 5 w 143"/>
                  <a:gd name="T59" fmla="*/ 13 h 136"/>
                  <a:gd name="T60" fmla="*/ 10 w 143"/>
                  <a:gd name="T61" fmla="*/ 10 h 136"/>
                  <a:gd name="T62" fmla="*/ 17 w 143"/>
                  <a:gd name="T63" fmla="*/ 6 h 136"/>
                  <a:gd name="T64" fmla="*/ 26 w 143"/>
                  <a:gd name="T65" fmla="*/ 2 h 136"/>
                  <a:gd name="T66" fmla="*/ 31 w 143"/>
                  <a:gd name="T67" fmla="*/ 0 h 136"/>
                  <a:gd name="T68" fmla="*/ 35 w 143"/>
                  <a:gd name="T69" fmla="*/ 0 h 136"/>
                  <a:gd name="T70" fmla="*/ 39 w 143"/>
                  <a:gd name="T71" fmla="*/ 1 h 136"/>
                  <a:gd name="T72" fmla="*/ 45 w 143"/>
                  <a:gd name="T73" fmla="*/ 2 h 136"/>
                  <a:gd name="T74" fmla="*/ 53 w 143"/>
                  <a:gd name="T75" fmla="*/ 4 h 136"/>
                  <a:gd name="T76" fmla="*/ 60 w 143"/>
                  <a:gd name="T77" fmla="*/ 9 h 136"/>
                  <a:gd name="T78" fmla="*/ 67 w 143"/>
                  <a:gd name="T79" fmla="*/ 13 h 136"/>
                  <a:gd name="T80" fmla="*/ 70 w 143"/>
                  <a:gd name="T81" fmla="*/ 19 h 136"/>
                  <a:gd name="T82" fmla="*/ 70 w 143"/>
                  <a:gd name="T83" fmla="*/ 26 h 136"/>
                  <a:gd name="T84" fmla="*/ 64 w 143"/>
                  <a:gd name="T85" fmla="*/ 32 h 1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3"/>
                  <a:gd name="T130" fmla="*/ 0 h 136"/>
                  <a:gd name="T131" fmla="*/ 143 w 143"/>
                  <a:gd name="T132" fmla="*/ 136 h 1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3" h="136">
                    <a:moveTo>
                      <a:pt x="132" y="75"/>
                    </a:moveTo>
                    <a:lnTo>
                      <a:pt x="138" y="81"/>
                    </a:lnTo>
                    <a:lnTo>
                      <a:pt x="142" y="87"/>
                    </a:lnTo>
                    <a:lnTo>
                      <a:pt x="143" y="92"/>
                    </a:lnTo>
                    <a:lnTo>
                      <a:pt x="141" y="100"/>
                    </a:lnTo>
                    <a:lnTo>
                      <a:pt x="136" y="107"/>
                    </a:lnTo>
                    <a:lnTo>
                      <a:pt x="132" y="112"/>
                    </a:lnTo>
                    <a:lnTo>
                      <a:pt x="125" y="116"/>
                    </a:lnTo>
                    <a:lnTo>
                      <a:pt x="117" y="122"/>
                    </a:lnTo>
                    <a:lnTo>
                      <a:pt x="109" y="127"/>
                    </a:lnTo>
                    <a:lnTo>
                      <a:pt x="102" y="129"/>
                    </a:lnTo>
                    <a:lnTo>
                      <a:pt x="95" y="130"/>
                    </a:lnTo>
                    <a:lnTo>
                      <a:pt x="83" y="133"/>
                    </a:lnTo>
                    <a:lnTo>
                      <a:pt x="78" y="134"/>
                    </a:lnTo>
                    <a:lnTo>
                      <a:pt x="72" y="135"/>
                    </a:lnTo>
                    <a:lnTo>
                      <a:pt x="67" y="136"/>
                    </a:lnTo>
                    <a:lnTo>
                      <a:pt x="64" y="136"/>
                    </a:lnTo>
                    <a:lnTo>
                      <a:pt x="60" y="136"/>
                    </a:lnTo>
                    <a:lnTo>
                      <a:pt x="56" y="136"/>
                    </a:lnTo>
                    <a:lnTo>
                      <a:pt x="51" y="135"/>
                    </a:lnTo>
                    <a:lnTo>
                      <a:pt x="47" y="133"/>
                    </a:lnTo>
                    <a:lnTo>
                      <a:pt x="37" y="128"/>
                    </a:lnTo>
                    <a:lnTo>
                      <a:pt x="30" y="123"/>
                    </a:lnTo>
                    <a:lnTo>
                      <a:pt x="23" y="120"/>
                    </a:lnTo>
                    <a:lnTo>
                      <a:pt x="18" y="115"/>
                    </a:lnTo>
                    <a:lnTo>
                      <a:pt x="12" y="111"/>
                    </a:lnTo>
                    <a:lnTo>
                      <a:pt x="9" y="108"/>
                    </a:lnTo>
                    <a:lnTo>
                      <a:pt x="9" y="107"/>
                    </a:lnTo>
                    <a:lnTo>
                      <a:pt x="13" y="106"/>
                    </a:lnTo>
                    <a:lnTo>
                      <a:pt x="19" y="105"/>
                    </a:lnTo>
                    <a:lnTo>
                      <a:pt x="25" y="106"/>
                    </a:lnTo>
                    <a:lnTo>
                      <a:pt x="30" y="107"/>
                    </a:lnTo>
                    <a:lnTo>
                      <a:pt x="40" y="110"/>
                    </a:lnTo>
                    <a:lnTo>
                      <a:pt x="49" y="112"/>
                    </a:lnTo>
                    <a:lnTo>
                      <a:pt x="56" y="115"/>
                    </a:lnTo>
                    <a:lnTo>
                      <a:pt x="62" y="116"/>
                    </a:lnTo>
                    <a:lnTo>
                      <a:pt x="67" y="118"/>
                    </a:lnTo>
                    <a:lnTo>
                      <a:pt x="30" y="98"/>
                    </a:lnTo>
                    <a:lnTo>
                      <a:pt x="37" y="93"/>
                    </a:lnTo>
                    <a:lnTo>
                      <a:pt x="90" y="103"/>
                    </a:lnTo>
                    <a:lnTo>
                      <a:pt x="47" y="87"/>
                    </a:lnTo>
                    <a:lnTo>
                      <a:pt x="50" y="82"/>
                    </a:lnTo>
                    <a:lnTo>
                      <a:pt x="2" y="88"/>
                    </a:lnTo>
                    <a:lnTo>
                      <a:pt x="0" y="47"/>
                    </a:lnTo>
                    <a:lnTo>
                      <a:pt x="47" y="55"/>
                    </a:lnTo>
                    <a:lnTo>
                      <a:pt x="44" y="50"/>
                    </a:lnTo>
                    <a:lnTo>
                      <a:pt x="90" y="36"/>
                    </a:lnTo>
                    <a:lnTo>
                      <a:pt x="36" y="43"/>
                    </a:lnTo>
                    <a:lnTo>
                      <a:pt x="29" y="37"/>
                    </a:lnTo>
                    <a:lnTo>
                      <a:pt x="70" y="20"/>
                    </a:lnTo>
                    <a:lnTo>
                      <a:pt x="64" y="21"/>
                    </a:lnTo>
                    <a:lnTo>
                      <a:pt x="58" y="22"/>
                    </a:lnTo>
                    <a:lnTo>
                      <a:pt x="51" y="24"/>
                    </a:lnTo>
                    <a:lnTo>
                      <a:pt x="41" y="27"/>
                    </a:lnTo>
                    <a:lnTo>
                      <a:pt x="32" y="29"/>
                    </a:lnTo>
                    <a:lnTo>
                      <a:pt x="26" y="30"/>
                    </a:lnTo>
                    <a:lnTo>
                      <a:pt x="20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3" y="23"/>
                    </a:lnTo>
                    <a:lnTo>
                      <a:pt x="20" y="20"/>
                    </a:lnTo>
                    <a:lnTo>
                      <a:pt x="27" y="16"/>
                    </a:lnTo>
                    <a:lnTo>
                      <a:pt x="34" y="12"/>
                    </a:lnTo>
                    <a:lnTo>
                      <a:pt x="42" y="8"/>
                    </a:lnTo>
                    <a:lnTo>
                      <a:pt x="52" y="4"/>
                    </a:lnTo>
                    <a:lnTo>
                      <a:pt x="57" y="1"/>
                    </a:lnTo>
                    <a:lnTo>
                      <a:pt x="62" y="0"/>
                    </a:lnTo>
                    <a:lnTo>
                      <a:pt x="66" y="0"/>
                    </a:lnTo>
                    <a:lnTo>
                      <a:pt x="70" y="0"/>
                    </a:lnTo>
                    <a:lnTo>
                      <a:pt x="73" y="1"/>
                    </a:lnTo>
                    <a:lnTo>
                      <a:pt x="78" y="1"/>
                    </a:lnTo>
                    <a:lnTo>
                      <a:pt x="83" y="4"/>
                    </a:lnTo>
                    <a:lnTo>
                      <a:pt x="89" y="5"/>
                    </a:lnTo>
                    <a:lnTo>
                      <a:pt x="100" y="7"/>
                    </a:lnTo>
                    <a:lnTo>
                      <a:pt x="106" y="9"/>
                    </a:lnTo>
                    <a:lnTo>
                      <a:pt x="113" y="12"/>
                    </a:lnTo>
                    <a:lnTo>
                      <a:pt x="120" y="17"/>
                    </a:lnTo>
                    <a:lnTo>
                      <a:pt x="127" y="23"/>
                    </a:lnTo>
                    <a:lnTo>
                      <a:pt x="133" y="27"/>
                    </a:lnTo>
                    <a:lnTo>
                      <a:pt x="136" y="32"/>
                    </a:lnTo>
                    <a:lnTo>
                      <a:pt x="140" y="39"/>
                    </a:lnTo>
                    <a:lnTo>
                      <a:pt x="141" y="47"/>
                    </a:lnTo>
                    <a:lnTo>
                      <a:pt x="139" y="53"/>
                    </a:lnTo>
                    <a:lnTo>
                      <a:pt x="134" y="58"/>
                    </a:lnTo>
                    <a:lnTo>
                      <a:pt x="127" y="64"/>
                    </a:lnTo>
                    <a:lnTo>
                      <a:pt x="132" y="75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" name="Freeform 357"/>
              <p:cNvSpPr>
                <a:spLocks/>
              </p:cNvSpPr>
              <p:nvPr/>
            </p:nvSpPr>
            <p:spPr bwMode="auto">
              <a:xfrm>
                <a:off x="3729" y="2277"/>
                <a:ext cx="22" cy="7"/>
              </a:xfrm>
              <a:custGeom>
                <a:avLst/>
                <a:gdLst>
                  <a:gd name="T0" fmla="*/ 22 w 44"/>
                  <a:gd name="T1" fmla="*/ 7 h 13"/>
                  <a:gd name="T2" fmla="*/ 22 w 44"/>
                  <a:gd name="T3" fmla="*/ 1 h 13"/>
                  <a:gd name="T4" fmla="*/ 0 w 44"/>
                  <a:gd name="T5" fmla="*/ 0 h 13"/>
                  <a:gd name="T6" fmla="*/ 22 w 44"/>
                  <a:gd name="T7" fmla="*/ 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13"/>
                  <a:gd name="T14" fmla="*/ 44 w 4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13">
                    <a:moveTo>
                      <a:pt x="43" y="13"/>
                    </a:moveTo>
                    <a:lnTo>
                      <a:pt x="44" y="1"/>
                    </a:lnTo>
                    <a:lnTo>
                      <a:pt x="0" y="0"/>
                    </a:lnTo>
                    <a:lnTo>
                      <a:pt x="43" y="13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0" name="Freeform 358"/>
              <p:cNvSpPr>
                <a:spLocks/>
              </p:cNvSpPr>
              <p:nvPr/>
            </p:nvSpPr>
            <p:spPr bwMode="auto">
              <a:xfrm>
                <a:off x="3729" y="2260"/>
                <a:ext cx="25" cy="6"/>
              </a:xfrm>
              <a:custGeom>
                <a:avLst/>
                <a:gdLst>
                  <a:gd name="T0" fmla="*/ 25 w 48"/>
                  <a:gd name="T1" fmla="*/ 6 h 12"/>
                  <a:gd name="T2" fmla="*/ 21 w 48"/>
                  <a:gd name="T3" fmla="*/ 0 h 12"/>
                  <a:gd name="T4" fmla="*/ 0 w 48"/>
                  <a:gd name="T5" fmla="*/ 5 h 12"/>
                  <a:gd name="T6" fmla="*/ 25 w 48"/>
                  <a:gd name="T7" fmla="*/ 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12"/>
                  <a:gd name="T14" fmla="*/ 48 w 48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12">
                    <a:moveTo>
                      <a:pt x="48" y="12"/>
                    </a:moveTo>
                    <a:lnTo>
                      <a:pt x="40" y="0"/>
                    </a:lnTo>
                    <a:lnTo>
                      <a:pt x="0" y="9"/>
                    </a:lnTo>
                    <a:lnTo>
                      <a:pt x="48" y="12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252" name="Group 359"/>
            <p:cNvGrpSpPr>
              <a:grpSpLocks/>
            </p:cNvGrpSpPr>
            <p:nvPr/>
          </p:nvGrpSpPr>
          <p:grpSpPr bwMode="auto">
            <a:xfrm>
              <a:off x="5264273" y="3698838"/>
              <a:ext cx="234955" cy="463553"/>
              <a:chOff x="3656" y="2228"/>
              <a:chExt cx="148" cy="292"/>
            </a:xfrm>
          </p:grpSpPr>
          <p:sp>
            <p:nvSpPr>
              <p:cNvPr id="10353" name="Freeform 360"/>
              <p:cNvSpPr>
                <a:spLocks/>
              </p:cNvSpPr>
              <p:nvPr/>
            </p:nvSpPr>
            <p:spPr bwMode="auto">
              <a:xfrm>
                <a:off x="3656" y="2422"/>
                <a:ext cx="140" cy="88"/>
              </a:xfrm>
              <a:custGeom>
                <a:avLst/>
                <a:gdLst>
                  <a:gd name="T0" fmla="*/ 138 w 279"/>
                  <a:gd name="T1" fmla="*/ 54 h 175"/>
                  <a:gd name="T2" fmla="*/ 135 w 279"/>
                  <a:gd name="T3" fmla="*/ 60 h 175"/>
                  <a:gd name="T4" fmla="*/ 129 w 279"/>
                  <a:gd name="T5" fmla="*/ 67 h 175"/>
                  <a:gd name="T6" fmla="*/ 122 w 279"/>
                  <a:gd name="T7" fmla="*/ 73 h 175"/>
                  <a:gd name="T8" fmla="*/ 114 w 279"/>
                  <a:gd name="T9" fmla="*/ 78 h 175"/>
                  <a:gd name="T10" fmla="*/ 104 w 279"/>
                  <a:gd name="T11" fmla="*/ 82 h 175"/>
                  <a:gd name="T12" fmla="*/ 94 w 279"/>
                  <a:gd name="T13" fmla="*/ 85 h 175"/>
                  <a:gd name="T14" fmla="*/ 82 w 279"/>
                  <a:gd name="T15" fmla="*/ 87 h 175"/>
                  <a:gd name="T16" fmla="*/ 70 w 279"/>
                  <a:gd name="T17" fmla="*/ 88 h 175"/>
                  <a:gd name="T18" fmla="*/ 58 w 279"/>
                  <a:gd name="T19" fmla="*/ 87 h 175"/>
                  <a:gd name="T20" fmla="*/ 46 w 279"/>
                  <a:gd name="T21" fmla="*/ 85 h 175"/>
                  <a:gd name="T22" fmla="*/ 35 w 279"/>
                  <a:gd name="T23" fmla="*/ 82 h 175"/>
                  <a:gd name="T24" fmla="*/ 25 w 279"/>
                  <a:gd name="T25" fmla="*/ 77 h 175"/>
                  <a:gd name="T26" fmla="*/ 17 w 279"/>
                  <a:gd name="T27" fmla="*/ 72 h 175"/>
                  <a:gd name="T28" fmla="*/ 10 w 279"/>
                  <a:gd name="T29" fmla="*/ 66 h 175"/>
                  <a:gd name="T30" fmla="*/ 5 w 279"/>
                  <a:gd name="T31" fmla="*/ 59 h 175"/>
                  <a:gd name="T32" fmla="*/ 1 w 279"/>
                  <a:gd name="T33" fmla="*/ 52 h 175"/>
                  <a:gd name="T34" fmla="*/ 1 w 279"/>
                  <a:gd name="T35" fmla="*/ 50 h 175"/>
                  <a:gd name="T36" fmla="*/ 1 w 279"/>
                  <a:gd name="T37" fmla="*/ 48 h 175"/>
                  <a:gd name="T38" fmla="*/ 0 w 279"/>
                  <a:gd name="T39" fmla="*/ 46 h 175"/>
                  <a:gd name="T40" fmla="*/ 0 w 279"/>
                  <a:gd name="T41" fmla="*/ 44 h 175"/>
                  <a:gd name="T42" fmla="*/ 1 w 279"/>
                  <a:gd name="T43" fmla="*/ 35 h 175"/>
                  <a:gd name="T44" fmla="*/ 6 w 279"/>
                  <a:gd name="T45" fmla="*/ 27 h 175"/>
                  <a:gd name="T46" fmla="*/ 12 w 279"/>
                  <a:gd name="T47" fmla="*/ 19 h 175"/>
                  <a:gd name="T48" fmla="*/ 21 w 279"/>
                  <a:gd name="T49" fmla="*/ 13 h 175"/>
                  <a:gd name="T50" fmla="*/ 31 w 279"/>
                  <a:gd name="T51" fmla="*/ 8 h 175"/>
                  <a:gd name="T52" fmla="*/ 43 w 279"/>
                  <a:gd name="T53" fmla="*/ 4 h 175"/>
                  <a:gd name="T54" fmla="*/ 56 w 279"/>
                  <a:gd name="T55" fmla="*/ 1 h 175"/>
                  <a:gd name="T56" fmla="*/ 70 w 279"/>
                  <a:gd name="T57" fmla="*/ 0 h 175"/>
                  <a:gd name="T58" fmla="*/ 84 w 279"/>
                  <a:gd name="T59" fmla="*/ 1 h 175"/>
                  <a:gd name="T60" fmla="*/ 97 w 279"/>
                  <a:gd name="T61" fmla="*/ 4 h 175"/>
                  <a:gd name="T62" fmla="*/ 109 w 279"/>
                  <a:gd name="T63" fmla="*/ 8 h 175"/>
                  <a:gd name="T64" fmla="*/ 120 w 279"/>
                  <a:gd name="T65" fmla="*/ 13 h 175"/>
                  <a:gd name="T66" fmla="*/ 128 w 279"/>
                  <a:gd name="T67" fmla="*/ 19 h 175"/>
                  <a:gd name="T68" fmla="*/ 135 w 279"/>
                  <a:gd name="T69" fmla="*/ 27 h 175"/>
                  <a:gd name="T70" fmla="*/ 139 w 279"/>
                  <a:gd name="T71" fmla="*/ 35 h 175"/>
                  <a:gd name="T72" fmla="*/ 140 w 279"/>
                  <a:gd name="T73" fmla="*/ 44 h 175"/>
                  <a:gd name="T74" fmla="*/ 140 w 279"/>
                  <a:gd name="T75" fmla="*/ 46 h 175"/>
                  <a:gd name="T76" fmla="*/ 139 w 279"/>
                  <a:gd name="T77" fmla="*/ 49 h 175"/>
                  <a:gd name="T78" fmla="*/ 139 w 279"/>
                  <a:gd name="T79" fmla="*/ 51 h 175"/>
                  <a:gd name="T80" fmla="*/ 138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276" y="107"/>
                    </a:moveTo>
                    <a:lnTo>
                      <a:pt x="269" y="120"/>
                    </a:lnTo>
                    <a:lnTo>
                      <a:pt x="258" y="134"/>
                    </a:lnTo>
                    <a:lnTo>
                      <a:pt x="244" y="146"/>
                    </a:lnTo>
                    <a:lnTo>
                      <a:pt x="228" y="155"/>
                    </a:lnTo>
                    <a:lnTo>
                      <a:pt x="208" y="163"/>
                    </a:lnTo>
                    <a:lnTo>
                      <a:pt x="187" y="170"/>
                    </a:lnTo>
                    <a:lnTo>
                      <a:pt x="164" y="173"/>
                    </a:lnTo>
                    <a:lnTo>
                      <a:pt x="140" y="175"/>
                    </a:lnTo>
                    <a:lnTo>
                      <a:pt x="115" y="173"/>
                    </a:lnTo>
                    <a:lnTo>
                      <a:pt x="91" y="169"/>
                    </a:lnTo>
                    <a:lnTo>
                      <a:pt x="69" y="163"/>
                    </a:lnTo>
                    <a:lnTo>
                      <a:pt x="49" y="154"/>
                    </a:lnTo>
                    <a:lnTo>
                      <a:pt x="33" y="143"/>
                    </a:lnTo>
                    <a:lnTo>
                      <a:pt x="19" y="131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99"/>
                    </a:lnTo>
                    <a:lnTo>
                      <a:pt x="1" y="95"/>
                    </a:lnTo>
                    <a:lnTo>
                      <a:pt x="0" y="92"/>
                    </a:lnTo>
                    <a:lnTo>
                      <a:pt x="0" y="87"/>
                    </a:lnTo>
                    <a:lnTo>
                      <a:pt x="2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8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5"/>
                    </a:lnTo>
                    <a:lnTo>
                      <a:pt x="255" y="38"/>
                    </a:lnTo>
                    <a:lnTo>
                      <a:pt x="269" y="53"/>
                    </a:lnTo>
                    <a:lnTo>
                      <a:pt x="277" y="70"/>
                    </a:lnTo>
                    <a:lnTo>
                      <a:pt x="279" y="87"/>
                    </a:lnTo>
                    <a:lnTo>
                      <a:pt x="279" y="92"/>
                    </a:lnTo>
                    <a:lnTo>
                      <a:pt x="278" y="97"/>
                    </a:lnTo>
                    <a:lnTo>
                      <a:pt x="277" y="102"/>
                    </a:lnTo>
                    <a:lnTo>
                      <a:pt x="276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4" name="Freeform 361"/>
              <p:cNvSpPr>
                <a:spLocks/>
              </p:cNvSpPr>
              <p:nvPr/>
            </p:nvSpPr>
            <p:spPr bwMode="auto">
              <a:xfrm>
                <a:off x="3656" y="2422"/>
                <a:ext cx="140" cy="88"/>
              </a:xfrm>
              <a:custGeom>
                <a:avLst/>
                <a:gdLst>
                  <a:gd name="T0" fmla="*/ 138 w 279"/>
                  <a:gd name="T1" fmla="*/ 54 h 175"/>
                  <a:gd name="T2" fmla="*/ 138 w 279"/>
                  <a:gd name="T3" fmla="*/ 54 h 175"/>
                  <a:gd name="T4" fmla="*/ 135 w 279"/>
                  <a:gd name="T5" fmla="*/ 60 h 175"/>
                  <a:gd name="T6" fmla="*/ 129 w 279"/>
                  <a:gd name="T7" fmla="*/ 67 h 175"/>
                  <a:gd name="T8" fmla="*/ 122 w 279"/>
                  <a:gd name="T9" fmla="*/ 73 h 175"/>
                  <a:gd name="T10" fmla="*/ 114 w 279"/>
                  <a:gd name="T11" fmla="*/ 78 h 175"/>
                  <a:gd name="T12" fmla="*/ 104 w 279"/>
                  <a:gd name="T13" fmla="*/ 82 h 175"/>
                  <a:gd name="T14" fmla="*/ 94 w 279"/>
                  <a:gd name="T15" fmla="*/ 85 h 175"/>
                  <a:gd name="T16" fmla="*/ 82 w 279"/>
                  <a:gd name="T17" fmla="*/ 87 h 175"/>
                  <a:gd name="T18" fmla="*/ 70 w 279"/>
                  <a:gd name="T19" fmla="*/ 88 h 175"/>
                  <a:gd name="T20" fmla="*/ 70 w 279"/>
                  <a:gd name="T21" fmla="*/ 88 h 175"/>
                  <a:gd name="T22" fmla="*/ 58 w 279"/>
                  <a:gd name="T23" fmla="*/ 87 h 175"/>
                  <a:gd name="T24" fmla="*/ 46 w 279"/>
                  <a:gd name="T25" fmla="*/ 85 h 175"/>
                  <a:gd name="T26" fmla="*/ 35 w 279"/>
                  <a:gd name="T27" fmla="*/ 82 h 175"/>
                  <a:gd name="T28" fmla="*/ 25 w 279"/>
                  <a:gd name="T29" fmla="*/ 77 h 175"/>
                  <a:gd name="T30" fmla="*/ 17 w 279"/>
                  <a:gd name="T31" fmla="*/ 72 h 175"/>
                  <a:gd name="T32" fmla="*/ 10 w 279"/>
                  <a:gd name="T33" fmla="*/ 66 h 175"/>
                  <a:gd name="T34" fmla="*/ 5 w 279"/>
                  <a:gd name="T35" fmla="*/ 59 h 175"/>
                  <a:gd name="T36" fmla="*/ 1 w 279"/>
                  <a:gd name="T37" fmla="*/ 52 h 175"/>
                  <a:gd name="T38" fmla="*/ 1 w 279"/>
                  <a:gd name="T39" fmla="*/ 52 h 175"/>
                  <a:gd name="T40" fmla="*/ 1 w 279"/>
                  <a:gd name="T41" fmla="*/ 50 h 175"/>
                  <a:gd name="T42" fmla="*/ 1 w 279"/>
                  <a:gd name="T43" fmla="*/ 48 h 175"/>
                  <a:gd name="T44" fmla="*/ 0 w 279"/>
                  <a:gd name="T45" fmla="*/ 46 h 175"/>
                  <a:gd name="T46" fmla="*/ 0 w 279"/>
                  <a:gd name="T47" fmla="*/ 44 h 175"/>
                  <a:gd name="T48" fmla="*/ 0 w 279"/>
                  <a:gd name="T49" fmla="*/ 44 h 175"/>
                  <a:gd name="T50" fmla="*/ 1 w 279"/>
                  <a:gd name="T51" fmla="*/ 35 h 175"/>
                  <a:gd name="T52" fmla="*/ 6 w 279"/>
                  <a:gd name="T53" fmla="*/ 27 h 175"/>
                  <a:gd name="T54" fmla="*/ 12 w 279"/>
                  <a:gd name="T55" fmla="*/ 19 h 175"/>
                  <a:gd name="T56" fmla="*/ 21 w 279"/>
                  <a:gd name="T57" fmla="*/ 13 h 175"/>
                  <a:gd name="T58" fmla="*/ 31 w 279"/>
                  <a:gd name="T59" fmla="*/ 8 h 175"/>
                  <a:gd name="T60" fmla="*/ 43 w 279"/>
                  <a:gd name="T61" fmla="*/ 4 h 175"/>
                  <a:gd name="T62" fmla="*/ 56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84 w 279"/>
                  <a:gd name="T69" fmla="*/ 1 h 175"/>
                  <a:gd name="T70" fmla="*/ 97 w 279"/>
                  <a:gd name="T71" fmla="*/ 4 h 175"/>
                  <a:gd name="T72" fmla="*/ 109 w 279"/>
                  <a:gd name="T73" fmla="*/ 8 h 175"/>
                  <a:gd name="T74" fmla="*/ 120 w 279"/>
                  <a:gd name="T75" fmla="*/ 13 h 175"/>
                  <a:gd name="T76" fmla="*/ 128 w 279"/>
                  <a:gd name="T77" fmla="*/ 19 h 175"/>
                  <a:gd name="T78" fmla="*/ 135 w 279"/>
                  <a:gd name="T79" fmla="*/ 27 h 175"/>
                  <a:gd name="T80" fmla="*/ 139 w 279"/>
                  <a:gd name="T81" fmla="*/ 35 h 175"/>
                  <a:gd name="T82" fmla="*/ 140 w 279"/>
                  <a:gd name="T83" fmla="*/ 44 h 175"/>
                  <a:gd name="T84" fmla="*/ 140 w 279"/>
                  <a:gd name="T85" fmla="*/ 44 h 175"/>
                  <a:gd name="T86" fmla="*/ 140 w 279"/>
                  <a:gd name="T87" fmla="*/ 46 h 175"/>
                  <a:gd name="T88" fmla="*/ 139 w 279"/>
                  <a:gd name="T89" fmla="*/ 49 h 175"/>
                  <a:gd name="T90" fmla="*/ 139 w 279"/>
                  <a:gd name="T91" fmla="*/ 51 h 175"/>
                  <a:gd name="T92" fmla="*/ 138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276" y="107"/>
                    </a:moveTo>
                    <a:lnTo>
                      <a:pt x="276" y="107"/>
                    </a:lnTo>
                    <a:lnTo>
                      <a:pt x="269" y="120"/>
                    </a:lnTo>
                    <a:lnTo>
                      <a:pt x="258" y="134"/>
                    </a:lnTo>
                    <a:lnTo>
                      <a:pt x="244" y="146"/>
                    </a:lnTo>
                    <a:lnTo>
                      <a:pt x="228" y="155"/>
                    </a:lnTo>
                    <a:lnTo>
                      <a:pt x="208" y="163"/>
                    </a:lnTo>
                    <a:lnTo>
                      <a:pt x="187" y="170"/>
                    </a:lnTo>
                    <a:lnTo>
                      <a:pt x="164" y="173"/>
                    </a:lnTo>
                    <a:lnTo>
                      <a:pt x="140" y="175"/>
                    </a:lnTo>
                    <a:lnTo>
                      <a:pt x="115" y="173"/>
                    </a:lnTo>
                    <a:lnTo>
                      <a:pt x="91" y="169"/>
                    </a:lnTo>
                    <a:lnTo>
                      <a:pt x="69" y="163"/>
                    </a:lnTo>
                    <a:lnTo>
                      <a:pt x="49" y="154"/>
                    </a:lnTo>
                    <a:lnTo>
                      <a:pt x="33" y="143"/>
                    </a:lnTo>
                    <a:lnTo>
                      <a:pt x="19" y="131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99"/>
                    </a:lnTo>
                    <a:lnTo>
                      <a:pt x="1" y="95"/>
                    </a:lnTo>
                    <a:lnTo>
                      <a:pt x="0" y="92"/>
                    </a:lnTo>
                    <a:lnTo>
                      <a:pt x="0" y="87"/>
                    </a:lnTo>
                    <a:lnTo>
                      <a:pt x="2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8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5"/>
                    </a:lnTo>
                    <a:lnTo>
                      <a:pt x="255" y="38"/>
                    </a:lnTo>
                    <a:lnTo>
                      <a:pt x="269" y="53"/>
                    </a:lnTo>
                    <a:lnTo>
                      <a:pt x="277" y="70"/>
                    </a:lnTo>
                    <a:lnTo>
                      <a:pt x="279" y="87"/>
                    </a:lnTo>
                    <a:lnTo>
                      <a:pt x="279" y="92"/>
                    </a:lnTo>
                    <a:lnTo>
                      <a:pt x="278" y="97"/>
                    </a:lnTo>
                    <a:lnTo>
                      <a:pt x="277" y="102"/>
                    </a:lnTo>
                    <a:lnTo>
                      <a:pt x="276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5" name="Freeform 362"/>
              <p:cNvSpPr>
                <a:spLocks/>
              </p:cNvSpPr>
              <p:nvPr/>
            </p:nvSpPr>
            <p:spPr bwMode="auto">
              <a:xfrm>
                <a:off x="3667" y="2430"/>
                <a:ext cx="119" cy="74"/>
              </a:xfrm>
              <a:custGeom>
                <a:avLst/>
                <a:gdLst>
                  <a:gd name="T0" fmla="*/ 59 w 237"/>
                  <a:gd name="T1" fmla="*/ 74 h 148"/>
                  <a:gd name="T2" fmla="*/ 47 w 237"/>
                  <a:gd name="T3" fmla="*/ 74 h 148"/>
                  <a:gd name="T4" fmla="*/ 36 w 237"/>
                  <a:gd name="T5" fmla="*/ 71 h 148"/>
                  <a:gd name="T6" fmla="*/ 26 w 237"/>
                  <a:gd name="T7" fmla="*/ 68 h 148"/>
                  <a:gd name="T8" fmla="*/ 17 w 237"/>
                  <a:gd name="T9" fmla="*/ 63 h 148"/>
                  <a:gd name="T10" fmla="*/ 10 w 237"/>
                  <a:gd name="T11" fmla="*/ 57 h 148"/>
                  <a:gd name="T12" fmla="*/ 5 w 237"/>
                  <a:gd name="T13" fmla="*/ 51 h 148"/>
                  <a:gd name="T14" fmla="*/ 1 w 237"/>
                  <a:gd name="T15" fmla="*/ 44 h 148"/>
                  <a:gd name="T16" fmla="*/ 0 w 237"/>
                  <a:gd name="T17" fmla="*/ 37 h 148"/>
                  <a:gd name="T18" fmla="*/ 1 w 237"/>
                  <a:gd name="T19" fmla="*/ 29 h 148"/>
                  <a:gd name="T20" fmla="*/ 5 w 237"/>
                  <a:gd name="T21" fmla="*/ 22 h 148"/>
                  <a:gd name="T22" fmla="*/ 10 w 237"/>
                  <a:gd name="T23" fmla="*/ 16 h 148"/>
                  <a:gd name="T24" fmla="*/ 17 w 237"/>
                  <a:gd name="T25" fmla="*/ 10 h 148"/>
                  <a:gd name="T26" fmla="*/ 26 w 237"/>
                  <a:gd name="T27" fmla="*/ 6 h 148"/>
                  <a:gd name="T28" fmla="*/ 36 w 237"/>
                  <a:gd name="T29" fmla="*/ 2 h 148"/>
                  <a:gd name="T30" fmla="*/ 47 w 237"/>
                  <a:gd name="T31" fmla="*/ 1 h 148"/>
                  <a:gd name="T32" fmla="*/ 59 w 237"/>
                  <a:gd name="T33" fmla="*/ 0 h 148"/>
                  <a:gd name="T34" fmla="*/ 71 w 237"/>
                  <a:gd name="T35" fmla="*/ 1 h 148"/>
                  <a:gd name="T36" fmla="*/ 82 w 237"/>
                  <a:gd name="T37" fmla="*/ 2 h 148"/>
                  <a:gd name="T38" fmla="*/ 93 w 237"/>
                  <a:gd name="T39" fmla="*/ 6 h 148"/>
                  <a:gd name="T40" fmla="*/ 101 w 237"/>
                  <a:gd name="T41" fmla="*/ 10 h 148"/>
                  <a:gd name="T42" fmla="*/ 108 w 237"/>
                  <a:gd name="T43" fmla="*/ 16 h 148"/>
                  <a:gd name="T44" fmla="*/ 114 w 237"/>
                  <a:gd name="T45" fmla="*/ 22 h 148"/>
                  <a:gd name="T46" fmla="*/ 118 w 237"/>
                  <a:gd name="T47" fmla="*/ 29 h 148"/>
                  <a:gd name="T48" fmla="*/ 119 w 237"/>
                  <a:gd name="T49" fmla="*/ 37 h 148"/>
                  <a:gd name="T50" fmla="*/ 118 w 237"/>
                  <a:gd name="T51" fmla="*/ 44 h 148"/>
                  <a:gd name="T52" fmla="*/ 114 w 237"/>
                  <a:gd name="T53" fmla="*/ 51 h 148"/>
                  <a:gd name="T54" fmla="*/ 108 w 237"/>
                  <a:gd name="T55" fmla="*/ 57 h 148"/>
                  <a:gd name="T56" fmla="*/ 101 w 237"/>
                  <a:gd name="T57" fmla="*/ 63 h 148"/>
                  <a:gd name="T58" fmla="*/ 93 w 237"/>
                  <a:gd name="T59" fmla="*/ 68 h 148"/>
                  <a:gd name="T60" fmla="*/ 82 w 237"/>
                  <a:gd name="T61" fmla="*/ 71 h 148"/>
                  <a:gd name="T62" fmla="*/ 71 w 237"/>
                  <a:gd name="T63" fmla="*/ 74 h 148"/>
                  <a:gd name="T64" fmla="*/ 59 w 237"/>
                  <a:gd name="T65" fmla="*/ 74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8"/>
                  <a:gd name="T101" fmla="*/ 237 w 237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8">
                    <a:moveTo>
                      <a:pt x="118" y="148"/>
                    </a:moveTo>
                    <a:lnTo>
                      <a:pt x="94" y="147"/>
                    </a:lnTo>
                    <a:lnTo>
                      <a:pt x="72" y="142"/>
                    </a:lnTo>
                    <a:lnTo>
                      <a:pt x="51" y="135"/>
                    </a:lnTo>
                    <a:lnTo>
                      <a:pt x="34" y="126"/>
                    </a:lnTo>
                    <a:lnTo>
                      <a:pt x="20" y="115"/>
                    </a:lnTo>
                    <a:lnTo>
                      <a:pt x="9" y="102"/>
                    </a:lnTo>
                    <a:lnTo>
                      <a:pt x="2" y="88"/>
                    </a:lnTo>
                    <a:lnTo>
                      <a:pt x="0" y="73"/>
                    </a:lnTo>
                    <a:lnTo>
                      <a:pt x="2" y="58"/>
                    </a:lnTo>
                    <a:lnTo>
                      <a:pt x="9" y="44"/>
                    </a:lnTo>
                    <a:lnTo>
                      <a:pt x="20" y="32"/>
                    </a:lnTo>
                    <a:lnTo>
                      <a:pt x="34" y="21"/>
                    </a:lnTo>
                    <a:lnTo>
                      <a:pt x="51" y="12"/>
                    </a:lnTo>
                    <a:lnTo>
                      <a:pt x="72" y="5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2" y="1"/>
                    </a:lnTo>
                    <a:lnTo>
                      <a:pt x="164" y="5"/>
                    </a:lnTo>
                    <a:lnTo>
                      <a:pt x="185" y="12"/>
                    </a:lnTo>
                    <a:lnTo>
                      <a:pt x="202" y="21"/>
                    </a:lnTo>
                    <a:lnTo>
                      <a:pt x="216" y="32"/>
                    </a:lnTo>
                    <a:lnTo>
                      <a:pt x="228" y="44"/>
                    </a:lnTo>
                    <a:lnTo>
                      <a:pt x="235" y="58"/>
                    </a:lnTo>
                    <a:lnTo>
                      <a:pt x="237" y="73"/>
                    </a:lnTo>
                    <a:lnTo>
                      <a:pt x="235" y="88"/>
                    </a:lnTo>
                    <a:lnTo>
                      <a:pt x="228" y="102"/>
                    </a:lnTo>
                    <a:lnTo>
                      <a:pt x="216" y="115"/>
                    </a:lnTo>
                    <a:lnTo>
                      <a:pt x="202" y="126"/>
                    </a:lnTo>
                    <a:lnTo>
                      <a:pt x="185" y="135"/>
                    </a:lnTo>
                    <a:lnTo>
                      <a:pt x="164" y="142"/>
                    </a:lnTo>
                    <a:lnTo>
                      <a:pt x="142" y="147"/>
                    </a:lnTo>
                    <a:lnTo>
                      <a:pt x="118" y="148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6" name="Freeform 363"/>
              <p:cNvSpPr>
                <a:spLocks/>
              </p:cNvSpPr>
              <p:nvPr/>
            </p:nvSpPr>
            <p:spPr bwMode="auto">
              <a:xfrm>
                <a:off x="3667" y="2430"/>
                <a:ext cx="119" cy="74"/>
              </a:xfrm>
              <a:custGeom>
                <a:avLst/>
                <a:gdLst>
                  <a:gd name="T0" fmla="*/ 59 w 237"/>
                  <a:gd name="T1" fmla="*/ 74 h 148"/>
                  <a:gd name="T2" fmla="*/ 59 w 237"/>
                  <a:gd name="T3" fmla="*/ 74 h 148"/>
                  <a:gd name="T4" fmla="*/ 47 w 237"/>
                  <a:gd name="T5" fmla="*/ 74 h 148"/>
                  <a:gd name="T6" fmla="*/ 36 w 237"/>
                  <a:gd name="T7" fmla="*/ 71 h 148"/>
                  <a:gd name="T8" fmla="*/ 26 w 237"/>
                  <a:gd name="T9" fmla="*/ 68 h 148"/>
                  <a:gd name="T10" fmla="*/ 17 w 237"/>
                  <a:gd name="T11" fmla="*/ 63 h 148"/>
                  <a:gd name="T12" fmla="*/ 10 w 237"/>
                  <a:gd name="T13" fmla="*/ 57 h 148"/>
                  <a:gd name="T14" fmla="*/ 5 w 237"/>
                  <a:gd name="T15" fmla="*/ 51 h 148"/>
                  <a:gd name="T16" fmla="*/ 1 w 237"/>
                  <a:gd name="T17" fmla="*/ 44 h 148"/>
                  <a:gd name="T18" fmla="*/ 0 w 237"/>
                  <a:gd name="T19" fmla="*/ 37 h 148"/>
                  <a:gd name="T20" fmla="*/ 0 w 237"/>
                  <a:gd name="T21" fmla="*/ 37 h 148"/>
                  <a:gd name="T22" fmla="*/ 1 w 237"/>
                  <a:gd name="T23" fmla="*/ 29 h 148"/>
                  <a:gd name="T24" fmla="*/ 5 w 237"/>
                  <a:gd name="T25" fmla="*/ 22 h 148"/>
                  <a:gd name="T26" fmla="*/ 10 w 237"/>
                  <a:gd name="T27" fmla="*/ 16 h 148"/>
                  <a:gd name="T28" fmla="*/ 17 w 237"/>
                  <a:gd name="T29" fmla="*/ 10 h 148"/>
                  <a:gd name="T30" fmla="*/ 26 w 237"/>
                  <a:gd name="T31" fmla="*/ 6 h 148"/>
                  <a:gd name="T32" fmla="*/ 36 w 237"/>
                  <a:gd name="T33" fmla="*/ 2 h 148"/>
                  <a:gd name="T34" fmla="*/ 47 w 237"/>
                  <a:gd name="T35" fmla="*/ 1 h 148"/>
                  <a:gd name="T36" fmla="*/ 59 w 237"/>
                  <a:gd name="T37" fmla="*/ 0 h 148"/>
                  <a:gd name="T38" fmla="*/ 59 w 237"/>
                  <a:gd name="T39" fmla="*/ 0 h 148"/>
                  <a:gd name="T40" fmla="*/ 71 w 237"/>
                  <a:gd name="T41" fmla="*/ 1 h 148"/>
                  <a:gd name="T42" fmla="*/ 82 w 237"/>
                  <a:gd name="T43" fmla="*/ 2 h 148"/>
                  <a:gd name="T44" fmla="*/ 93 w 237"/>
                  <a:gd name="T45" fmla="*/ 6 h 148"/>
                  <a:gd name="T46" fmla="*/ 101 w 237"/>
                  <a:gd name="T47" fmla="*/ 10 h 148"/>
                  <a:gd name="T48" fmla="*/ 108 w 237"/>
                  <a:gd name="T49" fmla="*/ 16 h 148"/>
                  <a:gd name="T50" fmla="*/ 114 w 237"/>
                  <a:gd name="T51" fmla="*/ 22 h 148"/>
                  <a:gd name="T52" fmla="*/ 118 w 237"/>
                  <a:gd name="T53" fmla="*/ 29 h 148"/>
                  <a:gd name="T54" fmla="*/ 119 w 237"/>
                  <a:gd name="T55" fmla="*/ 37 h 148"/>
                  <a:gd name="T56" fmla="*/ 119 w 237"/>
                  <a:gd name="T57" fmla="*/ 37 h 148"/>
                  <a:gd name="T58" fmla="*/ 118 w 237"/>
                  <a:gd name="T59" fmla="*/ 44 h 148"/>
                  <a:gd name="T60" fmla="*/ 114 w 237"/>
                  <a:gd name="T61" fmla="*/ 51 h 148"/>
                  <a:gd name="T62" fmla="*/ 108 w 237"/>
                  <a:gd name="T63" fmla="*/ 57 h 148"/>
                  <a:gd name="T64" fmla="*/ 101 w 237"/>
                  <a:gd name="T65" fmla="*/ 63 h 148"/>
                  <a:gd name="T66" fmla="*/ 93 w 237"/>
                  <a:gd name="T67" fmla="*/ 68 h 148"/>
                  <a:gd name="T68" fmla="*/ 82 w 237"/>
                  <a:gd name="T69" fmla="*/ 71 h 148"/>
                  <a:gd name="T70" fmla="*/ 71 w 237"/>
                  <a:gd name="T71" fmla="*/ 74 h 148"/>
                  <a:gd name="T72" fmla="*/ 59 w 237"/>
                  <a:gd name="T73" fmla="*/ 74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8"/>
                  <a:gd name="T113" fmla="*/ 237 w 237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8">
                    <a:moveTo>
                      <a:pt x="118" y="148"/>
                    </a:moveTo>
                    <a:lnTo>
                      <a:pt x="118" y="148"/>
                    </a:lnTo>
                    <a:lnTo>
                      <a:pt x="94" y="147"/>
                    </a:lnTo>
                    <a:lnTo>
                      <a:pt x="72" y="142"/>
                    </a:lnTo>
                    <a:lnTo>
                      <a:pt x="51" y="135"/>
                    </a:lnTo>
                    <a:lnTo>
                      <a:pt x="34" y="126"/>
                    </a:lnTo>
                    <a:lnTo>
                      <a:pt x="20" y="115"/>
                    </a:lnTo>
                    <a:lnTo>
                      <a:pt x="9" y="102"/>
                    </a:lnTo>
                    <a:lnTo>
                      <a:pt x="2" y="88"/>
                    </a:lnTo>
                    <a:lnTo>
                      <a:pt x="0" y="73"/>
                    </a:lnTo>
                    <a:lnTo>
                      <a:pt x="2" y="58"/>
                    </a:lnTo>
                    <a:lnTo>
                      <a:pt x="9" y="44"/>
                    </a:lnTo>
                    <a:lnTo>
                      <a:pt x="20" y="32"/>
                    </a:lnTo>
                    <a:lnTo>
                      <a:pt x="34" y="21"/>
                    </a:lnTo>
                    <a:lnTo>
                      <a:pt x="51" y="12"/>
                    </a:lnTo>
                    <a:lnTo>
                      <a:pt x="72" y="5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2" y="1"/>
                    </a:lnTo>
                    <a:lnTo>
                      <a:pt x="164" y="5"/>
                    </a:lnTo>
                    <a:lnTo>
                      <a:pt x="185" y="12"/>
                    </a:lnTo>
                    <a:lnTo>
                      <a:pt x="202" y="21"/>
                    </a:lnTo>
                    <a:lnTo>
                      <a:pt x="216" y="32"/>
                    </a:lnTo>
                    <a:lnTo>
                      <a:pt x="228" y="44"/>
                    </a:lnTo>
                    <a:lnTo>
                      <a:pt x="235" y="58"/>
                    </a:lnTo>
                    <a:lnTo>
                      <a:pt x="237" y="73"/>
                    </a:lnTo>
                    <a:lnTo>
                      <a:pt x="235" y="88"/>
                    </a:lnTo>
                    <a:lnTo>
                      <a:pt x="228" y="102"/>
                    </a:lnTo>
                    <a:lnTo>
                      <a:pt x="216" y="115"/>
                    </a:lnTo>
                    <a:lnTo>
                      <a:pt x="202" y="126"/>
                    </a:lnTo>
                    <a:lnTo>
                      <a:pt x="185" y="135"/>
                    </a:lnTo>
                    <a:lnTo>
                      <a:pt x="164" y="142"/>
                    </a:lnTo>
                    <a:lnTo>
                      <a:pt x="142" y="147"/>
                    </a:lnTo>
                    <a:lnTo>
                      <a:pt x="118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7" name="Freeform 364"/>
              <p:cNvSpPr>
                <a:spLocks/>
              </p:cNvSpPr>
              <p:nvPr/>
            </p:nvSpPr>
            <p:spPr bwMode="auto">
              <a:xfrm>
                <a:off x="3657" y="2474"/>
                <a:ext cx="138" cy="46"/>
              </a:xfrm>
              <a:custGeom>
                <a:avLst/>
                <a:gdLst>
                  <a:gd name="T0" fmla="*/ 0 w 274"/>
                  <a:gd name="T1" fmla="*/ 1 h 92"/>
                  <a:gd name="T2" fmla="*/ 3 w 274"/>
                  <a:gd name="T3" fmla="*/ 14 h 92"/>
                  <a:gd name="T4" fmla="*/ 6 w 274"/>
                  <a:gd name="T5" fmla="*/ 22 h 92"/>
                  <a:gd name="T6" fmla="*/ 11 w 274"/>
                  <a:gd name="T7" fmla="*/ 28 h 92"/>
                  <a:gd name="T8" fmla="*/ 18 w 274"/>
                  <a:gd name="T9" fmla="*/ 34 h 92"/>
                  <a:gd name="T10" fmla="*/ 25 w 274"/>
                  <a:gd name="T11" fmla="*/ 38 h 92"/>
                  <a:gd name="T12" fmla="*/ 34 w 274"/>
                  <a:gd name="T13" fmla="*/ 42 h 92"/>
                  <a:gd name="T14" fmla="*/ 44 w 274"/>
                  <a:gd name="T15" fmla="*/ 44 h 92"/>
                  <a:gd name="T16" fmla="*/ 56 w 274"/>
                  <a:gd name="T17" fmla="*/ 46 h 92"/>
                  <a:gd name="T18" fmla="*/ 69 w 274"/>
                  <a:gd name="T19" fmla="*/ 46 h 92"/>
                  <a:gd name="T20" fmla="*/ 80 w 274"/>
                  <a:gd name="T21" fmla="*/ 46 h 92"/>
                  <a:gd name="T22" fmla="*/ 90 w 274"/>
                  <a:gd name="T23" fmla="*/ 43 h 92"/>
                  <a:gd name="T24" fmla="*/ 100 w 274"/>
                  <a:gd name="T25" fmla="*/ 41 h 92"/>
                  <a:gd name="T26" fmla="*/ 110 w 274"/>
                  <a:gd name="T27" fmla="*/ 37 h 92"/>
                  <a:gd name="T28" fmla="*/ 119 w 274"/>
                  <a:gd name="T29" fmla="*/ 31 h 92"/>
                  <a:gd name="T30" fmla="*/ 126 w 274"/>
                  <a:gd name="T31" fmla="*/ 26 h 92"/>
                  <a:gd name="T32" fmla="*/ 132 w 274"/>
                  <a:gd name="T33" fmla="*/ 20 h 92"/>
                  <a:gd name="T34" fmla="*/ 136 w 274"/>
                  <a:gd name="T35" fmla="*/ 13 h 92"/>
                  <a:gd name="T36" fmla="*/ 138 w 274"/>
                  <a:gd name="T37" fmla="*/ 0 h 92"/>
                  <a:gd name="T38" fmla="*/ 134 w 274"/>
                  <a:gd name="T39" fmla="*/ 7 h 92"/>
                  <a:gd name="T40" fmla="*/ 129 w 274"/>
                  <a:gd name="T41" fmla="*/ 14 h 92"/>
                  <a:gd name="T42" fmla="*/ 123 w 274"/>
                  <a:gd name="T43" fmla="*/ 21 h 92"/>
                  <a:gd name="T44" fmla="*/ 114 w 274"/>
                  <a:gd name="T45" fmla="*/ 26 h 92"/>
                  <a:gd name="T46" fmla="*/ 104 w 274"/>
                  <a:gd name="T47" fmla="*/ 30 h 92"/>
                  <a:gd name="T48" fmla="*/ 93 w 274"/>
                  <a:gd name="T49" fmla="*/ 34 h 92"/>
                  <a:gd name="T50" fmla="*/ 82 w 274"/>
                  <a:gd name="T51" fmla="*/ 36 h 92"/>
                  <a:gd name="T52" fmla="*/ 69 w 274"/>
                  <a:gd name="T53" fmla="*/ 37 h 92"/>
                  <a:gd name="T54" fmla="*/ 56 w 274"/>
                  <a:gd name="T55" fmla="*/ 36 h 92"/>
                  <a:gd name="T56" fmla="*/ 45 w 274"/>
                  <a:gd name="T57" fmla="*/ 34 h 92"/>
                  <a:gd name="T58" fmla="*/ 34 w 274"/>
                  <a:gd name="T59" fmla="*/ 30 h 92"/>
                  <a:gd name="T60" fmla="*/ 24 w 274"/>
                  <a:gd name="T61" fmla="*/ 26 h 92"/>
                  <a:gd name="T62" fmla="*/ 16 w 274"/>
                  <a:gd name="T63" fmla="*/ 22 h 92"/>
                  <a:gd name="T64" fmla="*/ 9 w 274"/>
                  <a:gd name="T65" fmla="*/ 15 h 92"/>
                  <a:gd name="T66" fmla="*/ 4 w 274"/>
                  <a:gd name="T67" fmla="*/ 9 h 92"/>
                  <a:gd name="T68" fmla="*/ 0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0" y="1"/>
                    </a:moveTo>
                    <a:lnTo>
                      <a:pt x="5" y="29"/>
                    </a:lnTo>
                    <a:lnTo>
                      <a:pt x="11" y="44"/>
                    </a:lnTo>
                    <a:lnTo>
                      <a:pt x="22" y="56"/>
                    </a:lnTo>
                    <a:lnTo>
                      <a:pt x="35" y="67"/>
                    </a:lnTo>
                    <a:lnTo>
                      <a:pt x="50" y="76"/>
                    </a:lnTo>
                    <a:lnTo>
                      <a:pt x="67" y="83"/>
                    </a:lnTo>
                    <a:lnTo>
                      <a:pt x="88" y="87"/>
                    </a:lnTo>
                    <a:lnTo>
                      <a:pt x="111" y="91"/>
                    </a:lnTo>
                    <a:lnTo>
                      <a:pt x="137" y="92"/>
                    </a:lnTo>
                    <a:lnTo>
                      <a:pt x="158" y="91"/>
                    </a:lnTo>
                    <a:lnTo>
                      <a:pt x="179" y="86"/>
                    </a:lnTo>
                    <a:lnTo>
                      <a:pt x="199" y="81"/>
                    </a:lnTo>
                    <a:lnTo>
                      <a:pt x="219" y="73"/>
                    </a:lnTo>
                    <a:lnTo>
                      <a:pt x="236" y="62"/>
                    </a:lnTo>
                    <a:lnTo>
                      <a:pt x="251" y="52"/>
                    </a:lnTo>
                    <a:lnTo>
                      <a:pt x="263" y="39"/>
                    </a:lnTo>
                    <a:lnTo>
                      <a:pt x="271" y="26"/>
                    </a:lnTo>
                    <a:lnTo>
                      <a:pt x="274" y="0"/>
                    </a:lnTo>
                    <a:lnTo>
                      <a:pt x="267" y="15"/>
                    </a:lnTo>
                    <a:lnTo>
                      <a:pt x="257" y="29"/>
                    </a:lnTo>
                    <a:lnTo>
                      <a:pt x="244" y="41"/>
                    </a:lnTo>
                    <a:lnTo>
                      <a:pt x="227" y="52"/>
                    </a:lnTo>
                    <a:lnTo>
                      <a:pt x="207" y="61"/>
                    </a:lnTo>
                    <a:lnTo>
                      <a:pt x="185" y="67"/>
                    </a:lnTo>
                    <a:lnTo>
                      <a:pt x="162" y="71"/>
                    </a:lnTo>
                    <a:lnTo>
                      <a:pt x="137" y="73"/>
                    </a:lnTo>
                    <a:lnTo>
                      <a:pt x="112" y="71"/>
                    </a:lnTo>
                    <a:lnTo>
                      <a:pt x="89" y="68"/>
                    </a:lnTo>
                    <a:lnTo>
                      <a:pt x="67" y="61"/>
                    </a:lnTo>
                    <a:lnTo>
                      <a:pt x="48" y="53"/>
                    </a:lnTo>
                    <a:lnTo>
                      <a:pt x="31" y="43"/>
                    </a:lnTo>
                    <a:lnTo>
                      <a:pt x="18" y="31"/>
                    </a:lnTo>
                    <a:lnTo>
                      <a:pt x="7" y="17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8" name="Freeform 365"/>
              <p:cNvSpPr>
                <a:spLocks/>
              </p:cNvSpPr>
              <p:nvPr/>
            </p:nvSpPr>
            <p:spPr bwMode="auto">
              <a:xfrm>
                <a:off x="3659" y="2399"/>
                <a:ext cx="140" cy="87"/>
              </a:xfrm>
              <a:custGeom>
                <a:avLst/>
                <a:gdLst>
                  <a:gd name="T0" fmla="*/ 139 w 280"/>
                  <a:gd name="T1" fmla="*/ 53 h 175"/>
                  <a:gd name="T2" fmla="*/ 135 w 280"/>
                  <a:gd name="T3" fmla="*/ 60 h 175"/>
                  <a:gd name="T4" fmla="*/ 129 w 280"/>
                  <a:gd name="T5" fmla="*/ 67 h 175"/>
                  <a:gd name="T6" fmla="*/ 122 w 280"/>
                  <a:gd name="T7" fmla="*/ 73 h 175"/>
                  <a:gd name="T8" fmla="*/ 114 w 280"/>
                  <a:gd name="T9" fmla="*/ 78 h 175"/>
                  <a:gd name="T10" fmla="*/ 104 w 280"/>
                  <a:gd name="T11" fmla="*/ 82 h 175"/>
                  <a:gd name="T12" fmla="*/ 94 w 280"/>
                  <a:gd name="T13" fmla="*/ 85 h 175"/>
                  <a:gd name="T14" fmla="*/ 82 w 280"/>
                  <a:gd name="T15" fmla="*/ 87 h 175"/>
                  <a:gd name="T16" fmla="*/ 70 w 280"/>
                  <a:gd name="T17" fmla="*/ 87 h 175"/>
                  <a:gd name="T18" fmla="*/ 58 w 280"/>
                  <a:gd name="T19" fmla="*/ 87 h 175"/>
                  <a:gd name="T20" fmla="*/ 45 w 280"/>
                  <a:gd name="T21" fmla="*/ 85 h 175"/>
                  <a:gd name="T22" fmla="*/ 35 w 280"/>
                  <a:gd name="T23" fmla="*/ 82 h 175"/>
                  <a:gd name="T24" fmla="*/ 25 w 280"/>
                  <a:gd name="T25" fmla="*/ 77 h 175"/>
                  <a:gd name="T26" fmla="*/ 17 w 280"/>
                  <a:gd name="T27" fmla="*/ 72 h 175"/>
                  <a:gd name="T28" fmla="*/ 10 w 280"/>
                  <a:gd name="T29" fmla="*/ 66 h 175"/>
                  <a:gd name="T30" fmla="*/ 5 w 280"/>
                  <a:gd name="T31" fmla="*/ 59 h 175"/>
                  <a:gd name="T32" fmla="*/ 1 w 280"/>
                  <a:gd name="T33" fmla="*/ 51 h 175"/>
                  <a:gd name="T34" fmla="*/ 1 w 280"/>
                  <a:gd name="T35" fmla="*/ 49 h 175"/>
                  <a:gd name="T36" fmla="*/ 1 w 280"/>
                  <a:gd name="T37" fmla="*/ 47 h 175"/>
                  <a:gd name="T38" fmla="*/ 0 w 280"/>
                  <a:gd name="T39" fmla="*/ 45 h 175"/>
                  <a:gd name="T40" fmla="*/ 0 w 280"/>
                  <a:gd name="T41" fmla="*/ 44 h 175"/>
                  <a:gd name="T42" fmla="*/ 1 w 280"/>
                  <a:gd name="T43" fmla="*/ 35 h 175"/>
                  <a:gd name="T44" fmla="*/ 6 w 280"/>
                  <a:gd name="T45" fmla="*/ 26 h 175"/>
                  <a:gd name="T46" fmla="*/ 12 w 280"/>
                  <a:gd name="T47" fmla="*/ 19 h 175"/>
                  <a:gd name="T48" fmla="*/ 21 w 280"/>
                  <a:gd name="T49" fmla="*/ 13 h 175"/>
                  <a:gd name="T50" fmla="*/ 31 w 280"/>
                  <a:gd name="T51" fmla="*/ 7 h 175"/>
                  <a:gd name="T52" fmla="*/ 43 w 280"/>
                  <a:gd name="T53" fmla="*/ 3 h 175"/>
                  <a:gd name="T54" fmla="*/ 56 w 280"/>
                  <a:gd name="T55" fmla="*/ 1 h 175"/>
                  <a:gd name="T56" fmla="*/ 70 w 280"/>
                  <a:gd name="T57" fmla="*/ 0 h 175"/>
                  <a:gd name="T58" fmla="*/ 84 w 280"/>
                  <a:gd name="T59" fmla="*/ 1 h 175"/>
                  <a:gd name="T60" fmla="*/ 97 w 280"/>
                  <a:gd name="T61" fmla="*/ 3 h 175"/>
                  <a:gd name="T62" fmla="*/ 109 w 280"/>
                  <a:gd name="T63" fmla="*/ 7 h 175"/>
                  <a:gd name="T64" fmla="*/ 120 w 280"/>
                  <a:gd name="T65" fmla="*/ 13 h 175"/>
                  <a:gd name="T66" fmla="*/ 128 w 280"/>
                  <a:gd name="T67" fmla="*/ 19 h 175"/>
                  <a:gd name="T68" fmla="*/ 135 w 280"/>
                  <a:gd name="T69" fmla="*/ 26 h 175"/>
                  <a:gd name="T70" fmla="*/ 139 w 280"/>
                  <a:gd name="T71" fmla="*/ 35 h 175"/>
                  <a:gd name="T72" fmla="*/ 140 w 280"/>
                  <a:gd name="T73" fmla="*/ 44 h 175"/>
                  <a:gd name="T74" fmla="*/ 140 w 280"/>
                  <a:gd name="T75" fmla="*/ 46 h 175"/>
                  <a:gd name="T76" fmla="*/ 140 w 280"/>
                  <a:gd name="T77" fmla="*/ 49 h 175"/>
                  <a:gd name="T78" fmla="*/ 139 w 280"/>
                  <a:gd name="T79" fmla="*/ 51 h 175"/>
                  <a:gd name="T80" fmla="*/ 139 w 280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277" y="107"/>
                    </a:moveTo>
                    <a:lnTo>
                      <a:pt x="270" y="121"/>
                    </a:lnTo>
                    <a:lnTo>
                      <a:pt x="258" y="135"/>
                    </a:lnTo>
                    <a:lnTo>
                      <a:pt x="245" y="147"/>
                    </a:lnTo>
                    <a:lnTo>
                      <a:pt x="229" y="156"/>
                    </a:lnTo>
                    <a:lnTo>
                      <a:pt x="209" y="164"/>
                    </a:lnTo>
                    <a:lnTo>
                      <a:pt x="188" y="171"/>
                    </a:lnTo>
                    <a:lnTo>
                      <a:pt x="165" y="174"/>
                    </a:lnTo>
                    <a:lnTo>
                      <a:pt x="141" y="175"/>
                    </a:lnTo>
                    <a:lnTo>
                      <a:pt x="116" y="174"/>
                    </a:lnTo>
                    <a:lnTo>
                      <a:pt x="91" y="170"/>
                    </a:lnTo>
                    <a:lnTo>
                      <a:pt x="70" y="164"/>
                    </a:lnTo>
                    <a:lnTo>
                      <a:pt x="50" y="155"/>
                    </a:lnTo>
                    <a:lnTo>
                      <a:pt x="34" y="144"/>
                    </a:lnTo>
                    <a:lnTo>
                      <a:pt x="20" y="132"/>
                    </a:lnTo>
                    <a:lnTo>
                      <a:pt x="10" y="118"/>
                    </a:lnTo>
                    <a:lnTo>
                      <a:pt x="3" y="103"/>
                    </a:lnTo>
                    <a:lnTo>
                      <a:pt x="2" y="99"/>
                    </a:lnTo>
                    <a:lnTo>
                      <a:pt x="2" y="95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3" y="71"/>
                    </a:lnTo>
                    <a:lnTo>
                      <a:pt x="12" y="53"/>
                    </a:lnTo>
                    <a:lnTo>
                      <a:pt x="25" y="38"/>
                    </a:lnTo>
                    <a:lnTo>
                      <a:pt x="42" y="26"/>
                    </a:lnTo>
                    <a:lnTo>
                      <a:pt x="63" y="15"/>
                    </a:lnTo>
                    <a:lnTo>
                      <a:pt x="87" y="7"/>
                    </a:lnTo>
                    <a:lnTo>
                      <a:pt x="113" y="3"/>
                    </a:lnTo>
                    <a:lnTo>
                      <a:pt x="141" y="0"/>
                    </a:lnTo>
                    <a:lnTo>
                      <a:pt x="169" y="3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40" y="26"/>
                    </a:lnTo>
                    <a:lnTo>
                      <a:pt x="256" y="38"/>
                    </a:lnTo>
                    <a:lnTo>
                      <a:pt x="270" y="53"/>
                    </a:lnTo>
                    <a:lnTo>
                      <a:pt x="278" y="71"/>
                    </a:lnTo>
                    <a:lnTo>
                      <a:pt x="280" y="88"/>
                    </a:lnTo>
                    <a:lnTo>
                      <a:pt x="280" y="93"/>
                    </a:lnTo>
                    <a:lnTo>
                      <a:pt x="279" y="98"/>
                    </a:lnTo>
                    <a:lnTo>
                      <a:pt x="278" y="103"/>
                    </a:lnTo>
                    <a:lnTo>
                      <a:pt x="277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9" name="Freeform 366"/>
              <p:cNvSpPr>
                <a:spLocks/>
              </p:cNvSpPr>
              <p:nvPr/>
            </p:nvSpPr>
            <p:spPr bwMode="auto">
              <a:xfrm>
                <a:off x="3659" y="2399"/>
                <a:ext cx="140" cy="87"/>
              </a:xfrm>
              <a:custGeom>
                <a:avLst/>
                <a:gdLst>
                  <a:gd name="T0" fmla="*/ 139 w 280"/>
                  <a:gd name="T1" fmla="*/ 53 h 175"/>
                  <a:gd name="T2" fmla="*/ 139 w 280"/>
                  <a:gd name="T3" fmla="*/ 53 h 175"/>
                  <a:gd name="T4" fmla="*/ 135 w 280"/>
                  <a:gd name="T5" fmla="*/ 60 h 175"/>
                  <a:gd name="T6" fmla="*/ 129 w 280"/>
                  <a:gd name="T7" fmla="*/ 67 h 175"/>
                  <a:gd name="T8" fmla="*/ 122 w 280"/>
                  <a:gd name="T9" fmla="*/ 73 h 175"/>
                  <a:gd name="T10" fmla="*/ 114 w 280"/>
                  <a:gd name="T11" fmla="*/ 78 h 175"/>
                  <a:gd name="T12" fmla="*/ 104 w 280"/>
                  <a:gd name="T13" fmla="*/ 82 h 175"/>
                  <a:gd name="T14" fmla="*/ 94 w 280"/>
                  <a:gd name="T15" fmla="*/ 85 h 175"/>
                  <a:gd name="T16" fmla="*/ 82 w 280"/>
                  <a:gd name="T17" fmla="*/ 87 h 175"/>
                  <a:gd name="T18" fmla="*/ 70 w 280"/>
                  <a:gd name="T19" fmla="*/ 87 h 175"/>
                  <a:gd name="T20" fmla="*/ 70 w 280"/>
                  <a:gd name="T21" fmla="*/ 87 h 175"/>
                  <a:gd name="T22" fmla="*/ 58 w 280"/>
                  <a:gd name="T23" fmla="*/ 87 h 175"/>
                  <a:gd name="T24" fmla="*/ 45 w 280"/>
                  <a:gd name="T25" fmla="*/ 85 h 175"/>
                  <a:gd name="T26" fmla="*/ 35 w 280"/>
                  <a:gd name="T27" fmla="*/ 82 h 175"/>
                  <a:gd name="T28" fmla="*/ 25 w 280"/>
                  <a:gd name="T29" fmla="*/ 77 h 175"/>
                  <a:gd name="T30" fmla="*/ 17 w 280"/>
                  <a:gd name="T31" fmla="*/ 72 h 175"/>
                  <a:gd name="T32" fmla="*/ 10 w 280"/>
                  <a:gd name="T33" fmla="*/ 66 h 175"/>
                  <a:gd name="T34" fmla="*/ 5 w 280"/>
                  <a:gd name="T35" fmla="*/ 59 h 175"/>
                  <a:gd name="T36" fmla="*/ 1 w 280"/>
                  <a:gd name="T37" fmla="*/ 51 h 175"/>
                  <a:gd name="T38" fmla="*/ 1 w 280"/>
                  <a:gd name="T39" fmla="*/ 51 h 175"/>
                  <a:gd name="T40" fmla="*/ 1 w 280"/>
                  <a:gd name="T41" fmla="*/ 49 h 175"/>
                  <a:gd name="T42" fmla="*/ 1 w 280"/>
                  <a:gd name="T43" fmla="*/ 47 h 175"/>
                  <a:gd name="T44" fmla="*/ 0 w 280"/>
                  <a:gd name="T45" fmla="*/ 45 h 175"/>
                  <a:gd name="T46" fmla="*/ 0 w 280"/>
                  <a:gd name="T47" fmla="*/ 44 h 175"/>
                  <a:gd name="T48" fmla="*/ 0 w 280"/>
                  <a:gd name="T49" fmla="*/ 44 h 175"/>
                  <a:gd name="T50" fmla="*/ 1 w 280"/>
                  <a:gd name="T51" fmla="*/ 35 h 175"/>
                  <a:gd name="T52" fmla="*/ 6 w 280"/>
                  <a:gd name="T53" fmla="*/ 26 h 175"/>
                  <a:gd name="T54" fmla="*/ 12 w 280"/>
                  <a:gd name="T55" fmla="*/ 19 h 175"/>
                  <a:gd name="T56" fmla="*/ 21 w 280"/>
                  <a:gd name="T57" fmla="*/ 13 h 175"/>
                  <a:gd name="T58" fmla="*/ 31 w 280"/>
                  <a:gd name="T59" fmla="*/ 7 h 175"/>
                  <a:gd name="T60" fmla="*/ 43 w 280"/>
                  <a:gd name="T61" fmla="*/ 3 h 175"/>
                  <a:gd name="T62" fmla="*/ 56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84 w 280"/>
                  <a:gd name="T69" fmla="*/ 1 h 175"/>
                  <a:gd name="T70" fmla="*/ 97 w 280"/>
                  <a:gd name="T71" fmla="*/ 3 h 175"/>
                  <a:gd name="T72" fmla="*/ 109 w 280"/>
                  <a:gd name="T73" fmla="*/ 7 h 175"/>
                  <a:gd name="T74" fmla="*/ 120 w 280"/>
                  <a:gd name="T75" fmla="*/ 13 h 175"/>
                  <a:gd name="T76" fmla="*/ 128 w 280"/>
                  <a:gd name="T77" fmla="*/ 19 h 175"/>
                  <a:gd name="T78" fmla="*/ 135 w 280"/>
                  <a:gd name="T79" fmla="*/ 26 h 175"/>
                  <a:gd name="T80" fmla="*/ 139 w 280"/>
                  <a:gd name="T81" fmla="*/ 35 h 175"/>
                  <a:gd name="T82" fmla="*/ 140 w 280"/>
                  <a:gd name="T83" fmla="*/ 44 h 175"/>
                  <a:gd name="T84" fmla="*/ 140 w 280"/>
                  <a:gd name="T85" fmla="*/ 44 h 175"/>
                  <a:gd name="T86" fmla="*/ 140 w 280"/>
                  <a:gd name="T87" fmla="*/ 46 h 175"/>
                  <a:gd name="T88" fmla="*/ 140 w 280"/>
                  <a:gd name="T89" fmla="*/ 49 h 175"/>
                  <a:gd name="T90" fmla="*/ 139 w 280"/>
                  <a:gd name="T91" fmla="*/ 51 h 175"/>
                  <a:gd name="T92" fmla="*/ 139 w 280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277" y="107"/>
                    </a:moveTo>
                    <a:lnTo>
                      <a:pt x="277" y="107"/>
                    </a:lnTo>
                    <a:lnTo>
                      <a:pt x="270" y="121"/>
                    </a:lnTo>
                    <a:lnTo>
                      <a:pt x="258" y="135"/>
                    </a:lnTo>
                    <a:lnTo>
                      <a:pt x="245" y="147"/>
                    </a:lnTo>
                    <a:lnTo>
                      <a:pt x="229" y="156"/>
                    </a:lnTo>
                    <a:lnTo>
                      <a:pt x="209" y="164"/>
                    </a:lnTo>
                    <a:lnTo>
                      <a:pt x="188" y="171"/>
                    </a:lnTo>
                    <a:lnTo>
                      <a:pt x="165" y="174"/>
                    </a:lnTo>
                    <a:lnTo>
                      <a:pt x="141" y="175"/>
                    </a:lnTo>
                    <a:lnTo>
                      <a:pt x="116" y="174"/>
                    </a:lnTo>
                    <a:lnTo>
                      <a:pt x="91" y="170"/>
                    </a:lnTo>
                    <a:lnTo>
                      <a:pt x="70" y="164"/>
                    </a:lnTo>
                    <a:lnTo>
                      <a:pt x="50" y="155"/>
                    </a:lnTo>
                    <a:lnTo>
                      <a:pt x="34" y="144"/>
                    </a:lnTo>
                    <a:lnTo>
                      <a:pt x="20" y="132"/>
                    </a:lnTo>
                    <a:lnTo>
                      <a:pt x="10" y="118"/>
                    </a:lnTo>
                    <a:lnTo>
                      <a:pt x="3" y="103"/>
                    </a:lnTo>
                    <a:lnTo>
                      <a:pt x="2" y="99"/>
                    </a:lnTo>
                    <a:lnTo>
                      <a:pt x="2" y="95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3" y="71"/>
                    </a:lnTo>
                    <a:lnTo>
                      <a:pt x="12" y="53"/>
                    </a:lnTo>
                    <a:lnTo>
                      <a:pt x="25" y="38"/>
                    </a:lnTo>
                    <a:lnTo>
                      <a:pt x="42" y="26"/>
                    </a:lnTo>
                    <a:lnTo>
                      <a:pt x="63" y="15"/>
                    </a:lnTo>
                    <a:lnTo>
                      <a:pt x="87" y="7"/>
                    </a:lnTo>
                    <a:lnTo>
                      <a:pt x="113" y="3"/>
                    </a:lnTo>
                    <a:lnTo>
                      <a:pt x="141" y="0"/>
                    </a:lnTo>
                    <a:lnTo>
                      <a:pt x="169" y="3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40" y="26"/>
                    </a:lnTo>
                    <a:lnTo>
                      <a:pt x="256" y="38"/>
                    </a:lnTo>
                    <a:lnTo>
                      <a:pt x="270" y="53"/>
                    </a:lnTo>
                    <a:lnTo>
                      <a:pt x="278" y="71"/>
                    </a:lnTo>
                    <a:lnTo>
                      <a:pt x="280" y="88"/>
                    </a:lnTo>
                    <a:lnTo>
                      <a:pt x="280" y="93"/>
                    </a:lnTo>
                    <a:lnTo>
                      <a:pt x="279" y="98"/>
                    </a:lnTo>
                    <a:lnTo>
                      <a:pt x="278" y="103"/>
                    </a:lnTo>
                    <a:lnTo>
                      <a:pt x="277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0" name="Freeform 367"/>
              <p:cNvSpPr>
                <a:spLocks/>
              </p:cNvSpPr>
              <p:nvPr/>
            </p:nvSpPr>
            <p:spPr bwMode="auto">
              <a:xfrm>
                <a:off x="3671" y="2406"/>
                <a:ext cx="118" cy="74"/>
              </a:xfrm>
              <a:custGeom>
                <a:avLst/>
                <a:gdLst>
                  <a:gd name="T0" fmla="*/ 59 w 238"/>
                  <a:gd name="T1" fmla="*/ 74 h 150"/>
                  <a:gd name="T2" fmla="*/ 47 w 238"/>
                  <a:gd name="T3" fmla="*/ 74 h 150"/>
                  <a:gd name="T4" fmla="*/ 36 w 238"/>
                  <a:gd name="T5" fmla="*/ 71 h 150"/>
                  <a:gd name="T6" fmla="*/ 26 w 238"/>
                  <a:gd name="T7" fmla="*/ 68 h 150"/>
                  <a:gd name="T8" fmla="*/ 17 w 238"/>
                  <a:gd name="T9" fmla="*/ 63 h 150"/>
                  <a:gd name="T10" fmla="*/ 10 w 238"/>
                  <a:gd name="T11" fmla="*/ 57 h 150"/>
                  <a:gd name="T12" fmla="*/ 5 w 238"/>
                  <a:gd name="T13" fmla="*/ 51 h 150"/>
                  <a:gd name="T14" fmla="*/ 1 w 238"/>
                  <a:gd name="T15" fmla="*/ 44 h 150"/>
                  <a:gd name="T16" fmla="*/ 0 w 238"/>
                  <a:gd name="T17" fmla="*/ 37 h 150"/>
                  <a:gd name="T18" fmla="*/ 1 w 238"/>
                  <a:gd name="T19" fmla="*/ 30 h 150"/>
                  <a:gd name="T20" fmla="*/ 5 w 238"/>
                  <a:gd name="T21" fmla="*/ 23 h 150"/>
                  <a:gd name="T22" fmla="*/ 10 w 238"/>
                  <a:gd name="T23" fmla="*/ 17 h 150"/>
                  <a:gd name="T24" fmla="*/ 17 w 238"/>
                  <a:gd name="T25" fmla="*/ 11 h 150"/>
                  <a:gd name="T26" fmla="*/ 26 w 238"/>
                  <a:gd name="T27" fmla="*/ 6 h 150"/>
                  <a:gd name="T28" fmla="*/ 36 w 238"/>
                  <a:gd name="T29" fmla="*/ 3 h 150"/>
                  <a:gd name="T30" fmla="*/ 47 w 238"/>
                  <a:gd name="T31" fmla="*/ 0 h 150"/>
                  <a:gd name="T32" fmla="*/ 59 w 238"/>
                  <a:gd name="T33" fmla="*/ 0 h 150"/>
                  <a:gd name="T34" fmla="*/ 71 w 238"/>
                  <a:gd name="T35" fmla="*/ 0 h 150"/>
                  <a:gd name="T36" fmla="*/ 82 w 238"/>
                  <a:gd name="T37" fmla="*/ 3 h 150"/>
                  <a:gd name="T38" fmla="*/ 92 w 238"/>
                  <a:gd name="T39" fmla="*/ 6 h 150"/>
                  <a:gd name="T40" fmla="*/ 101 w 238"/>
                  <a:gd name="T41" fmla="*/ 11 h 150"/>
                  <a:gd name="T42" fmla="*/ 108 w 238"/>
                  <a:gd name="T43" fmla="*/ 17 h 150"/>
                  <a:gd name="T44" fmla="*/ 114 w 238"/>
                  <a:gd name="T45" fmla="*/ 23 h 150"/>
                  <a:gd name="T46" fmla="*/ 117 w 238"/>
                  <a:gd name="T47" fmla="*/ 30 h 150"/>
                  <a:gd name="T48" fmla="*/ 118 w 238"/>
                  <a:gd name="T49" fmla="*/ 37 h 150"/>
                  <a:gd name="T50" fmla="*/ 117 w 238"/>
                  <a:gd name="T51" fmla="*/ 44 h 150"/>
                  <a:gd name="T52" fmla="*/ 114 w 238"/>
                  <a:gd name="T53" fmla="*/ 51 h 150"/>
                  <a:gd name="T54" fmla="*/ 108 w 238"/>
                  <a:gd name="T55" fmla="*/ 57 h 150"/>
                  <a:gd name="T56" fmla="*/ 101 w 238"/>
                  <a:gd name="T57" fmla="*/ 63 h 150"/>
                  <a:gd name="T58" fmla="*/ 92 w 238"/>
                  <a:gd name="T59" fmla="*/ 68 h 150"/>
                  <a:gd name="T60" fmla="*/ 82 w 238"/>
                  <a:gd name="T61" fmla="*/ 71 h 150"/>
                  <a:gd name="T62" fmla="*/ 71 w 238"/>
                  <a:gd name="T63" fmla="*/ 74 h 150"/>
                  <a:gd name="T64" fmla="*/ 59 w 238"/>
                  <a:gd name="T65" fmla="*/ 74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50"/>
                  <a:gd name="T101" fmla="*/ 238 w 238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50">
                    <a:moveTo>
                      <a:pt x="119" y="150"/>
                    </a:moveTo>
                    <a:lnTo>
                      <a:pt x="95" y="149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10" y="104"/>
                    </a:lnTo>
                    <a:lnTo>
                      <a:pt x="3" y="90"/>
                    </a:lnTo>
                    <a:lnTo>
                      <a:pt x="0" y="75"/>
                    </a:lnTo>
                    <a:lnTo>
                      <a:pt x="3" y="60"/>
                    </a:lnTo>
                    <a:lnTo>
                      <a:pt x="10" y="46"/>
                    </a:lnTo>
                    <a:lnTo>
                      <a:pt x="21" y="34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5" y="13"/>
                    </a:lnTo>
                    <a:lnTo>
                      <a:pt x="203" y="22"/>
                    </a:lnTo>
                    <a:lnTo>
                      <a:pt x="217" y="34"/>
                    </a:lnTo>
                    <a:lnTo>
                      <a:pt x="229" y="46"/>
                    </a:lnTo>
                    <a:lnTo>
                      <a:pt x="235" y="60"/>
                    </a:lnTo>
                    <a:lnTo>
                      <a:pt x="238" y="75"/>
                    </a:lnTo>
                    <a:lnTo>
                      <a:pt x="235" y="90"/>
                    </a:lnTo>
                    <a:lnTo>
                      <a:pt x="229" y="104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5" y="137"/>
                    </a:lnTo>
                    <a:lnTo>
                      <a:pt x="165" y="144"/>
                    </a:lnTo>
                    <a:lnTo>
                      <a:pt x="143" y="149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1" name="Freeform 368"/>
              <p:cNvSpPr>
                <a:spLocks/>
              </p:cNvSpPr>
              <p:nvPr/>
            </p:nvSpPr>
            <p:spPr bwMode="auto">
              <a:xfrm>
                <a:off x="3671" y="2406"/>
                <a:ext cx="118" cy="74"/>
              </a:xfrm>
              <a:custGeom>
                <a:avLst/>
                <a:gdLst>
                  <a:gd name="T0" fmla="*/ 59 w 238"/>
                  <a:gd name="T1" fmla="*/ 74 h 150"/>
                  <a:gd name="T2" fmla="*/ 59 w 238"/>
                  <a:gd name="T3" fmla="*/ 74 h 150"/>
                  <a:gd name="T4" fmla="*/ 47 w 238"/>
                  <a:gd name="T5" fmla="*/ 74 h 150"/>
                  <a:gd name="T6" fmla="*/ 36 w 238"/>
                  <a:gd name="T7" fmla="*/ 71 h 150"/>
                  <a:gd name="T8" fmla="*/ 26 w 238"/>
                  <a:gd name="T9" fmla="*/ 68 h 150"/>
                  <a:gd name="T10" fmla="*/ 17 w 238"/>
                  <a:gd name="T11" fmla="*/ 63 h 150"/>
                  <a:gd name="T12" fmla="*/ 10 w 238"/>
                  <a:gd name="T13" fmla="*/ 57 h 150"/>
                  <a:gd name="T14" fmla="*/ 5 w 238"/>
                  <a:gd name="T15" fmla="*/ 51 h 150"/>
                  <a:gd name="T16" fmla="*/ 1 w 238"/>
                  <a:gd name="T17" fmla="*/ 44 h 150"/>
                  <a:gd name="T18" fmla="*/ 0 w 238"/>
                  <a:gd name="T19" fmla="*/ 37 h 150"/>
                  <a:gd name="T20" fmla="*/ 0 w 238"/>
                  <a:gd name="T21" fmla="*/ 37 h 150"/>
                  <a:gd name="T22" fmla="*/ 1 w 238"/>
                  <a:gd name="T23" fmla="*/ 30 h 150"/>
                  <a:gd name="T24" fmla="*/ 5 w 238"/>
                  <a:gd name="T25" fmla="*/ 23 h 150"/>
                  <a:gd name="T26" fmla="*/ 10 w 238"/>
                  <a:gd name="T27" fmla="*/ 17 h 150"/>
                  <a:gd name="T28" fmla="*/ 17 w 238"/>
                  <a:gd name="T29" fmla="*/ 11 h 150"/>
                  <a:gd name="T30" fmla="*/ 26 w 238"/>
                  <a:gd name="T31" fmla="*/ 6 h 150"/>
                  <a:gd name="T32" fmla="*/ 36 w 238"/>
                  <a:gd name="T33" fmla="*/ 3 h 150"/>
                  <a:gd name="T34" fmla="*/ 47 w 238"/>
                  <a:gd name="T35" fmla="*/ 0 h 150"/>
                  <a:gd name="T36" fmla="*/ 59 w 238"/>
                  <a:gd name="T37" fmla="*/ 0 h 150"/>
                  <a:gd name="T38" fmla="*/ 59 w 238"/>
                  <a:gd name="T39" fmla="*/ 0 h 150"/>
                  <a:gd name="T40" fmla="*/ 71 w 238"/>
                  <a:gd name="T41" fmla="*/ 0 h 150"/>
                  <a:gd name="T42" fmla="*/ 82 w 238"/>
                  <a:gd name="T43" fmla="*/ 3 h 150"/>
                  <a:gd name="T44" fmla="*/ 92 w 238"/>
                  <a:gd name="T45" fmla="*/ 6 h 150"/>
                  <a:gd name="T46" fmla="*/ 101 w 238"/>
                  <a:gd name="T47" fmla="*/ 11 h 150"/>
                  <a:gd name="T48" fmla="*/ 108 w 238"/>
                  <a:gd name="T49" fmla="*/ 17 h 150"/>
                  <a:gd name="T50" fmla="*/ 114 w 238"/>
                  <a:gd name="T51" fmla="*/ 23 h 150"/>
                  <a:gd name="T52" fmla="*/ 117 w 238"/>
                  <a:gd name="T53" fmla="*/ 30 h 150"/>
                  <a:gd name="T54" fmla="*/ 118 w 238"/>
                  <a:gd name="T55" fmla="*/ 37 h 150"/>
                  <a:gd name="T56" fmla="*/ 118 w 238"/>
                  <a:gd name="T57" fmla="*/ 37 h 150"/>
                  <a:gd name="T58" fmla="*/ 117 w 238"/>
                  <a:gd name="T59" fmla="*/ 44 h 150"/>
                  <a:gd name="T60" fmla="*/ 114 w 238"/>
                  <a:gd name="T61" fmla="*/ 51 h 150"/>
                  <a:gd name="T62" fmla="*/ 108 w 238"/>
                  <a:gd name="T63" fmla="*/ 57 h 150"/>
                  <a:gd name="T64" fmla="*/ 101 w 238"/>
                  <a:gd name="T65" fmla="*/ 63 h 150"/>
                  <a:gd name="T66" fmla="*/ 92 w 238"/>
                  <a:gd name="T67" fmla="*/ 68 h 150"/>
                  <a:gd name="T68" fmla="*/ 82 w 238"/>
                  <a:gd name="T69" fmla="*/ 71 h 150"/>
                  <a:gd name="T70" fmla="*/ 71 w 238"/>
                  <a:gd name="T71" fmla="*/ 74 h 150"/>
                  <a:gd name="T72" fmla="*/ 59 w 238"/>
                  <a:gd name="T73" fmla="*/ 74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50"/>
                  <a:gd name="T113" fmla="*/ 238 w 238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95" y="149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10" y="104"/>
                    </a:lnTo>
                    <a:lnTo>
                      <a:pt x="3" y="90"/>
                    </a:lnTo>
                    <a:lnTo>
                      <a:pt x="0" y="75"/>
                    </a:lnTo>
                    <a:lnTo>
                      <a:pt x="3" y="60"/>
                    </a:lnTo>
                    <a:lnTo>
                      <a:pt x="10" y="46"/>
                    </a:lnTo>
                    <a:lnTo>
                      <a:pt x="21" y="34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5" y="13"/>
                    </a:lnTo>
                    <a:lnTo>
                      <a:pt x="203" y="22"/>
                    </a:lnTo>
                    <a:lnTo>
                      <a:pt x="217" y="34"/>
                    </a:lnTo>
                    <a:lnTo>
                      <a:pt x="229" y="46"/>
                    </a:lnTo>
                    <a:lnTo>
                      <a:pt x="235" y="60"/>
                    </a:lnTo>
                    <a:lnTo>
                      <a:pt x="238" y="75"/>
                    </a:lnTo>
                    <a:lnTo>
                      <a:pt x="235" y="90"/>
                    </a:lnTo>
                    <a:lnTo>
                      <a:pt x="229" y="104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5" y="137"/>
                    </a:lnTo>
                    <a:lnTo>
                      <a:pt x="165" y="144"/>
                    </a:lnTo>
                    <a:lnTo>
                      <a:pt x="143" y="149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2" name="Freeform 369"/>
              <p:cNvSpPr>
                <a:spLocks/>
              </p:cNvSpPr>
              <p:nvPr/>
            </p:nvSpPr>
            <p:spPr bwMode="auto">
              <a:xfrm>
                <a:off x="3661" y="2450"/>
                <a:ext cx="137" cy="46"/>
              </a:xfrm>
              <a:custGeom>
                <a:avLst/>
                <a:gdLst>
                  <a:gd name="T0" fmla="*/ 0 w 274"/>
                  <a:gd name="T1" fmla="*/ 1 h 92"/>
                  <a:gd name="T2" fmla="*/ 2 w 274"/>
                  <a:gd name="T3" fmla="*/ 14 h 92"/>
                  <a:gd name="T4" fmla="*/ 5 w 274"/>
                  <a:gd name="T5" fmla="*/ 21 h 92"/>
                  <a:gd name="T6" fmla="*/ 11 w 274"/>
                  <a:gd name="T7" fmla="*/ 27 h 92"/>
                  <a:gd name="T8" fmla="*/ 17 w 274"/>
                  <a:gd name="T9" fmla="*/ 34 h 92"/>
                  <a:gd name="T10" fmla="*/ 24 w 274"/>
                  <a:gd name="T11" fmla="*/ 38 h 92"/>
                  <a:gd name="T12" fmla="*/ 34 w 274"/>
                  <a:gd name="T13" fmla="*/ 42 h 92"/>
                  <a:gd name="T14" fmla="*/ 43 w 274"/>
                  <a:gd name="T15" fmla="*/ 44 h 92"/>
                  <a:gd name="T16" fmla="*/ 55 w 274"/>
                  <a:gd name="T17" fmla="*/ 46 h 92"/>
                  <a:gd name="T18" fmla="*/ 69 w 274"/>
                  <a:gd name="T19" fmla="*/ 46 h 92"/>
                  <a:gd name="T20" fmla="*/ 79 w 274"/>
                  <a:gd name="T21" fmla="*/ 46 h 92"/>
                  <a:gd name="T22" fmla="*/ 89 w 274"/>
                  <a:gd name="T23" fmla="*/ 43 h 92"/>
                  <a:gd name="T24" fmla="*/ 99 w 274"/>
                  <a:gd name="T25" fmla="*/ 40 h 92"/>
                  <a:gd name="T26" fmla="*/ 109 w 274"/>
                  <a:gd name="T27" fmla="*/ 36 h 92"/>
                  <a:gd name="T28" fmla="*/ 118 w 274"/>
                  <a:gd name="T29" fmla="*/ 31 h 92"/>
                  <a:gd name="T30" fmla="*/ 125 w 274"/>
                  <a:gd name="T31" fmla="*/ 26 h 92"/>
                  <a:gd name="T32" fmla="*/ 132 w 274"/>
                  <a:gd name="T33" fmla="*/ 20 h 92"/>
                  <a:gd name="T34" fmla="*/ 136 w 274"/>
                  <a:gd name="T35" fmla="*/ 13 h 92"/>
                  <a:gd name="T36" fmla="*/ 137 w 274"/>
                  <a:gd name="T37" fmla="*/ 0 h 92"/>
                  <a:gd name="T38" fmla="*/ 134 w 274"/>
                  <a:gd name="T39" fmla="*/ 7 h 92"/>
                  <a:gd name="T40" fmla="*/ 129 w 274"/>
                  <a:gd name="T41" fmla="*/ 14 h 92"/>
                  <a:gd name="T42" fmla="*/ 122 w 274"/>
                  <a:gd name="T43" fmla="*/ 21 h 92"/>
                  <a:gd name="T44" fmla="*/ 113 w 274"/>
                  <a:gd name="T45" fmla="*/ 26 h 92"/>
                  <a:gd name="T46" fmla="*/ 103 w 274"/>
                  <a:gd name="T47" fmla="*/ 30 h 92"/>
                  <a:gd name="T48" fmla="*/ 92 w 274"/>
                  <a:gd name="T49" fmla="*/ 34 h 92"/>
                  <a:gd name="T50" fmla="*/ 81 w 274"/>
                  <a:gd name="T51" fmla="*/ 36 h 92"/>
                  <a:gd name="T52" fmla="*/ 69 w 274"/>
                  <a:gd name="T53" fmla="*/ 36 h 92"/>
                  <a:gd name="T54" fmla="*/ 56 w 274"/>
                  <a:gd name="T55" fmla="*/ 36 h 92"/>
                  <a:gd name="T56" fmla="*/ 44 w 274"/>
                  <a:gd name="T57" fmla="*/ 34 h 92"/>
                  <a:gd name="T58" fmla="*/ 34 w 274"/>
                  <a:gd name="T59" fmla="*/ 30 h 92"/>
                  <a:gd name="T60" fmla="*/ 24 w 274"/>
                  <a:gd name="T61" fmla="*/ 26 h 92"/>
                  <a:gd name="T62" fmla="*/ 15 w 274"/>
                  <a:gd name="T63" fmla="*/ 21 h 92"/>
                  <a:gd name="T64" fmla="*/ 9 w 274"/>
                  <a:gd name="T65" fmla="*/ 15 h 92"/>
                  <a:gd name="T66" fmla="*/ 3 w 274"/>
                  <a:gd name="T67" fmla="*/ 8 h 92"/>
                  <a:gd name="T68" fmla="*/ 0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0" y="1"/>
                    </a:moveTo>
                    <a:lnTo>
                      <a:pt x="4" y="29"/>
                    </a:lnTo>
                    <a:lnTo>
                      <a:pt x="11" y="42"/>
                    </a:lnTo>
                    <a:lnTo>
                      <a:pt x="22" y="55"/>
                    </a:lnTo>
                    <a:lnTo>
                      <a:pt x="34" y="67"/>
                    </a:lnTo>
                    <a:lnTo>
                      <a:pt x="49" y="76"/>
                    </a:lnTo>
                    <a:lnTo>
                      <a:pt x="67" y="83"/>
                    </a:lnTo>
                    <a:lnTo>
                      <a:pt x="87" y="87"/>
                    </a:lnTo>
                    <a:lnTo>
                      <a:pt x="110" y="91"/>
                    </a:lnTo>
                    <a:lnTo>
                      <a:pt x="137" y="92"/>
                    </a:lnTo>
                    <a:lnTo>
                      <a:pt x="158" y="91"/>
                    </a:lnTo>
                    <a:lnTo>
                      <a:pt x="178" y="86"/>
                    </a:lnTo>
                    <a:lnTo>
                      <a:pt x="199" y="80"/>
                    </a:lnTo>
                    <a:lnTo>
                      <a:pt x="219" y="72"/>
                    </a:lnTo>
                    <a:lnTo>
                      <a:pt x="236" y="62"/>
                    </a:lnTo>
                    <a:lnTo>
                      <a:pt x="251" y="52"/>
                    </a:lnTo>
                    <a:lnTo>
                      <a:pt x="263" y="39"/>
                    </a:lnTo>
                    <a:lnTo>
                      <a:pt x="271" y="26"/>
                    </a:lnTo>
                    <a:lnTo>
                      <a:pt x="274" y="0"/>
                    </a:lnTo>
                    <a:lnTo>
                      <a:pt x="267" y="15"/>
                    </a:lnTo>
                    <a:lnTo>
                      <a:pt x="257" y="29"/>
                    </a:lnTo>
                    <a:lnTo>
                      <a:pt x="244" y="41"/>
                    </a:lnTo>
                    <a:lnTo>
                      <a:pt x="227" y="52"/>
                    </a:lnTo>
                    <a:lnTo>
                      <a:pt x="207" y="61"/>
                    </a:lnTo>
                    <a:lnTo>
                      <a:pt x="185" y="67"/>
                    </a:lnTo>
                    <a:lnTo>
                      <a:pt x="162" y="71"/>
                    </a:lnTo>
                    <a:lnTo>
                      <a:pt x="137" y="72"/>
                    </a:lnTo>
                    <a:lnTo>
                      <a:pt x="112" y="71"/>
                    </a:lnTo>
                    <a:lnTo>
                      <a:pt x="89" y="68"/>
                    </a:lnTo>
                    <a:lnTo>
                      <a:pt x="67" y="61"/>
                    </a:lnTo>
                    <a:lnTo>
                      <a:pt x="48" y="53"/>
                    </a:lnTo>
                    <a:lnTo>
                      <a:pt x="31" y="42"/>
                    </a:lnTo>
                    <a:lnTo>
                      <a:pt x="18" y="30"/>
                    </a:lnTo>
                    <a:lnTo>
                      <a:pt x="7" y="1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3" name="Freeform 370"/>
              <p:cNvSpPr>
                <a:spLocks/>
              </p:cNvSpPr>
              <p:nvPr/>
            </p:nvSpPr>
            <p:spPr bwMode="auto">
              <a:xfrm>
                <a:off x="3657" y="2372"/>
                <a:ext cx="140" cy="87"/>
              </a:xfrm>
              <a:custGeom>
                <a:avLst/>
                <a:gdLst>
                  <a:gd name="T0" fmla="*/ 138 w 280"/>
                  <a:gd name="T1" fmla="*/ 53 h 175"/>
                  <a:gd name="T2" fmla="*/ 135 w 280"/>
                  <a:gd name="T3" fmla="*/ 60 h 175"/>
                  <a:gd name="T4" fmla="*/ 129 w 280"/>
                  <a:gd name="T5" fmla="*/ 67 h 175"/>
                  <a:gd name="T6" fmla="*/ 122 w 280"/>
                  <a:gd name="T7" fmla="*/ 73 h 175"/>
                  <a:gd name="T8" fmla="*/ 114 w 280"/>
                  <a:gd name="T9" fmla="*/ 78 h 175"/>
                  <a:gd name="T10" fmla="*/ 104 w 280"/>
                  <a:gd name="T11" fmla="*/ 82 h 175"/>
                  <a:gd name="T12" fmla="*/ 94 w 280"/>
                  <a:gd name="T13" fmla="*/ 85 h 175"/>
                  <a:gd name="T14" fmla="*/ 82 w 280"/>
                  <a:gd name="T15" fmla="*/ 87 h 175"/>
                  <a:gd name="T16" fmla="*/ 70 w 280"/>
                  <a:gd name="T17" fmla="*/ 87 h 175"/>
                  <a:gd name="T18" fmla="*/ 57 w 280"/>
                  <a:gd name="T19" fmla="*/ 87 h 175"/>
                  <a:gd name="T20" fmla="*/ 45 w 280"/>
                  <a:gd name="T21" fmla="*/ 85 h 175"/>
                  <a:gd name="T22" fmla="*/ 35 w 280"/>
                  <a:gd name="T23" fmla="*/ 82 h 175"/>
                  <a:gd name="T24" fmla="*/ 25 w 280"/>
                  <a:gd name="T25" fmla="*/ 77 h 175"/>
                  <a:gd name="T26" fmla="*/ 17 w 280"/>
                  <a:gd name="T27" fmla="*/ 72 h 175"/>
                  <a:gd name="T28" fmla="*/ 10 w 280"/>
                  <a:gd name="T29" fmla="*/ 66 h 175"/>
                  <a:gd name="T30" fmla="*/ 4 w 280"/>
                  <a:gd name="T31" fmla="*/ 59 h 175"/>
                  <a:gd name="T32" fmla="*/ 1 w 280"/>
                  <a:gd name="T33" fmla="*/ 51 h 175"/>
                  <a:gd name="T34" fmla="*/ 1 w 280"/>
                  <a:gd name="T35" fmla="*/ 49 h 175"/>
                  <a:gd name="T36" fmla="*/ 1 w 280"/>
                  <a:gd name="T37" fmla="*/ 47 h 175"/>
                  <a:gd name="T38" fmla="*/ 0 w 280"/>
                  <a:gd name="T39" fmla="*/ 45 h 175"/>
                  <a:gd name="T40" fmla="*/ 0 w 280"/>
                  <a:gd name="T41" fmla="*/ 44 h 175"/>
                  <a:gd name="T42" fmla="*/ 1 w 280"/>
                  <a:gd name="T43" fmla="*/ 35 h 175"/>
                  <a:gd name="T44" fmla="*/ 5 w 280"/>
                  <a:gd name="T45" fmla="*/ 26 h 175"/>
                  <a:gd name="T46" fmla="*/ 12 w 280"/>
                  <a:gd name="T47" fmla="*/ 19 h 175"/>
                  <a:gd name="T48" fmla="*/ 20 w 280"/>
                  <a:gd name="T49" fmla="*/ 13 h 175"/>
                  <a:gd name="T50" fmla="*/ 31 w 280"/>
                  <a:gd name="T51" fmla="*/ 7 h 175"/>
                  <a:gd name="T52" fmla="*/ 43 w 280"/>
                  <a:gd name="T53" fmla="*/ 3 h 175"/>
                  <a:gd name="T54" fmla="*/ 56 w 280"/>
                  <a:gd name="T55" fmla="*/ 1 h 175"/>
                  <a:gd name="T56" fmla="*/ 70 w 280"/>
                  <a:gd name="T57" fmla="*/ 0 h 175"/>
                  <a:gd name="T58" fmla="*/ 84 w 280"/>
                  <a:gd name="T59" fmla="*/ 1 h 175"/>
                  <a:gd name="T60" fmla="*/ 97 w 280"/>
                  <a:gd name="T61" fmla="*/ 3 h 175"/>
                  <a:gd name="T62" fmla="*/ 109 w 280"/>
                  <a:gd name="T63" fmla="*/ 7 h 175"/>
                  <a:gd name="T64" fmla="*/ 120 w 280"/>
                  <a:gd name="T65" fmla="*/ 13 h 175"/>
                  <a:gd name="T66" fmla="*/ 128 w 280"/>
                  <a:gd name="T67" fmla="*/ 19 h 175"/>
                  <a:gd name="T68" fmla="*/ 135 w 280"/>
                  <a:gd name="T69" fmla="*/ 26 h 175"/>
                  <a:gd name="T70" fmla="*/ 139 w 280"/>
                  <a:gd name="T71" fmla="*/ 35 h 175"/>
                  <a:gd name="T72" fmla="*/ 140 w 280"/>
                  <a:gd name="T73" fmla="*/ 44 h 175"/>
                  <a:gd name="T74" fmla="*/ 140 w 280"/>
                  <a:gd name="T75" fmla="*/ 46 h 175"/>
                  <a:gd name="T76" fmla="*/ 140 w 280"/>
                  <a:gd name="T77" fmla="*/ 48 h 175"/>
                  <a:gd name="T78" fmla="*/ 139 w 280"/>
                  <a:gd name="T79" fmla="*/ 51 h 175"/>
                  <a:gd name="T80" fmla="*/ 138 w 280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276" y="107"/>
                    </a:moveTo>
                    <a:lnTo>
                      <a:pt x="270" y="121"/>
                    </a:lnTo>
                    <a:lnTo>
                      <a:pt x="258" y="135"/>
                    </a:lnTo>
                    <a:lnTo>
                      <a:pt x="244" y="147"/>
                    </a:lnTo>
                    <a:lnTo>
                      <a:pt x="228" y="156"/>
                    </a:lnTo>
                    <a:lnTo>
                      <a:pt x="208" y="164"/>
                    </a:lnTo>
                    <a:lnTo>
                      <a:pt x="188" y="171"/>
                    </a:lnTo>
                    <a:lnTo>
                      <a:pt x="165" y="174"/>
                    </a:lnTo>
                    <a:lnTo>
                      <a:pt x="141" y="175"/>
                    </a:lnTo>
                    <a:lnTo>
                      <a:pt x="115" y="174"/>
                    </a:lnTo>
                    <a:lnTo>
                      <a:pt x="91" y="170"/>
                    </a:lnTo>
                    <a:lnTo>
                      <a:pt x="69" y="164"/>
                    </a:lnTo>
                    <a:lnTo>
                      <a:pt x="50" y="155"/>
                    </a:lnTo>
                    <a:lnTo>
                      <a:pt x="33" y="144"/>
                    </a:lnTo>
                    <a:lnTo>
                      <a:pt x="20" y="132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99"/>
                    </a:lnTo>
                    <a:lnTo>
                      <a:pt x="1" y="95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6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3" y="3"/>
                    </a:lnTo>
                    <a:lnTo>
                      <a:pt x="141" y="0"/>
                    </a:lnTo>
                    <a:lnTo>
                      <a:pt x="168" y="3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40" y="26"/>
                    </a:lnTo>
                    <a:lnTo>
                      <a:pt x="256" y="38"/>
                    </a:lnTo>
                    <a:lnTo>
                      <a:pt x="270" y="53"/>
                    </a:lnTo>
                    <a:lnTo>
                      <a:pt x="278" y="71"/>
                    </a:lnTo>
                    <a:lnTo>
                      <a:pt x="280" y="88"/>
                    </a:lnTo>
                    <a:lnTo>
                      <a:pt x="280" y="92"/>
                    </a:lnTo>
                    <a:lnTo>
                      <a:pt x="279" y="97"/>
                    </a:lnTo>
                    <a:lnTo>
                      <a:pt x="278" y="103"/>
                    </a:lnTo>
                    <a:lnTo>
                      <a:pt x="276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4" name="Freeform 371"/>
              <p:cNvSpPr>
                <a:spLocks/>
              </p:cNvSpPr>
              <p:nvPr/>
            </p:nvSpPr>
            <p:spPr bwMode="auto">
              <a:xfrm>
                <a:off x="3657" y="2372"/>
                <a:ext cx="140" cy="87"/>
              </a:xfrm>
              <a:custGeom>
                <a:avLst/>
                <a:gdLst>
                  <a:gd name="T0" fmla="*/ 138 w 280"/>
                  <a:gd name="T1" fmla="*/ 53 h 175"/>
                  <a:gd name="T2" fmla="*/ 138 w 280"/>
                  <a:gd name="T3" fmla="*/ 53 h 175"/>
                  <a:gd name="T4" fmla="*/ 135 w 280"/>
                  <a:gd name="T5" fmla="*/ 60 h 175"/>
                  <a:gd name="T6" fmla="*/ 129 w 280"/>
                  <a:gd name="T7" fmla="*/ 67 h 175"/>
                  <a:gd name="T8" fmla="*/ 122 w 280"/>
                  <a:gd name="T9" fmla="*/ 73 h 175"/>
                  <a:gd name="T10" fmla="*/ 114 w 280"/>
                  <a:gd name="T11" fmla="*/ 78 h 175"/>
                  <a:gd name="T12" fmla="*/ 104 w 280"/>
                  <a:gd name="T13" fmla="*/ 82 h 175"/>
                  <a:gd name="T14" fmla="*/ 94 w 280"/>
                  <a:gd name="T15" fmla="*/ 85 h 175"/>
                  <a:gd name="T16" fmla="*/ 82 w 280"/>
                  <a:gd name="T17" fmla="*/ 87 h 175"/>
                  <a:gd name="T18" fmla="*/ 70 w 280"/>
                  <a:gd name="T19" fmla="*/ 87 h 175"/>
                  <a:gd name="T20" fmla="*/ 70 w 280"/>
                  <a:gd name="T21" fmla="*/ 87 h 175"/>
                  <a:gd name="T22" fmla="*/ 57 w 280"/>
                  <a:gd name="T23" fmla="*/ 87 h 175"/>
                  <a:gd name="T24" fmla="*/ 45 w 280"/>
                  <a:gd name="T25" fmla="*/ 85 h 175"/>
                  <a:gd name="T26" fmla="*/ 35 w 280"/>
                  <a:gd name="T27" fmla="*/ 82 h 175"/>
                  <a:gd name="T28" fmla="*/ 25 w 280"/>
                  <a:gd name="T29" fmla="*/ 77 h 175"/>
                  <a:gd name="T30" fmla="*/ 17 w 280"/>
                  <a:gd name="T31" fmla="*/ 72 h 175"/>
                  <a:gd name="T32" fmla="*/ 10 w 280"/>
                  <a:gd name="T33" fmla="*/ 66 h 175"/>
                  <a:gd name="T34" fmla="*/ 4 w 280"/>
                  <a:gd name="T35" fmla="*/ 59 h 175"/>
                  <a:gd name="T36" fmla="*/ 1 w 280"/>
                  <a:gd name="T37" fmla="*/ 51 h 175"/>
                  <a:gd name="T38" fmla="*/ 1 w 280"/>
                  <a:gd name="T39" fmla="*/ 51 h 175"/>
                  <a:gd name="T40" fmla="*/ 1 w 280"/>
                  <a:gd name="T41" fmla="*/ 49 h 175"/>
                  <a:gd name="T42" fmla="*/ 1 w 280"/>
                  <a:gd name="T43" fmla="*/ 47 h 175"/>
                  <a:gd name="T44" fmla="*/ 0 w 280"/>
                  <a:gd name="T45" fmla="*/ 45 h 175"/>
                  <a:gd name="T46" fmla="*/ 0 w 280"/>
                  <a:gd name="T47" fmla="*/ 44 h 175"/>
                  <a:gd name="T48" fmla="*/ 0 w 280"/>
                  <a:gd name="T49" fmla="*/ 44 h 175"/>
                  <a:gd name="T50" fmla="*/ 1 w 280"/>
                  <a:gd name="T51" fmla="*/ 35 h 175"/>
                  <a:gd name="T52" fmla="*/ 5 w 280"/>
                  <a:gd name="T53" fmla="*/ 26 h 175"/>
                  <a:gd name="T54" fmla="*/ 12 w 280"/>
                  <a:gd name="T55" fmla="*/ 19 h 175"/>
                  <a:gd name="T56" fmla="*/ 20 w 280"/>
                  <a:gd name="T57" fmla="*/ 13 h 175"/>
                  <a:gd name="T58" fmla="*/ 31 w 280"/>
                  <a:gd name="T59" fmla="*/ 7 h 175"/>
                  <a:gd name="T60" fmla="*/ 43 w 280"/>
                  <a:gd name="T61" fmla="*/ 3 h 175"/>
                  <a:gd name="T62" fmla="*/ 56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84 w 280"/>
                  <a:gd name="T69" fmla="*/ 1 h 175"/>
                  <a:gd name="T70" fmla="*/ 97 w 280"/>
                  <a:gd name="T71" fmla="*/ 3 h 175"/>
                  <a:gd name="T72" fmla="*/ 109 w 280"/>
                  <a:gd name="T73" fmla="*/ 7 h 175"/>
                  <a:gd name="T74" fmla="*/ 120 w 280"/>
                  <a:gd name="T75" fmla="*/ 13 h 175"/>
                  <a:gd name="T76" fmla="*/ 128 w 280"/>
                  <a:gd name="T77" fmla="*/ 19 h 175"/>
                  <a:gd name="T78" fmla="*/ 135 w 280"/>
                  <a:gd name="T79" fmla="*/ 26 h 175"/>
                  <a:gd name="T80" fmla="*/ 139 w 280"/>
                  <a:gd name="T81" fmla="*/ 35 h 175"/>
                  <a:gd name="T82" fmla="*/ 140 w 280"/>
                  <a:gd name="T83" fmla="*/ 44 h 175"/>
                  <a:gd name="T84" fmla="*/ 140 w 280"/>
                  <a:gd name="T85" fmla="*/ 44 h 175"/>
                  <a:gd name="T86" fmla="*/ 140 w 280"/>
                  <a:gd name="T87" fmla="*/ 46 h 175"/>
                  <a:gd name="T88" fmla="*/ 140 w 280"/>
                  <a:gd name="T89" fmla="*/ 48 h 175"/>
                  <a:gd name="T90" fmla="*/ 139 w 280"/>
                  <a:gd name="T91" fmla="*/ 51 h 175"/>
                  <a:gd name="T92" fmla="*/ 138 w 280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276" y="107"/>
                    </a:moveTo>
                    <a:lnTo>
                      <a:pt x="276" y="107"/>
                    </a:lnTo>
                    <a:lnTo>
                      <a:pt x="270" y="121"/>
                    </a:lnTo>
                    <a:lnTo>
                      <a:pt x="258" y="135"/>
                    </a:lnTo>
                    <a:lnTo>
                      <a:pt x="244" y="147"/>
                    </a:lnTo>
                    <a:lnTo>
                      <a:pt x="228" y="156"/>
                    </a:lnTo>
                    <a:lnTo>
                      <a:pt x="208" y="164"/>
                    </a:lnTo>
                    <a:lnTo>
                      <a:pt x="188" y="171"/>
                    </a:lnTo>
                    <a:lnTo>
                      <a:pt x="165" y="174"/>
                    </a:lnTo>
                    <a:lnTo>
                      <a:pt x="141" y="175"/>
                    </a:lnTo>
                    <a:lnTo>
                      <a:pt x="115" y="174"/>
                    </a:lnTo>
                    <a:lnTo>
                      <a:pt x="91" y="170"/>
                    </a:lnTo>
                    <a:lnTo>
                      <a:pt x="69" y="164"/>
                    </a:lnTo>
                    <a:lnTo>
                      <a:pt x="50" y="155"/>
                    </a:lnTo>
                    <a:lnTo>
                      <a:pt x="33" y="144"/>
                    </a:lnTo>
                    <a:lnTo>
                      <a:pt x="20" y="132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99"/>
                    </a:lnTo>
                    <a:lnTo>
                      <a:pt x="1" y="95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6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3" y="3"/>
                    </a:lnTo>
                    <a:lnTo>
                      <a:pt x="141" y="0"/>
                    </a:lnTo>
                    <a:lnTo>
                      <a:pt x="168" y="3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40" y="26"/>
                    </a:lnTo>
                    <a:lnTo>
                      <a:pt x="256" y="38"/>
                    </a:lnTo>
                    <a:lnTo>
                      <a:pt x="270" y="53"/>
                    </a:lnTo>
                    <a:lnTo>
                      <a:pt x="278" y="71"/>
                    </a:lnTo>
                    <a:lnTo>
                      <a:pt x="280" y="88"/>
                    </a:lnTo>
                    <a:lnTo>
                      <a:pt x="280" y="92"/>
                    </a:lnTo>
                    <a:lnTo>
                      <a:pt x="279" y="97"/>
                    </a:lnTo>
                    <a:lnTo>
                      <a:pt x="278" y="103"/>
                    </a:lnTo>
                    <a:lnTo>
                      <a:pt x="276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5" name="Freeform 372"/>
              <p:cNvSpPr>
                <a:spLocks/>
              </p:cNvSpPr>
              <p:nvPr/>
            </p:nvSpPr>
            <p:spPr bwMode="auto">
              <a:xfrm>
                <a:off x="3669" y="2379"/>
                <a:ext cx="119" cy="74"/>
              </a:xfrm>
              <a:custGeom>
                <a:avLst/>
                <a:gdLst>
                  <a:gd name="T0" fmla="*/ 60 w 237"/>
                  <a:gd name="T1" fmla="*/ 74 h 150"/>
                  <a:gd name="T2" fmla="*/ 47 w 237"/>
                  <a:gd name="T3" fmla="*/ 74 h 150"/>
                  <a:gd name="T4" fmla="*/ 37 w 237"/>
                  <a:gd name="T5" fmla="*/ 71 h 150"/>
                  <a:gd name="T6" fmla="*/ 26 w 237"/>
                  <a:gd name="T7" fmla="*/ 68 h 150"/>
                  <a:gd name="T8" fmla="*/ 18 w 237"/>
                  <a:gd name="T9" fmla="*/ 63 h 150"/>
                  <a:gd name="T10" fmla="*/ 11 w 237"/>
                  <a:gd name="T11" fmla="*/ 57 h 150"/>
                  <a:gd name="T12" fmla="*/ 5 w 237"/>
                  <a:gd name="T13" fmla="*/ 51 h 150"/>
                  <a:gd name="T14" fmla="*/ 1 w 237"/>
                  <a:gd name="T15" fmla="*/ 44 h 150"/>
                  <a:gd name="T16" fmla="*/ 0 w 237"/>
                  <a:gd name="T17" fmla="*/ 37 h 150"/>
                  <a:gd name="T18" fmla="*/ 1 w 237"/>
                  <a:gd name="T19" fmla="*/ 30 h 150"/>
                  <a:gd name="T20" fmla="*/ 5 w 237"/>
                  <a:gd name="T21" fmla="*/ 23 h 150"/>
                  <a:gd name="T22" fmla="*/ 11 w 237"/>
                  <a:gd name="T23" fmla="*/ 17 h 150"/>
                  <a:gd name="T24" fmla="*/ 18 w 237"/>
                  <a:gd name="T25" fmla="*/ 11 h 150"/>
                  <a:gd name="T26" fmla="*/ 26 w 237"/>
                  <a:gd name="T27" fmla="*/ 6 h 150"/>
                  <a:gd name="T28" fmla="*/ 37 w 237"/>
                  <a:gd name="T29" fmla="*/ 3 h 150"/>
                  <a:gd name="T30" fmla="*/ 47 w 237"/>
                  <a:gd name="T31" fmla="*/ 0 h 150"/>
                  <a:gd name="T32" fmla="*/ 60 w 237"/>
                  <a:gd name="T33" fmla="*/ 0 h 150"/>
                  <a:gd name="T34" fmla="*/ 72 w 237"/>
                  <a:gd name="T35" fmla="*/ 0 h 150"/>
                  <a:gd name="T36" fmla="*/ 83 w 237"/>
                  <a:gd name="T37" fmla="*/ 3 h 150"/>
                  <a:gd name="T38" fmla="*/ 92 w 237"/>
                  <a:gd name="T39" fmla="*/ 6 h 150"/>
                  <a:gd name="T40" fmla="*/ 102 w 237"/>
                  <a:gd name="T41" fmla="*/ 11 h 150"/>
                  <a:gd name="T42" fmla="*/ 109 w 237"/>
                  <a:gd name="T43" fmla="*/ 17 h 150"/>
                  <a:gd name="T44" fmla="*/ 114 w 237"/>
                  <a:gd name="T45" fmla="*/ 23 h 150"/>
                  <a:gd name="T46" fmla="*/ 118 w 237"/>
                  <a:gd name="T47" fmla="*/ 30 h 150"/>
                  <a:gd name="T48" fmla="*/ 119 w 237"/>
                  <a:gd name="T49" fmla="*/ 37 h 150"/>
                  <a:gd name="T50" fmla="*/ 118 w 237"/>
                  <a:gd name="T51" fmla="*/ 44 h 150"/>
                  <a:gd name="T52" fmla="*/ 114 w 237"/>
                  <a:gd name="T53" fmla="*/ 51 h 150"/>
                  <a:gd name="T54" fmla="*/ 109 w 237"/>
                  <a:gd name="T55" fmla="*/ 57 h 150"/>
                  <a:gd name="T56" fmla="*/ 102 w 237"/>
                  <a:gd name="T57" fmla="*/ 63 h 150"/>
                  <a:gd name="T58" fmla="*/ 92 w 237"/>
                  <a:gd name="T59" fmla="*/ 68 h 150"/>
                  <a:gd name="T60" fmla="*/ 83 w 237"/>
                  <a:gd name="T61" fmla="*/ 71 h 150"/>
                  <a:gd name="T62" fmla="*/ 72 w 237"/>
                  <a:gd name="T63" fmla="*/ 74 h 150"/>
                  <a:gd name="T64" fmla="*/ 60 w 237"/>
                  <a:gd name="T65" fmla="*/ 74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50"/>
                  <a:gd name="T101" fmla="*/ 237 w 237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50">
                    <a:moveTo>
                      <a:pt x="119" y="150"/>
                    </a:moveTo>
                    <a:lnTo>
                      <a:pt x="94" y="149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4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4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4" y="13"/>
                    </a:lnTo>
                    <a:lnTo>
                      <a:pt x="203" y="22"/>
                    </a:lnTo>
                    <a:lnTo>
                      <a:pt x="217" y="34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4" y="137"/>
                    </a:lnTo>
                    <a:lnTo>
                      <a:pt x="165" y="144"/>
                    </a:lnTo>
                    <a:lnTo>
                      <a:pt x="143" y="149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6" name="Freeform 373"/>
              <p:cNvSpPr>
                <a:spLocks/>
              </p:cNvSpPr>
              <p:nvPr/>
            </p:nvSpPr>
            <p:spPr bwMode="auto">
              <a:xfrm>
                <a:off x="3669" y="2379"/>
                <a:ext cx="119" cy="74"/>
              </a:xfrm>
              <a:custGeom>
                <a:avLst/>
                <a:gdLst>
                  <a:gd name="T0" fmla="*/ 60 w 237"/>
                  <a:gd name="T1" fmla="*/ 74 h 150"/>
                  <a:gd name="T2" fmla="*/ 60 w 237"/>
                  <a:gd name="T3" fmla="*/ 74 h 150"/>
                  <a:gd name="T4" fmla="*/ 47 w 237"/>
                  <a:gd name="T5" fmla="*/ 74 h 150"/>
                  <a:gd name="T6" fmla="*/ 37 w 237"/>
                  <a:gd name="T7" fmla="*/ 71 h 150"/>
                  <a:gd name="T8" fmla="*/ 26 w 237"/>
                  <a:gd name="T9" fmla="*/ 68 h 150"/>
                  <a:gd name="T10" fmla="*/ 18 w 237"/>
                  <a:gd name="T11" fmla="*/ 63 h 150"/>
                  <a:gd name="T12" fmla="*/ 11 w 237"/>
                  <a:gd name="T13" fmla="*/ 57 h 150"/>
                  <a:gd name="T14" fmla="*/ 5 w 237"/>
                  <a:gd name="T15" fmla="*/ 51 h 150"/>
                  <a:gd name="T16" fmla="*/ 1 w 237"/>
                  <a:gd name="T17" fmla="*/ 44 h 150"/>
                  <a:gd name="T18" fmla="*/ 0 w 237"/>
                  <a:gd name="T19" fmla="*/ 37 h 150"/>
                  <a:gd name="T20" fmla="*/ 0 w 237"/>
                  <a:gd name="T21" fmla="*/ 37 h 150"/>
                  <a:gd name="T22" fmla="*/ 1 w 237"/>
                  <a:gd name="T23" fmla="*/ 30 h 150"/>
                  <a:gd name="T24" fmla="*/ 5 w 237"/>
                  <a:gd name="T25" fmla="*/ 23 h 150"/>
                  <a:gd name="T26" fmla="*/ 11 w 237"/>
                  <a:gd name="T27" fmla="*/ 17 h 150"/>
                  <a:gd name="T28" fmla="*/ 18 w 237"/>
                  <a:gd name="T29" fmla="*/ 11 h 150"/>
                  <a:gd name="T30" fmla="*/ 26 w 237"/>
                  <a:gd name="T31" fmla="*/ 6 h 150"/>
                  <a:gd name="T32" fmla="*/ 37 w 237"/>
                  <a:gd name="T33" fmla="*/ 3 h 150"/>
                  <a:gd name="T34" fmla="*/ 47 w 237"/>
                  <a:gd name="T35" fmla="*/ 0 h 150"/>
                  <a:gd name="T36" fmla="*/ 60 w 237"/>
                  <a:gd name="T37" fmla="*/ 0 h 150"/>
                  <a:gd name="T38" fmla="*/ 60 w 237"/>
                  <a:gd name="T39" fmla="*/ 0 h 150"/>
                  <a:gd name="T40" fmla="*/ 72 w 237"/>
                  <a:gd name="T41" fmla="*/ 0 h 150"/>
                  <a:gd name="T42" fmla="*/ 83 w 237"/>
                  <a:gd name="T43" fmla="*/ 3 h 150"/>
                  <a:gd name="T44" fmla="*/ 92 w 237"/>
                  <a:gd name="T45" fmla="*/ 6 h 150"/>
                  <a:gd name="T46" fmla="*/ 102 w 237"/>
                  <a:gd name="T47" fmla="*/ 11 h 150"/>
                  <a:gd name="T48" fmla="*/ 109 w 237"/>
                  <a:gd name="T49" fmla="*/ 17 h 150"/>
                  <a:gd name="T50" fmla="*/ 114 w 237"/>
                  <a:gd name="T51" fmla="*/ 23 h 150"/>
                  <a:gd name="T52" fmla="*/ 118 w 237"/>
                  <a:gd name="T53" fmla="*/ 30 h 150"/>
                  <a:gd name="T54" fmla="*/ 119 w 237"/>
                  <a:gd name="T55" fmla="*/ 37 h 150"/>
                  <a:gd name="T56" fmla="*/ 119 w 237"/>
                  <a:gd name="T57" fmla="*/ 37 h 150"/>
                  <a:gd name="T58" fmla="*/ 118 w 237"/>
                  <a:gd name="T59" fmla="*/ 44 h 150"/>
                  <a:gd name="T60" fmla="*/ 114 w 237"/>
                  <a:gd name="T61" fmla="*/ 51 h 150"/>
                  <a:gd name="T62" fmla="*/ 109 w 237"/>
                  <a:gd name="T63" fmla="*/ 57 h 150"/>
                  <a:gd name="T64" fmla="*/ 102 w 237"/>
                  <a:gd name="T65" fmla="*/ 63 h 150"/>
                  <a:gd name="T66" fmla="*/ 92 w 237"/>
                  <a:gd name="T67" fmla="*/ 68 h 150"/>
                  <a:gd name="T68" fmla="*/ 83 w 237"/>
                  <a:gd name="T69" fmla="*/ 71 h 150"/>
                  <a:gd name="T70" fmla="*/ 72 w 237"/>
                  <a:gd name="T71" fmla="*/ 74 h 150"/>
                  <a:gd name="T72" fmla="*/ 60 w 237"/>
                  <a:gd name="T73" fmla="*/ 74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50"/>
                  <a:gd name="T113" fmla="*/ 237 w 237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94" y="149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4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4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4" y="13"/>
                    </a:lnTo>
                    <a:lnTo>
                      <a:pt x="203" y="22"/>
                    </a:lnTo>
                    <a:lnTo>
                      <a:pt x="217" y="34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4" y="137"/>
                    </a:lnTo>
                    <a:lnTo>
                      <a:pt x="165" y="144"/>
                    </a:lnTo>
                    <a:lnTo>
                      <a:pt x="143" y="149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7" name="Freeform 374"/>
              <p:cNvSpPr>
                <a:spLocks/>
              </p:cNvSpPr>
              <p:nvPr/>
            </p:nvSpPr>
            <p:spPr bwMode="auto">
              <a:xfrm>
                <a:off x="3659" y="2423"/>
                <a:ext cx="137" cy="46"/>
              </a:xfrm>
              <a:custGeom>
                <a:avLst/>
                <a:gdLst>
                  <a:gd name="T0" fmla="*/ 0 w 275"/>
                  <a:gd name="T1" fmla="*/ 1 h 92"/>
                  <a:gd name="T2" fmla="*/ 2 w 275"/>
                  <a:gd name="T3" fmla="*/ 13 h 92"/>
                  <a:gd name="T4" fmla="*/ 6 w 275"/>
                  <a:gd name="T5" fmla="*/ 21 h 92"/>
                  <a:gd name="T6" fmla="*/ 11 w 275"/>
                  <a:gd name="T7" fmla="*/ 27 h 92"/>
                  <a:gd name="T8" fmla="*/ 17 w 275"/>
                  <a:gd name="T9" fmla="*/ 34 h 92"/>
                  <a:gd name="T10" fmla="*/ 25 w 275"/>
                  <a:gd name="T11" fmla="*/ 38 h 92"/>
                  <a:gd name="T12" fmla="*/ 33 w 275"/>
                  <a:gd name="T13" fmla="*/ 42 h 92"/>
                  <a:gd name="T14" fmla="*/ 44 w 275"/>
                  <a:gd name="T15" fmla="*/ 44 h 92"/>
                  <a:gd name="T16" fmla="*/ 55 w 275"/>
                  <a:gd name="T17" fmla="*/ 46 h 92"/>
                  <a:gd name="T18" fmla="*/ 69 w 275"/>
                  <a:gd name="T19" fmla="*/ 46 h 92"/>
                  <a:gd name="T20" fmla="*/ 79 w 275"/>
                  <a:gd name="T21" fmla="*/ 46 h 92"/>
                  <a:gd name="T22" fmla="*/ 89 w 275"/>
                  <a:gd name="T23" fmla="*/ 43 h 92"/>
                  <a:gd name="T24" fmla="*/ 100 w 275"/>
                  <a:gd name="T25" fmla="*/ 40 h 92"/>
                  <a:gd name="T26" fmla="*/ 109 w 275"/>
                  <a:gd name="T27" fmla="*/ 36 h 92"/>
                  <a:gd name="T28" fmla="*/ 118 w 275"/>
                  <a:gd name="T29" fmla="*/ 31 h 92"/>
                  <a:gd name="T30" fmla="*/ 126 w 275"/>
                  <a:gd name="T31" fmla="*/ 26 h 92"/>
                  <a:gd name="T32" fmla="*/ 131 w 275"/>
                  <a:gd name="T33" fmla="*/ 20 h 92"/>
                  <a:gd name="T34" fmla="*/ 135 w 275"/>
                  <a:gd name="T35" fmla="*/ 13 h 92"/>
                  <a:gd name="T36" fmla="*/ 137 w 275"/>
                  <a:gd name="T37" fmla="*/ 0 h 92"/>
                  <a:gd name="T38" fmla="*/ 134 w 275"/>
                  <a:gd name="T39" fmla="*/ 7 h 92"/>
                  <a:gd name="T40" fmla="*/ 128 w 275"/>
                  <a:gd name="T41" fmla="*/ 14 h 92"/>
                  <a:gd name="T42" fmla="*/ 122 w 275"/>
                  <a:gd name="T43" fmla="*/ 21 h 92"/>
                  <a:gd name="T44" fmla="*/ 113 w 275"/>
                  <a:gd name="T45" fmla="*/ 26 h 92"/>
                  <a:gd name="T46" fmla="*/ 104 w 275"/>
                  <a:gd name="T47" fmla="*/ 30 h 92"/>
                  <a:gd name="T48" fmla="*/ 93 w 275"/>
                  <a:gd name="T49" fmla="*/ 34 h 92"/>
                  <a:gd name="T50" fmla="*/ 81 w 275"/>
                  <a:gd name="T51" fmla="*/ 36 h 92"/>
                  <a:gd name="T52" fmla="*/ 69 w 275"/>
                  <a:gd name="T53" fmla="*/ 36 h 92"/>
                  <a:gd name="T54" fmla="*/ 56 w 275"/>
                  <a:gd name="T55" fmla="*/ 36 h 92"/>
                  <a:gd name="T56" fmla="*/ 44 w 275"/>
                  <a:gd name="T57" fmla="*/ 34 h 92"/>
                  <a:gd name="T58" fmla="*/ 33 w 275"/>
                  <a:gd name="T59" fmla="*/ 30 h 92"/>
                  <a:gd name="T60" fmla="*/ 24 w 275"/>
                  <a:gd name="T61" fmla="*/ 26 h 92"/>
                  <a:gd name="T62" fmla="*/ 16 w 275"/>
                  <a:gd name="T63" fmla="*/ 21 h 92"/>
                  <a:gd name="T64" fmla="*/ 9 w 275"/>
                  <a:gd name="T65" fmla="*/ 15 h 92"/>
                  <a:gd name="T66" fmla="*/ 3 w 275"/>
                  <a:gd name="T67" fmla="*/ 8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1"/>
                    </a:moveTo>
                    <a:lnTo>
                      <a:pt x="5" y="27"/>
                    </a:lnTo>
                    <a:lnTo>
                      <a:pt x="12" y="42"/>
                    </a:lnTo>
                    <a:lnTo>
                      <a:pt x="22" y="55"/>
                    </a:lnTo>
                    <a:lnTo>
                      <a:pt x="35" y="67"/>
                    </a:lnTo>
                    <a:lnTo>
                      <a:pt x="50" y="75"/>
                    </a:lnTo>
                    <a:lnTo>
                      <a:pt x="67" y="83"/>
                    </a:lnTo>
                    <a:lnTo>
                      <a:pt x="88" y="87"/>
                    </a:lnTo>
                    <a:lnTo>
                      <a:pt x="111" y="91"/>
                    </a:lnTo>
                    <a:lnTo>
                      <a:pt x="138" y="92"/>
                    </a:lnTo>
                    <a:lnTo>
                      <a:pt x="158" y="91"/>
                    </a:lnTo>
                    <a:lnTo>
                      <a:pt x="179" y="86"/>
                    </a:lnTo>
                    <a:lnTo>
                      <a:pt x="200" y="80"/>
                    </a:lnTo>
                    <a:lnTo>
                      <a:pt x="219" y="72"/>
                    </a:lnTo>
                    <a:lnTo>
                      <a:pt x="237" y="62"/>
                    </a:lnTo>
                    <a:lnTo>
                      <a:pt x="252" y="52"/>
                    </a:lnTo>
                    <a:lnTo>
                      <a:pt x="263" y="39"/>
                    </a:lnTo>
                    <a:lnTo>
                      <a:pt x="271" y="26"/>
                    </a:lnTo>
                    <a:lnTo>
                      <a:pt x="275" y="0"/>
                    </a:lnTo>
                    <a:lnTo>
                      <a:pt x="268" y="15"/>
                    </a:lnTo>
                    <a:lnTo>
                      <a:pt x="257" y="29"/>
                    </a:lnTo>
                    <a:lnTo>
                      <a:pt x="245" y="41"/>
                    </a:lnTo>
                    <a:lnTo>
                      <a:pt x="227" y="52"/>
                    </a:lnTo>
                    <a:lnTo>
                      <a:pt x="208" y="61"/>
                    </a:lnTo>
                    <a:lnTo>
                      <a:pt x="186" y="67"/>
                    </a:lnTo>
                    <a:lnTo>
                      <a:pt x="163" y="71"/>
                    </a:lnTo>
                    <a:lnTo>
                      <a:pt x="138" y="72"/>
                    </a:lnTo>
                    <a:lnTo>
                      <a:pt x="112" y="71"/>
                    </a:lnTo>
                    <a:lnTo>
                      <a:pt x="89" y="68"/>
                    </a:lnTo>
                    <a:lnTo>
                      <a:pt x="67" y="61"/>
                    </a:lnTo>
                    <a:lnTo>
                      <a:pt x="49" y="53"/>
                    </a:lnTo>
                    <a:lnTo>
                      <a:pt x="32" y="42"/>
                    </a:lnTo>
                    <a:lnTo>
                      <a:pt x="19" y="30"/>
                    </a:lnTo>
                    <a:lnTo>
                      <a:pt x="7" y="1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8" name="Freeform 375"/>
              <p:cNvSpPr>
                <a:spLocks/>
              </p:cNvSpPr>
              <p:nvPr/>
            </p:nvSpPr>
            <p:spPr bwMode="auto">
              <a:xfrm>
                <a:off x="3661" y="2348"/>
                <a:ext cx="140" cy="88"/>
              </a:xfrm>
              <a:custGeom>
                <a:avLst/>
                <a:gdLst>
                  <a:gd name="T0" fmla="*/ 138 w 280"/>
                  <a:gd name="T1" fmla="*/ 54 h 176"/>
                  <a:gd name="T2" fmla="*/ 135 w 280"/>
                  <a:gd name="T3" fmla="*/ 61 h 176"/>
                  <a:gd name="T4" fmla="*/ 129 w 280"/>
                  <a:gd name="T5" fmla="*/ 68 h 176"/>
                  <a:gd name="T6" fmla="*/ 122 w 280"/>
                  <a:gd name="T7" fmla="*/ 73 h 176"/>
                  <a:gd name="T8" fmla="*/ 114 w 280"/>
                  <a:gd name="T9" fmla="*/ 79 h 176"/>
                  <a:gd name="T10" fmla="*/ 104 w 280"/>
                  <a:gd name="T11" fmla="*/ 83 h 176"/>
                  <a:gd name="T12" fmla="*/ 94 w 280"/>
                  <a:gd name="T13" fmla="*/ 85 h 176"/>
                  <a:gd name="T14" fmla="*/ 82 w 280"/>
                  <a:gd name="T15" fmla="*/ 88 h 176"/>
                  <a:gd name="T16" fmla="*/ 70 w 280"/>
                  <a:gd name="T17" fmla="*/ 88 h 176"/>
                  <a:gd name="T18" fmla="*/ 57 w 280"/>
                  <a:gd name="T19" fmla="*/ 88 h 176"/>
                  <a:gd name="T20" fmla="*/ 45 w 280"/>
                  <a:gd name="T21" fmla="*/ 85 h 176"/>
                  <a:gd name="T22" fmla="*/ 35 w 280"/>
                  <a:gd name="T23" fmla="*/ 82 h 176"/>
                  <a:gd name="T24" fmla="*/ 24 w 280"/>
                  <a:gd name="T25" fmla="*/ 78 h 176"/>
                  <a:gd name="T26" fmla="*/ 17 w 280"/>
                  <a:gd name="T27" fmla="*/ 72 h 176"/>
                  <a:gd name="T28" fmla="*/ 9 w 280"/>
                  <a:gd name="T29" fmla="*/ 66 h 176"/>
                  <a:gd name="T30" fmla="*/ 4 w 280"/>
                  <a:gd name="T31" fmla="*/ 59 h 176"/>
                  <a:gd name="T32" fmla="*/ 1 w 280"/>
                  <a:gd name="T33" fmla="*/ 52 h 176"/>
                  <a:gd name="T34" fmla="*/ 1 w 280"/>
                  <a:gd name="T35" fmla="*/ 49 h 176"/>
                  <a:gd name="T36" fmla="*/ 1 w 280"/>
                  <a:gd name="T37" fmla="*/ 48 h 176"/>
                  <a:gd name="T38" fmla="*/ 0 w 280"/>
                  <a:gd name="T39" fmla="*/ 46 h 176"/>
                  <a:gd name="T40" fmla="*/ 0 w 280"/>
                  <a:gd name="T41" fmla="*/ 44 h 176"/>
                  <a:gd name="T42" fmla="*/ 1 w 280"/>
                  <a:gd name="T43" fmla="*/ 35 h 176"/>
                  <a:gd name="T44" fmla="*/ 5 w 280"/>
                  <a:gd name="T45" fmla="*/ 26 h 176"/>
                  <a:gd name="T46" fmla="*/ 12 w 280"/>
                  <a:gd name="T47" fmla="*/ 19 h 176"/>
                  <a:gd name="T48" fmla="*/ 20 w 280"/>
                  <a:gd name="T49" fmla="*/ 12 h 176"/>
                  <a:gd name="T50" fmla="*/ 31 w 280"/>
                  <a:gd name="T51" fmla="*/ 7 h 176"/>
                  <a:gd name="T52" fmla="*/ 43 w 280"/>
                  <a:gd name="T53" fmla="*/ 3 h 176"/>
                  <a:gd name="T54" fmla="*/ 56 w 280"/>
                  <a:gd name="T55" fmla="*/ 1 h 176"/>
                  <a:gd name="T56" fmla="*/ 70 w 280"/>
                  <a:gd name="T57" fmla="*/ 0 h 176"/>
                  <a:gd name="T58" fmla="*/ 84 w 280"/>
                  <a:gd name="T59" fmla="*/ 1 h 176"/>
                  <a:gd name="T60" fmla="*/ 97 w 280"/>
                  <a:gd name="T61" fmla="*/ 3 h 176"/>
                  <a:gd name="T62" fmla="*/ 109 w 280"/>
                  <a:gd name="T63" fmla="*/ 7 h 176"/>
                  <a:gd name="T64" fmla="*/ 119 w 280"/>
                  <a:gd name="T65" fmla="*/ 12 h 176"/>
                  <a:gd name="T66" fmla="*/ 128 w 280"/>
                  <a:gd name="T67" fmla="*/ 19 h 176"/>
                  <a:gd name="T68" fmla="*/ 135 w 280"/>
                  <a:gd name="T69" fmla="*/ 26 h 176"/>
                  <a:gd name="T70" fmla="*/ 139 w 280"/>
                  <a:gd name="T71" fmla="*/ 35 h 176"/>
                  <a:gd name="T72" fmla="*/ 140 w 280"/>
                  <a:gd name="T73" fmla="*/ 44 h 176"/>
                  <a:gd name="T74" fmla="*/ 140 w 280"/>
                  <a:gd name="T75" fmla="*/ 46 h 176"/>
                  <a:gd name="T76" fmla="*/ 140 w 280"/>
                  <a:gd name="T77" fmla="*/ 49 h 176"/>
                  <a:gd name="T78" fmla="*/ 139 w 280"/>
                  <a:gd name="T79" fmla="*/ 51 h 176"/>
                  <a:gd name="T80" fmla="*/ 138 w 280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6"/>
                  <a:gd name="T125" fmla="*/ 280 w 280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6">
                    <a:moveTo>
                      <a:pt x="276" y="108"/>
                    </a:moveTo>
                    <a:lnTo>
                      <a:pt x="269" y="122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8" y="157"/>
                    </a:lnTo>
                    <a:lnTo>
                      <a:pt x="208" y="165"/>
                    </a:lnTo>
                    <a:lnTo>
                      <a:pt x="188" y="170"/>
                    </a:lnTo>
                    <a:lnTo>
                      <a:pt x="165" y="175"/>
                    </a:lnTo>
                    <a:lnTo>
                      <a:pt x="140" y="176"/>
                    </a:lnTo>
                    <a:lnTo>
                      <a:pt x="115" y="175"/>
                    </a:lnTo>
                    <a:lnTo>
                      <a:pt x="91" y="170"/>
                    </a:lnTo>
                    <a:lnTo>
                      <a:pt x="69" y="163"/>
                    </a:lnTo>
                    <a:lnTo>
                      <a:pt x="49" y="155"/>
                    </a:lnTo>
                    <a:lnTo>
                      <a:pt x="33" y="144"/>
                    </a:lnTo>
                    <a:lnTo>
                      <a:pt x="19" y="132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3" y="2"/>
                    </a:lnTo>
                    <a:lnTo>
                      <a:pt x="140" y="0"/>
                    </a:lnTo>
                    <a:lnTo>
                      <a:pt x="168" y="2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39" y="25"/>
                    </a:lnTo>
                    <a:lnTo>
                      <a:pt x="256" y="38"/>
                    </a:lnTo>
                    <a:lnTo>
                      <a:pt x="269" y="53"/>
                    </a:lnTo>
                    <a:lnTo>
                      <a:pt x="278" y="70"/>
                    </a:lnTo>
                    <a:lnTo>
                      <a:pt x="280" y="88"/>
                    </a:lnTo>
                    <a:lnTo>
                      <a:pt x="280" y="92"/>
                    </a:lnTo>
                    <a:lnTo>
                      <a:pt x="279" y="98"/>
                    </a:lnTo>
                    <a:lnTo>
                      <a:pt x="278" y="102"/>
                    </a:lnTo>
                    <a:lnTo>
                      <a:pt x="276" y="108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9" name="Freeform 376"/>
              <p:cNvSpPr>
                <a:spLocks/>
              </p:cNvSpPr>
              <p:nvPr/>
            </p:nvSpPr>
            <p:spPr bwMode="auto">
              <a:xfrm>
                <a:off x="3661" y="2348"/>
                <a:ext cx="140" cy="88"/>
              </a:xfrm>
              <a:custGeom>
                <a:avLst/>
                <a:gdLst>
                  <a:gd name="T0" fmla="*/ 138 w 280"/>
                  <a:gd name="T1" fmla="*/ 54 h 176"/>
                  <a:gd name="T2" fmla="*/ 138 w 280"/>
                  <a:gd name="T3" fmla="*/ 54 h 176"/>
                  <a:gd name="T4" fmla="*/ 135 w 280"/>
                  <a:gd name="T5" fmla="*/ 61 h 176"/>
                  <a:gd name="T6" fmla="*/ 129 w 280"/>
                  <a:gd name="T7" fmla="*/ 68 h 176"/>
                  <a:gd name="T8" fmla="*/ 122 w 280"/>
                  <a:gd name="T9" fmla="*/ 73 h 176"/>
                  <a:gd name="T10" fmla="*/ 114 w 280"/>
                  <a:gd name="T11" fmla="*/ 79 h 176"/>
                  <a:gd name="T12" fmla="*/ 104 w 280"/>
                  <a:gd name="T13" fmla="*/ 83 h 176"/>
                  <a:gd name="T14" fmla="*/ 94 w 280"/>
                  <a:gd name="T15" fmla="*/ 85 h 176"/>
                  <a:gd name="T16" fmla="*/ 82 w 280"/>
                  <a:gd name="T17" fmla="*/ 88 h 176"/>
                  <a:gd name="T18" fmla="*/ 70 w 280"/>
                  <a:gd name="T19" fmla="*/ 88 h 176"/>
                  <a:gd name="T20" fmla="*/ 70 w 280"/>
                  <a:gd name="T21" fmla="*/ 88 h 176"/>
                  <a:gd name="T22" fmla="*/ 57 w 280"/>
                  <a:gd name="T23" fmla="*/ 88 h 176"/>
                  <a:gd name="T24" fmla="*/ 45 w 280"/>
                  <a:gd name="T25" fmla="*/ 85 h 176"/>
                  <a:gd name="T26" fmla="*/ 35 w 280"/>
                  <a:gd name="T27" fmla="*/ 82 h 176"/>
                  <a:gd name="T28" fmla="*/ 24 w 280"/>
                  <a:gd name="T29" fmla="*/ 78 h 176"/>
                  <a:gd name="T30" fmla="*/ 17 w 280"/>
                  <a:gd name="T31" fmla="*/ 72 h 176"/>
                  <a:gd name="T32" fmla="*/ 9 w 280"/>
                  <a:gd name="T33" fmla="*/ 66 h 176"/>
                  <a:gd name="T34" fmla="*/ 4 w 280"/>
                  <a:gd name="T35" fmla="*/ 59 h 176"/>
                  <a:gd name="T36" fmla="*/ 1 w 280"/>
                  <a:gd name="T37" fmla="*/ 52 h 176"/>
                  <a:gd name="T38" fmla="*/ 1 w 280"/>
                  <a:gd name="T39" fmla="*/ 52 h 176"/>
                  <a:gd name="T40" fmla="*/ 1 w 280"/>
                  <a:gd name="T41" fmla="*/ 49 h 176"/>
                  <a:gd name="T42" fmla="*/ 1 w 280"/>
                  <a:gd name="T43" fmla="*/ 48 h 176"/>
                  <a:gd name="T44" fmla="*/ 0 w 280"/>
                  <a:gd name="T45" fmla="*/ 46 h 176"/>
                  <a:gd name="T46" fmla="*/ 0 w 280"/>
                  <a:gd name="T47" fmla="*/ 44 h 176"/>
                  <a:gd name="T48" fmla="*/ 0 w 280"/>
                  <a:gd name="T49" fmla="*/ 44 h 176"/>
                  <a:gd name="T50" fmla="*/ 1 w 280"/>
                  <a:gd name="T51" fmla="*/ 35 h 176"/>
                  <a:gd name="T52" fmla="*/ 5 w 280"/>
                  <a:gd name="T53" fmla="*/ 26 h 176"/>
                  <a:gd name="T54" fmla="*/ 12 w 280"/>
                  <a:gd name="T55" fmla="*/ 19 h 176"/>
                  <a:gd name="T56" fmla="*/ 20 w 280"/>
                  <a:gd name="T57" fmla="*/ 12 h 176"/>
                  <a:gd name="T58" fmla="*/ 31 w 280"/>
                  <a:gd name="T59" fmla="*/ 7 h 176"/>
                  <a:gd name="T60" fmla="*/ 43 w 280"/>
                  <a:gd name="T61" fmla="*/ 3 h 176"/>
                  <a:gd name="T62" fmla="*/ 56 w 280"/>
                  <a:gd name="T63" fmla="*/ 1 h 176"/>
                  <a:gd name="T64" fmla="*/ 70 w 280"/>
                  <a:gd name="T65" fmla="*/ 0 h 176"/>
                  <a:gd name="T66" fmla="*/ 70 w 280"/>
                  <a:gd name="T67" fmla="*/ 0 h 176"/>
                  <a:gd name="T68" fmla="*/ 84 w 280"/>
                  <a:gd name="T69" fmla="*/ 1 h 176"/>
                  <a:gd name="T70" fmla="*/ 97 w 280"/>
                  <a:gd name="T71" fmla="*/ 3 h 176"/>
                  <a:gd name="T72" fmla="*/ 109 w 280"/>
                  <a:gd name="T73" fmla="*/ 7 h 176"/>
                  <a:gd name="T74" fmla="*/ 119 w 280"/>
                  <a:gd name="T75" fmla="*/ 12 h 176"/>
                  <a:gd name="T76" fmla="*/ 128 w 280"/>
                  <a:gd name="T77" fmla="*/ 19 h 176"/>
                  <a:gd name="T78" fmla="*/ 135 w 280"/>
                  <a:gd name="T79" fmla="*/ 26 h 176"/>
                  <a:gd name="T80" fmla="*/ 139 w 280"/>
                  <a:gd name="T81" fmla="*/ 35 h 176"/>
                  <a:gd name="T82" fmla="*/ 140 w 280"/>
                  <a:gd name="T83" fmla="*/ 44 h 176"/>
                  <a:gd name="T84" fmla="*/ 140 w 280"/>
                  <a:gd name="T85" fmla="*/ 44 h 176"/>
                  <a:gd name="T86" fmla="*/ 140 w 280"/>
                  <a:gd name="T87" fmla="*/ 46 h 176"/>
                  <a:gd name="T88" fmla="*/ 140 w 280"/>
                  <a:gd name="T89" fmla="*/ 49 h 176"/>
                  <a:gd name="T90" fmla="*/ 139 w 280"/>
                  <a:gd name="T91" fmla="*/ 51 h 176"/>
                  <a:gd name="T92" fmla="*/ 138 w 280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6"/>
                  <a:gd name="T143" fmla="*/ 280 w 280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6">
                    <a:moveTo>
                      <a:pt x="276" y="108"/>
                    </a:moveTo>
                    <a:lnTo>
                      <a:pt x="276" y="108"/>
                    </a:lnTo>
                    <a:lnTo>
                      <a:pt x="269" y="122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8" y="157"/>
                    </a:lnTo>
                    <a:lnTo>
                      <a:pt x="208" y="165"/>
                    </a:lnTo>
                    <a:lnTo>
                      <a:pt x="188" y="170"/>
                    </a:lnTo>
                    <a:lnTo>
                      <a:pt x="165" y="175"/>
                    </a:lnTo>
                    <a:lnTo>
                      <a:pt x="140" y="176"/>
                    </a:lnTo>
                    <a:lnTo>
                      <a:pt x="115" y="175"/>
                    </a:lnTo>
                    <a:lnTo>
                      <a:pt x="91" y="170"/>
                    </a:lnTo>
                    <a:lnTo>
                      <a:pt x="69" y="163"/>
                    </a:lnTo>
                    <a:lnTo>
                      <a:pt x="49" y="155"/>
                    </a:lnTo>
                    <a:lnTo>
                      <a:pt x="33" y="144"/>
                    </a:lnTo>
                    <a:lnTo>
                      <a:pt x="19" y="132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2" y="15"/>
                    </a:lnTo>
                    <a:lnTo>
                      <a:pt x="86" y="7"/>
                    </a:lnTo>
                    <a:lnTo>
                      <a:pt x="113" y="2"/>
                    </a:lnTo>
                    <a:lnTo>
                      <a:pt x="140" y="0"/>
                    </a:lnTo>
                    <a:lnTo>
                      <a:pt x="168" y="2"/>
                    </a:lnTo>
                    <a:lnTo>
                      <a:pt x="195" y="7"/>
                    </a:lnTo>
                    <a:lnTo>
                      <a:pt x="219" y="15"/>
                    </a:lnTo>
                    <a:lnTo>
                      <a:pt x="239" y="25"/>
                    </a:lnTo>
                    <a:lnTo>
                      <a:pt x="256" y="38"/>
                    </a:lnTo>
                    <a:lnTo>
                      <a:pt x="269" y="53"/>
                    </a:lnTo>
                    <a:lnTo>
                      <a:pt x="278" y="70"/>
                    </a:lnTo>
                    <a:lnTo>
                      <a:pt x="280" y="88"/>
                    </a:lnTo>
                    <a:lnTo>
                      <a:pt x="280" y="92"/>
                    </a:lnTo>
                    <a:lnTo>
                      <a:pt x="279" y="98"/>
                    </a:lnTo>
                    <a:lnTo>
                      <a:pt x="278" y="102"/>
                    </a:lnTo>
                    <a:lnTo>
                      <a:pt x="276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0" name="Freeform 377"/>
              <p:cNvSpPr>
                <a:spLocks/>
              </p:cNvSpPr>
              <p:nvPr/>
            </p:nvSpPr>
            <p:spPr bwMode="auto">
              <a:xfrm>
                <a:off x="3672" y="2355"/>
                <a:ext cx="119" cy="74"/>
              </a:xfrm>
              <a:custGeom>
                <a:avLst/>
                <a:gdLst>
                  <a:gd name="T0" fmla="*/ 60 w 237"/>
                  <a:gd name="T1" fmla="*/ 74 h 148"/>
                  <a:gd name="T2" fmla="*/ 47 w 237"/>
                  <a:gd name="T3" fmla="*/ 74 h 148"/>
                  <a:gd name="T4" fmla="*/ 36 w 237"/>
                  <a:gd name="T5" fmla="*/ 72 h 148"/>
                  <a:gd name="T6" fmla="*/ 26 w 237"/>
                  <a:gd name="T7" fmla="*/ 68 h 148"/>
                  <a:gd name="T8" fmla="*/ 17 w 237"/>
                  <a:gd name="T9" fmla="*/ 63 h 148"/>
                  <a:gd name="T10" fmla="*/ 11 w 237"/>
                  <a:gd name="T11" fmla="*/ 58 h 148"/>
                  <a:gd name="T12" fmla="*/ 5 w 237"/>
                  <a:gd name="T13" fmla="*/ 52 h 148"/>
                  <a:gd name="T14" fmla="*/ 1 w 237"/>
                  <a:gd name="T15" fmla="*/ 45 h 148"/>
                  <a:gd name="T16" fmla="*/ 0 w 237"/>
                  <a:gd name="T17" fmla="*/ 37 h 148"/>
                  <a:gd name="T18" fmla="*/ 1 w 237"/>
                  <a:gd name="T19" fmla="*/ 30 h 148"/>
                  <a:gd name="T20" fmla="*/ 5 w 237"/>
                  <a:gd name="T21" fmla="*/ 23 h 148"/>
                  <a:gd name="T22" fmla="*/ 11 w 237"/>
                  <a:gd name="T23" fmla="*/ 17 h 148"/>
                  <a:gd name="T24" fmla="*/ 17 w 237"/>
                  <a:gd name="T25" fmla="*/ 11 h 148"/>
                  <a:gd name="T26" fmla="*/ 26 w 237"/>
                  <a:gd name="T27" fmla="*/ 6 h 148"/>
                  <a:gd name="T28" fmla="*/ 36 w 237"/>
                  <a:gd name="T29" fmla="*/ 3 h 148"/>
                  <a:gd name="T30" fmla="*/ 47 w 237"/>
                  <a:gd name="T31" fmla="*/ 1 h 148"/>
                  <a:gd name="T32" fmla="*/ 60 w 237"/>
                  <a:gd name="T33" fmla="*/ 0 h 148"/>
                  <a:gd name="T34" fmla="*/ 72 w 237"/>
                  <a:gd name="T35" fmla="*/ 1 h 148"/>
                  <a:gd name="T36" fmla="*/ 83 w 237"/>
                  <a:gd name="T37" fmla="*/ 3 h 148"/>
                  <a:gd name="T38" fmla="*/ 92 w 237"/>
                  <a:gd name="T39" fmla="*/ 6 h 148"/>
                  <a:gd name="T40" fmla="*/ 102 w 237"/>
                  <a:gd name="T41" fmla="*/ 11 h 148"/>
                  <a:gd name="T42" fmla="*/ 108 w 237"/>
                  <a:gd name="T43" fmla="*/ 17 h 148"/>
                  <a:gd name="T44" fmla="*/ 114 w 237"/>
                  <a:gd name="T45" fmla="*/ 23 h 148"/>
                  <a:gd name="T46" fmla="*/ 118 w 237"/>
                  <a:gd name="T47" fmla="*/ 30 h 148"/>
                  <a:gd name="T48" fmla="*/ 119 w 237"/>
                  <a:gd name="T49" fmla="*/ 37 h 148"/>
                  <a:gd name="T50" fmla="*/ 118 w 237"/>
                  <a:gd name="T51" fmla="*/ 45 h 148"/>
                  <a:gd name="T52" fmla="*/ 114 w 237"/>
                  <a:gd name="T53" fmla="*/ 52 h 148"/>
                  <a:gd name="T54" fmla="*/ 108 w 237"/>
                  <a:gd name="T55" fmla="*/ 58 h 148"/>
                  <a:gd name="T56" fmla="*/ 102 w 237"/>
                  <a:gd name="T57" fmla="*/ 63 h 148"/>
                  <a:gd name="T58" fmla="*/ 92 w 237"/>
                  <a:gd name="T59" fmla="*/ 68 h 148"/>
                  <a:gd name="T60" fmla="*/ 83 w 237"/>
                  <a:gd name="T61" fmla="*/ 72 h 148"/>
                  <a:gd name="T62" fmla="*/ 72 w 237"/>
                  <a:gd name="T63" fmla="*/ 74 h 148"/>
                  <a:gd name="T64" fmla="*/ 60 w 237"/>
                  <a:gd name="T65" fmla="*/ 74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8"/>
                  <a:gd name="T101" fmla="*/ 237 w 237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8">
                    <a:moveTo>
                      <a:pt x="119" y="148"/>
                    </a:moveTo>
                    <a:lnTo>
                      <a:pt x="94" y="147"/>
                    </a:lnTo>
                    <a:lnTo>
                      <a:pt x="72" y="143"/>
                    </a:lnTo>
                    <a:lnTo>
                      <a:pt x="52" y="136"/>
                    </a:lnTo>
                    <a:lnTo>
                      <a:pt x="34" y="127"/>
                    </a:lnTo>
                    <a:lnTo>
                      <a:pt x="21" y="116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4" y="22"/>
                    </a:lnTo>
                    <a:lnTo>
                      <a:pt x="52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4" y="13"/>
                    </a:lnTo>
                    <a:lnTo>
                      <a:pt x="203" y="22"/>
                    </a:lnTo>
                    <a:lnTo>
                      <a:pt x="216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6" y="116"/>
                    </a:lnTo>
                    <a:lnTo>
                      <a:pt x="203" y="127"/>
                    </a:lnTo>
                    <a:lnTo>
                      <a:pt x="184" y="136"/>
                    </a:lnTo>
                    <a:lnTo>
                      <a:pt x="165" y="143"/>
                    </a:lnTo>
                    <a:lnTo>
                      <a:pt x="143" y="147"/>
                    </a:lnTo>
                    <a:lnTo>
                      <a:pt x="119" y="148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1" name="Freeform 378"/>
              <p:cNvSpPr>
                <a:spLocks/>
              </p:cNvSpPr>
              <p:nvPr/>
            </p:nvSpPr>
            <p:spPr bwMode="auto">
              <a:xfrm>
                <a:off x="3672" y="2355"/>
                <a:ext cx="119" cy="74"/>
              </a:xfrm>
              <a:custGeom>
                <a:avLst/>
                <a:gdLst>
                  <a:gd name="T0" fmla="*/ 60 w 237"/>
                  <a:gd name="T1" fmla="*/ 74 h 148"/>
                  <a:gd name="T2" fmla="*/ 60 w 237"/>
                  <a:gd name="T3" fmla="*/ 74 h 148"/>
                  <a:gd name="T4" fmla="*/ 47 w 237"/>
                  <a:gd name="T5" fmla="*/ 74 h 148"/>
                  <a:gd name="T6" fmla="*/ 36 w 237"/>
                  <a:gd name="T7" fmla="*/ 72 h 148"/>
                  <a:gd name="T8" fmla="*/ 26 w 237"/>
                  <a:gd name="T9" fmla="*/ 68 h 148"/>
                  <a:gd name="T10" fmla="*/ 17 w 237"/>
                  <a:gd name="T11" fmla="*/ 63 h 148"/>
                  <a:gd name="T12" fmla="*/ 11 w 237"/>
                  <a:gd name="T13" fmla="*/ 58 h 148"/>
                  <a:gd name="T14" fmla="*/ 5 w 237"/>
                  <a:gd name="T15" fmla="*/ 52 h 148"/>
                  <a:gd name="T16" fmla="*/ 1 w 237"/>
                  <a:gd name="T17" fmla="*/ 45 h 148"/>
                  <a:gd name="T18" fmla="*/ 0 w 237"/>
                  <a:gd name="T19" fmla="*/ 37 h 148"/>
                  <a:gd name="T20" fmla="*/ 0 w 237"/>
                  <a:gd name="T21" fmla="*/ 37 h 148"/>
                  <a:gd name="T22" fmla="*/ 1 w 237"/>
                  <a:gd name="T23" fmla="*/ 30 h 148"/>
                  <a:gd name="T24" fmla="*/ 5 w 237"/>
                  <a:gd name="T25" fmla="*/ 23 h 148"/>
                  <a:gd name="T26" fmla="*/ 11 w 237"/>
                  <a:gd name="T27" fmla="*/ 17 h 148"/>
                  <a:gd name="T28" fmla="*/ 17 w 237"/>
                  <a:gd name="T29" fmla="*/ 11 h 148"/>
                  <a:gd name="T30" fmla="*/ 26 w 237"/>
                  <a:gd name="T31" fmla="*/ 6 h 148"/>
                  <a:gd name="T32" fmla="*/ 36 w 237"/>
                  <a:gd name="T33" fmla="*/ 3 h 148"/>
                  <a:gd name="T34" fmla="*/ 47 w 237"/>
                  <a:gd name="T35" fmla="*/ 1 h 148"/>
                  <a:gd name="T36" fmla="*/ 60 w 237"/>
                  <a:gd name="T37" fmla="*/ 0 h 148"/>
                  <a:gd name="T38" fmla="*/ 60 w 237"/>
                  <a:gd name="T39" fmla="*/ 0 h 148"/>
                  <a:gd name="T40" fmla="*/ 72 w 237"/>
                  <a:gd name="T41" fmla="*/ 1 h 148"/>
                  <a:gd name="T42" fmla="*/ 83 w 237"/>
                  <a:gd name="T43" fmla="*/ 3 h 148"/>
                  <a:gd name="T44" fmla="*/ 92 w 237"/>
                  <a:gd name="T45" fmla="*/ 6 h 148"/>
                  <a:gd name="T46" fmla="*/ 102 w 237"/>
                  <a:gd name="T47" fmla="*/ 11 h 148"/>
                  <a:gd name="T48" fmla="*/ 108 w 237"/>
                  <a:gd name="T49" fmla="*/ 17 h 148"/>
                  <a:gd name="T50" fmla="*/ 114 w 237"/>
                  <a:gd name="T51" fmla="*/ 23 h 148"/>
                  <a:gd name="T52" fmla="*/ 118 w 237"/>
                  <a:gd name="T53" fmla="*/ 30 h 148"/>
                  <a:gd name="T54" fmla="*/ 119 w 237"/>
                  <a:gd name="T55" fmla="*/ 37 h 148"/>
                  <a:gd name="T56" fmla="*/ 119 w 237"/>
                  <a:gd name="T57" fmla="*/ 37 h 148"/>
                  <a:gd name="T58" fmla="*/ 118 w 237"/>
                  <a:gd name="T59" fmla="*/ 45 h 148"/>
                  <a:gd name="T60" fmla="*/ 114 w 237"/>
                  <a:gd name="T61" fmla="*/ 52 h 148"/>
                  <a:gd name="T62" fmla="*/ 108 w 237"/>
                  <a:gd name="T63" fmla="*/ 58 h 148"/>
                  <a:gd name="T64" fmla="*/ 102 w 237"/>
                  <a:gd name="T65" fmla="*/ 63 h 148"/>
                  <a:gd name="T66" fmla="*/ 92 w 237"/>
                  <a:gd name="T67" fmla="*/ 68 h 148"/>
                  <a:gd name="T68" fmla="*/ 83 w 237"/>
                  <a:gd name="T69" fmla="*/ 72 h 148"/>
                  <a:gd name="T70" fmla="*/ 72 w 237"/>
                  <a:gd name="T71" fmla="*/ 74 h 148"/>
                  <a:gd name="T72" fmla="*/ 60 w 237"/>
                  <a:gd name="T73" fmla="*/ 74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8"/>
                  <a:gd name="T113" fmla="*/ 237 w 237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8">
                    <a:moveTo>
                      <a:pt x="119" y="148"/>
                    </a:moveTo>
                    <a:lnTo>
                      <a:pt x="119" y="148"/>
                    </a:lnTo>
                    <a:lnTo>
                      <a:pt x="94" y="147"/>
                    </a:lnTo>
                    <a:lnTo>
                      <a:pt x="72" y="143"/>
                    </a:lnTo>
                    <a:lnTo>
                      <a:pt x="52" y="136"/>
                    </a:lnTo>
                    <a:lnTo>
                      <a:pt x="34" y="127"/>
                    </a:lnTo>
                    <a:lnTo>
                      <a:pt x="21" y="116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4" y="22"/>
                    </a:lnTo>
                    <a:lnTo>
                      <a:pt x="52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4" y="13"/>
                    </a:lnTo>
                    <a:lnTo>
                      <a:pt x="203" y="22"/>
                    </a:lnTo>
                    <a:lnTo>
                      <a:pt x="216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6" y="116"/>
                    </a:lnTo>
                    <a:lnTo>
                      <a:pt x="203" y="127"/>
                    </a:lnTo>
                    <a:lnTo>
                      <a:pt x="184" y="136"/>
                    </a:lnTo>
                    <a:lnTo>
                      <a:pt x="165" y="143"/>
                    </a:lnTo>
                    <a:lnTo>
                      <a:pt x="143" y="147"/>
                    </a:lnTo>
                    <a:lnTo>
                      <a:pt x="119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2" name="Freeform 379"/>
              <p:cNvSpPr>
                <a:spLocks/>
              </p:cNvSpPr>
              <p:nvPr/>
            </p:nvSpPr>
            <p:spPr bwMode="auto">
              <a:xfrm>
                <a:off x="3663" y="2399"/>
                <a:ext cx="137" cy="46"/>
              </a:xfrm>
              <a:custGeom>
                <a:avLst/>
                <a:gdLst>
                  <a:gd name="T0" fmla="*/ 0 w 275"/>
                  <a:gd name="T1" fmla="*/ 1 h 93"/>
                  <a:gd name="T2" fmla="*/ 2 w 275"/>
                  <a:gd name="T3" fmla="*/ 14 h 93"/>
                  <a:gd name="T4" fmla="*/ 6 w 275"/>
                  <a:gd name="T5" fmla="*/ 22 h 93"/>
                  <a:gd name="T6" fmla="*/ 11 w 275"/>
                  <a:gd name="T7" fmla="*/ 28 h 93"/>
                  <a:gd name="T8" fmla="*/ 17 w 275"/>
                  <a:gd name="T9" fmla="*/ 33 h 93"/>
                  <a:gd name="T10" fmla="*/ 25 w 275"/>
                  <a:gd name="T11" fmla="*/ 38 h 93"/>
                  <a:gd name="T12" fmla="*/ 33 w 275"/>
                  <a:gd name="T13" fmla="*/ 41 h 93"/>
                  <a:gd name="T14" fmla="*/ 44 w 275"/>
                  <a:gd name="T15" fmla="*/ 44 h 93"/>
                  <a:gd name="T16" fmla="*/ 55 w 275"/>
                  <a:gd name="T17" fmla="*/ 45 h 93"/>
                  <a:gd name="T18" fmla="*/ 68 w 275"/>
                  <a:gd name="T19" fmla="*/ 46 h 93"/>
                  <a:gd name="T20" fmla="*/ 79 w 275"/>
                  <a:gd name="T21" fmla="*/ 45 h 93"/>
                  <a:gd name="T22" fmla="*/ 89 w 275"/>
                  <a:gd name="T23" fmla="*/ 43 h 93"/>
                  <a:gd name="T24" fmla="*/ 100 w 275"/>
                  <a:gd name="T25" fmla="*/ 40 h 93"/>
                  <a:gd name="T26" fmla="*/ 109 w 275"/>
                  <a:gd name="T27" fmla="*/ 36 h 93"/>
                  <a:gd name="T28" fmla="*/ 118 w 275"/>
                  <a:gd name="T29" fmla="*/ 32 h 93"/>
                  <a:gd name="T30" fmla="*/ 125 w 275"/>
                  <a:gd name="T31" fmla="*/ 26 h 93"/>
                  <a:gd name="T32" fmla="*/ 131 w 275"/>
                  <a:gd name="T33" fmla="*/ 20 h 93"/>
                  <a:gd name="T34" fmla="*/ 135 w 275"/>
                  <a:gd name="T35" fmla="*/ 13 h 93"/>
                  <a:gd name="T36" fmla="*/ 137 w 275"/>
                  <a:gd name="T37" fmla="*/ 0 h 93"/>
                  <a:gd name="T38" fmla="*/ 134 w 275"/>
                  <a:gd name="T39" fmla="*/ 7 h 93"/>
                  <a:gd name="T40" fmla="*/ 128 w 275"/>
                  <a:gd name="T41" fmla="*/ 15 h 93"/>
                  <a:gd name="T42" fmla="*/ 122 w 275"/>
                  <a:gd name="T43" fmla="*/ 21 h 93"/>
                  <a:gd name="T44" fmla="*/ 113 w 275"/>
                  <a:gd name="T45" fmla="*/ 26 h 93"/>
                  <a:gd name="T46" fmla="*/ 104 w 275"/>
                  <a:gd name="T47" fmla="*/ 31 h 93"/>
                  <a:gd name="T48" fmla="*/ 93 w 275"/>
                  <a:gd name="T49" fmla="*/ 34 h 93"/>
                  <a:gd name="T50" fmla="*/ 81 w 275"/>
                  <a:gd name="T51" fmla="*/ 36 h 93"/>
                  <a:gd name="T52" fmla="*/ 68 w 275"/>
                  <a:gd name="T53" fmla="*/ 37 h 93"/>
                  <a:gd name="T54" fmla="*/ 56 w 275"/>
                  <a:gd name="T55" fmla="*/ 36 h 93"/>
                  <a:gd name="T56" fmla="*/ 44 w 275"/>
                  <a:gd name="T57" fmla="*/ 35 h 93"/>
                  <a:gd name="T58" fmla="*/ 33 w 275"/>
                  <a:gd name="T59" fmla="*/ 31 h 93"/>
                  <a:gd name="T60" fmla="*/ 24 w 275"/>
                  <a:gd name="T61" fmla="*/ 27 h 93"/>
                  <a:gd name="T62" fmla="*/ 15 w 275"/>
                  <a:gd name="T63" fmla="*/ 22 h 93"/>
                  <a:gd name="T64" fmla="*/ 9 w 275"/>
                  <a:gd name="T65" fmla="*/ 16 h 93"/>
                  <a:gd name="T66" fmla="*/ 3 w 275"/>
                  <a:gd name="T67" fmla="*/ 9 h 93"/>
                  <a:gd name="T68" fmla="*/ 0 w 275"/>
                  <a:gd name="T69" fmla="*/ 1 h 9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3"/>
                  <a:gd name="T107" fmla="*/ 275 w 275"/>
                  <a:gd name="T108" fmla="*/ 93 h 9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3">
                    <a:moveTo>
                      <a:pt x="0" y="3"/>
                    </a:moveTo>
                    <a:lnTo>
                      <a:pt x="5" y="29"/>
                    </a:lnTo>
                    <a:lnTo>
                      <a:pt x="12" y="44"/>
                    </a:lnTo>
                    <a:lnTo>
                      <a:pt x="22" y="57"/>
                    </a:lnTo>
                    <a:lnTo>
                      <a:pt x="35" y="67"/>
                    </a:lnTo>
                    <a:lnTo>
                      <a:pt x="50" y="76"/>
                    </a:lnTo>
                    <a:lnTo>
                      <a:pt x="67" y="83"/>
                    </a:lnTo>
                    <a:lnTo>
                      <a:pt x="88" y="88"/>
                    </a:lnTo>
                    <a:lnTo>
                      <a:pt x="111" y="91"/>
                    </a:lnTo>
                    <a:lnTo>
                      <a:pt x="137" y="93"/>
                    </a:lnTo>
                    <a:lnTo>
                      <a:pt x="158" y="91"/>
                    </a:lnTo>
                    <a:lnTo>
                      <a:pt x="179" y="87"/>
                    </a:lnTo>
                    <a:lnTo>
                      <a:pt x="200" y="81"/>
                    </a:lnTo>
                    <a:lnTo>
                      <a:pt x="219" y="73"/>
                    </a:lnTo>
                    <a:lnTo>
                      <a:pt x="236" y="64"/>
                    </a:lnTo>
                    <a:lnTo>
                      <a:pt x="251" y="52"/>
                    </a:lnTo>
                    <a:lnTo>
                      <a:pt x="263" y="40"/>
                    </a:lnTo>
                    <a:lnTo>
                      <a:pt x="271" y="27"/>
                    </a:lnTo>
                    <a:lnTo>
                      <a:pt x="275" y="0"/>
                    </a:lnTo>
                    <a:lnTo>
                      <a:pt x="268" y="15"/>
                    </a:lnTo>
                    <a:lnTo>
                      <a:pt x="257" y="30"/>
                    </a:lnTo>
                    <a:lnTo>
                      <a:pt x="245" y="43"/>
                    </a:lnTo>
                    <a:lnTo>
                      <a:pt x="227" y="53"/>
                    </a:lnTo>
                    <a:lnTo>
                      <a:pt x="208" y="63"/>
                    </a:lnTo>
                    <a:lnTo>
                      <a:pt x="186" y="68"/>
                    </a:lnTo>
                    <a:lnTo>
                      <a:pt x="163" y="73"/>
                    </a:lnTo>
                    <a:lnTo>
                      <a:pt x="137" y="74"/>
                    </a:lnTo>
                    <a:lnTo>
                      <a:pt x="112" y="73"/>
                    </a:lnTo>
                    <a:lnTo>
                      <a:pt x="89" y="70"/>
                    </a:lnTo>
                    <a:lnTo>
                      <a:pt x="67" y="63"/>
                    </a:lnTo>
                    <a:lnTo>
                      <a:pt x="49" y="55"/>
                    </a:lnTo>
                    <a:lnTo>
                      <a:pt x="31" y="44"/>
                    </a:lnTo>
                    <a:lnTo>
                      <a:pt x="19" y="32"/>
                    </a:lnTo>
                    <a:lnTo>
                      <a:pt x="7" y="18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3" name="Freeform 380"/>
              <p:cNvSpPr>
                <a:spLocks/>
              </p:cNvSpPr>
              <p:nvPr/>
            </p:nvSpPr>
            <p:spPr bwMode="auto">
              <a:xfrm>
                <a:off x="3657" y="2326"/>
                <a:ext cx="139" cy="88"/>
              </a:xfrm>
              <a:custGeom>
                <a:avLst/>
                <a:gdLst>
                  <a:gd name="T0" fmla="*/ 137 w 279"/>
                  <a:gd name="T1" fmla="*/ 54 h 176"/>
                  <a:gd name="T2" fmla="*/ 134 w 279"/>
                  <a:gd name="T3" fmla="*/ 61 h 176"/>
                  <a:gd name="T4" fmla="*/ 129 w 279"/>
                  <a:gd name="T5" fmla="*/ 68 h 176"/>
                  <a:gd name="T6" fmla="*/ 122 w 279"/>
                  <a:gd name="T7" fmla="*/ 73 h 176"/>
                  <a:gd name="T8" fmla="*/ 113 w 279"/>
                  <a:gd name="T9" fmla="*/ 79 h 176"/>
                  <a:gd name="T10" fmla="*/ 104 w 279"/>
                  <a:gd name="T11" fmla="*/ 83 h 176"/>
                  <a:gd name="T12" fmla="*/ 93 w 279"/>
                  <a:gd name="T13" fmla="*/ 86 h 176"/>
                  <a:gd name="T14" fmla="*/ 81 w 279"/>
                  <a:gd name="T15" fmla="*/ 88 h 176"/>
                  <a:gd name="T16" fmla="*/ 69 w 279"/>
                  <a:gd name="T17" fmla="*/ 88 h 176"/>
                  <a:gd name="T18" fmla="*/ 57 w 279"/>
                  <a:gd name="T19" fmla="*/ 88 h 176"/>
                  <a:gd name="T20" fmla="*/ 45 w 279"/>
                  <a:gd name="T21" fmla="*/ 86 h 176"/>
                  <a:gd name="T22" fmla="*/ 34 w 279"/>
                  <a:gd name="T23" fmla="*/ 82 h 176"/>
                  <a:gd name="T24" fmla="*/ 24 w 279"/>
                  <a:gd name="T25" fmla="*/ 78 h 176"/>
                  <a:gd name="T26" fmla="*/ 16 w 279"/>
                  <a:gd name="T27" fmla="*/ 72 h 176"/>
                  <a:gd name="T28" fmla="*/ 9 w 279"/>
                  <a:gd name="T29" fmla="*/ 67 h 176"/>
                  <a:gd name="T30" fmla="*/ 4 w 279"/>
                  <a:gd name="T31" fmla="*/ 59 h 176"/>
                  <a:gd name="T32" fmla="*/ 1 w 279"/>
                  <a:gd name="T33" fmla="*/ 52 h 176"/>
                  <a:gd name="T34" fmla="*/ 0 w 279"/>
                  <a:gd name="T35" fmla="*/ 49 h 176"/>
                  <a:gd name="T36" fmla="*/ 0 w 279"/>
                  <a:gd name="T37" fmla="*/ 48 h 176"/>
                  <a:gd name="T38" fmla="*/ 0 w 279"/>
                  <a:gd name="T39" fmla="*/ 46 h 176"/>
                  <a:gd name="T40" fmla="*/ 0 w 279"/>
                  <a:gd name="T41" fmla="*/ 44 h 176"/>
                  <a:gd name="T42" fmla="*/ 1 w 279"/>
                  <a:gd name="T43" fmla="*/ 36 h 176"/>
                  <a:gd name="T44" fmla="*/ 5 w 279"/>
                  <a:gd name="T45" fmla="*/ 26 h 176"/>
                  <a:gd name="T46" fmla="*/ 12 w 279"/>
                  <a:gd name="T47" fmla="*/ 19 h 176"/>
                  <a:gd name="T48" fmla="*/ 20 w 279"/>
                  <a:gd name="T49" fmla="*/ 13 h 176"/>
                  <a:gd name="T50" fmla="*/ 30 w 279"/>
                  <a:gd name="T51" fmla="*/ 7 h 176"/>
                  <a:gd name="T52" fmla="*/ 42 w 279"/>
                  <a:gd name="T53" fmla="*/ 3 h 176"/>
                  <a:gd name="T54" fmla="*/ 56 w 279"/>
                  <a:gd name="T55" fmla="*/ 1 h 176"/>
                  <a:gd name="T56" fmla="*/ 69 w 279"/>
                  <a:gd name="T57" fmla="*/ 0 h 176"/>
                  <a:gd name="T58" fmla="*/ 83 w 279"/>
                  <a:gd name="T59" fmla="*/ 1 h 176"/>
                  <a:gd name="T60" fmla="*/ 96 w 279"/>
                  <a:gd name="T61" fmla="*/ 3 h 176"/>
                  <a:gd name="T62" fmla="*/ 109 w 279"/>
                  <a:gd name="T63" fmla="*/ 7 h 176"/>
                  <a:gd name="T64" fmla="*/ 119 w 279"/>
                  <a:gd name="T65" fmla="*/ 13 h 176"/>
                  <a:gd name="T66" fmla="*/ 127 w 279"/>
                  <a:gd name="T67" fmla="*/ 19 h 176"/>
                  <a:gd name="T68" fmla="*/ 134 w 279"/>
                  <a:gd name="T69" fmla="*/ 26 h 176"/>
                  <a:gd name="T70" fmla="*/ 138 w 279"/>
                  <a:gd name="T71" fmla="*/ 36 h 176"/>
                  <a:gd name="T72" fmla="*/ 139 w 279"/>
                  <a:gd name="T73" fmla="*/ 44 h 176"/>
                  <a:gd name="T74" fmla="*/ 139 w 279"/>
                  <a:gd name="T75" fmla="*/ 46 h 176"/>
                  <a:gd name="T76" fmla="*/ 138 w 279"/>
                  <a:gd name="T77" fmla="*/ 49 h 176"/>
                  <a:gd name="T78" fmla="*/ 138 w 279"/>
                  <a:gd name="T79" fmla="*/ 51 h 176"/>
                  <a:gd name="T80" fmla="*/ 137 w 279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6"/>
                  <a:gd name="T125" fmla="*/ 279 w 279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6">
                    <a:moveTo>
                      <a:pt x="275" y="109"/>
                    </a:moveTo>
                    <a:lnTo>
                      <a:pt x="268" y="122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7"/>
                    </a:lnTo>
                    <a:lnTo>
                      <a:pt x="208" y="165"/>
                    </a:lnTo>
                    <a:lnTo>
                      <a:pt x="186" y="171"/>
                    </a:lnTo>
                    <a:lnTo>
                      <a:pt x="163" y="175"/>
                    </a:lnTo>
                    <a:lnTo>
                      <a:pt x="139" y="176"/>
                    </a:lnTo>
                    <a:lnTo>
                      <a:pt x="114" y="175"/>
                    </a:lnTo>
                    <a:lnTo>
                      <a:pt x="91" y="171"/>
                    </a:lnTo>
                    <a:lnTo>
                      <a:pt x="69" y="164"/>
                    </a:lnTo>
                    <a:lnTo>
                      <a:pt x="49" y="156"/>
                    </a:lnTo>
                    <a:lnTo>
                      <a:pt x="32" y="144"/>
                    </a:lnTo>
                    <a:lnTo>
                      <a:pt x="18" y="133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3"/>
                    </a:lnTo>
                    <a:lnTo>
                      <a:pt x="139" y="0"/>
                    </a:lnTo>
                    <a:lnTo>
                      <a:pt x="167" y="3"/>
                    </a:lnTo>
                    <a:lnTo>
                      <a:pt x="193" y="7"/>
                    </a:lnTo>
                    <a:lnTo>
                      <a:pt x="218" y="15"/>
                    </a:lnTo>
                    <a:lnTo>
                      <a:pt x="238" y="26"/>
                    </a:lnTo>
                    <a:lnTo>
                      <a:pt x="254" y="38"/>
                    </a:lnTo>
                    <a:lnTo>
                      <a:pt x="268" y="53"/>
                    </a:lnTo>
                    <a:lnTo>
                      <a:pt x="276" y="71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7" y="98"/>
                    </a:lnTo>
                    <a:lnTo>
                      <a:pt x="276" y="103"/>
                    </a:lnTo>
                    <a:lnTo>
                      <a:pt x="275" y="109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4" name="Freeform 381"/>
              <p:cNvSpPr>
                <a:spLocks/>
              </p:cNvSpPr>
              <p:nvPr/>
            </p:nvSpPr>
            <p:spPr bwMode="auto">
              <a:xfrm>
                <a:off x="3657" y="2326"/>
                <a:ext cx="139" cy="88"/>
              </a:xfrm>
              <a:custGeom>
                <a:avLst/>
                <a:gdLst>
                  <a:gd name="T0" fmla="*/ 137 w 279"/>
                  <a:gd name="T1" fmla="*/ 54 h 176"/>
                  <a:gd name="T2" fmla="*/ 137 w 279"/>
                  <a:gd name="T3" fmla="*/ 54 h 176"/>
                  <a:gd name="T4" fmla="*/ 134 w 279"/>
                  <a:gd name="T5" fmla="*/ 61 h 176"/>
                  <a:gd name="T6" fmla="*/ 129 w 279"/>
                  <a:gd name="T7" fmla="*/ 68 h 176"/>
                  <a:gd name="T8" fmla="*/ 122 w 279"/>
                  <a:gd name="T9" fmla="*/ 73 h 176"/>
                  <a:gd name="T10" fmla="*/ 113 w 279"/>
                  <a:gd name="T11" fmla="*/ 79 h 176"/>
                  <a:gd name="T12" fmla="*/ 104 w 279"/>
                  <a:gd name="T13" fmla="*/ 83 h 176"/>
                  <a:gd name="T14" fmla="*/ 93 w 279"/>
                  <a:gd name="T15" fmla="*/ 86 h 176"/>
                  <a:gd name="T16" fmla="*/ 81 w 279"/>
                  <a:gd name="T17" fmla="*/ 88 h 176"/>
                  <a:gd name="T18" fmla="*/ 69 w 279"/>
                  <a:gd name="T19" fmla="*/ 88 h 176"/>
                  <a:gd name="T20" fmla="*/ 69 w 279"/>
                  <a:gd name="T21" fmla="*/ 88 h 176"/>
                  <a:gd name="T22" fmla="*/ 57 w 279"/>
                  <a:gd name="T23" fmla="*/ 88 h 176"/>
                  <a:gd name="T24" fmla="*/ 45 w 279"/>
                  <a:gd name="T25" fmla="*/ 86 h 176"/>
                  <a:gd name="T26" fmla="*/ 34 w 279"/>
                  <a:gd name="T27" fmla="*/ 82 h 176"/>
                  <a:gd name="T28" fmla="*/ 24 w 279"/>
                  <a:gd name="T29" fmla="*/ 78 h 176"/>
                  <a:gd name="T30" fmla="*/ 16 w 279"/>
                  <a:gd name="T31" fmla="*/ 72 h 176"/>
                  <a:gd name="T32" fmla="*/ 9 w 279"/>
                  <a:gd name="T33" fmla="*/ 67 h 176"/>
                  <a:gd name="T34" fmla="*/ 4 w 279"/>
                  <a:gd name="T35" fmla="*/ 59 h 176"/>
                  <a:gd name="T36" fmla="*/ 1 w 279"/>
                  <a:gd name="T37" fmla="*/ 52 h 176"/>
                  <a:gd name="T38" fmla="*/ 1 w 279"/>
                  <a:gd name="T39" fmla="*/ 52 h 176"/>
                  <a:gd name="T40" fmla="*/ 0 w 279"/>
                  <a:gd name="T41" fmla="*/ 49 h 176"/>
                  <a:gd name="T42" fmla="*/ 0 w 279"/>
                  <a:gd name="T43" fmla="*/ 48 h 176"/>
                  <a:gd name="T44" fmla="*/ 0 w 279"/>
                  <a:gd name="T45" fmla="*/ 46 h 176"/>
                  <a:gd name="T46" fmla="*/ 0 w 279"/>
                  <a:gd name="T47" fmla="*/ 44 h 176"/>
                  <a:gd name="T48" fmla="*/ 0 w 279"/>
                  <a:gd name="T49" fmla="*/ 44 h 176"/>
                  <a:gd name="T50" fmla="*/ 1 w 279"/>
                  <a:gd name="T51" fmla="*/ 36 h 176"/>
                  <a:gd name="T52" fmla="*/ 5 w 279"/>
                  <a:gd name="T53" fmla="*/ 26 h 176"/>
                  <a:gd name="T54" fmla="*/ 12 w 279"/>
                  <a:gd name="T55" fmla="*/ 19 h 176"/>
                  <a:gd name="T56" fmla="*/ 20 w 279"/>
                  <a:gd name="T57" fmla="*/ 13 h 176"/>
                  <a:gd name="T58" fmla="*/ 30 w 279"/>
                  <a:gd name="T59" fmla="*/ 7 h 176"/>
                  <a:gd name="T60" fmla="*/ 42 w 279"/>
                  <a:gd name="T61" fmla="*/ 3 h 176"/>
                  <a:gd name="T62" fmla="*/ 56 w 279"/>
                  <a:gd name="T63" fmla="*/ 1 h 176"/>
                  <a:gd name="T64" fmla="*/ 69 w 279"/>
                  <a:gd name="T65" fmla="*/ 0 h 176"/>
                  <a:gd name="T66" fmla="*/ 69 w 279"/>
                  <a:gd name="T67" fmla="*/ 0 h 176"/>
                  <a:gd name="T68" fmla="*/ 83 w 279"/>
                  <a:gd name="T69" fmla="*/ 1 h 176"/>
                  <a:gd name="T70" fmla="*/ 96 w 279"/>
                  <a:gd name="T71" fmla="*/ 3 h 176"/>
                  <a:gd name="T72" fmla="*/ 109 w 279"/>
                  <a:gd name="T73" fmla="*/ 7 h 176"/>
                  <a:gd name="T74" fmla="*/ 119 w 279"/>
                  <a:gd name="T75" fmla="*/ 13 h 176"/>
                  <a:gd name="T76" fmla="*/ 127 w 279"/>
                  <a:gd name="T77" fmla="*/ 19 h 176"/>
                  <a:gd name="T78" fmla="*/ 134 w 279"/>
                  <a:gd name="T79" fmla="*/ 26 h 176"/>
                  <a:gd name="T80" fmla="*/ 138 w 279"/>
                  <a:gd name="T81" fmla="*/ 36 h 176"/>
                  <a:gd name="T82" fmla="*/ 139 w 279"/>
                  <a:gd name="T83" fmla="*/ 44 h 176"/>
                  <a:gd name="T84" fmla="*/ 139 w 279"/>
                  <a:gd name="T85" fmla="*/ 44 h 176"/>
                  <a:gd name="T86" fmla="*/ 139 w 279"/>
                  <a:gd name="T87" fmla="*/ 46 h 176"/>
                  <a:gd name="T88" fmla="*/ 138 w 279"/>
                  <a:gd name="T89" fmla="*/ 49 h 176"/>
                  <a:gd name="T90" fmla="*/ 138 w 279"/>
                  <a:gd name="T91" fmla="*/ 51 h 176"/>
                  <a:gd name="T92" fmla="*/ 137 w 279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6"/>
                  <a:gd name="T143" fmla="*/ 279 w 279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6">
                    <a:moveTo>
                      <a:pt x="275" y="109"/>
                    </a:moveTo>
                    <a:lnTo>
                      <a:pt x="275" y="109"/>
                    </a:lnTo>
                    <a:lnTo>
                      <a:pt x="268" y="122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7"/>
                    </a:lnTo>
                    <a:lnTo>
                      <a:pt x="208" y="165"/>
                    </a:lnTo>
                    <a:lnTo>
                      <a:pt x="186" y="171"/>
                    </a:lnTo>
                    <a:lnTo>
                      <a:pt x="163" y="175"/>
                    </a:lnTo>
                    <a:lnTo>
                      <a:pt x="139" y="176"/>
                    </a:lnTo>
                    <a:lnTo>
                      <a:pt x="114" y="175"/>
                    </a:lnTo>
                    <a:lnTo>
                      <a:pt x="91" y="171"/>
                    </a:lnTo>
                    <a:lnTo>
                      <a:pt x="69" y="164"/>
                    </a:lnTo>
                    <a:lnTo>
                      <a:pt x="49" y="156"/>
                    </a:lnTo>
                    <a:lnTo>
                      <a:pt x="32" y="144"/>
                    </a:lnTo>
                    <a:lnTo>
                      <a:pt x="18" y="133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3"/>
                    </a:lnTo>
                    <a:lnTo>
                      <a:pt x="139" y="0"/>
                    </a:lnTo>
                    <a:lnTo>
                      <a:pt x="167" y="3"/>
                    </a:lnTo>
                    <a:lnTo>
                      <a:pt x="193" y="7"/>
                    </a:lnTo>
                    <a:lnTo>
                      <a:pt x="218" y="15"/>
                    </a:lnTo>
                    <a:lnTo>
                      <a:pt x="238" y="26"/>
                    </a:lnTo>
                    <a:lnTo>
                      <a:pt x="254" y="38"/>
                    </a:lnTo>
                    <a:lnTo>
                      <a:pt x="268" y="53"/>
                    </a:lnTo>
                    <a:lnTo>
                      <a:pt x="276" y="71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7" y="98"/>
                    </a:lnTo>
                    <a:lnTo>
                      <a:pt x="276" y="103"/>
                    </a:lnTo>
                    <a:lnTo>
                      <a:pt x="275" y="10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5" name="Freeform 382"/>
              <p:cNvSpPr>
                <a:spLocks/>
              </p:cNvSpPr>
              <p:nvPr/>
            </p:nvSpPr>
            <p:spPr bwMode="auto">
              <a:xfrm>
                <a:off x="3668" y="2333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47 w 237"/>
                  <a:gd name="T3" fmla="*/ 74 h 149"/>
                  <a:gd name="T4" fmla="*/ 36 w 237"/>
                  <a:gd name="T5" fmla="*/ 71 h 149"/>
                  <a:gd name="T6" fmla="*/ 26 w 237"/>
                  <a:gd name="T7" fmla="*/ 68 h 149"/>
                  <a:gd name="T8" fmla="*/ 17 w 237"/>
                  <a:gd name="T9" fmla="*/ 63 h 149"/>
                  <a:gd name="T10" fmla="*/ 10 w 237"/>
                  <a:gd name="T11" fmla="*/ 58 h 149"/>
                  <a:gd name="T12" fmla="*/ 5 w 237"/>
                  <a:gd name="T13" fmla="*/ 52 h 149"/>
                  <a:gd name="T14" fmla="*/ 1 w 237"/>
                  <a:gd name="T15" fmla="*/ 45 h 149"/>
                  <a:gd name="T16" fmla="*/ 0 w 237"/>
                  <a:gd name="T17" fmla="*/ 37 h 149"/>
                  <a:gd name="T18" fmla="*/ 1 w 237"/>
                  <a:gd name="T19" fmla="*/ 30 h 149"/>
                  <a:gd name="T20" fmla="*/ 5 w 237"/>
                  <a:gd name="T21" fmla="*/ 23 h 149"/>
                  <a:gd name="T22" fmla="*/ 10 w 237"/>
                  <a:gd name="T23" fmla="*/ 17 h 149"/>
                  <a:gd name="T24" fmla="*/ 17 w 237"/>
                  <a:gd name="T25" fmla="*/ 11 h 149"/>
                  <a:gd name="T26" fmla="*/ 26 w 237"/>
                  <a:gd name="T27" fmla="*/ 6 h 149"/>
                  <a:gd name="T28" fmla="*/ 36 w 237"/>
                  <a:gd name="T29" fmla="*/ 3 h 149"/>
                  <a:gd name="T30" fmla="*/ 47 w 237"/>
                  <a:gd name="T31" fmla="*/ 0 h 149"/>
                  <a:gd name="T32" fmla="*/ 59 w 237"/>
                  <a:gd name="T33" fmla="*/ 0 h 149"/>
                  <a:gd name="T34" fmla="*/ 72 w 237"/>
                  <a:gd name="T35" fmla="*/ 0 h 149"/>
                  <a:gd name="T36" fmla="*/ 82 w 237"/>
                  <a:gd name="T37" fmla="*/ 3 h 149"/>
                  <a:gd name="T38" fmla="*/ 93 w 237"/>
                  <a:gd name="T39" fmla="*/ 6 h 149"/>
                  <a:gd name="T40" fmla="*/ 101 w 237"/>
                  <a:gd name="T41" fmla="*/ 11 h 149"/>
                  <a:gd name="T42" fmla="*/ 108 w 237"/>
                  <a:gd name="T43" fmla="*/ 17 h 149"/>
                  <a:gd name="T44" fmla="*/ 114 w 237"/>
                  <a:gd name="T45" fmla="*/ 23 h 149"/>
                  <a:gd name="T46" fmla="*/ 118 w 237"/>
                  <a:gd name="T47" fmla="*/ 30 h 149"/>
                  <a:gd name="T48" fmla="*/ 119 w 237"/>
                  <a:gd name="T49" fmla="*/ 37 h 149"/>
                  <a:gd name="T50" fmla="*/ 118 w 237"/>
                  <a:gd name="T51" fmla="*/ 45 h 149"/>
                  <a:gd name="T52" fmla="*/ 114 w 237"/>
                  <a:gd name="T53" fmla="*/ 52 h 149"/>
                  <a:gd name="T54" fmla="*/ 108 w 237"/>
                  <a:gd name="T55" fmla="*/ 58 h 149"/>
                  <a:gd name="T56" fmla="*/ 101 w 237"/>
                  <a:gd name="T57" fmla="*/ 63 h 149"/>
                  <a:gd name="T58" fmla="*/ 93 w 237"/>
                  <a:gd name="T59" fmla="*/ 68 h 149"/>
                  <a:gd name="T60" fmla="*/ 82 w 237"/>
                  <a:gd name="T61" fmla="*/ 71 h 149"/>
                  <a:gd name="T62" fmla="*/ 72 w 237"/>
                  <a:gd name="T63" fmla="*/ 74 h 149"/>
                  <a:gd name="T64" fmla="*/ 59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8" y="149"/>
                    </a:moveTo>
                    <a:lnTo>
                      <a:pt x="94" y="148"/>
                    </a:lnTo>
                    <a:lnTo>
                      <a:pt x="72" y="143"/>
                    </a:lnTo>
                    <a:lnTo>
                      <a:pt x="52" y="136"/>
                    </a:lnTo>
                    <a:lnTo>
                      <a:pt x="34" y="127"/>
                    </a:lnTo>
                    <a:lnTo>
                      <a:pt x="20" y="117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0" y="34"/>
                    </a:lnTo>
                    <a:lnTo>
                      <a:pt x="34" y="22"/>
                    </a:lnTo>
                    <a:lnTo>
                      <a:pt x="52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3" y="1"/>
                    </a:lnTo>
                    <a:lnTo>
                      <a:pt x="164" y="6"/>
                    </a:lnTo>
                    <a:lnTo>
                      <a:pt x="185" y="13"/>
                    </a:lnTo>
                    <a:lnTo>
                      <a:pt x="202" y="22"/>
                    </a:lnTo>
                    <a:lnTo>
                      <a:pt x="216" y="34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6" y="117"/>
                    </a:lnTo>
                    <a:lnTo>
                      <a:pt x="202" y="127"/>
                    </a:lnTo>
                    <a:lnTo>
                      <a:pt x="185" y="136"/>
                    </a:lnTo>
                    <a:lnTo>
                      <a:pt x="164" y="143"/>
                    </a:lnTo>
                    <a:lnTo>
                      <a:pt x="143" y="148"/>
                    </a:lnTo>
                    <a:lnTo>
                      <a:pt x="118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6" name="Freeform 383"/>
              <p:cNvSpPr>
                <a:spLocks/>
              </p:cNvSpPr>
              <p:nvPr/>
            </p:nvSpPr>
            <p:spPr bwMode="auto">
              <a:xfrm>
                <a:off x="3668" y="2333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59 w 237"/>
                  <a:gd name="T3" fmla="*/ 74 h 149"/>
                  <a:gd name="T4" fmla="*/ 47 w 237"/>
                  <a:gd name="T5" fmla="*/ 74 h 149"/>
                  <a:gd name="T6" fmla="*/ 36 w 237"/>
                  <a:gd name="T7" fmla="*/ 71 h 149"/>
                  <a:gd name="T8" fmla="*/ 26 w 237"/>
                  <a:gd name="T9" fmla="*/ 68 h 149"/>
                  <a:gd name="T10" fmla="*/ 17 w 237"/>
                  <a:gd name="T11" fmla="*/ 63 h 149"/>
                  <a:gd name="T12" fmla="*/ 10 w 237"/>
                  <a:gd name="T13" fmla="*/ 58 h 149"/>
                  <a:gd name="T14" fmla="*/ 5 w 237"/>
                  <a:gd name="T15" fmla="*/ 52 h 149"/>
                  <a:gd name="T16" fmla="*/ 1 w 237"/>
                  <a:gd name="T17" fmla="*/ 45 h 149"/>
                  <a:gd name="T18" fmla="*/ 0 w 237"/>
                  <a:gd name="T19" fmla="*/ 37 h 149"/>
                  <a:gd name="T20" fmla="*/ 0 w 237"/>
                  <a:gd name="T21" fmla="*/ 37 h 149"/>
                  <a:gd name="T22" fmla="*/ 1 w 237"/>
                  <a:gd name="T23" fmla="*/ 30 h 149"/>
                  <a:gd name="T24" fmla="*/ 5 w 237"/>
                  <a:gd name="T25" fmla="*/ 23 h 149"/>
                  <a:gd name="T26" fmla="*/ 10 w 237"/>
                  <a:gd name="T27" fmla="*/ 17 h 149"/>
                  <a:gd name="T28" fmla="*/ 17 w 237"/>
                  <a:gd name="T29" fmla="*/ 11 h 149"/>
                  <a:gd name="T30" fmla="*/ 26 w 237"/>
                  <a:gd name="T31" fmla="*/ 6 h 149"/>
                  <a:gd name="T32" fmla="*/ 36 w 237"/>
                  <a:gd name="T33" fmla="*/ 3 h 149"/>
                  <a:gd name="T34" fmla="*/ 47 w 237"/>
                  <a:gd name="T35" fmla="*/ 0 h 149"/>
                  <a:gd name="T36" fmla="*/ 59 w 237"/>
                  <a:gd name="T37" fmla="*/ 0 h 149"/>
                  <a:gd name="T38" fmla="*/ 59 w 237"/>
                  <a:gd name="T39" fmla="*/ 0 h 149"/>
                  <a:gd name="T40" fmla="*/ 72 w 237"/>
                  <a:gd name="T41" fmla="*/ 0 h 149"/>
                  <a:gd name="T42" fmla="*/ 82 w 237"/>
                  <a:gd name="T43" fmla="*/ 3 h 149"/>
                  <a:gd name="T44" fmla="*/ 93 w 237"/>
                  <a:gd name="T45" fmla="*/ 6 h 149"/>
                  <a:gd name="T46" fmla="*/ 101 w 237"/>
                  <a:gd name="T47" fmla="*/ 11 h 149"/>
                  <a:gd name="T48" fmla="*/ 108 w 237"/>
                  <a:gd name="T49" fmla="*/ 17 h 149"/>
                  <a:gd name="T50" fmla="*/ 114 w 237"/>
                  <a:gd name="T51" fmla="*/ 23 h 149"/>
                  <a:gd name="T52" fmla="*/ 118 w 237"/>
                  <a:gd name="T53" fmla="*/ 30 h 149"/>
                  <a:gd name="T54" fmla="*/ 119 w 237"/>
                  <a:gd name="T55" fmla="*/ 37 h 149"/>
                  <a:gd name="T56" fmla="*/ 119 w 237"/>
                  <a:gd name="T57" fmla="*/ 37 h 149"/>
                  <a:gd name="T58" fmla="*/ 118 w 237"/>
                  <a:gd name="T59" fmla="*/ 45 h 149"/>
                  <a:gd name="T60" fmla="*/ 114 w 237"/>
                  <a:gd name="T61" fmla="*/ 52 h 149"/>
                  <a:gd name="T62" fmla="*/ 108 w 237"/>
                  <a:gd name="T63" fmla="*/ 58 h 149"/>
                  <a:gd name="T64" fmla="*/ 101 w 237"/>
                  <a:gd name="T65" fmla="*/ 63 h 149"/>
                  <a:gd name="T66" fmla="*/ 93 w 237"/>
                  <a:gd name="T67" fmla="*/ 68 h 149"/>
                  <a:gd name="T68" fmla="*/ 82 w 237"/>
                  <a:gd name="T69" fmla="*/ 71 h 149"/>
                  <a:gd name="T70" fmla="*/ 72 w 237"/>
                  <a:gd name="T71" fmla="*/ 74 h 149"/>
                  <a:gd name="T72" fmla="*/ 59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8" y="149"/>
                    </a:moveTo>
                    <a:lnTo>
                      <a:pt x="118" y="149"/>
                    </a:lnTo>
                    <a:lnTo>
                      <a:pt x="94" y="148"/>
                    </a:lnTo>
                    <a:lnTo>
                      <a:pt x="72" y="143"/>
                    </a:lnTo>
                    <a:lnTo>
                      <a:pt x="52" y="136"/>
                    </a:lnTo>
                    <a:lnTo>
                      <a:pt x="34" y="127"/>
                    </a:lnTo>
                    <a:lnTo>
                      <a:pt x="20" y="117"/>
                    </a:lnTo>
                    <a:lnTo>
                      <a:pt x="9" y="104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0" y="34"/>
                    </a:lnTo>
                    <a:lnTo>
                      <a:pt x="34" y="22"/>
                    </a:lnTo>
                    <a:lnTo>
                      <a:pt x="52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3" y="1"/>
                    </a:lnTo>
                    <a:lnTo>
                      <a:pt x="164" y="6"/>
                    </a:lnTo>
                    <a:lnTo>
                      <a:pt x="185" y="13"/>
                    </a:lnTo>
                    <a:lnTo>
                      <a:pt x="202" y="22"/>
                    </a:lnTo>
                    <a:lnTo>
                      <a:pt x="216" y="34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4"/>
                    </a:lnTo>
                    <a:lnTo>
                      <a:pt x="216" y="117"/>
                    </a:lnTo>
                    <a:lnTo>
                      <a:pt x="202" y="127"/>
                    </a:lnTo>
                    <a:lnTo>
                      <a:pt x="185" y="136"/>
                    </a:lnTo>
                    <a:lnTo>
                      <a:pt x="164" y="143"/>
                    </a:lnTo>
                    <a:lnTo>
                      <a:pt x="143" y="148"/>
                    </a:lnTo>
                    <a:lnTo>
                      <a:pt x="118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7" name="Freeform 384"/>
              <p:cNvSpPr>
                <a:spLocks/>
              </p:cNvSpPr>
              <p:nvPr/>
            </p:nvSpPr>
            <p:spPr bwMode="auto">
              <a:xfrm>
                <a:off x="3658" y="2377"/>
                <a:ext cx="138" cy="46"/>
              </a:xfrm>
              <a:custGeom>
                <a:avLst/>
                <a:gdLst>
                  <a:gd name="T0" fmla="*/ 0 w 275"/>
                  <a:gd name="T1" fmla="*/ 1 h 92"/>
                  <a:gd name="T2" fmla="*/ 3 w 275"/>
                  <a:gd name="T3" fmla="*/ 14 h 92"/>
                  <a:gd name="T4" fmla="*/ 6 w 275"/>
                  <a:gd name="T5" fmla="*/ 22 h 92"/>
                  <a:gd name="T6" fmla="*/ 11 w 275"/>
                  <a:gd name="T7" fmla="*/ 28 h 92"/>
                  <a:gd name="T8" fmla="*/ 18 w 275"/>
                  <a:gd name="T9" fmla="*/ 33 h 92"/>
                  <a:gd name="T10" fmla="*/ 25 w 275"/>
                  <a:gd name="T11" fmla="*/ 38 h 92"/>
                  <a:gd name="T12" fmla="*/ 34 w 275"/>
                  <a:gd name="T13" fmla="*/ 42 h 92"/>
                  <a:gd name="T14" fmla="*/ 44 w 275"/>
                  <a:gd name="T15" fmla="*/ 44 h 92"/>
                  <a:gd name="T16" fmla="*/ 56 w 275"/>
                  <a:gd name="T17" fmla="*/ 46 h 92"/>
                  <a:gd name="T18" fmla="*/ 69 w 275"/>
                  <a:gd name="T19" fmla="*/ 46 h 92"/>
                  <a:gd name="T20" fmla="*/ 79 w 275"/>
                  <a:gd name="T21" fmla="*/ 46 h 92"/>
                  <a:gd name="T22" fmla="*/ 90 w 275"/>
                  <a:gd name="T23" fmla="*/ 43 h 92"/>
                  <a:gd name="T24" fmla="*/ 101 w 275"/>
                  <a:gd name="T25" fmla="*/ 40 h 92"/>
                  <a:gd name="T26" fmla="*/ 110 w 275"/>
                  <a:gd name="T27" fmla="*/ 36 h 92"/>
                  <a:gd name="T28" fmla="*/ 119 w 275"/>
                  <a:gd name="T29" fmla="*/ 31 h 92"/>
                  <a:gd name="T30" fmla="*/ 126 w 275"/>
                  <a:gd name="T31" fmla="*/ 26 h 92"/>
                  <a:gd name="T32" fmla="*/ 132 w 275"/>
                  <a:gd name="T33" fmla="*/ 20 h 92"/>
                  <a:gd name="T34" fmla="*/ 136 w 275"/>
                  <a:gd name="T35" fmla="*/ 13 h 92"/>
                  <a:gd name="T36" fmla="*/ 138 w 275"/>
                  <a:gd name="T37" fmla="*/ 0 h 92"/>
                  <a:gd name="T38" fmla="*/ 135 w 275"/>
                  <a:gd name="T39" fmla="*/ 7 h 92"/>
                  <a:gd name="T40" fmla="*/ 129 w 275"/>
                  <a:gd name="T41" fmla="*/ 15 h 92"/>
                  <a:gd name="T42" fmla="*/ 122 w 275"/>
                  <a:gd name="T43" fmla="*/ 21 h 92"/>
                  <a:gd name="T44" fmla="*/ 114 w 275"/>
                  <a:gd name="T45" fmla="*/ 26 h 92"/>
                  <a:gd name="T46" fmla="*/ 105 w 275"/>
                  <a:gd name="T47" fmla="*/ 31 h 92"/>
                  <a:gd name="T48" fmla="*/ 94 w 275"/>
                  <a:gd name="T49" fmla="*/ 34 h 92"/>
                  <a:gd name="T50" fmla="*/ 82 w 275"/>
                  <a:gd name="T51" fmla="*/ 36 h 92"/>
                  <a:gd name="T52" fmla="*/ 69 w 275"/>
                  <a:gd name="T53" fmla="*/ 37 h 92"/>
                  <a:gd name="T54" fmla="*/ 56 w 275"/>
                  <a:gd name="T55" fmla="*/ 36 h 92"/>
                  <a:gd name="T56" fmla="*/ 45 w 275"/>
                  <a:gd name="T57" fmla="*/ 35 h 92"/>
                  <a:gd name="T58" fmla="*/ 34 w 275"/>
                  <a:gd name="T59" fmla="*/ 31 h 92"/>
                  <a:gd name="T60" fmla="*/ 25 w 275"/>
                  <a:gd name="T61" fmla="*/ 27 h 92"/>
                  <a:gd name="T62" fmla="*/ 16 w 275"/>
                  <a:gd name="T63" fmla="*/ 22 h 92"/>
                  <a:gd name="T64" fmla="*/ 10 w 275"/>
                  <a:gd name="T65" fmla="*/ 15 h 92"/>
                  <a:gd name="T66" fmla="*/ 4 w 275"/>
                  <a:gd name="T67" fmla="*/ 9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2"/>
                    </a:moveTo>
                    <a:lnTo>
                      <a:pt x="5" y="29"/>
                    </a:lnTo>
                    <a:lnTo>
                      <a:pt x="12" y="43"/>
                    </a:lnTo>
                    <a:lnTo>
                      <a:pt x="22" y="56"/>
                    </a:lnTo>
                    <a:lnTo>
                      <a:pt x="35" y="66"/>
                    </a:lnTo>
                    <a:lnTo>
                      <a:pt x="50" y="76"/>
                    </a:lnTo>
                    <a:lnTo>
                      <a:pt x="68" y="83"/>
                    </a:lnTo>
                    <a:lnTo>
                      <a:pt x="88" y="87"/>
                    </a:lnTo>
                    <a:lnTo>
                      <a:pt x="112" y="91"/>
                    </a:lnTo>
                    <a:lnTo>
                      <a:pt x="137" y="92"/>
                    </a:lnTo>
                    <a:lnTo>
                      <a:pt x="158" y="91"/>
                    </a:lnTo>
                    <a:lnTo>
                      <a:pt x="180" y="86"/>
                    </a:lnTo>
                    <a:lnTo>
                      <a:pt x="201" y="80"/>
                    </a:lnTo>
                    <a:lnTo>
                      <a:pt x="220" y="72"/>
                    </a:lnTo>
                    <a:lnTo>
                      <a:pt x="237" y="63"/>
                    </a:lnTo>
                    <a:lnTo>
                      <a:pt x="252" y="52"/>
                    </a:lnTo>
                    <a:lnTo>
                      <a:pt x="264" y="39"/>
                    </a:lnTo>
                    <a:lnTo>
                      <a:pt x="271" y="26"/>
                    </a:lnTo>
                    <a:lnTo>
                      <a:pt x="275" y="0"/>
                    </a:lnTo>
                    <a:lnTo>
                      <a:pt x="269" y="15"/>
                    </a:lnTo>
                    <a:lnTo>
                      <a:pt x="258" y="30"/>
                    </a:lnTo>
                    <a:lnTo>
                      <a:pt x="244" y="42"/>
                    </a:lnTo>
                    <a:lnTo>
                      <a:pt x="228" y="53"/>
                    </a:lnTo>
                    <a:lnTo>
                      <a:pt x="209" y="62"/>
                    </a:lnTo>
                    <a:lnTo>
                      <a:pt x="187" y="68"/>
                    </a:lnTo>
                    <a:lnTo>
                      <a:pt x="163" y="72"/>
                    </a:lnTo>
                    <a:lnTo>
                      <a:pt x="137" y="73"/>
                    </a:lnTo>
                    <a:lnTo>
                      <a:pt x="112" y="72"/>
                    </a:lnTo>
                    <a:lnTo>
                      <a:pt x="89" y="69"/>
                    </a:lnTo>
                    <a:lnTo>
                      <a:pt x="67" y="62"/>
                    </a:lnTo>
                    <a:lnTo>
                      <a:pt x="49" y="54"/>
                    </a:lnTo>
                    <a:lnTo>
                      <a:pt x="32" y="43"/>
                    </a:lnTo>
                    <a:lnTo>
                      <a:pt x="19" y="31"/>
                    </a:lnTo>
                    <a:lnTo>
                      <a:pt x="8" y="17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8" name="Freeform 385"/>
              <p:cNvSpPr>
                <a:spLocks/>
              </p:cNvSpPr>
              <p:nvPr/>
            </p:nvSpPr>
            <p:spPr bwMode="auto">
              <a:xfrm>
                <a:off x="3660" y="2302"/>
                <a:ext cx="140" cy="88"/>
              </a:xfrm>
              <a:custGeom>
                <a:avLst/>
                <a:gdLst>
                  <a:gd name="T0" fmla="*/ 138 w 279"/>
                  <a:gd name="T1" fmla="*/ 54 h 175"/>
                  <a:gd name="T2" fmla="*/ 134 w 279"/>
                  <a:gd name="T3" fmla="*/ 61 h 175"/>
                  <a:gd name="T4" fmla="*/ 129 w 279"/>
                  <a:gd name="T5" fmla="*/ 68 h 175"/>
                  <a:gd name="T6" fmla="*/ 122 w 279"/>
                  <a:gd name="T7" fmla="*/ 73 h 175"/>
                  <a:gd name="T8" fmla="*/ 114 w 279"/>
                  <a:gd name="T9" fmla="*/ 78 h 175"/>
                  <a:gd name="T10" fmla="*/ 104 w 279"/>
                  <a:gd name="T11" fmla="*/ 82 h 175"/>
                  <a:gd name="T12" fmla="*/ 93 w 279"/>
                  <a:gd name="T13" fmla="*/ 85 h 175"/>
                  <a:gd name="T14" fmla="*/ 82 w 279"/>
                  <a:gd name="T15" fmla="*/ 87 h 175"/>
                  <a:gd name="T16" fmla="*/ 70 w 279"/>
                  <a:gd name="T17" fmla="*/ 88 h 175"/>
                  <a:gd name="T18" fmla="*/ 57 w 279"/>
                  <a:gd name="T19" fmla="*/ 87 h 175"/>
                  <a:gd name="T20" fmla="*/ 46 w 279"/>
                  <a:gd name="T21" fmla="*/ 85 h 175"/>
                  <a:gd name="T22" fmla="*/ 35 w 279"/>
                  <a:gd name="T23" fmla="*/ 82 h 175"/>
                  <a:gd name="T24" fmla="*/ 25 w 279"/>
                  <a:gd name="T25" fmla="*/ 77 h 175"/>
                  <a:gd name="T26" fmla="*/ 16 w 279"/>
                  <a:gd name="T27" fmla="*/ 72 h 175"/>
                  <a:gd name="T28" fmla="*/ 9 w 279"/>
                  <a:gd name="T29" fmla="*/ 66 h 175"/>
                  <a:gd name="T30" fmla="*/ 5 w 279"/>
                  <a:gd name="T31" fmla="*/ 60 h 175"/>
                  <a:gd name="T32" fmla="*/ 1 w 279"/>
                  <a:gd name="T33" fmla="*/ 52 h 175"/>
                  <a:gd name="T34" fmla="*/ 1 w 279"/>
                  <a:gd name="T35" fmla="*/ 50 h 175"/>
                  <a:gd name="T36" fmla="*/ 1 w 279"/>
                  <a:gd name="T37" fmla="*/ 48 h 175"/>
                  <a:gd name="T38" fmla="*/ 0 w 279"/>
                  <a:gd name="T39" fmla="*/ 46 h 175"/>
                  <a:gd name="T40" fmla="*/ 0 w 279"/>
                  <a:gd name="T41" fmla="*/ 44 h 175"/>
                  <a:gd name="T42" fmla="*/ 1 w 279"/>
                  <a:gd name="T43" fmla="*/ 35 h 175"/>
                  <a:gd name="T44" fmla="*/ 5 w 279"/>
                  <a:gd name="T45" fmla="*/ 27 h 175"/>
                  <a:gd name="T46" fmla="*/ 12 w 279"/>
                  <a:gd name="T47" fmla="*/ 19 h 175"/>
                  <a:gd name="T48" fmla="*/ 20 w 279"/>
                  <a:gd name="T49" fmla="*/ 13 h 175"/>
                  <a:gd name="T50" fmla="*/ 31 w 279"/>
                  <a:gd name="T51" fmla="*/ 8 h 175"/>
                  <a:gd name="T52" fmla="*/ 43 w 279"/>
                  <a:gd name="T53" fmla="*/ 4 h 175"/>
                  <a:gd name="T54" fmla="*/ 56 w 279"/>
                  <a:gd name="T55" fmla="*/ 2 h 175"/>
                  <a:gd name="T56" fmla="*/ 70 w 279"/>
                  <a:gd name="T57" fmla="*/ 0 h 175"/>
                  <a:gd name="T58" fmla="*/ 84 w 279"/>
                  <a:gd name="T59" fmla="*/ 2 h 175"/>
                  <a:gd name="T60" fmla="*/ 97 w 279"/>
                  <a:gd name="T61" fmla="*/ 4 h 175"/>
                  <a:gd name="T62" fmla="*/ 109 w 279"/>
                  <a:gd name="T63" fmla="*/ 8 h 175"/>
                  <a:gd name="T64" fmla="*/ 119 w 279"/>
                  <a:gd name="T65" fmla="*/ 13 h 175"/>
                  <a:gd name="T66" fmla="*/ 127 w 279"/>
                  <a:gd name="T67" fmla="*/ 19 h 175"/>
                  <a:gd name="T68" fmla="*/ 134 w 279"/>
                  <a:gd name="T69" fmla="*/ 27 h 175"/>
                  <a:gd name="T70" fmla="*/ 138 w 279"/>
                  <a:gd name="T71" fmla="*/ 35 h 175"/>
                  <a:gd name="T72" fmla="*/ 140 w 279"/>
                  <a:gd name="T73" fmla="*/ 44 h 175"/>
                  <a:gd name="T74" fmla="*/ 140 w 279"/>
                  <a:gd name="T75" fmla="*/ 46 h 175"/>
                  <a:gd name="T76" fmla="*/ 139 w 279"/>
                  <a:gd name="T77" fmla="*/ 49 h 175"/>
                  <a:gd name="T78" fmla="*/ 138 w 279"/>
                  <a:gd name="T79" fmla="*/ 52 h 175"/>
                  <a:gd name="T80" fmla="*/ 138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275" y="107"/>
                    </a:moveTo>
                    <a:lnTo>
                      <a:pt x="268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6"/>
                    </a:lnTo>
                    <a:lnTo>
                      <a:pt x="208" y="164"/>
                    </a:lnTo>
                    <a:lnTo>
                      <a:pt x="186" y="170"/>
                    </a:lnTo>
                    <a:lnTo>
                      <a:pt x="163" y="174"/>
                    </a:lnTo>
                    <a:lnTo>
                      <a:pt x="139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4"/>
                    </a:lnTo>
                    <a:lnTo>
                      <a:pt x="49" y="154"/>
                    </a:lnTo>
                    <a:lnTo>
                      <a:pt x="32" y="144"/>
                    </a:lnTo>
                    <a:lnTo>
                      <a:pt x="18" y="131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0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1" y="3"/>
                    </a:lnTo>
                    <a:lnTo>
                      <a:pt x="139" y="0"/>
                    </a:lnTo>
                    <a:lnTo>
                      <a:pt x="167" y="3"/>
                    </a:lnTo>
                    <a:lnTo>
                      <a:pt x="193" y="7"/>
                    </a:lnTo>
                    <a:lnTo>
                      <a:pt x="217" y="15"/>
                    </a:lnTo>
                    <a:lnTo>
                      <a:pt x="238" y="26"/>
                    </a:lnTo>
                    <a:lnTo>
                      <a:pt x="254" y="38"/>
                    </a:lnTo>
                    <a:lnTo>
                      <a:pt x="268" y="53"/>
                    </a:lnTo>
                    <a:lnTo>
                      <a:pt x="276" y="70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7" y="98"/>
                    </a:lnTo>
                    <a:lnTo>
                      <a:pt x="276" y="103"/>
                    </a:lnTo>
                    <a:lnTo>
                      <a:pt x="275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9" name="Freeform 386"/>
              <p:cNvSpPr>
                <a:spLocks/>
              </p:cNvSpPr>
              <p:nvPr/>
            </p:nvSpPr>
            <p:spPr bwMode="auto">
              <a:xfrm>
                <a:off x="3660" y="2302"/>
                <a:ext cx="140" cy="88"/>
              </a:xfrm>
              <a:custGeom>
                <a:avLst/>
                <a:gdLst>
                  <a:gd name="T0" fmla="*/ 138 w 279"/>
                  <a:gd name="T1" fmla="*/ 54 h 175"/>
                  <a:gd name="T2" fmla="*/ 138 w 279"/>
                  <a:gd name="T3" fmla="*/ 54 h 175"/>
                  <a:gd name="T4" fmla="*/ 134 w 279"/>
                  <a:gd name="T5" fmla="*/ 61 h 175"/>
                  <a:gd name="T6" fmla="*/ 129 w 279"/>
                  <a:gd name="T7" fmla="*/ 68 h 175"/>
                  <a:gd name="T8" fmla="*/ 122 w 279"/>
                  <a:gd name="T9" fmla="*/ 73 h 175"/>
                  <a:gd name="T10" fmla="*/ 114 w 279"/>
                  <a:gd name="T11" fmla="*/ 78 h 175"/>
                  <a:gd name="T12" fmla="*/ 104 w 279"/>
                  <a:gd name="T13" fmla="*/ 82 h 175"/>
                  <a:gd name="T14" fmla="*/ 93 w 279"/>
                  <a:gd name="T15" fmla="*/ 85 h 175"/>
                  <a:gd name="T16" fmla="*/ 82 w 279"/>
                  <a:gd name="T17" fmla="*/ 87 h 175"/>
                  <a:gd name="T18" fmla="*/ 70 w 279"/>
                  <a:gd name="T19" fmla="*/ 88 h 175"/>
                  <a:gd name="T20" fmla="*/ 70 w 279"/>
                  <a:gd name="T21" fmla="*/ 88 h 175"/>
                  <a:gd name="T22" fmla="*/ 57 w 279"/>
                  <a:gd name="T23" fmla="*/ 87 h 175"/>
                  <a:gd name="T24" fmla="*/ 46 w 279"/>
                  <a:gd name="T25" fmla="*/ 85 h 175"/>
                  <a:gd name="T26" fmla="*/ 35 w 279"/>
                  <a:gd name="T27" fmla="*/ 82 h 175"/>
                  <a:gd name="T28" fmla="*/ 25 w 279"/>
                  <a:gd name="T29" fmla="*/ 77 h 175"/>
                  <a:gd name="T30" fmla="*/ 16 w 279"/>
                  <a:gd name="T31" fmla="*/ 72 h 175"/>
                  <a:gd name="T32" fmla="*/ 9 w 279"/>
                  <a:gd name="T33" fmla="*/ 66 h 175"/>
                  <a:gd name="T34" fmla="*/ 5 w 279"/>
                  <a:gd name="T35" fmla="*/ 60 h 175"/>
                  <a:gd name="T36" fmla="*/ 1 w 279"/>
                  <a:gd name="T37" fmla="*/ 52 h 175"/>
                  <a:gd name="T38" fmla="*/ 1 w 279"/>
                  <a:gd name="T39" fmla="*/ 52 h 175"/>
                  <a:gd name="T40" fmla="*/ 1 w 279"/>
                  <a:gd name="T41" fmla="*/ 50 h 175"/>
                  <a:gd name="T42" fmla="*/ 1 w 279"/>
                  <a:gd name="T43" fmla="*/ 48 h 175"/>
                  <a:gd name="T44" fmla="*/ 0 w 279"/>
                  <a:gd name="T45" fmla="*/ 46 h 175"/>
                  <a:gd name="T46" fmla="*/ 0 w 279"/>
                  <a:gd name="T47" fmla="*/ 44 h 175"/>
                  <a:gd name="T48" fmla="*/ 0 w 279"/>
                  <a:gd name="T49" fmla="*/ 44 h 175"/>
                  <a:gd name="T50" fmla="*/ 1 w 279"/>
                  <a:gd name="T51" fmla="*/ 35 h 175"/>
                  <a:gd name="T52" fmla="*/ 5 w 279"/>
                  <a:gd name="T53" fmla="*/ 27 h 175"/>
                  <a:gd name="T54" fmla="*/ 12 w 279"/>
                  <a:gd name="T55" fmla="*/ 19 h 175"/>
                  <a:gd name="T56" fmla="*/ 20 w 279"/>
                  <a:gd name="T57" fmla="*/ 13 h 175"/>
                  <a:gd name="T58" fmla="*/ 31 w 279"/>
                  <a:gd name="T59" fmla="*/ 8 h 175"/>
                  <a:gd name="T60" fmla="*/ 43 w 279"/>
                  <a:gd name="T61" fmla="*/ 4 h 175"/>
                  <a:gd name="T62" fmla="*/ 56 w 279"/>
                  <a:gd name="T63" fmla="*/ 2 h 175"/>
                  <a:gd name="T64" fmla="*/ 70 w 279"/>
                  <a:gd name="T65" fmla="*/ 0 h 175"/>
                  <a:gd name="T66" fmla="*/ 70 w 279"/>
                  <a:gd name="T67" fmla="*/ 0 h 175"/>
                  <a:gd name="T68" fmla="*/ 84 w 279"/>
                  <a:gd name="T69" fmla="*/ 2 h 175"/>
                  <a:gd name="T70" fmla="*/ 97 w 279"/>
                  <a:gd name="T71" fmla="*/ 4 h 175"/>
                  <a:gd name="T72" fmla="*/ 109 w 279"/>
                  <a:gd name="T73" fmla="*/ 8 h 175"/>
                  <a:gd name="T74" fmla="*/ 119 w 279"/>
                  <a:gd name="T75" fmla="*/ 13 h 175"/>
                  <a:gd name="T76" fmla="*/ 127 w 279"/>
                  <a:gd name="T77" fmla="*/ 19 h 175"/>
                  <a:gd name="T78" fmla="*/ 134 w 279"/>
                  <a:gd name="T79" fmla="*/ 27 h 175"/>
                  <a:gd name="T80" fmla="*/ 138 w 279"/>
                  <a:gd name="T81" fmla="*/ 35 h 175"/>
                  <a:gd name="T82" fmla="*/ 140 w 279"/>
                  <a:gd name="T83" fmla="*/ 44 h 175"/>
                  <a:gd name="T84" fmla="*/ 140 w 279"/>
                  <a:gd name="T85" fmla="*/ 44 h 175"/>
                  <a:gd name="T86" fmla="*/ 140 w 279"/>
                  <a:gd name="T87" fmla="*/ 46 h 175"/>
                  <a:gd name="T88" fmla="*/ 139 w 279"/>
                  <a:gd name="T89" fmla="*/ 49 h 175"/>
                  <a:gd name="T90" fmla="*/ 138 w 279"/>
                  <a:gd name="T91" fmla="*/ 52 h 175"/>
                  <a:gd name="T92" fmla="*/ 138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275" y="107"/>
                    </a:moveTo>
                    <a:lnTo>
                      <a:pt x="275" y="107"/>
                    </a:lnTo>
                    <a:lnTo>
                      <a:pt x="268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6"/>
                    </a:lnTo>
                    <a:lnTo>
                      <a:pt x="208" y="164"/>
                    </a:lnTo>
                    <a:lnTo>
                      <a:pt x="186" y="170"/>
                    </a:lnTo>
                    <a:lnTo>
                      <a:pt x="163" y="174"/>
                    </a:lnTo>
                    <a:lnTo>
                      <a:pt x="139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4"/>
                    </a:lnTo>
                    <a:lnTo>
                      <a:pt x="49" y="154"/>
                    </a:lnTo>
                    <a:lnTo>
                      <a:pt x="32" y="144"/>
                    </a:lnTo>
                    <a:lnTo>
                      <a:pt x="18" y="131"/>
                    </a:lnTo>
                    <a:lnTo>
                      <a:pt x="9" y="119"/>
                    </a:lnTo>
                    <a:lnTo>
                      <a:pt x="2" y="104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0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1" y="3"/>
                    </a:lnTo>
                    <a:lnTo>
                      <a:pt x="139" y="0"/>
                    </a:lnTo>
                    <a:lnTo>
                      <a:pt x="167" y="3"/>
                    </a:lnTo>
                    <a:lnTo>
                      <a:pt x="193" y="7"/>
                    </a:lnTo>
                    <a:lnTo>
                      <a:pt x="217" y="15"/>
                    </a:lnTo>
                    <a:lnTo>
                      <a:pt x="238" y="26"/>
                    </a:lnTo>
                    <a:lnTo>
                      <a:pt x="254" y="38"/>
                    </a:lnTo>
                    <a:lnTo>
                      <a:pt x="268" y="53"/>
                    </a:lnTo>
                    <a:lnTo>
                      <a:pt x="276" y="70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7" y="98"/>
                    </a:lnTo>
                    <a:lnTo>
                      <a:pt x="276" y="103"/>
                    </a:lnTo>
                    <a:lnTo>
                      <a:pt x="275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0" name="Freeform 387"/>
              <p:cNvSpPr>
                <a:spLocks/>
              </p:cNvSpPr>
              <p:nvPr/>
            </p:nvSpPr>
            <p:spPr bwMode="auto">
              <a:xfrm>
                <a:off x="3671" y="2310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47 w 237"/>
                  <a:gd name="T3" fmla="*/ 73 h 149"/>
                  <a:gd name="T4" fmla="*/ 36 w 237"/>
                  <a:gd name="T5" fmla="*/ 71 h 149"/>
                  <a:gd name="T6" fmla="*/ 26 w 237"/>
                  <a:gd name="T7" fmla="*/ 68 h 149"/>
                  <a:gd name="T8" fmla="*/ 17 w 237"/>
                  <a:gd name="T9" fmla="*/ 63 h 149"/>
                  <a:gd name="T10" fmla="*/ 10 w 237"/>
                  <a:gd name="T11" fmla="*/ 57 h 149"/>
                  <a:gd name="T12" fmla="*/ 5 w 237"/>
                  <a:gd name="T13" fmla="*/ 51 h 149"/>
                  <a:gd name="T14" fmla="*/ 1 w 237"/>
                  <a:gd name="T15" fmla="*/ 44 h 149"/>
                  <a:gd name="T16" fmla="*/ 0 w 237"/>
                  <a:gd name="T17" fmla="*/ 37 h 149"/>
                  <a:gd name="T18" fmla="*/ 1 w 237"/>
                  <a:gd name="T19" fmla="*/ 29 h 149"/>
                  <a:gd name="T20" fmla="*/ 5 w 237"/>
                  <a:gd name="T21" fmla="*/ 22 h 149"/>
                  <a:gd name="T22" fmla="*/ 10 w 237"/>
                  <a:gd name="T23" fmla="*/ 16 h 149"/>
                  <a:gd name="T24" fmla="*/ 17 w 237"/>
                  <a:gd name="T25" fmla="*/ 11 h 149"/>
                  <a:gd name="T26" fmla="*/ 26 w 237"/>
                  <a:gd name="T27" fmla="*/ 6 h 149"/>
                  <a:gd name="T28" fmla="*/ 36 w 237"/>
                  <a:gd name="T29" fmla="*/ 3 h 149"/>
                  <a:gd name="T30" fmla="*/ 47 w 237"/>
                  <a:gd name="T31" fmla="*/ 0 h 149"/>
                  <a:gd name="T32" fmla="*/ 59 w 237"/>
                  <a:gd name="T33" fmla="*/ 0 h 149"/>
                  <a:gd name="T34" fmla="*/ 71 w 237"/>
                  <a:gd name="T35" fmla="*/ 0 h 149"/>
                  <a:gd name="T36" fmla="*/ 82 w 237"/>
                  <a:gd name="T37" fmla="*/ 3 h 149"/>
                  <a:gd name="T38" fmla="*/ 93 w 237"/>
                  <a:gd name="T39" fmla="*/ 6 h 149"/>
                  <a:gd name="T40" fmla="*/ 101 w 237"/>
                  <a:gd name="T41" fmla="*/ 11 h 149"/>
                  <a:gd name="T42" fmla="*/ 108 w 237"/>
                  <a:gd name="T43" fmla="*/ 16 h 149"/>
                  <a:gd name="T44" fmla="*/ 114 w 237"/>
                  <a:gd name="T45" fmla="*/ 22 h 149"/>
                  <a:gd name="T46" fmla="*/ 118 w 237"/>
                  <a:gd name="T47" fmla="*/ 29 h 149"/>
                  <a:gd name="T48" fmla="*/ 119 w 237"/>
                  <a:gd name="T49" fmla="*/ 37 h 149"/>
                  <a:gd name="T50" fmla="*/ 118 w 237"/>
                  <a:gd name="T51" fmla="*/ 44 h 149"/>
                  <a:gd name="T52" fmla="*/ 114 w 237"/>
                  <a:gd name="T53" fmla="*/ 51 h 149"/>
                  <a:gd name="T54" fmla="*/ 108 w 237"/>
                  <a:gd name="T55" fmla="*/ 57 h 149"/>
                  <a:gd name="T56" fmla="*/ 101 w 237"/>
                  <a:gd name="T57" fmla="*/ 63 h 149"/>
                  <a:gd name="T58" fmla="*/ 93 w 237"/>
                  <a:gd name="T59" fmla="*/ 68 h 149"/>
                  <a:gd name="T60" fmla="*/ 82 w 237"/>
                  <a:gd name="T61" fmla="*/ 71 h 149"/>
                  <a:gd name="T62" fmla="*/ 71 w 237"/>
                  <a:gd name="T63" fmla="*/ 73 h 149"/>
                  <a:gd name="T64" fmla="*/ 59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8" y="149"/>
                    </a:moveTo>
                    <a:lnTo>
                      <a:pt x="94" y="147"/>
                    </a:lnTo>
                    <a:lnTo>
                      <a:pt x="72" y="143"/>
                    </a:lnTo>
                    <a:lnTo>
                      <a:pt x="51" y="136"/>
                    </a:lnTo>
                    <a:lnTo>
                      <a:pt x="34" y="127"/>
                    </a:lnTo>
                    <a:lnTo>
                      <a:pt x="20" y="115"/>
                    </a:lnTo>
                    <a:lnTo>
                      <a:pt x="9" y="103"/>
                    </a:lnTo>
                    <a:lnTo>
                      <a:pt x="2" y="89"/>
                    </a:lnTo>
                    <a:lnTo>
                      <a:pt x="0" y="74"/>
                    </a:lnTo>
                    <a:lnTo>
                      <a:pt x="2" y="59"/>
                    </a:lnTo>
                    <a:lnTo>
                      <a:pt x="9" y="45"/>
                    </a:lnTo>
                    <a:lnTo>
                      <a:pt x="20" y="32"/>
                    </a:lnTo>
                    <a:lnTo>
                      <a:pt x="34" y="22"/>
                    </a:lnTo>
                    <a:lnTo>
                      <a:pt x="51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2" y="1"/>
                    </a:lnTo>
                    <a:lnTo>
                      <a:pt x="164" y="6"/>
                    </a:lnTo>
                    <a:lnTo>
                      <a:pt x="185" y="13"/>
                    </a:lnTo>
                    <a:lnTo>
                      <a:pt x="202" y="22"/>
                    </a:lnTo>
                    <a:lnTo>
                      <a:pt x="216" y="32"/>
                    </a:lnTo>
                    <a:lnTo>
                      <a:pt x="228" y="45"/>
                    </a:lnTo>
                    <a:lnTo>
                      <a:pt x="235" y="59"/>
                    </a:lnTo>
                    <a:lnTo>
                      <a:pt x="237" y="74"/>
                    </a:lnTo>
                    <a:lnTo>
                      <a:pt x="235" y="89"/>
                    </a:lnTo>
                    <a:lnTo>
                      <a:pt x="228" y="103"/>
                    </a:lnTo>
                    <a:lnTo>
                      <a:pt x="216" y="115"/>
                    </a:lnTo>
                    <a:lnTo>
                      <a:pt x="202" y="127"/>
                    </a:lnTo>
                    <a:lnTo>
                      <a:pt x="185" y="136"/>
                    </a:lnTo>
                    <a:lnTo>
                      <a:pt x="164" y="143"/>
                    </a:lnTo>
                    <a:lnTo>
                      <a:pt x="142" y="147"/>
                    </a:lnTo>
                    <a:lnTo>
                      <a:pt x="118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1" name="Freeform 388"/>
              <p:cNvSpPr>
                <a:spLocks/>
              </p:cNvSpPr>
              <p:nvPr/>
            </p:nvSpPr>
            <p:spPr bwMode="auto">
              <a:xfrm>
                <a:off x="3671" y="2310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59 w 237"/>
                  <a:gd name="T3" fmla="*/ 74 h 149"/>
                  <a:gd name="T4" fmla="*/ 47 w 237"/>
                  <a:gd name="T5" fmla="*/ 73 h 149"/>
                  <a:gd name="T6" fmla="*/ 36 w 237"/>
                  <a:gd name="T7" fmla="*/ 71 h 149"/>
                  <a:gd name="T8" fmla="*/ 26 w 237"/>
                  <a:gd name="T9" fmla="*/ 68 h 149"/>
                  <a:gd name="T10" fmla="*/ 17 w 237"/>
                  <a:gd name="T11" fmla="*/ 63 h 149"/>
                  <a:gd name="T12" fmla="*/ 10 w 237"/>
                  <a:gd name="T13" fmla="*/ 57 h 149"/>
                  <a:gd name="T14" fmla="*/ 5 w 237"/>
                  <a:gd name="T15" fmla="*/ 51 h 149"/>
                  <a:gd name="T16" fmla="*/ 1 w 237"/>
                  <a:gd name="T17" fmla="*/ 44 h 149"/>
                  <a:gd name="T18" fmla="*/ 0 w 237"/>
                  <a:gd name="T19" fmla="*/ 37 h 149"/>
                  <a:gd name="T20" fmla="*/ 0 w 237"/>
                  <a:gd name="T21" fmla="*/ 37 h 149"/>
                  <a:gd name="T22" fmla="*/ 1 w 237"/>
                  <a:gd name="T23" fmla="*/ 29 h 149"/>
                  <a:gd name="T24" fmla="*/ 5 w 237"/>
                  <a:gd name="T25" fmla="*/ 22 h 149"/>
                  <a:gd name="T26" fmla="*/ 10 w 237"/>
                  <a:gd name="T27" fmla="*/ 16 h 149"/>
                  <a:gd name="T28" fmla="*/ 17 w 237"/>
                  <a:gd name="T29" fmla="*/ 11 h 149"/>
                  <a:gd name="T30" fmla="*/ 26 w 237"/>
                  <a:gd name="T31" fmla="*/ 6 h 149"/>
                  <a:gd name="T32" fmla="*/ 36 w 237"/>
                  <a:gd name="T33" fmla="*/ 3 h 149"/>
                  <a:gd name="T34" fmla="*/ 47 w 237"/>
                  <a:gd name="T35" fmla="*/ 0 h 149"/>
                  <a:gd name="T36" fmla="*/ 59 w 237"/>
                  <a:gd name="T37" fmla="*/ 0 h 149"/>
                  <a:gd name="T38" fmla="*/ 59 w 237"/>
                  <a:gd name="T39" fmla="*/ 0 h 149"/>
                  <a:gd name="T40" fmla="*/ 71 w 237"/>
                  <a:gd name="T41" fmla="*/ 0 h 149"/>
                  <a:gd name="T42" fmla="*/ 82 w 237"/>
                  <a:gd name="T43" fmla="*/ 3 h 149"/>
                  <a:gd name="T44" fmla="*/ 93 w 237"/>
                  <a:gd name="T45" fmla="*/ 6 h 149"/>
                  <a:gd name="T46" fmla="*/ 101 w 237"/>
                  <a:gd name="T47" fmla="*/ 11 h 149"/>
                  <a:gd name="T48" fmla="*/ 108 w 237"/>
                  <a:gd name="T49" fmla="*/ 16 h 149"/>
                  <a:gd name="T50" fmla="*/ 114 w 237"/>
                  <a:gd name="T51" fmla="*/ 22 h 149"/>
                  <a:gd name="T52" fmla="*/ 118 w 237"/>
                  <a:gd name="T53" fmla="*/ 29 h 149"/>
                  <a:gd name="T54" fmla="*/ 119 w 237"/>
                  <a:gd name="T55" fmla="*/ 37 h 149"/>
                  <a:gd name="T56" fmla="*/ 119 w 237"/>
                  <a:gd name="T57" fmla="*/ 37 h 149"/>
                  <a:gd name="T58" fmla="*/ 118 w 237"/>
                  <a:gd name="T59" fmla="*/ 44 h 149"/>
                  <a:gd name="T60" fmla="*/ 114 w 237"/>
                  <a:gd name="T61" fmla="*/ 51 h 149"/>
                  <a:gd name="T62" fmla="*/ 108 w 237"/>
                  <a:gd name="T63" fmla="*/ 57 h 149"/>
                  <a:gd name="T64" fmla="*/ 101 w 237"/>
                  <a:gd name="T65" fmla="*/ 63 h 149"/>
                  <a:gd name="T66" fmla="*/ 93 w 237"/>
                  <a:gd name="T67" fmla="*/ 68 h 149"/>
                  <a:gd name="T68" fmla="*/ 82 w 237"/>
                  <a:gd name="T69" fmla="*/ 71 h 149"/>
                  <a:gd name="T70" fmla="*/ 71 w 237"/>
                  <a:gd name="T71" fmla="*/ 73 h 149"/>
                  <a:gd name="T72" fmla="*/ 59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8" y="149"/>
                    </a:moveTo>
                    <a:lnTo>
                      <a:pt x="118" y="149"/>
                    </a:lnTo>
                    <a:lnTo>
                      <a:pt x="94" y="147"/>
                    </a:lnTo>
                    <a:lnTo>
                      <a:pt x="72" y="143"/>
                    </a:lnTo>
                    <a:lnTo>
                      <a:pt x="51" y="136"/>
                    </a:lnTo>
                    <a:lnTo>
                      <a:pt x="34" y="127"/>
                    </a:lnTo>
                    <a:lnTo>
                      <a:pt x="20" y="115"/>
                    </a:lnTo>
                    <a:lnTo>
                      <a:pt x="9" y="103"/>
                    </a:lnTo>
                    <a:lnTo>
                      <a:pt x="2" y="89"/>
                    </a:lnTo>
                    <a:lnTo>
                      <a:pt x="0" y="74"/>
                    </a:lnTo>
                    <a:lnTo>
                      <a:pt x="2" y="59"/>
                    </a:lnTo>
                    <a:lnTo>
                      <a:pt x="9" y="45"/>
                    </a:lnTo>
                    <a:lnTo>
                      <a:pt x="20" y="32"/>
                    </a:lnTo>
                    <a:lnTo>
                      <a:pt x="34" y="22"/>
                    </a:lnTo>
                    <a:lnTo>
                      <a:pt x="51" y="13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2" y="1"/>
                    </a:lnTo>
                    <a:lnTo>
                      <a:pt x="164" y="6"/>
                    </a:lnTo>
                    <a:lnTo>
                      <a:pt x="185" y="13"/>
                    </a:lnTo>
                    <a:lnTo>
                      <a:pt x="202" y="22"/>
                    </a:lnTo>
                    <a:lnTo>
                      <a:pt x="216" y="32"/>
                    </a:lnTo>
                    <a:lnTo>
                      <a:pt x="228" y="45"/>
                    </a:lnTo>
                    <a:lnTo>
                      <a:pt x="235" y="59"/>
                    </a:lnTo>
                    <a:lnTo>
                      <a:pt x="237" y="74"/>
                    </a:lnTo>
                    <a:lnTo>
                      <a:pt x="235" y="89"/>
                    </a:lnTo>
                    <a:lnTo>
                      <a:pt x="228" y="103"/>
                    </a:lnTo>
                    <a:lnTo>
                      <a:pt x="216" y="115"/>
                    </a:lnTo>
                    <a:lnTo>
                      <a:pt x="202" y="127"/>
                    </a:lnTo>
                    <a:lnTo>
                      <a:pt x="185" y="136"/>
                    </a:lnTo>
                    <a:lnTo>
                      <a:pt x="164" y="143"/>
                    </a:lnTo>
                    <a:lnTo>
                      <a:pt x="142" y="147"/>
                    </a:lnTo>
                    <a:lnTo>
                      <a:pt x="118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2" name="Freeform 389"/>
              <p:cNvSpPr>
                <a:spLocks/>
              </p:cNvSpPr>
              <p:nvPr/>
            </p:nvSpPr>
            <p:spPr bwMode="auto">
              <a:xfrm>
                <a:off x="3662" y="2353"/>
                <a:ext cx="137" cy="46"/>
              </a:xfrm>
              <a:custGeom>
                <a:avLst/>
                <a:gdLst>
                  <a:gd name="T0" fmla="*/ 0 w 275"/>
                  <a:gd name="T1" fmla="*/ 1 h 92"/>
                  <a:gd name="T2" fmla="*/ 2 w 275"/>
                  <a:gd name="T3" fmla="*/ 14 h 92"/>
                  <a:gd name="T4" fmla="*/ 6 w 275"/>
                  <a:gd name="T5" fmla="*/ 22 h 92"/>
                  <a:gd name="T6" fmla="*/ 11 w 275"/>
                  <a:gd name="T7" fmla="*/ 28 h 92"/>
                  <a:gd name="T8" fmla="*/ 17 w 275"/>
                  <a:gd name="T9" fmla="*/ 33 h 92"/>
                  <a:gd name="T10" fmla="*/ 25 w 275"/>
                  <a:gd name="T11" fmla="*/ 38 h 92"/>
                  <a:gd name="T12" fmla="*/ 34 w 275"/>
                  <a:gd name="T13" fmla="*/ 41 h 92"/>
                  <a:gd name="T14" fmla="*/ 44 w 275"/>
                  <a:gd name="T15" fmla="*/ 44 h 92"/>
                  <a:gd name="T16" fmla="*/ 56 w 275"/>
                  <a:gd name="T17" fmla="*/ 45 h 92"/>
                  <a:gd name="T18" fmla="*/ 68 w 275"/>
                  <a:gd name="T19" fmla="*/ 46 h 92"/>
                  <a:gd name="T20" fmla="*/ 79 w 275"/>
                  <a:gd name="T21" fmla="*/ 45 h 92"/>
                  <a:gd name="T22" fmla="*/ 90 w 275"/>
                  <a:gd name="T23" fmla="*/ 43 h 92"/>
                  <a:gd name="T24" fmla="*/ 100 w 275"/>
                  <a:gd name="T25" fmla="*/ 40 h 92"/>
                  <a:gd name="T26" fmla="*/ 110 w 275"/>
                  <a:gd name="T27" fmla="*/ 36 h 92"/>
                  <a:gd name="T28" fmla="*/ 118 w 275"/>
                  <a:gd name="T29" fmla="*/ 31 h 92"/>
                  <a:gd name="T30" fmla="*/ 126 w 275"/>
                  <a:gd name="T31" fmla="*/ 25 h 92"/>
                  <a:gd name="T32" fmla="*/ 132 w 275"/>
                  <a:gd name="T33" fmla="*/ 20 h 92"/>
                  <a:gd name="T34" fmla="*/ 135 w 275"/>
                  <a:gd name="T35" fmla="*/ 13 h 92"/>
                  <a:gd name="T36" fmla="*/ 137 w 275"/>
                  <a:gd name="T37" fmla="*/ 0 h 92"/>
                  <a:gd name="T38" fmla="*/ 134 w 275"/>
                  <a:gd name="T39" fmla="*/ 7 h 92"/>
                  <a:gd name="T40" fmla="*/ 129 w 275"/>
                  <a:gd name="T41" fmla="*/ 14 h 92"/>
                  <a:gd name="T42" fmla="*/ 122 w 275"/>
                  <a:gd name="T43" fmla="*/ 21 h 92"/>
                  <a:gd name="T44" fmla="*/ 114 w 275"/>
                  <a:gd name="T45" fmla="*/ 25 h 92"/>
                  <a:gd name="T46" fmla="*/ 104 w 275"/>
                  <a:gd name="T47" fmla="*/ 30 h 92"/>
                  <a:gd name="T48" fmla="*/ 93 w 275"/>
                  <a:gd name="T49" fmla="*/ 33 h 92"/>
                  <a:gd name="T50" fmla="*/ 81 w 275"/>
                  <a:gd name="T51" fmla="*/ 36 h 92"/>
                  <a:gd name="T52" fmla="*/ 68 w 275"/>
                  <a:gd name="T53" fmla="*/ 36 h 92"/>
                  <a:gd name="T54" fmla="*/ 56 w 275"/>
                  <a:gd name="T55" fmla="*/ 36 h 92"/>
                  <a:gd name="T56" fmla="*/ 44 w 275"/>
                  <a:gd name="T57" fmla="*/ 34 h 92"/>
                  <a:gd name="T58" fmla="*/ 33 w 275"/>
                  <a:gd name="T59" fmla="*/ 30 h 92"/>
                  <a:gd name="T60" fmla="*/ 24 w 275"/>
                  <a:gd name="T61" fmla="*/ 26 h 92"/>
                  <a:gd name="T62" fmla="*/ 16 w 275"/>
                  <a:gd name="T63" fmla="*/ 21 h 92"/>
                  <a:gd name="T64" fmla="*/ 9 w 275"/>
                  <a:gd name="T65" fmla="*/ 15 h 92"/>
                  <a:gd name="T66" fmla="*/ 4 w 275"/>
                  <a:gd name="T67" fmla="*/ 8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1"/>
                    </a:moveTo>
                    <a:lnTo>
                      <a:pt x="5" y="28"/>
                    </a:lnTo>
                    <a:lnTo>
                      <a:pt x="12" y="43"/>
                    </a:lnTo>
                    <a:lnTo>
                      <a:pt x="22" y="56"/>
                    </a:lnTo>
                    <a:lnTo>
                      <a:pt x="35" y="66"/>
                    </a:lnTo>
                    <a:lnTo>
                      <a:pt x="50" y="76"/>
                    </a:lnTo>
                    <a:lnTo>
                      <a:pt x="68" y="82"/>
                    </a:lnTo>
                    <a:lnTo>
                      <a:pt x="88" y="87"/>
                    </a:lnTo>
                    <a:lnTo>
                      <a:pt x="112" y="90"/>
                    </a:lnTo>
                    <a:lnTo>
                      <a:pt x="137" y="92"/>
                    </a:lnTo>
                    <a:lnTo>
                      <a:pt x="158" y="90"/>
                    </a:lnTo>
                    <a:lnTo>
                      <a:pt x="180" y="86"/>
                    </a:lnTo>
                    <a:lnTo>
                      <a:pt x="200" y="80"/>
                    </a:lnTo>
                    <a:lnTo>
                      <a:pt x="220" y="72"/>
                    </a:lnTo>
                    <a:lnTo>
                      <a:pt x="237" y="62"/>
                    </a:lnTo>
                    <a:lnTo>
                      <a:pt x="252" y="51"/>
                    </a:lnTo>
                    <a:lnTo>
                      <a:pt x="264" y="39"/>
                    </a:lnTo>
                    <a:lnTo>
                      <a:pt x="271" y="26"/>
                    </a:lnTo>
                    <a:lnTo>
                      <a:pt x="275" y="0"/>
                    </a:lnTo>
                    <a:lnTo>
                      <a:pt x="268" y="15"/>
                    </a:lnTo>
                    <a:lnTo>
                      <a:pt x="258" y="28"/>
                    </a:lnTo>
                    <a:lnTo>
                      <a:pt x="244" y="41"/>
                    </a:lnTo>
                    <a:lnTo>
                      <a:pt x="228" y="51"/>
                    </a:lnTo>
                    <a:lnTo>
                      <a:pt x="209" y="61"/>
                    </a:lnTo>
                    <a:lnTo>
                      <a:pt x="187" y="66"/>
                    </a:lnTo>
                    <a:lnTo>
                      <a:pt x="162" y="71"/>
                    </a:lnTo>
                    <a:lnTo>
                      <a:pt x="137" y="72"/>
                    </a:lnTo>
                    <a:lnTo>
                      <a:pt x="112" y="71"/>
                    </a:lnTo>
                    <a:lnTo>
                      <a:pt x="89" y="67"/>
                    </a:lnTo>
                    <a:lnTo>
                      <a:pt x="67" y="61"/>
                    </a:lnTo>
                    <a:lnTo>
                      <a:pt x="48" y="53"/>
                    </a:lnTo>
                    <a:lnTo>
                      <a:pt x="32" y="42"/>
                    </a:lnTo>
                    <a:lnTo>
                      <a:pt x="18" y="30"/>
                    </a:lnTo>
                    <a:lnTo>
                      <a:pt x="8" y="1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3" name="Freeform 390"/>
              <p:cNvSpPr>
                <a:spLocks/>
              </p:cNvSpPr>
              <p:nvPr/>
            </p:nvSpPr>
            <p:spPr bwMode="auto">
              <a:xfrm>
                <a:off x="3659" y="2275"/>
                <a:ext cx="139" cy="88"/>
              </a:xfrm>
              <a:custGeom>
                <a:avLst/>
                <a:gdLst>
                  <a:gd name="T0" fmla="*/ 138 w 279"/>
                  <a:gd name="T1" fmla="*/ 54 h 175"/>
                  <a:gd name="T2" fmla="*/ 134 w 279"/>
                  <a:gd name="T3" fmla="*/ 61 h 175"/>
                  <a:gd name="T4" fmla="*/ 129 w 279"/>
                  <a:gd name="T5" fmla="*/ 68 h 175"/>
                  <a:gd name="T6" fmla="*/ 122 w 279"/>
                  <a:gd name="T7" fmla="*/ 73 h 175"/>
                  <a:gd name="T8" fmla="*/ 113 w 279"/>
                  <a:gd name="T9" fmla="*/ 78 h 175"/>
                  <a:gd name="T10" fmla="*/ 104 w 279"/>
                  <a:gd name="T11" fmla="*/ 82 h 175"/>
                  <a:gd name="T12" fmla="*/ 93 w 279"/>
                  <a:gd name="T13" fmla="*/ 85 h 175"/>
                  <a:gd name="T14" fmla="*/ 82 w 279"/>
                  <a:gd name="T15" fmla="*/ 87 h 175"/>
                  <a:gd name="T16" fmla="*/ 70 w 279"/>
                  <a:gd name="T17" fmla="*/ 88 h 175"/>
                  <a:gd name="T18" fmla="*/ 57 w 279"/>
                  <a:gd name="T19" fmla="*/ 87 h 175"/>
                  <a:gd name="T20" fmla="*/ 45 w 279"/>
                  <a:gd name="T21" fmla="*/ 85 h 175"/>
                  <a:gd name="T22" fmla="*/ 34 w 279"/>
                  <a:gd name="T23" fmla="*/ 82 h 175"/>
                  <a:gd name="T24" fmla="*/ 25 w 279"/>
                  <a:gd name="T25" fmla="*/ 77 h 175"/>
                  <a:gd name="T26" fmla="*/ 16 w 279"/>
                  <a:gd name="T27" fmla="*/ 72 h 175"/>
                  <a:gd name="T28" fmla="*/ 9 w 279"/>
                  <a:gd name="T29" fmla="*/ 66 h 175"/>
                  <a:gd name="T30" fmla="*/ 4 w 279"/>
                  <a:gd name="T31" fmla="*/ 59 h 175"/>
                  <a:gd name="T32" fmla="*/ 1 w 279"/>
                  <a:gd name="T33" fmla="*/ 52 h 175"/>
                  <a:gd name="T34" fmla="*/ 0 w 279"/>
                  <a:gd name="T35" fmla="*/ 50 h 175"/>
                  <a:gd name="T36" fmla="*/ 0 w 279"/>
                  <a:gd name="T37" fmla="*/ 48 h 175"/>
                  <a:gd name="T38" fmla="*/ 0 w 279"/>
                  <a:gd name="T39" fmla="*/ 46 h 175"/>
                  <a:gd name="T40" fmla="*/ 0 w 279"/>
                  <a:gd name="T41" fmla="*/ 44 h 175"/>
                  <a:gd name="T42" fmla="*/ 1 w 279"/>
                  <a:gd name="T43" fmla="*/ 35 h 175"/>
                  <a:gd name="T44" fmla="*/ 5 w 279"/>
                  <a:gd name="T45" fmla="*/ 27 h 175"/>
                  <a:gd name="T46" fmla="*/ 12 w 279"/>
                  <a:gd name="T47" fmla="*/ 19 h 175"/>
                  <a:gd name="T48" fmla="*/ 20 w 279"/>
                  <a:gd name="T49" fmla="*/ 13 h 175"/>
                  <a:gd name="T50" fmla="*/ 30 w 279"/>
                  <a:gd name="T51" fmla="*/ 8 h 175"/>
                  <a:gd name="T52" fmla="*/ 43 w 279"/>
                  <a:gd name="T53" fmla="*/ 4 h 175"/>
                  <a:gd name="T54" fmla="*/ 56 w 279"/>
                  <a:gd name="T55" fmla="*/ 1 h 175"/>
                  <a:gd name="T56" fmla="*/ 70 w 279"/>
                  <a:gd name="T57" fmla="*/ 0 h 175"/>
                  <a:gd name="T58" fmla="*/ 83 w 279"/>
                  <a:gd name="T59" fmla="*/ 1 h 175"/>
                  <a:gd name="T60" fmla="*/ 97 w 279"/>
                  <a:gd name="T61" fmla="*/ 4 h 175"/>
                  <a:gd name="T62" fmla="*/ 109 w 279"/>
                  <a:gd name="T63" fmla="*/ 8 h 175"/>
                  <a:gd name="T64" fmla="*/ 119 w 279"/>
                  <a:gd name="T65" fmla="*/ 13 h 175"/>
                  <a:gd name="T66" fmla="*/ 127 w 279"/>
                  <a:gd name="T67" fmla="*/ 19 h 175"/>
                  <a:gd name="T68" fmla="*/ 134 w 279"/>
                  <a:gd name="T69" fmla="*/ 27 h 175"/>
                  <a:gd name="T70" fmla="*/ 138 w 279"/>
                  <a:gd name="T71" fmla="*/ 35 h 175"/>
                  <a:gd name="T72" fmla="*/ 139 w 279"/>
                  <a:gd name="T73" fmla="*/ 44 h 175"/>
                  <a:gd name="T74" fmla="*/ 139 w 279"/>
                  <a:gd name="T75" fmla="*/ 46 h 175"/>
                  <a:gd name="T76" fmla="*/ 139 w 279"/>
                  <a:gd name="T77" fmla="*/ 49 h 175"/>
                  <a:gd name="T78" fmla="*/ 138 w 279"/>
                  <a:gd name="T79" fmla="*/ 52 h 175"/>
                  <a:gd name="T80" fmla="*/ 138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276" y="107"/>
                    </a:moveTo>
                    <a:lnTo>
                      <a:pt x="269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5"/>
                    </a:lnTo>
                    <a:lnTo>
                      <a:pt x="209" y="164"/>
                    </a:lnTo>
                    <a:lnTo>
                      <a:pt x="187" y="170"/>
                    </a:lnTo>
                    <a:lnTo>
                      <a:pt x="164" y="174"/>
                    </a:lnTo>
                    <a:lnTo>
                      <a:pt x="140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4"/>
                    </a:lnTo>
                    <a:lnTo>
                      <a:pt x="50" y="154"/>
                    </a:lnTo>
                    <a:lnTo>
                      <a:pt x="33" y="144"/>
                    </a:lnTo>
                    <a:lnTo>
                      <a:pt x="19" y="131"/>
                    </a:lnTo>
                    <a:lnTo>
                      <a:pt x="9" y="117"/>
                    </a:lnTo>
                    <a:lnTo>
                      <a:pt x="3" y="103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3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1" y="15"/>
                    </a:lnTo>
                    <a:lnTo>
                      <a:pt x="86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7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5"/>
                    </a:lnTo>
                    <a:lnTo>
                      <a:pt x="255" y="38"/>
                    </a:lnTo>
                    <a:lnTo>
                      <a:pt x="269" y="53"/>
                    </a:lnTo>
                    <a:lnTo>
                      <a:pt x="277" y="70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8" y="98"/>
                    </a:lnTo>
                    <a:lnTo>
                      <a:pt x="277" y="103"/>
                    </a:lnTo>
                    <a:lnTo>
                      <a:pt x="276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4" name="Freeform 391"/>
              <p:cNvSpPr>
                <a:spLocks/>
              </p:cNvSpPr>
              <p:nvPr/>
            </p:nvSpPr>
            <p:spPr bwMode="auto">
              <a:xfrm>
                <a:off x="3659" y="2275"/>
                <a:ext cx="139" cy="88"/>
              </a:xfrm>
              <a:custGeom>
                <a:avLst/>
                <a:gdLst>
                  <a:gd name="T0" fmla="*/ 138 w 279"/>
                  <a:gd name="T1" fmla="*/ 54 h 175"/>
                  <a:gd name="T2" fmla="*/ 138 w 279"/>
                  <a:gd name="T3" fmla="*/ 54 h 175"/>
                  <a:gd name="T4" fmla="*/ 134 w 279"/>
                  <a:gd name="T5" fmla="*/ 61 h 175"/>
                  <a:gd name="T6" fmla="*/ 129 w 279"/>
                  <a:gd name="T7" fmla="*/ 68 h 175"/>
                  <a:gd name="T8" fmla="*/ 122 w 279"/>
                  <a:gd name="T9" fmla="*/ 73 h 175"/>
                  <a:gd name="T10" fmla="*/ 113 w 279"/>
                  <a:gd name="T11" fmla="*/ 78 h 175"/>
                  <a:gd name="T12" fmla="*/ 104 w 279"/>
                  <a:gd name="T13" fmla="*/ 82 h 175"/>
                  <a:gd name="T14" fmla="*/ 93 w 279"/>
                  <a:gd name="T15" fmla="*/ 85 h 175"/>
                  <a:gd name="T16" fmla="*/ 82 w 279"/>
                  <a:gd name="T17" fmla="*/ 87 h 175"/>
                  <a:gd name="T18" fmla="*/ 70 w 279"/>
                  <a:gd name="T19" fmla="*/ 88 h 175"/>
                  <a:gd name="T20" fmla="*/ 70 w 279"/>
                  <a:gd name="T21" fmla="*/ 88 h 175"/>
                  <a:gd name="T22" fmla="*/ 57 w 279"/>
                  <a:gd name="T23" fmla="*/ 87 h 175"/>
                  <a:gd name="T24" fmla="*/ 45 w 279"/>
                  <a:gd name="T25" fmla="*/ 85 h 175"/>
                  <a:gd name="T26" fmla="*/ 34 w 279"/>
                  <a:gd name="T27" fmla="*/ 82 h 175"/>
                  <a:gd name="T28" fmla="*/ 25 w 279"/>
                  <a:gd name="T29" fmla="*/ 77 h 175"/>
                  <a:gd name="T30" fmla="*/ 16 w 279"/>
                  <a:gd name="T31" fmla="*/ 72 h 175"/>
                  <a:gd name="T32" fmla="*/ 9 w 279"/>
                  <a:gd name="T33" fmla="*/ 66 h 175"/>
                  <a:gd name="T34" fmla="*/ 4 w 279"/>
                  <a:gd name="T35" fmla="*/ 59 h 175"/>
                  <a:gd name="T36" fmla="*/ 1 w 279"/>
                  <a:gd name="T37" fmla="*/ 52 h 175"/>
                  <a:gd name="T38" fmla="*/ 1 w 279"/>
                  <a:gd name="T39" fmla="*/ 52 h 175"/>
                  <a:gd name="T40" fmla="*/ 0 w 279"/>
                  <a:gd name="T41" fmla="*/ 50 h 175"/>
                  <a:gd name="T42" fmla="*/ 0 w 279"/>
                  <a:gd name="T43" fmla="*/ 48 h 175"/>
                  <a:gd name="T44" fmla="*/ 0 w 279"/>
                  <a:gd name="T45" fmla="*/ 46 h 175"/>
                  <a:gd name="T46" fmla="*/ 0 w 279"/>
                  <a:gd name="T47" fmla="*/ 44 h 175"/>
                  <a:gd name="T48" fmla="*/ 0 w 279"/>
                  <a:gd name="T49" fmla="*/ 44 h 175"/>
                  <a:gd name="T50" fmla="*/ 1 w 279"/>
                  <a:gd name="T51" fmla="*/ 35 h 175"/>
                  <a:gd name="T52" fmla="*/ 5 w 279"/>
                  <a:gd name="T53" fmla="*/ 27 h 175"/>
                  <a:gd name="T54" fmla="*/ 12 w 279"/>
                  <a:gd name="T55" fmla="*/ 19 h 175"/>
                  <a:gd name="T56" fmla="*/ 20 w 279"/>
                  <a:gd name="T57" fmla="*/ 13 h 175"/>
                  <a:gd name="T58" fmla="*/ 30 w 279"/>
                  <a:gd name="T59" fmla="*/ 8 h 175"/>
                  <a:gd name="T60" fmla="*/ 43 w 279"/>
                  <a:gd name="T61" fmla="*/ 4 h 175"/>
                  <a:gd name="T62" fmla="*/ 56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83 w 279"/>
                  <a:gd name="T69" fmla="*/ 1 h 175"/>
                  <a:gd name="T70" fmla="*/ 97 w 279"/>
                  <a:gd name="T71" fmla="*/ 4 h 175"/>
                  <a:gd name="T72" fmla="*/ 109 w 279"/>
                  <a:gd name="T73" fmla="*/ 8 h 175"/>
                  <a:gd name="T74" fmla="*/ 119 w 279"/>
                  <a:gd name="T75" fmla="*/ 13 h 175"/>
                  <a:gd name="T76" fmla="*/ 127 w 279"/>
                  <a:gd name="T77" fmla="*/ 19 h 175"/>
                  <a:gd name="T78" fmla="*/ 134 w 279"/>
                  <a:gd name="T79" fmla="*/ 27 h 175"/>
                  <a:gd name="T80" fmla="*/ 138 w 279"/>
                  <a:gd name="T81" fmla="*/ 35 h 175"/>
                  <a:gd name="T82" fmla="*/ 139 w 279"/>
                  <a:gd name="T83" fmla="*/ 44 h 175"/>
                  <a:gd name="T84" fmla="*/ 139 w 279"/>
                  <a:gd name="T85" fmla="*/ 44 h 175"/>
                  <a:gd name="T86" fmla="*/ 139 w 279"/>
                  <a:gd name="T87" fmla="*/ 46 h 175"/>
                  <a:gd name="T88" fmla="*/ 139 w 279"/>
                  <a:gd name="T89" fmla="*/ 49 h 175"/>
                  <a:gd name="T90" fmla="*/ 138 w 279"/>
                  <a:gd name="T91" fmla="*/ 52 h 175"/>
                  <a:gd name="T92" fmla="*/ 138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276" y="107"/>
                    </a:moveTo>
                    <a:lnTo>
                      <a:pt x="276" y="107"/>
                    </a:lnTo>
                    <a:lnTo>
                      <a:pt x="269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5"/>
                    </a:lnTo>
                    <a:lnTo>
                      <a:pt x="209" y="164"/>
                    </a:lnTo>
                    <a:lnTo>
                      <a:pt x="187" y="170"/>
                    </a:lnTo>
                    <a:lnTo>
                      <a:pt x="164" y="174"/>
                    </a:lnTo>
                    <a:lnTo>
                      <a:pt x="140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4"/>
                    </a:lnTo>
                    <a:lnTo>
                      <a:pt x="50" y="154"/>
                    </a:lnTo>
                    <a:lnTo>
                      <a:pt x="33" y="144"/>
                    </a:lnTo>
                    <a:lnTo>
                      <a:pt x="19" y="131"/>
                    </a:lnTo>
                    <a:lnTo>
                      <a:pt x="9" y="117"/>
                    </a:lnTo>
                    <a:lnTo>
                      <a:pt x="3" y="103"/>
                    </a:lnTo>
                    <a:lnTo>
                      <a:pt x="1" y="99"/>
                    </a:lnTo>
                    <a:lnTo>
                      <a:pt x="1" y="96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3" y="70"/>
                    </a:lnTo>
                    <a:lnTo>
                      <a:pt x="11" y="53"/>
                    </a:lnTo>
                    <a:lnTo>
                      <a:pt x="24" y="38"/>
                    </a:lnTo>
                    <a:lnTo>
                      <a:pt x="41" y="25"/>
                    </a:lnTo>
                    <a:lnTo>
                      <a:pt x="61" y="15"/>
                    </a:lnTo>
                    <a:lnTo>
                      <a:pt x="86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7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5"/>
                    </a:lnTo>
                    <a:lnTo>
                      <a:pt x="255" y="38"/>
                    </a:lnTo>
                    <a:lnTo>
                      <a:pt x="269" y="53"/>
                    </a:lnTo>
                    <a:lnTo>
                      <a:pt x="277" y="70"/>
                    </a:lnTo>
                    <a:lnTo>
                      <a:pt x="279" y="88"/>
                    </a:lnTo>
                    <a:lnTo>
                      <a:pt x="279" y="92"/>
                    </a:lnTo>
                    <a:lnTo>
                      <a:pt x="278" y="98"/>
                    </a:lnTo>
                    <a:lnTo>
                      <a:pt x="277" y="103"/>
                    </a:lnTo>
                    <a:lnTo>
                      <a:pt x="276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5" name="Freeform 392"/>
              <p:cNvSpPr>
                <a:spLocks/>
              </p:cNvSpPr>
              <p:nvPr/>
            </p:nvSpPr>
            <p:spPr bwMode="auto">
              <a:xfrm>
                <a:off x="3670" y="2282"/>
                <a:ext cx="118" cy="75"/>
              </a:xfrm>
              <a:custGeom>
                <a:avLst/>
                <a:gdLst>
                  <a:gd name="T0" fmla="*/ 59 w 237"/>
                  <a:gd name="T1" fmla="*/ 75 h 150"/>
                  <a:gd name="T2" fmla="*/ 47 w 237"/>
                  <a:gd name="T3" fmla="*/ 74 h 150"/>
                  <a:gd name="T4" fmla="*/ 36 w 237"/>
                  <a:gd name="T5" fmla="*/ 72 h 150"/>
                  <a:gd name="T6" fmla="*/ 26 w 237"/>
                  <a:gd name="T7" fmla="*/ 69 h 150"/>
                  <a:gd name="T8" fmla="*/ 17 w 237"/>
                  <a:gd name="T9" fmla="*/ 64 h 150"/>
                  <a:gd name="T10" fmla="*/ 10 w 237"/>
                  <a:gd name="T11" fmla="*/ 58 h 150"/>
                  <a:gd name="T12" fmla="*/ 4 w 237"/>
                  <a:gd name="T13" fmla="*/ 51 h 150"/>
                  <a:gd name="T14" fmla="*/ 1 w 237"/>
                  <a:gd name="T15" fmla="*/ 45 h 150"/>
                  <a:gd name="T16" fmla="*/ 0 w 237"/>
                  <a:gd name="T17" fmla="*/ 38 h 150"/>
                  <a:gd name="T18" fmla="*/ 1 w 237"/>
                  <a:gd name="T19" fmla="*/ 30 h 150"/>
                  <a:gd name="T20" fmla="*/ 4 w 237"/>
                  <a:gd name="T21" fmla="*/ 23 h 150"/>
                  <a:gd name="T22" fmla="*/ 10 w 237"/>
                  <a:gd name="T23" fmla="*/ 17 h 150"/>
                  <a:gd name="T24" fmla="*/ 17 w 237"/>
                  <a:gd name="T25" fmla="*/ 11 h 150"/>
                  <a:gd name="T26" fmla="*/ 26 w 237"/>
                  <a:gd name="T27" fmla="*/ 6 h 150"/>
                  <a:gd name="T28" fmla="*/ 36 w 237"/>
                  <a:gd name="T29" fmla="*/ 3 h 150"/>
                  <a:gd name="T30" fmla="*/ 47 w 237"/>
                  <a:gd name="T31" fmla="*/ 1 h 150"/>
                  <a:gd name="T32" fmla="*/ 59 w 237"/>
                  <a:gd name="T33" fmla="*/ 0 h 150"/>
                  <a:gd name="T34" fmla="*/ 71 w 237"/>
                  <a:gd name="T35" fmla="*/ 1 h 150"/>
                  <a:gd name="T36" fmla="*/ 82 w 237"/>
                  <a:gd name="T37" fmla="*/ 3 h 150"/>
                  <a:gd name="T38" fmla="*/ 93 w 237"/>
                  <a:gd name="T39" fmla="*/ 6 h 150"/>
                  <a:gd name="T40" fmla="*/ 101 w 237"/>
                  <a:gd name="T41" fmla="*/ 11 h 150"/>
                  <a:gd name="T42" fmla="*/ 108 w 237"/>
                  <a:gd name="T43" fmla="*/ 17 h 150"/>
                  <a:gd name="T44" fmla="*/ 114 w 237"/>
                  <a:gd name="T45" fmla="*/ 23 h 150"/>
                  <a:gd name="T46" fmla="*/ 117 w 237"/>
                  <a:gd name="T47" fmla="*/ 30 h 150"/>
                  <a:gd name="T48" fmla="*/ 118 w 237"/>
                  <a:gd name="T49" fmla="*/ 38 h 150"/>
                  <a:gd name="T50" fmla="*/ 117 w 237"/>
                  <a:gd name="T51" fmla="*/ 45 h 150"/>
                  <a:gd name="T52" fmla="*/ 114 w 237"/>
                  <a:gd name="T53" fmla="*/ 51 h 150"/>
                  <a:gd name="T54" fmla="*/ 108 w 237"/>
                  <a:gd name="T55" fmla="*/ 58 h 150"/>
                  <a:gd name="T56" fmla="*/ 101 w 237"/>
                  <a:gd name="T57" fmla="*/ 64 h 150"/>
                  <a:gd name="T58" fmla="*/ 93 w 237"/>
                  <a:gd name="T59" fmla="*/ 69 h 150"/>
                  <a:gd name="T60" fmla="*/ 82 w 237"/>
                  <a:gd name="T61" fmla="*/ 72 h 150"/>
                  <a:gd name="T62" fmla="*/ 71 w 237"/>
                  <a:gd name="T63" fmla="*/ 74 h 150"/>
                  <a:gd name="T64" fmla="*/ 59 w 237"/>
                  <a:gd name="T65" fmla="*/ 75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50"/>
                  <a:gd name="T101" fmla="*/ 237 w 237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50">
                    <a:moveTo>
                      <a:pt x="119" y="150"/>
                    </a:moveTo>
                    <a:lnTo>
                      <a:pt x="95" y="148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6" y="13"/>
                    </a:lnTo>
                    <a:lnTo>
                      <a:pt x="203" y="22"/>
                    </a:lnTo>
                    <a:lnTo>
                      <a:pt x="217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6" y="137"/>
                    </a:lnTo>
                    <a:lnTo>
                      <a:pt x="165" y="144"/>
                    </a:lnTo>
                    <a:lnTo>
                      <a:pt x="143" y="148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6" name="Freeform 393"/>
              <p:cNvSpPr>
                <a:spLocks/>
              </p:cNvSpPr>
              <p:nvPr/>
            </p:nvSpPr>
            <p:spPr bwMode="auto">
              <a:xfrm>
                <a:off x="3670" y="2282"/>
                <a:ext cx="118" cy="75"/>
              </a:xfrm>
              <a:custGeom>
                <a:avLst/>
                <a:gdLst>
                  <a:gd name="T0" fmla="*/ 59 w 237"/>
                  <a:gd name="T1" fmla="*/ 75 h 150"/>
                  <a:gd name="T2" fmla="*/ 59 w 237"/>
                  <a:gd name="T3" fmla="*/ 75 h 150"/>
                  <a:gd name="T4" fmla="*/ 47 w 237"/>
                  <a:gd name="T5" fmla="*/ 74 h 150"/>
                  <a:gd name="T6" fmla="*/ 36 w 237"/>
                  <a:gd name="T7" fmla="*/ 72 h 150"/>
                  <a:gd name="T8" fmla="*/ 26 w 237"/>
                  <a:gd name="T9" fmla="*/ 69 h 150"/>
                  <a:gd name="T10" fmla="*/ 17 w 237"/>
                  <a:gd name="T11" fmla="*/ 64 h 150"/>
                  <a:gd name="T12" fmla="*/ 10 w 237"/>
                  <a:gd name="T13" fmla="*/ 58 h 150"/>
                  <a:gd name="T14" fmla="*/ 4 w 237"/>
                  <a:gd name="T15" fmla="*/ 51 h 150"/>
                  <a:gd name="T16" fmla="*/ 1 w 237"/>
                  <a:gd name="T17" fmla="*/ 45 h 150"/>
                  <a:gd name="T18" fmla="*/ 0 w 237"/>
                  <a:gd name="T19" fmla="*/ 38 h 150"/>
                  <a:gd name="T20" fmla="*/ 0 w 237"/>
                  <a:gd name="T21" fmla="*/ 38 h 150"/>
                  <a:gd name="T22" fmla="*/ 1 w 237"/>
                  <a:gd name="T23" fmla="*/ 30 h 150"/>
                  <a:gd name="T24" fmla="*/ 4 w 237"/>
                  <a:gd name="T25" fmla="*/ 23 h 150"/>
                  <a:gd name="T26" fmla="*/ 10 w 237"/>
                  <a:gd name="T27" fmla="*/ 17 h 150"/>
                  <a:gd name="T28" fmla="*/ 17 w 237"/>
                  <a:gd name="T29" fmla="*/ 11 h 150"/>
                  <a:gd name="T30" fmla="*/ 26 w 237"/>
                  <a:gd name="T31" fmla="*/ 6 h 150"/>
                  <a:gd name="T32" fmla="*/ 36 w 237"/>
                  <a:gd name="T33" fmla="*/ 3 h 150"/>
                  <a:gd name="T34" fmla="*/ 47 w 237"/>
                  <a:gd name="T35" fmla="*/ 1 h 150"/>
                  <a:gd name="T36" fmla="*/ 59 w 237"/>
                  <a:gd name="T37" fmla="*/ 0 h 150"/>
                  <a:gd name="T38" fmla="*/ 59 w 237"/>
                  <a:gd name="T39" fmla="*/ 0 h 150"/>
                  <a:gd name="T40" fmla="*/ 71 w 237"/>
                  <a:gd name="T41" fmla="*/ 1 h 150"/>
                  <a:gd name="T42" fmla="*/ 82 w 237"/>
                  <a:gd name="T43" fmla="*/ 3 h 150"/>
                  <a:gd name="T44" fmla="*/ 93 w 237"/>
                  <a:gd name="T45" fmla="*/ 6 h 150"/>
                  <a:gd name="T46" fmla="*/ 101 w 237"/>
                  <a:gd name="T47" fmla="*/ 11 h 150"/>
                  <a:gd name="T48" fmla="*/ 108 w 237"/>
                  <a:gd name="T49" fmla="*/ 17 h 150"/>
                  <a:gd name="T50" fmla="*/ 114 w 237"/>
                  <a:gd name="T51" fmla="*/ 23 h 150"/>
                  <a:gd name="T52" fmla="*/ 117 w 237"/>
                  <a:gd name="T53" fmla="*/ 30 h 150"/>
                  <a:gd name="T54" fmla="*/ 118 w 237"/>
                  <a:gd name="T55" fmla="*/ 38 h 150"/>
                  <a:gd name="T56" fmla="*/ 118 w 237"/>
                  <a:gd name="T57" fmla="*/ 38 h 150"/>
                  <a:gd name="T58" fmla="*/ 117 w 237"/>
                  <a:gd name="T59" fmla="*/ 45 h 150"/>
                  <a:gd name="T60" fmla="*/ 114 w 237"/>
                  <a:gd name="T61" fmla="*/ 51 h 150"/>
                  <a:gd name="T62" fmla="*/ 108 w 237"/>
                  <a:gd name="T63" fmla="*/ 58 h 150"/>
                  <a:gd name="T64" fmla="*/ 101 w 237"/>
                  <a:gd name="T65" fmla="*/ 64 h 150"/>
                  <a:gd name="T66" fmla="*/ 93 w 237"/>
                  <a:gd name="T67" fmla="*/ 69 h 150"/>
                  <a:gd name="T68" fmla="*/ 82 w 237"/>
                  <a:gd name="T69" fmla="*/ 72 h 150"/>
                  <a:gd name="T70" fmla="*/ 71 w 237"/>
                  <a:gd name="T71" fmla="*/ 74 h 150"/>
                  <a:gd name="T72" fmla="*/ 59 w 237"/>
                  <a:gd name="T73" fmla="*/ 75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50"/>
                  <a:gd name="T113" fmla="*/ 237 w 237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95" y="148"/>
                    </a:lnTo>
                    <a:lnTo>
                      <a:pt x="73" y="144"/>
                    </a:lnTo>
                    <a:lnTo>
                      <a:pt x="52" y="137"/>
                    </a:lnTo>
                    <a:lnTo>
                      <a:pt x="35" y="128"/>
                    </a:lnTo>
                    <a:lnTo>
                      <a:pt x="21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5" y="22"/>
                    </a:lnTo>
                    <a:lnTo>
                      <a:pt x="52" y="13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6" y="13"/>
                    </a:lnTo>
                    <a:lnTo>
                      <a:pt x="203" y="22"/>
                    </a:lnTo>
                    <a:lnTo>
                      <a:pt x="217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7" y="116"/>
                    </a:lnTo>
                    <a:lnTo>
                      <a:pt x="203" y="128"/>
                    </a:lnTo>
                    <a:lnTo>
                      <a:pt x="186" y="137"/>
                    </a:lnTo>
                    <a:lnTo>
                      <a:pt x="165" y="144"/>
                    </a:lnTo>
                    <a:lnTo>
                      <a:pt x="143" y="148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7" name="Freeform 394"/>
              <p:cNvSpPr>
                <a:spLocks/>
              </p:cNvSpPr>
              <p:nvPr/>
            </p:nvSpPr>
            <p:spPr bwMode="auto">
              <a:xfrm>
                <a:off x="3660" y="2326"/>
                <a:ext cx="137" cy="46"/>
              </a:xfrm>
              <a:custGeom>
                <a:avLst/>
                <a:gdLst>
                  <a:gd name="T0" fmla="*/ 0 w 275"/>
                  <a:gd name="T1" fmla="*/ 1 h 92"/>
                  <a:gd name="T2" fmla="*/ 2 w 275"/>
                  <a:gd name="T3" fmla="*/ 14 h 92"/>
                  <a:gd name="T4" fmla="*/ 5 w 275"/>
                  <a:gd name="T5" fmla="*/ 22 h 92"/>
                  <a:gd name="T6" fmla="*/ 10 w 275"/>
                  <a:gd name="T7" fmla="*/ 28 h 92"/>
                  <a:gd name="T8" fmla="*/ 17 w 275"/>
                  <a:gd name="T9" fmla="*/ 33 h 92"/>
                  <a:gd name="T10" fmla="*/ 24 w 275"/>
                  <a:gd name="T11" fmla="*/ 38 h 92"/>
                  <a:gd name="T12" fmla="*/ 34 w 275"/>
                  <a:gd name="T13" fmla="*/ 41 h 92"/>
                  <a:gd name="T14" fmla="*/ 43 w 275"/>
                  <a:gd name="T15" fmla="*/ 44 h 92"/>
                  <a:gd name="T16" fmla="*/ 55 w 275"/>
                  <a:gd name="T17" fmla="*/ 45 h 92"/>
                  <a:gd name="T18" fmla="*/ 68 w 275"/>
                  <a:gd name="T19" fmla="*/ 46 h 92"/>
                  <a:gd name="T20" fmla="*/ 78 w 275"/>
                  <a:gd name="T21" fmla="*/ 45 h 92"/>
                  <a:gd name="T22" fmla="*/ 89 w 275"/>
                  <a:gd name="T23" fmla="*/ 43 h 92"/>
                  <a:gd name="T24" fmla="*/ 100 w 275"/>
                  <a:gd name="T25" fmla="*/ 40 h 92"/>
                  <a:gd name="T26" fmla="*/ 110 w 275"/>
                  <a:gd name="T27" fmla="*/ 36 h 92"/>
                  <a:gd name="T28" fmla="*/ 118 w 275"/>
                  <a:gd name="T29" fmla="*/ 31 h 92"/>
                  <a:gd name="T30" fmla="*/ 126 w 275"/>
                  <a:gd name="T31" fmla="*/ 25 h 92"/>
                  <a:gd name="T32" fmla="*/ 131 w 275"/>
                  <a:gd name="T33" fmla="*/ 20 h 92"/>
                  <a:gd name="T34" fmla="*/ 135 w 275"/>
                  <a:gd name="T35" fmla="*/ 13 h 92"/>
                  <a:gd name="T36" fmla="*/ 137 w 275"/>
                  <a:gd name="T37" fmla="*/ 0 h 92"/>
                  <a:gd name="T38" fmla="*/ 134 w 275"/>
                  <a:gd name="T39" fmla="*/ 7 h 92"/>
                  <a:gd name="T40" fmla="*/ 129 w 275"/>
                  <a:gd name="T41" fmla="*/ 14 h 92"/>
                  <a:gd name="T42" fmla="*/ 122 w 275"/>
                  <a:gd name="T43" fmla="*/ 21 h 92"/>
                  <a:gd name="T44" fmla="*/ 114 w 275"/>
                  <a:gd name="T45" fmla="*/ 25 h 92"/>
                  <a:gd name="T46" fmla="*/ 104 w 275"/>
                  <a:gd name="T47" fmla="*/ 30 h 92"/>
                  <a:gd name="T48" fmla="*/ 93 w 275"/>
                  <a:gd name="T49" fmla="*/ 33 h 92"/>
                  <a:gd name="T50" fmla="*/ 81 w 275"/>
                  <a:gd name="T51" fmla="*/ 36 h 92"/>
                  <a:gd name="T52" fmla="*/ 68 w 275"/>
                  <a:gd name="T53" fmla="*/ 36 h 92"/>
                  <a:gd name="T54" fmla="*/ 55 w 275"/>
                  <a:gd name="T55" fmla="*/ 36 h 92"/>
                  <a:gd name="T56" fmla="*/ 44 w 275"/>
                  <a:gd name="T57" fmla="*/ 34 h 92"/>
                  <a:gd name="T58" fmla="*/ 33 w 275"/>
                  <a:gd name="T59" fmla="*/ 30 h 92"/>
                  <a:gd name="T60" fmla="*/ 24 w 275"/>
                  <a:gd name="T61" fmla="*/ 26 h 92"/>
                  <a:gd name="T62" fmla="*/ 16 w 275"/>
                  <a:gd name="T63" fmla="*/ 21 h 92"/>
                  <a:gd name="T64" fmla="*/ 9 w 275"/>
                  <a:gd name="T65" fmla="*/ 14 h 92"/>
                  <a:gd name="T66" fmla="*/ 4 w 275"/>
                  <a:gd name="T67" fmla="*/ 8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1"/>
                    </a:moveTo>
                    <a:lnTo>
                      <a:pt x="4" y="28"/>
                    </a:lnTo>
                    <a:lnTo>
                      <a:pt x="11" y="43"/>
                    </a:lnTo>
                    <a:lnTo>
                      <a:pt x="21" y="56"/>
                    </a:lnTo>
                    <a:lnTo>
                      <a:pt x="34" y="66"/>
                    </a:lnTo>
                    <a:lnTo>
                      <a:pt x="49" y="75"/>
                    </a:lnTo>
                    <a:lnTo>
                      <a:pt x="68" y="82"/>
                    </a:lnTo>
                    <a:lnTo>
                      <a:pt x="87" y="87"/>
                    </a:lnTo>
                    <a:lnTo>
                      <a:pt x="111" y="90"/>
                    </a:lnTo>
                    <a:lnTo>
                      <a:pt x="137" y="92"/>
                    </a:lnTo>
                    <a:lnTo>
                      <a:pt x="157" y="90"/>
                    </a:lnTo>
                    <a:lnTo>
                      <a:pt x="179" y="86"/>
                    </a:lnTo>
                    <a:lnTo>
                      <a:pt x="200" y="80"/>
                    </a:lnTo>
                    <a:lnTo>
                      <a:pt x="220" y="72"/>
                    </a:lnTo>
                    <a:lnTo>
                      <a:pt x="237" y="62"/>
                    </a:lnTo>
                    <a:lnTo>
                      <a:pt x="252" y="51"/>
                    </a:lnTo>
                    <a:lnTo>
                      <a:pt x="263" y="39"/>
                    </a:lnTo>
                    <a:lnTo>
                      <a:pt x="271" y="26"/>
                    </a:lnTo>
                    <a:lnTo>
                      <a:pt x="275" y="0"/>
                    </a:lnTo>
                    <a:lnTo>
                      <a:pt x="268" y="14"/>
                    </a:lnTo>
                    <a:lnTo>
                      <a:pt x="258" y="28"/>
                    </a:lnTo>
                    <a:lnTo>
                      <a:pt x="244" y="41"/>
                    </a:lnTo>
                    <a:lnTo>
                      <a:pt x="228" y="51"/>
                    </a:lnTo>
                    <a:lnTo>
                      <a:pt x="208" y="61"/>
                    </a:lnTo>
                    <a:lnTo>
                      <a:pt x="186" y="66"/>
                    </a:lnTo>
                    <a:lnTo>
                      <a:pt x="162" y="71"/>
                    </a:lnTo>
                    <a:lnTo>
                      <a:pt x="137" y="72"/>
                    </a:lnTo>
                    <a:lnTo>
                      <a:pt x="111" y="71"/>
                    </a:lnTo>
                    <a:lnTo>
                      <a:pt x="88" y="67"/>
                    </a:lnTo>
                    <a:lnTo>
                      <a:pt x="66" y="61"/>
                    </a:lnTo>
                    <a:lnTo>
                      <a:pt x="48" y="52"/>
                    </a:lnTo>
                    <a:lnTo>
                      <a:pt x="32" y="42"/>
                    </a:lnTo>
                    <a:lnTo>
                      <a:pt x="18" y="29"/>
                    </a:lnTo>
                    <a:lnTo>
                      <a:pt x="8" y="1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8" name="Freeform 395"/>
              <p:cNvSpPr>
                <a:spLocks/>
              </p:cNvSpPr>
              <p:nvPr/>
            </p:nvSpPr>
            <p:spPr bwMode="auto">
              <a:xfrm>
                <a:off x="3662" y="2251"/>
                <a:ext cx="139" cy="88"/>
              </a:xfrm>
              <a:custGeom>
                <a:avLst/>
                <a:gdLst>
                  <a:gd name="T0" fmla="*/ 138 w 279"/>
                  <a:gd name="T1" fmla="*/ 54 h 176"/>
                  <a:gd name="T2" fmla="*/ 134 w 279"/>
                  <a:gd name="T3" fmla="*/ 61 h 176"/>
                  <a:gd name="T4" fmla="*/ 129 w 279"/>
                  <a:gd name="T5" fmla="*/ 68 h 176"/>
                  <a:gd name="T6" fmla="*/ 122 w 279"/>
                  <a:gd name="T7" fmla="*/ 74 h 176"/>
                  <a:gd name="T8" fmla="*/ 113 w 279"/>
                  <a:gd name="T9" fmla="*/ 78 h 176"/>
                  <a:gd name="T10" fmla="*/ 104 w 279"/>
                  <a:gd name="T11" fmla="*/ 82 h 176"/>
                  <a:gd name="T12" fmla="*/ 93 w 279"/>
                  <a:gd name="T13" fmla="*/ 86 h 176"/>
                  <a:gd name="T14" fmla="*/ 82 w 279"/>
                  <a:gd name="T15" fmla="*/ 88 h 176"/>
                  <a:gd name="T16" fmla="*/ 70 w 279"/>
                  <a:gd name="T17" fmla="*/ 88 h 176"/>
                  <a:gd name="T18" fmla="*/ 57 w 279"/>
                  <a:gd name="T19" fmla="*/ 88 h 176"/>
                  <a:gd name="T20" fmla="*/ 45 w 279"/>
                  <a:gd name="T21" fmla="*/ 85 h 176"/>
                  <a:gd name="T22" fmla="*/ 34 w 279"/>
                  <a:gd name="T23" fmla="*/ 82 h 176"/>
                  <a:gd name="T24" fmla="*/ 25 w 279"/>
                  <a:gd name="T25" fmla="*/ 78 h 176"/>
                  <a:gd name="T26" fmla="*/ 16 w 279"/>
                  <a:gd name="T27" fmla="*/ 73 h 176"/>
                  <a:gd name="T28" fmla="*/ 9 w 279"/>
                  <a:gd name="T29" fmla="*/ 66 h 176"/>
                  <a:gd name="T30" fmla="*/ 4 w 279"/>
                  <a:gd name="T31" fmla="*/ 59 h 176"/>
                  <a:gd name="T32" fmla="*/ 1 w 279"/>
                  <a:gd name="T33" fmla="*/ 51 h 176"/>
                  <a:gd name="T34" fmla="*/ 0 w 279"/>
                  <a:gd name="T35" fmla="*/ 50 h 176"/>
                  <a:gd name="T36" fmla="*/ 0 w 279"/>
                  <a:gd name="T37" fmla="*/ 47 h 176"/>
                  <a:gd name="T38" fmla="*/ 0 w 279"/>
                  <a:gd name="T39" fmla="*/ 46 h 176"/>
                  <a:gd name="T40" fmla="*/ 0 w 279"/>
                  <a:gd name="T41" fmla="*/ 44 h 176"/>
                  <a:gd name="T42" fmla="*/ 1 w 279"/>
                  <a:gd name="T43" fmla="*/ 36 h 176"/>
                  <a:gd name="T44" fmla="*/ 5 w 279"/>
                  <a:gd name="T45" fmla="*/ 27 h 176"/>
                  <a:gd name="T46" fmla="*/ 12 w 279"/>
                  <a:gd name="T47" fmla="*/ 20 h 176"/>
                  <a:gd name="T48" fmla="*/ 20 w 279"/>
                  <a:gd name="T49" fmla="*/ 13 h 176"/>
                  <a:gd name="T50" fmla="*/ 30 w 279"/>
                  <a:gd name="T51" fmla="*/ 7 h 176"/>
                  <a:gd name="T52" fmla="*/ 42 w 279"/>
                  <a:gd name="T53" fmla="*/ 3 h 176"/>
                  <a:gd name="T54" fmla="*/ 56 w 279"/>
                  <a:gd name="T55" fmla="*/ 1 h 176"/>
                  <a:gd name="T56" fmla="*/ 70 w 279"/>
                  <a:gd name="T57" fmla="*/ 0 h 176"/>
                  <a:gd name="T58" fmla="*/ 83 w 279"/>
                  <a:gd name="T59" fmla="*/ 1 h 176"/>
                  <a:gd name="T60" fmla="*/ 97 w 279"/>
                  <a:gd name="T61" fmla="*/ 3 h 176"/>
                  <a:gd name="T62" fmla="*/ 109 w 279"/>
                  <a:gd name="T63" fmla="*/ 7 h 176"/>
                  <a:gd name="T64" fmla="*/ 119 w 279"/>
                  <a:gd name="T65" fmla="*/ 13 h 176"/>
                  <a:gd name="T66" fmla="*/ 127 w 279"/>
                  <a:gd name="T67" fmla="*/ 20 h 176"/>
                  <a:gd name="T68" fmla="*/ 134 w 279"/>
                  <a:gd name="T69" fmla="*/ 27 h 176"/>
                  <a:gd name="T70" fmla="*/ 138 w 279"/>
                  <a:gd name="T71" fmla="*/ 36 h 176"/>
                  <a:gd name="T72" fmla="*/ 139 w 279"/>
                  <a:gd name="T73" fmla="*/ 44 h 176"/>
                  <a:gd name="T74" fmla="*/ 139 w 279"/>
                  <a:gd name="T75" fmla="*/ 46 h 176"/>
                  <a:gd name="T76" fmla="*/ 139 w 279"/>
                  <a:gd name="T77" fmla="*/ 49 h 176"/>
                  <a:gd name="T78" fmla="*/ 138 w 279"/>
                  <a:gd name="T79" fmla="*/ 51 h 176"/>
                  <a:gd name="T80" fmla="*/ 138 w 279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6"/>
                  <a:gd name="T125" fmla="*/ 279 w 279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6">
                    <a:moveTo>
                      <a:pt x="276" y="108"/>
                    </a:moveTo>
                    <a:lnTo>
                      <a:pt x="269" y="122"/>
                    </a:lnTo>
                    <a:lnTo>
                      <a:pt x="258" y="136"/>
                    </a:lnTo>
                    <a:lnTo>
                      <a:pt x="244" y="147"/>
                    </a:lnTo>
                    <a:lnTo>
                      <a:pt x="227" y="156"/>
                    </a:lnTo>
                    <a:lnTo>
                      <a:pt x="209" y="164"/>
                    </a:lnTo>
                    <a:lnTo>
                      <a:pt x="187" y="171"/>
                    </a:lnTo>
                    <a:lnTo>
                      <a:pt x="164" y="175"/>
                    </a:lnTo>
                    <a:lnTo>
                      <a:pt x="140" y="176"/>
                    </a:lnTo>
                    <a:lnTo>
                      <a:pt x="114" y="175"/>
                    </a:lnTo>
                    <a:lnTo>
                      <a:pt x="91" y="170"/>
                    </a:lnTo>
                    <a:lnTo>
                      <a:pt x="69" y="164"/>
                    </a:lnTo>
                    <a:lnTo>
                      <a:pt x="50" y="155"/>
                    </a:lnTo>
                    <a:lnTo>
                      <a:pt x="32" y="145"/>
                    </a:lnTo>
                    <a:lnTo>
                      <a:pt x="19" y="132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100"/>
                    </a:lnTo>
                    <a:lnTo>
                      <a:pt x="0" y="95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1" y="54"/>
                    </a:lnTo>
                    <a:lnTo>
                      <a:pt x="24" y="39"/>
                    </a:lnTo>
                    <a:lnTo>
                      <a:pt x="41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7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6"/>
                    </a:lnTo>
                    <a:lnTo>
                      <a:pt x="255" y="39"/>
                    </a:lnTo>
                    <a:lnTo>
                      <a:pt x="269" y="54"/>
                    </a:lnTo>
                    <a:lnTo>
                      <a:pt x="277" y="71"/>
                    </a:lnTo>
                    <a:lnTo>
                      <a:pt x="279" y="88"/>
                    </a:lnTo>
                    <a:lnTo>
                      <a:pt x="279" y="93"/>
                    </a:lnTo>
                    <a:lnTo>
                      <a:pt x="278" y="98"/>
                    </a:lnTo>
                    <a:lnTo>
                      <a:pt x="277" y="103"/>
                    </a:lnTo>
                    <a:lnTo>
                      <a:pt x="276" y="108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9" name="Freeform 396"/>
              <p:cNvSpPr>
                <a:spLocks/>
              </p:cNvSpPr>
              <p:nvPr/>
            </p:nvSpPr>
            <p:spPr bwMode="auto">
              <a:xfrm>
                <a:off x="3662" y="2251"/>
                <a:ext cx="139" cy="88"/>
              </a:xfrm>
              <a:custGeom>
                <a:avLst/>
                <a:gdLst>
                  <a:gd name="T0" fmla="*/ 138 w 279"/>
                  <a:gd name="T1" fmla="*/ 54 h 176"/>
                  <a:gd name="T2" fmla="*/ 138 w 279"/>
                  <a:gd name="T3" fmla="*/ 54 h 176"/>
                  <a:gd name="T4" fmla="*/ 134 w 279"/>
                  <a:gd name="T5" fmla="*/ 61 h 176"/>
                  <a:gd name="T6" fmla="*/ 129 w 279"/>
                  <a:gd name="T7" fmla="*/ 68 h 176"/>
                  <a:gd name="T8" fmla="*/ 122 w 279"/>
                  <a:gd name="T9" fmla="*/ 74 h 176"/>
                  <a:gd name="T10" fmla="*/ 113 w 279"/>
                  <a:gd name="T11" fmla="*/ 78 h 176"/>
                  <a:gd name="T12" fmla="*/ 104 w 279"/>
                  <a:gd name="T13" fmla="*/ 82 h 176"/>
                  <a:gd name="T14" fmla="*/ 93 w 279"/>
                  <a:gd name="T15" fmla="*/ 86 h 176"/>
                  <a:gd name="T16" fmla="*/ 82 w 279"/>
                  <a:gd name="T17" fmla="*/ 88 h 176"/>
                  <a:gd name="T18" fmla="*/ 70 w 279"/>
                  <a:gd name="T19" fmla="*/ 88 h 176"/>
                  <a:gd name="T20" fmla="*/ 70 w 279"/>
                  <a:gd name="T21" fmla="*/ 88 h 176"/>
                  <a:gd name="T22" fmla="*/ 57 w 279"/>
                  <a:gd name="T23" fmla="*/ 88 h 176"/>
                  <a:gd name="T24" fmla="*/ 45 w 279"/>
                  <a:gd name="T25" fmla="*/ 85 h 176"/>
                  <a:gd name="T26" fmla="*/ 34 w 279"/>
                  <a:gd name="T27" fmla="*/ 82 h 176"/>
                  <a:gd name="T28" fmla="*/ 25 w 279"/>
                  <a:gd name="T29" fmla="*/ 78 h 176"/>
                  <a:gd name="T30" fmla="*/ 16 w 279"/>
                  <a:gd name="T31" fmla="*/ 73 h 176"/>
                  <a:gd name="T32" fmla="*/ 9 w 279"/>
                  <a:gd name="T33" fmla="*/ 66 h 176"/>
                  <a:gd name="T34" fmla="*/ 4 w 279"/>
                  <a:gd name="T35" fmla="*/ 59 h 176"/>
                  <a:gd name="T36" fmla="*/ 1 w 279"/>
                  <a:gd name="T37" fmla="*/ 51 h 176"/>
                  <a:gd name="T38" fmla="*/ 1 w 279"/>
                  <a:gd name="T39" fmla="*/ 51 h 176"/>
                  <a:gd name="T40" fmla="*/ 0 w 279"/>
                  <a:gd name="T41" fmla="*/ 50 h 176"/>
                  <a:gd name="T42" fmla="*/ 0 w 279"/>
                  <a:gd name="T43" fmla="*/ 47 h 176"/>
                  <a:gd name="T44" fmla="*/ 0 w 279"/>
                  <a:gd name="T45" fmla="*/ 46 h 176"/>
                  <a:gd name="T46" fmla="*/ 0 w 279"/>
                  <a:gd name="T47" fmla="*/ 44 h 176"/>
                  <a:gd name="T48" fmla="*/ 0 w 279"/>
                  <a:gd name="T49" fmla="*/ 44 h 176"/>
                  <a:gd name="T50" fmla="*/ 1 w 279"/>
                  <a:gd name="T51" fmla="*/ 36 h 176"/>
                  <a:gd name="T52" fmla="*/ 5 w 279"/>
                  <a:gd name="T53" fmla="*/ 27 h 176"/>
                  <a:gd name="T54" fmla="*/ 12 w 279"/>
                  <a:gd name="T55" fmla="*/ 20 h 176"/>
                  <a:gd name="T56" fmla="*/ 20 w 279"/>
                  <a:gd name="T57" fmla="*/ 13 h 176"/>
                  <a:gd name="T58" fmla="*/ 30 w 279"/>
                  <a:gd name="T59" fmla="*/ 7 h 176"/>
                  <a:gd name="T60" fmla="*/ 42 w 279"/>
                  <a:gd name="T61" fmla="*/ 3 h 176"/>
                  <a:gd name="T62" fmla="*/ 56 w 279"/>
                  <a:gd name="T63" fmla="*/ 1 h 176"/>
                  <a:gd name="T64" fmla="*/ 70 w 279"/>
                  <a:gd name="T65" fmla="*/ 0 h 176"/>
                  <a:gd name="T66" fmla="*/ 70 w 279"/>
                  <a:gd name="T67" fmla="*/ 0 h 176"/>
                  <a:gd name="T68" fmla="*/ 83 w 279"/>
                  <a:gd name="T69" fmla="*/ 1 h 176"/>
                  <a:gd name="T70" fmla="*/ 97 w 279"/>
                  <a:gd name="T71" fmla="*/ 3 h 176"/>
                  <a:gd name="T72" fmla="*/ 109 w 279"/>
                  <a:gd name="T73" fmla="*/ 7 h 176"/>
                  <a:gd name="T74" fmla="*/ 119 w 279"/>
                  <a:gd name="T75" fmla="*/ 13 h 176"/>
                  <a:gd name="T76" fmla="*/ 127 w 279"/>
                  <a:gd name="T77" fmla="*/ 20 h 176"/>
                  <a:gd name="T78" fmla="*/ 134 w 279"/>
                  <a:gd name="T79" fmla="*/ 27 h 176"/>
                  <a:gd name="T80" fmla="*/ 138 w 279"/>
                  <a:gd name="T81" fmla="*/ 36 h 176"/>
                  <a:gd name="T82" fmla="*/ 139 w 279"/>
                  <a:gd name="T83" fmla="*/ 44 h 176"/>
                  <a:gd name="T84" fmla="*/ 139 w 279"/>
                  <a:gd name="T85" fmla="*/ 44 h 176"/>
                  <a:gd name="T86" fmla="*/ 139 w 279"/>
                  <a:gd name="T87" fmla="*/ 46 h 176"/>
                  <a:gd name="T88" fmla="*/ 139 w 279"/>
                  <a:gd name="T89" fmla="*/ 49 h 176"/>
                  <a:gd name="T90" fmla="*/ 138 w 279"/>
                  <a:gd name="T91" fmla="*/ 51 h 176"/>
                  <a:gd name="T92" fmla="*/ 138 w 279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6"/>
                  <a:gd name="T143" fmla="*/ 279 w 279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6">
                    <a:moveTo>
                      <a:pt x="276" y="108"/>
                    </a:moveTo>
                    <a:lnTo>
                      <a:pt x="276" y="108"/>
                    </a:lnTo>
                    <a:lnTo>
                      <a:pt x="269" y="122"/>
                    </a:lnTo>
                    <a:lnTo>
                      <a:pt x="258" y="136"/>
                    </a:lnTo>
                    <a:lnTo>
                      <a:pt x="244" y="147"/>
                    </a:lnTo>
                    <a:lnTo>
                      <a:pt x="227" y="156"/>
                    </a:lnTo>
                    <a:lnTo>
                      <a:pt x="209" y="164"/>
                    </a:lnTo>
                    <a:lnTo>
                      <a:pt x="187" y="171"/>
                    </a:lnTo>
                    <a:lnTo>
                      <a:pt x="164" y="175"/>
                    </a:lnTo>
                    <a:lnTo>
                      <a:pt x="140" y="176"/>
                    </a:lnTo>
                    <a:lnTo>
                      <a:pt x="114" y="175"/>
                    </a:lnTo>
                    <a:lnTo>
                      <a:pt x="91" y="170"/>
                    </a:lnTo>
                    <a:lnTo>
                      <a:pt x="69" y="164"/>
                    </a:lnTo>
                    <a:lnTo>
                      <a:pt x="50" y="155"/>
                    </a:lnTo>
                    <a:lnTo>
                      <a:pt x="32" y="145"/>
                    </a:lnTo>
                    <a:lnTo>
                      <a:pt x="19" y="132"/>
                    </a:lnTo>
                    <a:lnTo>
                      <a:pt x="9" y="118"/>
                    </a:lnTo>
                    <a:lnTo>
                      <a:pt x="2" y="103"/>
                    </a:lnTo>
                    <a:lnTo>
                      <a:pt x="1" y="100"/>
                    </a:lnTo>
                    <a:lnTo>
                      <a:pt x="0" y="95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71"/>
                    </a:lnTo>
                    <a:lnTo>
                      <a:pt x="11" y="54"/>
                    </a:lnTo>
                    <a:lnTo>
                      <a:pt x="24" y="39"/>
                    </a:lnTo>
                    <a:lnTo>
                      <a:pt x="41" y="26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2"/>
                    </a:lnTo>
                    <a:lnTo>
                      <a:pt x="140" y="0"/>
                    </a:lnTo>
                    <a:lnTo>
                      <a:pt x="167" y="2"/>
                    </a:lnTo>
                    <a:lnTo>
                      <a:pt x="194" y="7"/>
                    </a:lnTo>
                    <a:lnTo>
                      <a:pt x="218" y="15"/>
                    </a:lnTo>
                    <a:lnTo>
                      <a:pt x="239" y="26"/>
                    </a:lnTo>
                    <a:lnTo>
                      <a:pt x="255" y="39"/>
                    </a:lnTo>
                    <a:lnTo>
                      <a:pt x="269" y="54"/>
                    </a:lnTo>
                    <a:lnTo>
                      <a:pt x="277" y="71"/>
                    </a:lnTo>
                    <a:lnTo>
                      <a:pt x="279" y="88"/>
                    </a:lnTo>
                    <a:lnTo>
                      <a:pt x="279" y="93"/>
                    </a:lnTo>
                    <a:lnTo>
                      <a:pt x="278" y="98"/>
                    </a:lnTo>
                    <a:lnTo>
                      <a:pt x="277" y="103"/>
                    </a:lnTo>
                    <a:lnTo>
                      <a:pt x="276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0" name="Freeform 397"/>
              <p:cNvSpPr>
                <a:spLocks/>
              </p:cNvSpPr>
              <p:nvPr/>
            </p:nvSpPr>
            <p:spPr bwMode="auto">
              <a:xfrm>
                <a:off x="3673" y="2258"/>
                <a:ext cx="119" cy="75"/>
              </a:xfrm>
              <a:custGeom>
                <a:avLst/>
                <a:gdLst>
                  <a:gd name="T0" fmla="*/ 60 w 237"/>
                  <a:gd name="T1" fmla="*/ 75 h 148"/>
                  <a:gd name="T2" fmla="*/ 48 w 237"/>
                  <a:gd name="T3" fmla="*/ 74 h 148"/>
                  <a:gd name="T4" fmla="*/ 37 w 237"/>
                  <a:gd name="T5" fmla="*/ 72 h 148"/>
                  <a:gd name="T6" fmla="*/ 26 w 237"/>
                  <a:gd name="T7" fmla="*/ 69 h 148"/>
                  <a:gd name="T8" fmla="*/ 18 w 237"/>
                  <a:gd name="T9" fmla="*/ 64 h 148"/>
                  <a:gd name="T10" fmla="*/ 11 w 237"/>
                  <a:gd name="T11" fmla="*/ 59 h 148"/>
                  <a:gd name="T12" fmla="*/ 5 w 237"/>
                  <a:gd name="T13" fmla="*/ 52 h 148"/>
                  <a:gd name="T14" fmla="*/ 1 w 237"/>
                  <a:gd name="T15" fmla="*/ 46 h 148"/>
                  <a:gd name="T16" fmla="*/ 0 w 237"/>
                  <a:gd name="T17" fmla="*/ 38 h 148"/>
                  <a:gd name="T18" fmla="*/ 1 w 237"/>
                  <a:gd name="T19" fmla="*/ 30 h 148"/>
                  <a:gd name="T20" fmla="*/ 5 w 237"/>
                  <a:gd name="T21" fmla="*/ 23 h 148"/>
                  <a:gd name="T22" fmla="*/ 11 w 237"/>
                  <a:gd name="T23" fmla="*/ 17 h 148"/>
                  <a:gd name="T24" fmla="*/ 18 w 237"/>
                  <a:gd name="T25" fmla="*/ 11 h 148"/>
                  <a:gd name="T26" fmla="*/ 26 w 237"/>
                  <a:gd name="T27" fmla="*/ 6 h 148"/>
                  <a:gd name="T28" fmla="*/ 37 w 237"/>
                  <a:gd name="T29" fmla="*/ 3 h 148"/>
                  <a:gd name="T30" fmla="*/ 48 w 237"/>
                  <a:gd name="T31" fmla="*/ 1 h 148"/>
                  <a:gd name="T32" fmla="*/ 60 w 237"/>
                  <a:gd name="T33" fmla="*/ 0 h 148"/>
                  <a:gd name="T34" fmla="*/ 72 w 237"/>
                  <a:gd name="T35" fmla="*/ 1 h 148"/>
                  <a:gd name="T36" fmla="*/ 83 w 237"/>
                  <a:gd name="T37" fmla="*/ 3 h 148"/>
                  <a:gd name="T38" fmla="*/ 93 w 237"/>
                  <a:gd name="T39" fmla="*/ 6 h 148"/>
                  <a:gd name="T40" fmla="*/ 102 w 237"/>
                  <a:gd name="T41" fmla="*/ 11 h 148"/>
                  <a:gd name="T42" fmla="*/ 109 w 237"/>
                  <a:gd name="T43" fmla="*/ 17 h 148"/>
                  <a:gd name="T44" fmla="*/ 114 w 237"/>
                  <a:gd name="T45" fmla="*/ 23 h 148"/>
                  <a:gd name="T46" fmla="*/ 118 w 237"/>
                  <a:gd name="T47" fmla="*/ 30 h 148"/>
                  <a:gd name="T48" fmla="*/ 119 w 237"/>
                  <a:gd name="T49" fmla="*/ 38 h 148"/>
                  <a:gd name="T50" fmla="*/ 118 w 237"/>
                  <a:gd name="T51" fmla="*/ 46 h 148"/>
                  <a:gd name="T52" fmla="*/ 114 w 237"/>
                  <a:gd name="T53" fmla="*/ 52 h 148"/>
                  <a:gd name="T54" fmla="*/ 109 w 237"/>
                  <a:gd name="T55" fmla="*/ 59 h 148"/>
                  <a:gd name="T56" fmla="*/ 102 w 237"/>
                  <a:gd name="T57" fmla="*/ 64 h 148"/>
                  <a:gd name="T58" fmla="*/ 93 w 237"/>
                  <a:gd name="T59" fmla="*/ 69 h 148"/>
                  <a:gd name="T60" fmla="*/ 83 w 237"/>
                  <a:gd name="T61" fmla="*/ 72 h 148"/>
                  <a:gd name="T62" fmla="*/ 72 w 237"/>
                  <a:gd name="T63" fmla="*/ 74 h 148"/>
                  <a:gd name="T64" fmla="*/ 60 w 237"/>
                  <a:gd name="T65" fmla="*/ 75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8"/>
                  <a:gd name="T101" fmla="*/ 237 w 237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8">
                    <a:moveTo>
                      <a:pt x="119" y="148"/>
                    </a:moveTo>
                    <a:lnTo>
                      <a:pt x="95" y="147"/>
                    </a:lnTo>
                    <a:lnTo>
                      <a:pt x="73" y="142"/>
                    </a:lnTo>
                    <a:lnTo>
                      <a:pt x="52" y="136"/>
                    </a:lnTo>
                    <a:lnTo>
                      <a:pt x="35" y="126"/>
                    </a:lnTo>
                    <a:lnTo>
                      <a:pt x="21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5" y="22"/>
                    </a:lnTo>
                    <a:lnTo>
                      <a:pt x="52" y="12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6" y="12"/>
                    </a:lnTo>
                    <a:lnTo>
                      <a:pt x="203" y="22"/>
                    </a:lnTo>
                    <a:lnTo>
                      <a:pt x="217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7" y="116"/>
                    </a:lnTo>
                    <a:lnTo>
                      <a:pt x="203" y="126"/>
                    </a:lnTo>
                    <a:lnTo>
                      <a:pt x="186" y="136"/>
                    </a:lnTo>
                    <a:lnTo>
                      <a:pt x="165" y="142"/>
                    </a:lnTo>
                    <a:lnTo>
                      <a:pt x="143" y="147"/>
                    </a:lnTo>
                    <a:lnTo>
                      <a:pt x="119" y="148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1" name="Freeform 398"/>
              <p:cNvSpPr>
                <a:spLocks/>
              </p:cNvSpPr>
              <p:nvPr/>
            </p:nvSpPr>
            <p:spPr bwMode="auto">
              <a:xfrm>
                <a:off x="3673" y="2258"/>
                <a:ext cx="119" cy="75"/>
              </a:xfrm>
              <a:custGeom>
                <a:avLst/>
                <a:gdLst>
                  <a:gd name="T0" fmla="*/ 60 w 237"/>
                  <a:gd name="T1" fmla="*/ 75 h 148"/>
                  <a:gd name="T2" fmla="*/ 60 w 237"/>
                  <a:gd name="T3" fmla="*/ 75 h 148"/>
                  <a:gd name="T4" fmla="*/ 48 w 237"/>
                  <a:gd name="T5" fmla="*/ 74 h 148"/>
                  <a:gd name="T6" fmla="*/ 37 w 237"/>
                  <a:gd name="T7" fmla="*/ 72 h 148"/>
                  <a:gd name="T8" fmla="*/ 26 w 237"/>
                  <a:gd name="T9" fmla="*/ 69 h 148"/>
                  <a:gd name="T10" fmla="*/ 18 w 237"/>
                  <a:gd name="T11" fmla="*/ 64 h 148"/>
                  <a:gd name="T12" fmla="*/ 11 w 237"/>
                  <a:gd name="T13" fmla="*/ 59 h 148"/>
                  <a:gd name="T14" fmla="*/ 5 w 237"/>
                  <a:gd name="T15" fmla="*/ 52 h 148"/>
                  <a:gd name="T16" fmla="*/ 1 w 237"/>
                  <a:gd name="T17" fmla="*/ 46 h 148"/>
                  <a:gd name="T18" fmla="*/ 0 w 237"/>
                  <a:gd name="T19" fmla="*/ 38 h 148"/>
                  <a:gd name="T20" fmla="*/ 0 w 237"/>
                  <a:gd name="T21" fmla="*/ 38 h 148"/>
                  <a:gd name="T22" fmla="*/ 1 w 237"/>
                  <a:gd name="T23" fmla="*/ 30 h 148"/>
                  <a:gd name="T24" fmla="*/ 5 w 237"/>
                  <a:gd name="T25" fmla="*/ 23 h 148"/>
                  <a:gd name="T26" fmla="*/ 11 w 237"/>
                  <a:gd name="T27" fmla="*/ 17 h 148"/>
                  <a:gd name="T28" fmla="*/ 18 w 237"/>
                  <a:gd name="T29" fmla="*/ 11 h 148"/>
                  <a:gd name="T30" fmla="*/ 26 w 237"/>
                  <a:gd name="T31" fmla="*/ 6 h 148"/>
                  <a:gd name="T32" fmla="*/ 37 w 237"/>
                  <a:gd name="T33" fmla="*/ 3 h 148"/>
                  <a:gd name="T34" fmla="*/ 48 w 237"/>
                  <a:gd name="T35" fmla="*/ 1 h 148"/>
                  <a:gd name="T36" fmla="*/ 60 w 237"/>
                  <a:gd name="T37" fmla="*/ 0 h 148"/>
                  <a:gd name="T38" fmla="*/ 60 w 237"/>
                  <a:gd name="T39" fmla="*/ 0 h 148"/>
                  <a:gd name="T40" fmla="*/ 72 w 237"/>
                  <a:gd name="T41" fmla="*/ 1 h 148"/>
                  <a:gd name="T42" fmla="*/ 83 w 237"/>
                  <a:gd name="T43" fmla="*/ 3 h 148"/>
                  <a:gd name="T44" fmla="*/ 93 w 237"/>
                  <a:gd name="T45" fmla="*/ 6 h 148"/>
                  <a:gd name="T46" fmla="*/ 102 w 237"/>
                  <a:gd name="T47" fmla="*/ 11 h 148"/>
                  <a:gd name="T48" fmla="*/ 109 w 237"/>
                  <a:gd name="T49" fmla="*/ 17 h 148"/>
                  <a:gd name="T50" fmla="*/ 114 w 237"/>
                  <a:gd name="T51" fmla="*/ 23 h 148"/>
                  <a:gd name="T52" fmla="*/ 118 w 237"/>
                  <a:gd name="T53" fmla="*/ 30 h 148"/>
                  <a:gd name="T54" fmla="*/ 119 w 237"/>
                  <a:gd name="T55" fmla="*/ 38 h 148"/>
                  <a:gd name="T56" fmla="*/ 119 w 237"/>
                  <a:gd name="T57" fmla="*/ 38 h 148"/>
                  <a:gd name="T58" fmla="*/ 118 w 237"/>
                  <a:gd name="T59" fmla="*/ 46 h 148"/>
                  <a:gd name="T60" fmla="*/ 114 w 237"/>
                  <a:gd name="T61" fmla="*/ 52 h 148"/>
                  <a:gd name="T62" fmla="*/ 109 w 237"/>
                  <a:gd name="T63" fmla="*/ 59 h 148"/>
                  <a:gd name="T64" fmla="*/ 102 w 237"/>
                  <a:gd name="T65" fmla="*/ 64 h 148"/>
                  <a:gd name="T66" fmla="*/ 93 w 237"/>
                  <a:gd name="T67" fmla="*/ 69 h 148"/>
                  <a:gd name="T68" fmla="*/ 83 w 237"/>
                  <a:gd name="T69" fmla="*/ 72 h 148"/>
                  <a:gd name="T70" fmla="*/ 72 w 237"/>
                  <a:gd name="T71" fmla="*/ 74 h 148"/>
                  <a:gd name="T72" fmla="*/ 60 w 237"/>
                  <a:gd name="T73" fmla="*/ 75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8"/>
                  <a:gd name="T113" fmla="*/ 237 w 237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8">
                    <a:moveTo>
                      <a:pt x="119" y="148"/>
                    </a:moveTo>
                    <a:lnTo>
                      <a:pt x="119" y="148"/>
                    </a:lnTo>
                    <a:lnTo>
                      <a:pt x="95" y="147"/>
                    </a:lnTo>
                    <a:lnTo>
                      <a:pt x="73" y="142"/>
                    </a:lnTo>
                    <a:lnTo>
                      <a:pt x="52" y="136"/>
                    </a:lnTo>
                    <a:lnTo>
                      <a:pt x="35" y="126"/>
                    </a:lnTo>
                    <a:lnTo>
                      <a:pt x="21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1" y="33"/>
                    </a:lnTo>
                    <a:lnTo>
                      <a:pt x="35" y="22"/>
                    </a:lnTo>
                    <a:lnTo>
                      <a:pt x="52" y="12"/>
                    </a:lnTo>
                    <a:lnTo>
                      <a:pt x="73" y="6"/>
                    </a:lnTo>
                    <a:lnTo>
                      <a:pt x="95" y="1"/>
                    </a:lnTo>
                    <a:lnTo>
                      <a:pt x="119" y="0"/>
                    </a:lnTo>
                    <a:lnTo>
                      <a:pt x="143" y="1"/>
                    </a:lnTo>
                    <a:lnTo>
                      <a:pt x="165" y="6"/>
                    </a:lnTo>
                    <a:lnTo>
                      <a:pt x="186" y="12"/>
                    </a:lnTo>
                    <a:lnTo>
                      <a:pt x="203" y="22"/>
                    </a:lnTo>
                    <a:lnTo>
                      <a:pt x="217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7" y="116"/>
                    </a:lnTo>
                    <a:lnTo>
                      <a:pt x="203" y="126"/>
                    </a:lnTo>
                    <a:lnTo>
                      <a:pt x="186" y="136"/>
                    </a:lnTo>
                    <a:lnTo>
                      <a:pt x="165" y="142"/>
                    </a:lnTo>
                    <a:lnTo>
                      <a:pt x="143" y="147"/>
                    </a:lnTo>
                    <a:lnTo>
                      <a:pt x="119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2" name="Freeform 399"/>
              <p:cNvSpPr>
                <a:spLocks/>
              </p:cNvSpPr>
              <p:nvPr/>
            </p:nvSpPr>
            <p:spPr bwMode="auto">
              <a:xfrm>
                <a:off x="3663" y="2303"/>
                <a:ext cx="138" cy="46"/>
              </a:xfrm>
              <a:custGeom>
                <a:avLst/>
                <a:gdLst>
                  <a:gd name="T0" fmla="*/ 0 w 276"/>
                  <a:gd name="T1" fmla="*/ 1 h 92"/>
                  <a:gd name="T2" fmla="*/ 2 w 276"/>
                  <a:gd name="T3" fmla="*/ 14 h 92"/>
                  <a:gd name="T4" fmla="*/ 6 w 276"/>
                  <a:gd name="T5" fmla="*/ 22 h 92"/>
                  <a:gd name="T6" fmla="*/ 11 w 276"/>
                  <a:gd name="T7" fmla="*/ 28 h 92"/>
                  <a:gd name="T8" fmla="*/ 17 w 276"/>
                  <a:gd name="T9" fmla="*/ 34 h 92"/>
                  <a:gd name="T10" fmla="*/ 25 w 276"/>
                  <a:gd name="T11" fmla="*/ 38 h 92"/>
                  <a:gd name="T12" fmla="*/ 34 w 276"/>
                  <a:gd name="T13" fmla="*/ 42 h 92"/>
                  <a:gd name="T14" fmla="*/ 44 w 276"/>
                  <a:gd name="T15" fmla="*/ 44 h 92"/>
                  <a:gd name="T16" fmla="*/ 56 w 276"/>
                  <a:gd name="T17" fmla="*/ 46 h 92"/>
                  <a:gd name="T18" fmla="*/ 69 w 276"/>
                  <a:gd name="T19" fmla="*/ 46 h 92"/>
                  <a:gd name="T20" fmla="*/ 79 w 276"/>
                  <a:gd name="T21" fmla="*/ 46 h 92"/>
                  <a:gd name="T22" fmla="*/ 89 w 276"/>
                  <a:gd name="T23" fmla="*/ 44 h 92"/>
                  <a:gd name="T24" fmla="*/ 100 w 276"/>
                  <a:gd name="T25" fmla="*/ 41 h 92"/>
                  <a:gd name="T26" fmla="*/ 109 w 276"/>
                  <a:gd name="T27" fmla="*/ 37 h 92"/>
                  <a:gd name="T28" fmla="*/ 118 w 276"/>
                  <a:gd name="T29" fmla="*/ 31 h 92"/>
                  <a:gd name="T30" fmla="*/ 126 w 276"/>
                  <a:gd name="T31" fmla="*/ 26 h 92"/>
                  <a:gd name="T32" fmla="*/ 132 w 276"/>
                  <a:gd name="T33" fmla="*/ 20 h 92"/>
                  <a:gd name="T34" fmla="*/ 136 w 276"/>
                  <a:gd name="T35" fmla="*/ 13 h 92"/>
                  <a:gd name="T36" fmla="*/ 138 w 276"/>
                  <a:gd name="T37" fmla="*/ 0 h 92"/>
                  <a:gd name="T38" fmla="*/ 135 w 276"/>
                  <a:gd name="T39" fmla="*/ 7 h 92"/>
                  <a:gd name="T40" fmla="*/ 130 w 276"/>
                  <a:gd name="T41" fmla="*/ 14 h 92"/>
                  <a:gd name="T42" fmla="*/ 122 w 276"/>
                  <a:gd name="T43" fmla="*/ 21 h 92"/>
                  <a:gd name="T44" fmla="*/ 114 w 276"/>
                  <a:gd name="T45" fmla="*/ 26 h 92"/>
                  <a:gd name="T46" fmla="*/ 104 w 276"/>
                  <a:gd name="T47" fmla="*/ 30 h 92"/>
                  <a:gd name="T48" fmla="*/ 93 w 276"/>
                  <a:gd name="T49" fmla="*/ 34 h 92"/>
                  <a:gd name="T50" fmla="*/ 81 w 276"/>
                  <a:gd name="T51" fmla="*/ 36 h 92"/>
                  <a:gd name="T52" fmla="*/ 69 w 276"/>
                  <a:gd name="T53" fmla="*/ 37 h 92"/>
                  <a:gd name="T54" fmla="*/ 56 w 276"/>
                  <a:gd name="T55" fmla="*/ 36 h 92"/>
                  <a:gd name="T56" fmla="*/ 44 w 276"/>
                  <a:gd name="T57" fmla="*/ 34 h 92"/>
                  <a:gd name="T58" fmla="*/ 34 w 276"/>
                  <a:gd name="T59" fmla="*/ 30 h 92"/>
                  <a:gd name="T60" fmla="*/ 24 w 276"/>
                  <a:gd name="T61" fmla="*/ 26 h 92"/>
                  <a:gd name="T62" fmla="*/ 17 w 276"/>
                  <a:gd name="T63" fmla="*/ 22 h 92"/>
                  <a:gd name="T64" fmla="*/ 9 w 276"/>
                  <a:gd name="T65" fmla="*/ 15 h 92"/>
                  <a:gd name="T66" fmla="*/ 4 w 276"/>
                  <a:gd name="T67" fmla="*/ 8 h 92"/>
                  <a:gd name="T68" fmla="*/ 0 w 276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6"/>
                  <a:gd name="T106" fmla="*/ 0 h 92"/>
                  <a:gd name="T107" fmla="*/ 276 w 276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6" h="92">
                    <a:moveTo>
                      <a:pt x="0" y="2"/>
                    </a:moveTo>
                    <a:lnTo>
                      <a:pt x="5" y="28"/>
                    </a:lnTo>
                    <a:lnTo>
                      <a:pt x="12" y="43"/>
                    </a:lnTo>
                    <a:lnTo>
                      <a:pt x="22" y="56"/>
                    </a:lnTo>
                    <a:lnTo>
                      <a:pt x="35" y="67"/>
                    </a:lnTo>
                    <a:lnTo>
                      <a:pt x="50" y="75"/>
                    </a:lnTo>
                    <a:lnTo>
                      <a:pt x="68" y="83"/>
                    </a:lnTo>
                    <a:lnTo>
                      <a:pt x="88" y="88"/>
                    </a:lnTo>
                    <a:lnTo>
                      <a:pt x="112" y="91"/>
                    </a:lnTo>
                    <a:lnTo>
                      <a:pt x="138" y="92"/>
                    </a:lnTo>
                    <a:lnTo>
                      <a:pt x="158" y="91"/>
                    </a:lnTo>
                    <a:lnTo>
                      <a:pt x="179" y="87"/>
                    </a:lnTo>
                    <a:lnTo>
                      <a:pt x="200" y="81"/>
                    </a:lnTo>
                    <a:lnTo>
                      <a:pt x="219" y="73"/>
                    </a:lnTo>
                    <a:lnTo>
                      <a:pt x="237" y="62"/>
                    </a:lnTo>
                    <a:lnTo>
                      <a:pt x="252" y="52"/>
                    </a:lnTo>
                    <a:lnTo>
                      <a:pt x="263" y="39"/>
                    </a:lnTo>
                    <a:lnTo>
                      <a:pt x="271" y="27"/>
                    </a:lnTo>
                    <a:lnTo>
                      <a:pt x="276" y="0"/>
                    </a:lnTo>
                    <a:lnTo>
                      <a:pt x="269" y="15"/>
                    </a:lnTo>
                    <a:lnTo>
                      <a:pt x="259" y="29"/>
                    </a:lnTo>
                    <a:lnTo>
                      <a:pt x="245" y="42"/>
                    </a:lnTo>
                    <a:lnTo>
                      <a:pt x="229" y="52"/>
                    </a:lnTo>
                    <a:lnTo>
                      <a:pt x="209" y="61"/>
                    </a:lnTo>
                    <a:lnTo>
                      <a:pt x="187" y="67"/>
                    </a:lnTo>
                    <a:lnTo>
                      <a:pt x="163" y="72"/>
                    </a:lnTo>
                    <a:lnTo>
                      <a:pt x="138" y="73"/>
                    </a:lnTo>
                    <a:lnTo>
                      <a:pt x="112" y="72"/>
                    </a:lnTo>
                    <a:lnTo>
                      <a:pt x="89" y="68"/>
                    </a:lnTo>
                    <a:lnTo>
                      <a:pt x="67" y="61"/>
                    </a:lnTo>
                    <a:lnTo>
                      <a:pt x="49" y="53"/>
                    </a:lnTo>
                    <a:lnTo>
                      <a:pt x="33" y="43"/>
                    </a:lnTo>
                    <a:lnTo>
                      <a:pt x="19" y="30"/>
                    </a:lnTo>
                    <a:lnTo>
                      <a:pt x="9" y="16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3" name="Freeform 400"/>
              <p:cNvSpPr>
                <a:spLocks/>
              </p:cNvSpPr>
              <p:nvPr/>
            </p:nvSpPr>
            <p:spPr bwMode="auto">
              <a:xfrm>
                <a:off x="3664" y="2228"/>
                <a:ext cx="140" cy="88"/>
              </a:xfrm>
              <a:custGeom>
                <a:avLst/>
                <a:gdLst>
                  <a:gd name="T0" fmla="*/ 138 w 280"/>
                  <a:gd name="T1" fmla="*/ 54 h 175"/>
                  <a:gd name="T2" fmla="*/ 134 w 280"/>
                  <a:gd name="T3" fmla="*/ 61 h 175"/>
                  <a:gd name="T4" fmla="*/ 129 w 280"/>
                  <a:gd name="T5" fmla="*/ 68 h 175"/>
                  <a:gd name="T6" fmla="*/ 122 w 280"/>
                  <a:gd name="T7" fmla="*/ 73 h 175"/>
                  <a:gd name="T8" fmla="*/ 113 w 280"/>
                  <a:gd name="T9" fmla="*/ 78 h 175"/>
                  <a:gd name="T10" fmla="*/ 104 w 280"/>
                  <a:gd name="T11" fmla="*/ 82 h 175"/>
                  <a:gd name="T12" fmla="*/ 93 w 280"/>
                  <a:gd name="T13" fmla="*/ 85 h 175"/>
                  <a:gd name="T14" fmla="*/ 81 w 280"/>
                  <a:gd name="T15" fmla="*/ 87 h 175"/>
                  <a:gd name="T16" fmla="*/ 70 w 280"/>
                  <a:gd name="T17" fmla="*/ 88 h 175"/>
                  <a:gd name="T18" fmla="*/ 57 w 280"/>
                  <a:gd name="T19" fmla="*/ 87 h 175"/>
                  <a:gd name="T20" fmla="*/ 45 w 280"/>
                  <a:gd name="T21" fmla="*/ 85 h 175"/>
                  <a:gd name="T22" fmla="*/ 35 w 280"/>
                  <a:gd name="T23" fmla="*/ 82 h 175"/>
                  <a:gd name="T24" fmla="*/ 24 w 280"/>
                  <a:gd name="T25" fmla="*/ 77 h 175"/>
                  <a:gd name="T26" fmla="*/ 16 w 280"/>
                  <a:gd name="T27" fmla="*/ 72 h 175"/>
                  <a:gd name="T28" fmla="*/ 9 w 280"/>
                  <a:gd name="T29" fmla="*/ 66 h 175"/>
                  <a:gd name="T30" fmla="*/ 4 w 280"/>
                  <a:gd name="T31" fmla="*/ 59 h 175"/>
                  <a:gd name="T32" fmla="*/ 1 w 280"/>
                  <a:gd name="T33" fmla="*/ 51 h 175"/>
                  <a:gd name="T34" fmla="*/ 1 w 280"/>
                  <a:gd name="T35" fmla="*/ 50 h 175"/>
                  <a:gd name="T36" fmla="*/ 1 w 280"/>
                  <a:gd name="T37" fmla="*/ 47 h 175"/>
                  <a:gd name="T38" fmla="*/ 0 w 280"/>
                  <a:gd name="T39" fmla="*/ 46 h 175"/>
                  <a:gd name="T40" fmla="*/ 0 w 280"/>
                  <a:gd name="T41" fmla="*/ 44 h 175"/>
                  <a:gd name="T42" fmla="*/ 1 w 280"/>
                  <a:gd name="T43" fmla="*/ 35 h 175"/>
                  <a:gd name="T44" fmla="*/ 5 w 280"/>
                  <a:gd name="T45" fmla="*/ 27 h 175"/>
                  <a:gd name="T46" fmla="*/ 12 w 280"/>
                  <a:gd name="T47" fmla="*/ 19 h 175"/>
                  <a:gd name="T48" fmla="*/ 20 w 280"/>
                  <a:gd name="T49" fmla="*/ 13 h 175"/>
                  <a:gd name="T50" fmla="*/ 30 w 280"/>
                  <a:gd name="T51" fmla="*/ 8 h 175"/>
                  <a:gd name="T52" fmla="*/ 42 w 280"/>
                  <a:gd name="T53" fmla="*/ 4 h 175"/>
                  <a:gd name="T54" fmla="*/ 56 w 280"/>
                  <a:gd name="T55" fmla="*/ 1 h 175"/>
                  <a:gd name="T56" fmla="*/ 70 w 280"/>
                  <a:gd name="T57" fmla="*/ 0 h 175"/>
                  <a:gd name="T58" fmla="*/ 83 w 280"/>
                  <a:gd name="T59" fmla="*/ 1 h 175"/>
                  <a:gd name="T60" fmla="*/ 96 w 280"/>
                  <a:gd name="T61" fmla="*/ 4 h 175"/>
                  <a:gd name="T62" fmla="*/ 109 w 280"/>
                  <a:gd name="T63" fmla="*/ 8 h 175"/>
                  <a:gd name="T64" fmla="*/ 119 w 280"/>
                  <a:gd name="T65" fmla="*/ 13 h 175"/>
                  <a:gd name="T66" fmla="*/ 128 w 280"/>
                  <a:gd name="T67" fmla="*/ 19 h 175"/>
                  <a:gd name="T68" fmla="*/ 134 w 280"/>
                  <a:gd name="T69" fmla="*/ 27 h 175"/>
                  <a:gd name="T70" fmla="*/ 139 w 280"/>
                  <a:gd name="T71" fmla="*/ 35 h 175"/>
                  <a:gd name="T72" fmla="*/ 140 w 280"/>
                  <a:gd name="T73" fmla="*/ 44 h 175"/>
                  <a:gd name="T74" fmla="*/ 140 w 280"/>
                  <a:gd name="T75" fmla="*/ 46 h 175"/>
                  <a:gd name="T76" fmla="*/ 140 w 280"/>
                  <a:gd name="T77" fmla="*/ 49 h 175"/>
                  <a:gd name="T78" fmla="*/ 138 w 280"/>
                  <a:gd name="T79" fmla="*/ 51 h 175"/>
                  <a:gd name="T80" fmla="*/ 138 w 280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275" y="107"/>
                    </a:moveTo>
                    <a:lnTo>
                      <a:pt x="268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5"/>
                    </a:lnTo>
                    <a:lnTo>
                      <a:pt x="208" y="163"/>
                    </a:lnTo>
                    <a:lnTo>
                      <a:pt x="186" y="170"/>
                    </a:lnTo>
                    <a:lnTo>
                      <a:pt x="163" y="174"/>
                    </a:lnTo>
                    <a:lnTo>
                      <a:pt x="139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3"/>
                    </a:lnTo>
                    <a:lnTo>
                      <a:pt x="49" y="154"/>
                    </a:lnTo>
                    <a:lnTo>
                      <a:pt x="32" y="144"/>
                    </a:lnTo>
                    <a:lnTo>
                      <a:pt x="19" y="131"/>
                    </a:lnTo>
                    <a:lnTo>
                      <a:pt x="9" y="117"/>
                    </a:lnTo>
                    <a:lnTo>
                      <a:pt x="2" y="102"/>
                    </a:lnTo>
                    <a:lnTo>
                      <a:pt x="1" y="99"/>
                    </a:lnTo>
                    <a:lnTo>
                      <a:pt x="1" y="94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2" y="70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5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2"/>
                    </a:lnTo>
                    <a:lnTo>
                      <a:pt x="139" y="0"/>
                    </a:lnTo>
                    <a:lnTo>
                      <a:pt x="167" y="2"/>
                    </a:lnTo>
                    <a:lnTo>
                      <a:pt x="193" y="7"/>
                    </a:lnTo>
                    <a:lnTo>
                      <a:pt x="218" y="15"/>
                    </a:lnTo>
                    <a:lnTo>
                      <a:pt x="238" y="25"/>
                    </a:lnTo>
                    <a:lnTo>
                      <a:pt x="256" y="38"/>
                    </a:lnTo>
                    <a:lnTo>
                      <a:pt x="268" y="53"/>
                    </a:lnTo>
                    <a:lnTo>
                      <a:pt x="277" y="70"/>
                    </a:lnTo>
                    <a:lnTo>
                      <a:pt x="280" y="87"/>
                    </a:lnTo>
                    <a:lnTo>
                      <a:pt x="280" y="92"/>
                    </a:lnTo>
                    <a:lnTo>
                      <a:pt x="279" y="97"/>
                    </a:lnTo>
                    <a:lnTo>
                      <a:pt x="276" y="102"/>
                    </a:lnTo>
                    <a:lnTo>
                      <a:pt x="275" y="107"/>
                    </a:lnTo>
                    <a:close/>
                  </a:path>
                </a:pathLst>
              </a:custGeom>
              <a:solidFill>
                <a:srgbClr val="C1CC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4" name="Freeform 401"/>
              <p:cNvSpPr>
                <a:spLocks/>
              </p:cNvSpPr>
              <p:nvPr/>
            </p:nvSpPr>
            <p:spPr bwMode="auto">
              <a:xfrm>
                <a:off x="3664" y="2228"/>
                <a:ext cx="140" cy="88"/>
              </a:xfrm>
              <a:custGeom>
                <a:avLst/>
                <a:gdLst>
                  <a:gd name="T0" fmla="*/ 138 w 280"/>
                  <a:gd name="T1" fmla="*/ 54 h 175"/>
                  <a:gd name="T2" fmla="*/ 138 w 280"/>
                  <a:gd name="T3" fmla="*/ 54 h 175"/>
                  <a:gd name="T4" fmla="*/ 134 w 280"/>
                  <a:gd name="T5" fmla="*/ 61 h 175"/>
                  <a:gd name="T6" fmla="*/ 129 w 280"/>
                  <a:gd name="T7" fmla="*/ 68 h 175"/>
                  <a:gd name="T8" fmla="*/ 122 w 280"/>
                  <a:gd name="T9" fmla="*/ 73 h 175"/>
                  <a:gd name="T10" fmla="*/ 113 w 280"/>
                  <a:gd name="T11" fmla="*/ 78 h 175"/>
                  <a:gd name="T12" fmla="*/ 104 w 280"/>
                  <a:gd name="T13" fmla="*/ 82 h 175"/>
                  <a:gd name="T14" fmla="*/ 93 w 280"/>
                  <a:gd name="T15" fmla="*/ 85 h 175"/>
                  <a:gd name="T16" fmla="*/ 81 w 280"/>
                  <a:gd name="T17" fmla="*/ 87 h 175"/>
                  <a:gd name="T18" fmla="*/ 70 w 280"/>
                  <a:gd name="T19" fmla="*/ 88 h 175"/>
                  <a:gd name="T20" fmla="*/ 70 w 280"/>
                  <a:gd name="T21" fmla="*/ 88 h 175"/>
                  <a:gd name="T22" fmla="*/ 57 w 280"/>
                  <a:gd name="T23" fmla="*/ 87 h 175"/>
                  <a:gd name="T24" fmla="*/ 45 w 280"/>
                  <a:gd name="T25" fmla="*/ 85 h 175"/>
                  <a:gd name="T26" fmla="*/ 35 w 280"/>
                  <a:gd name="T27" fmla="*/ 82 h 175"/>
                  <a:gd name="T28" fmla="*/ 24 w 280"/>
                  <a:gd name="T29" fmla="*/ 77 h 175"/>
                  <a:gd name="T30" fmla="*/ 16 w 280"/>
                  <a:gd name="T31" fmla="*/ 72 h 175"/>
                  <a:gd name="T32" fmla="*/ 9 w 280"/>
                  <a:gd name="T33" fmla="*/ 66 h 175"/>
                  <a:gd name="T34" fmla="*/ 4 w 280"/>
                  <a:gd name="T35" fmla="*/ 59 h 175"/>
                  <a:gd name="T36" fmla="*/ 1 w 280"/>
                  <a:gd name="T37" fmla="*/ 51 h 175"/>
                  <a:gd name="T38" fmla="*/ 1 w 280"/>
                  <a:gd name="T39" fmla="*/ 51 h 175"/>
                  <a:gd name="T40" fmla="*/ 1 w 280"/>
                  <a:gd name="T41" fmla="*/ 50 h 175"/>
                  <a:gd name="T42" fmla="*/ 1 w 280"/>
                  <a:gd name="T43" fmla="*/ 47 h 175"/>
                  <a:gd name="T44" fmla="*/ 0 w 280"/>
                  <a:gd name="T45" fmla="*/ 46 h 175"/>
                  <a:gd name="T46" fmla="*/ 0 w 280"/>
                  <a:gd name="T47" fmla="*/ 44 h 175"/>
                  <a:gd name="T48" fmla="*/ 0 w 280"/>
                  <a:gd name="T49" fmla="*/ 44 h 175"/>
                  <a:gd name="T50" fmla="*/ 1 w 280"/>
                  <a:gd name="T51" fmla="*/ 35 h 175"/>
                  <a:gd name="T52" fmla="*/ 5 w 280"/>
                  <a:gd name="T53" fmla="*/ 27 h 175"/>
                  <a:gd name="T54" fmla="*/ 12 w 280"/>
                  <a:gd name="T55" fmla="*/ 19 h 175"/>
                  <a:gd name="T56" fmla="*/ 20 w 280"/>
                  <a:gd name="T57" fmla="*/ 13 h 175"/>
                  <a:gd name="T58" fmla="*/ 30 w 280"/>
                  <a:gd name="T59" fmla="*/ 8 h 175"/>
                  <a:gd name="T60" fmla="*/ 42 w 280"/>
                  <a:gd name="T61" fmla="*/ 4 h 175"/>
                  <a:gd name="T62" fmla="*/ 56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83 w 280"/>
                  <a:gd name="T69" fmla="*/ 1 h 175"/>
                  <a:gd name="T70" fmla="*/ 96 w 280"/>
                  <a:gd name="T71" fmla="*/ 4 h 175"/>
                  <a:gd name="T72" fmla="*/ 109 w 280"/>
                  <a:gd name="T73" fmla="*/ 8 h 175"/>
                  <a:gd name="T74" fmla="*/ 119 w 280"/>
                  <a:gd name="T75" fmla="*/ 13 h 175"/>
                  <a:gd name="T76" fmla="*/ 128 w 280"/>
                  <a:gd name="T77" fmla="*/ 19 h 175"/>
                  <a:gd name="T78" fmla="*/ 134 w 280"/>
                  <a:gd name="T79" fmla="*/ 27 h 175"/>
                  <a:gd name="T80" fmla="*/ 139 w 280"/>
                  <a:gd name="T81" fmla="*/ 35 h 175"/>
                  <a:gd name="T82" fmla="*/ 140 w 280"/>
                  <a:gd name="T83" fmla="*/ 44 h 175"/>
                  <a:gd name="T84" fmla="*/ 140 w 280"/>
                  <a:gd name="T85" fmla="*/ 44 h 175"/>
                  <a:gd name="T86" fmla="*/ 140 w 280"/>
                  <a:gd name="T87" fmla="*/ 46 h 175"/>
                  <a:gd name="T88" fmla="*/ 140 w 280"/>
                  <a:gd name="T89" fmla="*/ 49 h 175"/>
                  <a:gd name="T90" fmla="*/ 138 w 280"/>
                  <a:gd name="T91" fmla="*/ 51 h 175"/>
                  <a:gd name="T92" fmla="*/ 138 w 280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275" y="107"/>
                    </a:moveTo>
                    <a:lnTo>
                      <a:pt x="275" y="107"/>
                    </a:lnTo>
                    <a:lnTo>
                      <a:pt x="268" y="121"/>
                    </a:lnTo>
                    <a:lnTo>
                      <a:pt x="258" y="135"/>
                    </a:lnTo>
                    <a:lnTo>
                      <a:pt x="244" y="146"/>
                    </a:lnTo>
                    <a:lnTo>
                      <a:pt x="227" y="155"/>
                    </a:lnTo>
                    <a:lnTo>
                      <a:pt x="208" y="163"/>
                    </a:lnTo>
                    <a:lnTo>
                      <a:pt x="186" y="170"/>
                    </a:lnTo>
                    <a:lnTo>
                      <a:pt x="163" y="174"/>
                    </a:lnTo>
                    <a:lnTo>
                      <a:pt x="139" y="175"/>
                    </a:lnTo>
                    <a:lnTo>
                      <a:pt x="114" y="174"/>
                    </a:lnTo>
                    <a:lnTo>
                      <a:pt x="91" y="169"/>
                    </a:lnTo>
                    <a:lnTo>
                      <a:pt x="69" y="163"/>
                    </a:lnTo>
                    <a:lnTo>
                      <a:pt x="49" y="154"/>
                    </a:lnTo>
                    <a:lnTo>
                      <a:pt x="32" y="144"/>
                    </a:lnTo>
                    <a:lnTo>
                      <a:pt x="19" y="131"/>
                    </a:lnTo>
                    <a:lnTo>
                      <a:pt x="9" y="117"/>
                    </a:lnTo>
                    <a:lnTo>
                      <a:pt x="2" y="102"/>
                    </a:lnTo>
                    <a:lnTo>
                      <a:pt x="1" y="99"/>
                    </a:lnTo>
                    <a:lnTo>
                      <a:pt x="1" y="94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2" y="70"/>
                    </a:lnTo>
                    <a:lnTo>
                      <a:pt x="10" y="53"/>
                    </a:lnTo>
                    <a:lnTo>
                      <a:pt x="24" y="38"/>
                    </a:lnTo>
                    <a:lnTo>
                      <a:pt x="40" y="25"/>
                    </a:lnTo>
                    <a:lnTo>
                      <a:pt x="61" y="15"/>
                    </a:lnTo>
                    <a:lnTo>
                      <a:pt x="85" y="7"/>
                    </a:lnTo>
                    <a:lnTo>
                      <a:pt x="112" y="2"/>
                    </a:lnTo>
                    <a:lnTo>
                      <a:pt x="139" y="0"/>
                    </a:lnTo>
                    <a:lnTo>
                      <a:pt x="167" y="2"/>
                    </a:lnTo>
                    <a:lnTo>
                      <a:pt x="193" y="7"/>
                    </a:lnTo>
                    <a:lnTo>
                      <a:pt x="218" y="15"/>
                    </a:lnTo>
                    <a:lnTo>
                      <a:pt x="238" y="25"/>
                    </a:lnTo>
                    <a:lnTo>
                      <a:pt x="256" y="38"/>
                    </a:lnTo>
                    <a:lnTo>
                      <a:pt x="268" y="53"/>
                    </a:lnTo>
                    <a:lnTo>
                      <a:pt x="277" y="70"/>
                    </a:lnTo>
                    <a:lnTo>
                      <a:pt x="280" y="87"/>
                    </a:lnTo>
                    <a:lnTo>
                      <a:pt x="280" y="92"/>
                    </a:lnTo>
                    <a:lnTo>
                      <a:pt x="279" y="97"/>
                    </a:lnTo>
                    <a:lnTo>
                      <a:pt x="276" y="102"/>
                    </a:lnTo>
                    <a:lnTo>
                      <a:pt x="275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5" name="Freeform 402"/>
              <p:cNvSpPr>
                <a:spLocks/>
              </p:cNvSpPr>
              <p:nvPr/>
            </p:nvSpPr>
            <p:spPr bwMode="auto">
              <a:xfrm>
                <a:off x="3675" y="2235"/>
                <a:ext cx="119" cy="75"/>
              </a:xfrm>
              <a:custGeom>
                <a:avLst/>
                <a:gdLst>
                  <a:gd name="T0" fmla="*/ 59 w 237"/>
                  <a:gd name="T1" fmla="*/ 75 h 149"/>
                  <a:gd name="T2" fmla="*/ 47 w 237"/>
                  <a:gd name="T3" fmla="*/ 74 h 149"/>
                  <a:gd name="T4" fmla="*/ 36 w 237"/>
                  <a:gd name="T5" fmla="*/ 72 h 149"/>
                  <a:gd name="T6" fmla="*/ 26 w 237"/>
                  <a:gd name="T7" fmla="*/ 69 h 149"/>
                  <a:gd name="T8" fmla="*/ 17 w 237"/>
                  <a:gd name="T9" fmla="*/ 64 h 149"/>
                  <a:gd name="T10" fmla="*/ 10 w 237"/>
                  <a:gd name="T11" fmla="*/ 58 h 149"/>
                  <a:gd name="T12" fmla="*/ 5 w 237"/>
                  <a:gd name="T13" fmla="*/ 52 h 149"/>
                  <a:gd name="T14" fmla="*/ 1 w 237"/>
                  <a:gd name="T15" fmla="*/ 45 h 149"/>
                  <a:gd name="T16" fmla="*/ 0 w 237"/>
                  <a:gd name="T17" fmla="*/ 38 h 149"/>
                  <a:gd name="T18" fmla="*/ 1 w 237"/>
                  <a:gd name="T19" fmla="*/ 30 h 149"/>
                  <a:gd name="T20" fmla="*/ 5 w 237"/>
                  <a:gd name="T21" fmla="*/ 23 h 149"/>
                  <a:gd name="T22" fmla="*/ 10 w 237"/>
                  <a:gd name="T23" fmla="*/ 17 h 149"/>
                  <a:gd name="T24" fmla="*/ 17 w 237"/>
                  <a:gd name="T25" fmla="*/ 11 h 149"/>
                  <a:gd name="T26" fmla="*/ 26 w 237"/>
                  <a:gd name="T27" fmla="*/ 6 h 149"/>
                  <a:gd name="T28" fmla="*/ 36 w 237"/>
                  <a:gd name="T29" fmla="*/ 3 h 149"/>
                  <a:gd name="T30" fmla="*/ 47 w 237"/>
                  <a:gd name="T31" fmla="*/ 1 h 149"/>
                  <a:gd name="T32" fmla="*/ 59 w 237"/>
                  <a:gd name="T33" fmla="*/ 0 h 149"/>
                  <a:gd name="T34" fmla="*/ 72 w 237"/>
                  <a:gd name="T35" fmla="*/ 1 h 149"/>
                  <a:gd name="T36" fmla="*/ 82 w 237"/>
                  <a:gd name="T37" fmla="*/ 3 h 149"/>
                  <a:gd name="T38" fmla="*/ 93 w 237"/>
                  <a:gd name="T39" fmla="*/ 6 h 149"/>
                  <a:gd name="T40" fmla="*/ 101 w 237"/>
                  <a:gd name="T41" fmla="*/ 11 h 149"/>
                  <a:gd name="T42" fmla="*/ 108 w 237"/>
                  <a:gd name="T43" fmla="*/ 17 h 149"/>
                  <a:gd name="T44" fmla="*/ 114 w 237"/>
                  <a:gd name="T45" fmla="*/ 23 h 149"/>
                  <a:gd name="T46" fmla="*/ 118 w 237"/>
                  <a:gd name="T47" fmla="*/ 30 h 149"/>
                  <a:gd name="T48" fmla="*/ 119 w 237"/>
                  <a:gd name="T49" fmla="*/ 38 h 149"/>
                  <a:gd name="T50" fmla="*/ 118 w 237"/>
                  <a:gd name="T51" fmla="*/ 45 h 149"/>
                  <a:gd name="T52" fmla="*/ 114 w 237"/>
                  <a:gd name="T53" fmla="*/ 52 h 149"/>
                  <a:gd name="T54" fmla="*/ 108 w 237"/>
                  <a:gd name="T55" fmla="*/ 58 h 149"/>
                  <a:gd name="T56" fmla="*/ 101 w 237"/>
                  <a:gd name="T57" fmla="*/ 64 h 149"/>
                  <a:gd name="T58" fmla="*/ 93 w 237"/>
                  <a:gd name="T59" fmla="*/ 69 h 149"/>
                  <a:gd name="T60" fmla="*/ 82 w 237"/>
                  <a:gd name="T61" fmla="*/ 72 h 149"/>
                  <a:gd name="T62" fmla="*/ 72 w 237"/>
                  <a:gd name="T63" fmla="*/ 74 h 149"/>
                  <a:gd name="T64" fmla="*/ 59 w 237"/>
                  <a:gd name="T65" fmla="*/ 75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8" y="149"/>
                    </a:moveTo>
                    <a:lnTo>
                      <a:pt x="94" y="148"/>
                    </a:lnTo>
                    <a:lnTo>
                      <a:pt x="72" y="144"/>
                    </a:lnTo>
                    <a:lnTo>
                      <a:pt x="52" y="137"/>
                    </a:lnTo>
                    <a:lnTo>
                      <a:pt x="34" y="127"/>
                    </a:lnTo>
                    <a:lnTo>
                      <a:pt x="20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0" y="33"/>
                    </a:lnTo>
                    <a:lnTo>
                      <a:pt x="34" y="22"/>
                    </a:lnTo>
                    <a:lnTo>
                      <a:pt x="52" y="12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3" y="1"/>
                    </a:lnTo>
                    <a:lnTo>
                      <a:pt x="164" y="6"/>
                    </a:lnTo>
                    <a:lnTo>
                      <a:pt x="185" y="12"/>
                    </a:lnTo>
                    <a:lnTo>
                      <a:pt x="202" y="22"/>
                    </a:lnTo>
                    <a:lnTo>
                      <a:pt x="216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6" y="116"/>
                    </a:lnTo>
                    <a:lnTo>
                      <a:pt x="202" y="127"/>
                    </a:lnTo>
                    <a:lnTo>
                      <a:pt x="185" y="137"/>
                    </a:lnTo>
                    <a:lnTo>
                      <a:pt x="164" y="144"/>
                    </a:lnTo>
                    <a:lnTo>
                      <a:pt x="143" y="148"/>
                    </a:lnTo>
                    <a:lnTo>
                      <a:pt x="118" y="149"/>
                    </a:lnTo>
                    <a:close/>
                  </a:path>
                </a:pathLst>
              </a:custGeom>
              <a:solidFill>
                <a:srgbClr val="000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6" name="Freeform 403"/>
              <p:cNvSpPr>
                <a:spLocks/>
              </p:cNvSpPr>
              <p:nvPr/>
            </p:nvSpPr>
            <p:spPr bwMode="auto">
              <a:xfrm>
                <a:off x="3675" y="2235"/>
                <a:ext cx="119" cy="75"/>
              </a:xfrm>
              <a:custGeom>
                <a:avLst/>
                <a:gdLst>
                  <a:gd name="T0" fmla="*/ 59 w 237"/>
                  <a:gd name="T1" fmla="*/ 75 h 149"/>
                  <a:gd name="T2" fmla="*/ 59 w 237"/>
                  <a:gd name="T3" fmla="*/ 75 h 149"/>
                  <a:gd name="T4" fmla="*/ 47 w 237"/>
                  <a:gd name="T5" fmla="*/ 74 h 149"/>
                  <a:gd name="T6" fmla="*/ 36 w 237"/>
                  <a:gd name="T7" fmla="*/ 72 h 149"/>
                  <a:gd name="T8" fmla="*/ 26 w 237"/>
                  <a:gd name="T9" fmla="*/ 69 h 149"/>
                  <a:gd name="T10" fmla="*/ 17 w 237"/>
                  <a:gd name="T11" fmla="*/ 64 h 149"/>
                  <a:gd name="T12" fmla="*/ 10 w 237"/>
                  <a:gd name="T13" fmla="*/ 58 h 149"/>
                  <a:gd name="T14" fmla="*/ 5 w 237"/>
                  <a:gd name="T15" fmla="*/ 52 h 149"/>
                  <a:gd name="T16" fmla="*/ 1 w 237"/>
                  <a:gd name="T17" fmla="*/ 45 h 149"/>
                  <a:gd name="T18" fmla="*/ 0 w 237"/>
                  <a:gd name="T19" fmla="*/ 38 h 149"/>
                  <a:gd name="T20" fmla="*/ 0 w 237"/>
                  <a:gd name="T21" fmla="*/ 38 h 149"/>
                  <a:gd name="T22" fmla="*/ 1 w 237"/>
                  <a:gd name="T23" fmla="*/ 30 h 149"/>
                  <a:gd name="T24" fmla="*/ 5 w 237"/>
                  <a:gd name="T25" fmla="*/ 23 h 149"/>
                  <a:gd name="T26" fmla="*/ 10 w 237"/>
                  <a:gd name="T27" fmla="*/ 17 h 149"/>
                  <a:gd name="T28" fmla="*/ 17 w 237"/>
                  <a:gd name="T29" fmla="*/ 11 h 149"/>
                  <a:gd name="T30" fmla="*/ 26 w 237"/>
                  <a:gd name="T31" fmla="*/ 6 h 149"/>
                  <a:gd name="T32" fmla="*/ 36 w 237"/>
                  <a:gd name="T33" fmla="*/ 3 h 149"/>
                  <a:gd name="T34" fmla="*/ 47 w 237"/>
                  <a:gd name="T35" fmla="*/ 1 h 149"/>
                  <a:gd name="T36" fmla="*/ 59 w 237"/>
                  <a:gd name="T37" fmla="*/ 0 h 149"/>
                  <a:gd name="T38" fmla="*/ 59 w 237"/>
                  <a:gd name="T39" fmla="*/ 0 h 149"/>
                  <a:gd name="T40" fmla="*/ 72 w 237"/>
                  <a:gd name="T41" fmla="*/ 1 h 149"/>
                  <a:gd name="T42" fmla="*/ 82 w 237"/>
                  <a:gd name="T43" fmla="*/ 3 h 149"/>
                  <a:gd name="T44" fmla="*/ 93 w 237"/>
                  <a:gd name="T45" fmla="*/ 6 h 149"/>
                  <a:gd name="T46" fmla="*/ 101 w 237"/>
                  <a:gd name="T47" fmla="*/ 11 h 149"/>
                  <a:gd name="T48" fmla="*/ 108 w 237"/>
                  <a:gd name="T49" fmla="*/ 17 h 149"/>
                  <a:gd name="T50" fmla="*/ 114 w 237"/>
                  <a:gd name="T51" fmla="*/ 23 h 149"/>
                  <a:gd name="T52" fmla="*/ 118 w 237"/>
                  <a:gd name="T53" fmla="*/ 30 h 149"/>
                  <a:gd name="T54" fmla="*/ 119 w 237"/>
                  <a:gd name="T55" fmla="*/ 38 h 149"/>
                  <a:gd name="T56" fmla="*/ 119 w 237"/>
                  <a:gd name="T57" fmla="*/ 38 h 149"/>
                  <a:gd name="T58" fmla="*/ 118 w 237"/>
                  <a:gd name="T59" fmla="*/ 45 h 149"/>
                  <a:gd name="T60" fmla="*/ 114 w 237"/>
                  <a:gd name="T61" fmla="*/ 52 h 149"/>
                  <a:gd name="T62" fmla="*/ 108 w 237"/>
                  <a:gd name="T63" fmla="*/ 58 h 149"/>
                  <a:gd name="T64" fmla="*/ 101 w 237"/>
                  <a:gd name="T65" fmla="*/ 64 h 149"/>
                  <a:gd name="T66" fmla="*/ 93 w 237"/>
                  <a:gd name="T67" fmla="*/ 69 h 149"/>
                  <a:gd name="T68" fmla="*/ 82 w 237"/>
                  <a:gd name="T69" fmla="*/ 72 h 149"/>
                  <a:gd name="T70" fmla="*/ 72 w 237"/>
                  <a:gd name="T71" fmla="*/ 74 h 149"/>
                  <a:gd name="T72" fmla="*/ 59 w 237"/>
                  <a:gd name="T73" fmla="*/ 75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8" y="149"/>
                    </a:moveTo>
                    <a:lnTo>
                      <a:pt x="118" y="149"/>
                    </a:lnTo>
                    <a:lnTo>
                      <a:pt x="94" y="148"/>
                    </a:lnTo>
                    <a:lnTo>
                      <a:pt x="72" y="144"/>
                    </a:lnTo>
                    <a:lnTo>
                      <a:pt x="52" y="137"/>
                    </a:lnTo>
                    <a:lnTo>
                      <a:pt x="34" y="127"/>
                    </a:lnTo>
                    <a:lnTo>
                      <a:pt x="20" y="116"/>
                    </a:lnTo>
                    <a:lnTo>
                      <a:pt x="9" y="103"/>
                    </a:lnTo>
                    <a:lnTo>
                      <a:pt x="2" y="90"/>
                    </a:lnTo>
                    <a:lnTo>
                      <a:pt x="0" y="75"/>
                    </a:lnTo>
                    <a:lnTo>
                      <a:pt x="2" y="60"/>
                    </a:lnTo>
                    <a:lnTo>
                      <a:pt x="9" y="46"/>
                    </a:lnTo>
                    <a:lnTo>
                      <a:pt x="20" y="33"/>
                    </a:lnTo>
                    <a:lnTo>
                      <a:pt x="34" y="22"/>
                    </a:lnTo>
                    <a:lnTo>
                      <a:pt x="52" y="12"/>
                    </a:lnTo>
                    <a:lnTo>
                      <a:pt x="72" y="6"/>
                    </a:lnTo>
                    <a:lnTo>
                      <a:pt x="94" y="1"/>
                    </a:lnTo>
                    <a:lnTo>
                      <a:pt x="118" y="0"/>
                    </a:lnTo>
                    <a:lnTo>
                      <a:pt x="143" y="1"/>
                    </a:lnTo>
                    <a:lnTo>
                      <a:pt x="164" y="6"/>
                    </a:lnTo>
                    <a:lnTo>
                      <a:pt x="185" y="12"/>
                    </a:lnTo>
                    <a:lnTo>
                      <a:pt x="202" y="22"/>
                    </a:lnTo>
                    <a:lnTo>
                      <a:pt x="216" y="33"/>
                    </a:lnTo>
                    <a:lnTo>
                      <a:pt x="228" y="46"/>
                    </a:lnTo>
                    <a:lnTo>
                      <a:pt x="235" y="60"/>
                    </a:lnTo>
                    <a:lnTo>
                      <a:pt x="237" y="75"/>
                    </a:lnTo>
                    <a:lnTo>
                      <a:pt x="235" y="90"/>
                    </a:lnTo>
                    <a:lnTo>
                      <a:pt x="228" y="103"/>
                    </a:lnTo>
                    <a:lnTo>
                      <a:pt x="216" y="116"/>
                    </a:lnTo>
                    <a:lnTo>
                      <a:pt x="202" y="127"/>
                    </a:lnTo>
                    <a:lnTo>
                      <a:pt x="185" y="137"/>
                    </a:lnTo>
                    <a:lnTo>
                      <a:pt x="164" y="144"/>
                    </a:lnTo>
                    <a:lnTo>
                      <a:pt x="143" y="148"/>
                    </a:lnTo>
                    <a:lnTo>
                      <a:pt x="118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7" name="Freeform 404"/>
              <p:cNvSpPr>
                <a:spLocks/>
              </p:cNvSpPr>
              <p:nvPr/>
            </p:nvSpPr>
            <p:spPr bwMode="auto">
              <a:xfrm>
                <a:off x="3666" y="2280"/>
                <a:ext cx="137" cy="46"/>
              </a:xfrm>
              <a:custGeom>
                <a:avLst/>
                <a:gdLst>
                  <a:gd name="T0" fmla="*/ 0 w 275"/>
                  <a:gd name="T1" fmla="*/ 1 h 92"/>
                  <a:gd name="T2" fmla="*/ 3 w 275"/>
                  <a:gd name="T3" fmla="*/ 14 h 92"/>
                  <a:gd name="T4" fmla="*/ 6 w 275"/>
                  <a:gd name="T5" fmla="*/ 22 h 92"/>
                  <a:gd name="T6" fmla="*/ 11 w 275"/>
                  <a:gd name="T7" fmla="*/ 28 h 92"/>
                  <a:gd name="T8" fmla="*/ 18 w 275"/>
                  <a:gd name="T9" fmla="*/ 34 h 92"/>
                  <a:gd name="T10" fmla="*/ 25 w 275"/>
                  <a:gd name="T11" fmla="*/ 38 h 92"/>
                  <a:gd name="T12" fmla="*/ 34 w 275"/>
                  <a:gd name="T13" fmla="*/ 42 h 92"/>
                  <a:gd name="T14" fmla="*/ 44 w 275"/>
                  <a:gd name="T15" fmla="*/ 44 h 92"/>
                  <a:gd name="T16" fmla="*/ 56 w 275"/>
                  <a:gd name="T17" fmla="*/ 46 h 92"/>
                  <a:gd name="T18" fmla="*/ 68 w 275"/>
                  <a:gd name="T19" fmla="*/ 46 h 92"/>
                  <a:gd name="T20" fmla="*/ 79 w 275"/>
                  <a:gd name="T21" fmla="*/ 46 h 92"/>
                  <a:gd name="T22" fmla="*/ 90 w 275"/>
                  <a:gd name="T23" fmla="*/ 44 h 92"/>
                  <a:gd name="T24" fmla="*/ 100 w 275"/>
                  <a:gd name="T25" fmla="*/ 41 h 92"/>
                  <a:gd name="T26" fmla="*/ 110 w 275"/>
                  <a:gd name="T27" fmla="*/ 37 h 92"/>
                  <a:gd name="T28" fmla="*/ 118 w 275"/>
                  <a:gd name="T29" fmla="*/ 31 h 92"/>
                  <a:gd name="T30" fmla="*/ 126 w 275"/>
                  <a:gd name="T31" fmla="*/ 26 h 92"/>
                  <a:gd name="T32" fmla="*/ 132 w 275"/>
                  <a:gd name="T33" fmla="*/ 20 h 92"/>
                  <a:gd name="T34" fmla="*/ 136 w 275"/>
                  <a:gd name="T35" fmla="*/ 13 h 92"/>
                  <a:gd name="T36" fmla="*/ 137 w 275"/>
                  <a:gd name="T37" fmla="*/ 0 h 92"/>
                  <a:gd name="T38" fmla="*/ 134 w 275"/>
                  <a:gd name="T39" fmla="*/ 7 h 92"/>
                  <a:gd name="T40" fmla="*/ 129 w 275"/>
                  <a:gd name="T41" fmla="*/ 14 h 92"/>
                  <a:gd name="T42" fmla="*/ 122 w 275"/>
                  <a:gd name="T43" fmla="*/ 21 h 92"/>
                  <a:gd name="T44" fmla="*/ 114 w 275"/>
                  <a:gd name="T45" fmla="*/ 26 h 92"/>
                  <a:gd name="T46" fmla="*/ 104 w 275"/>
                  <a:gd name="T47" fmla="*/ 30 h 92"/>
                  <a:gd name="T48" fmla="*/ 93 w 275"/>
                  <a:gd name="T49" fmla="*/ 34 h 92"/>
                  <a:gd name="T50" fmla="*/ 81 w 275"/>
                  <a:gd name="T51" fmla="*/ 36 h 92"/>
                  <a:gd name="T52" fmla="*/ 68 w 275"/>
                  <a:gd name="T53" fmla="*/ 37 h 92"/>
                  <a:gd name="T54" fmla="*/ 56 w 275"/>
                  <a:gd name="T55" fmla="*/ 36 h 92"/>
                  <a:gd name="T56" fmla="*/ 44 w 275"/>
                  <a:gd name="T57" fmla="*/ 34 h 92"/>
                  <a:gd name="T58" fmla="*/ 34 w 275"/>
                  <a:gd name="T59" fmla="*/ 30 h 92"/>
                  <a:gd name="T60" fmla="*/ 24 w 275"/>
                  <a:gd name="T61" fmla="*/ 26 h 92"/>
                  <a:gd name="T62" fmla="*/ 16 w 275"/>
                  <a:gd name="T63" fmla="*/ 22 h 92"/>
                  <a:gd name="T64" fmla="*/ 9 w 275"/>
                  <a:gd name="T65" fmla="*/ 15 h 92"/>
                  <a:gd name="T66" fmla="*/ 4 w 275"/>
                  <a:gd name="T67" fmla="*/ 8 h 92"/>
                  <a:gd name="T68" fmla="*/ 0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0" y="2"/>
                    </a:moveTo>
                    <a:lnTo>
                      <a:pt x="6" y="28"/>
                    </a:lnTo>
                    <a:lnTo>
                      <a:pt x="13" y="43"/>
                    </a:lnTo>
                    <a:lnTo>
                      <a:pt x="23" y="56"/>
                    </a:lnTo>
                    <a:lnTo>
                      <a:pt x="36" y="67"/>
                    </a:lnTo>
                    <a:lnTo>
                      <a:pt x="51" y="75"/>
                    </a:lnTo>
                    <a:lnTo>
                      <a:pt x="68" y="83"/>
                    </a:lnTo>
                    <a:lnTo>
                      <a:pt x="89" y="88"/>
                    </a:lnTo>
                    <a:lnTo>
                      <a:pt x="112" y="91"/>
                    </a:lnTo>
                    <a:lnTo>
                      <a:pt x="137" y="92"/>
                    </a:lnTo>
                    <a:lnTo>
                      <a:pt x="158" y="91"/>
                    </a:lnTo>
                    <a:lnTo>
                      <a:pt x="180" y="87"/>
                    </a:lnTo>
                    <a:lnTo>
                      <a:pt x="201" y="81"/>
                    </a:lnTo>
                    <a:lnTo>
                      <a:pt x="220" y="73"/>
                    </a:lnTo>
                    <a:lnTo>
                      <a:pt x="237" y="62"/>
                    </a:lnTo>
                    <a:lnTo>
                      <a:pt x="252" y="52"/>
                    </a:lnTo>
                    <a:lnTo>
                      <a:pt x="264" y="39"/>
                    </a:lnTo>
                    <a:lnTo>
                      <a:pt x="272" y="27"/>
                    </a:lnTo>
                    <a:lnTo>
                      <a:pt x="275" y="0"/>
                    </a:lnTo>
                    <a:lnTo>
                      <a:pt x="269" y="15"/>
                    </a:lnTo>
                    <a:lnTo>
                      <a:pt x="258" y="29"/>
                    </a:lnTo>
                    <a:lnTo>
                      <a:pt x="244" y="42"/>
                    </a:lnTo>
                    <a:lnTo>
                      <a:pt x="228" y="52"/>
                    </a:lnTo>
                    <a:lnTo>
                      <a:pt x="209" y="61"/>
                    </a:lnTo>
                    <a:lnTo>
                      <a:pt x="187" y="67"/>
                    </a:lnTo>
                    <a:lnTo>
                      <a:pt x="163" y="72"/>
                    </a:lnTo>
                    <a:lnTo>
                      <a:pt x="137" y="73"/>
                    </a:lnTo>
                    <a:lnTo>
                      <a:pt x="112" y="72"/>
                    </a:lnTo>
                    <a:lnTo>
                      <a:pt x="89" y="68"/>
                    </a:lnTo>
                    <a:lnTo>
                      <a:pt x="68" y="61"/>
                    </a:lnTo>
                    <a:lnTo>
                      <a:pt x="48" y="53"/>
                    </a:lnTo>
                    <a:lnTo>
                      <a:pt x="32" y="43"/>
                    </a:lnTo>
                    <a:lnTo>
                      <a:pt x="19" y="30"/>
                    </a:lnTo>
                    <a:lnTo>
                      <a:pt x="8" y="16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8" name="Freeform 405"/>
              <p:cNvSpPr>
                <a:spLocks/>
              </p:cNvSpPr>
              <p:nvPr/>
            </p:nvSpPr>
            <p:spPr bwMode="auto">
              <a:xfrm>
                <a:off x="3683" y="2238"/>
                <a:ext cx="105" cy="70"/>
              </a:xfrm>
              <a:custGeom>
                <a:avLst/>
                <a:gdLst>
                  <a:gd name="T0" fmla="*/ 0 w 210"/>
                  <a:gd name="T1" fmla="*/ 35 h 142"/>
                  <a:gd name="T2" fmla="*/ 1 w 210"/>
                  <a:gd name="T3" fmla="*/ 28 h 142"/>
                  <a:gd name="T4" fmla="*/ 4 w 210"/>
                  <a:gd name="T5" fmla="*/ 21 h 142"/>
                  <a:gd name="T6" fmla="*/ 9 w 210"/>
                  <a:gd name="T7" fmla="*/ 15 h 142"/>
                  <a:gd name="T8" fmla="*/ 15 w 210"/>
                  <a:gd name="T9" fmla="*/ 10 h 142"/>
                  <a:gd name="T10" fmla="*/ 23 w 210"/>
                  <a:gd name="T11" fmla="*/ 6 h 142"/>
                  <a:gd name="T12" fmla="*/ 32 w 210"/>
                  <a:gd name="T13" fmla="*/ 3 h 142"/>
                  <a:gd name="T14" fmla="*/ 42 w 210"/>
                  <a:gd name="T15" fmla="*/ 1 h 142"/>
                  <a:gd name="T16" fmla="*/ 53 w 210"/>
                  <a:gd name="T17" fmla="*/ 0 h 142"/>
                  <a:gd name="T18" fmla="*/ 63 w 210"/>
                  <a:gd name="T19" fmla="*/ 1 h 142"/>
                  <a:gd name="T20" fmla="*/ 73 w 210"/>
                  <a:gd name="T21" fmla="*/ 3 h 142"/>
                  <a:gd name="T22" fmla="*/ 82 w 210"/>
                  <a:gd name="T23" fmla="*/ 6 h 142"/>
                  <a:gd name="T24" fmla="*/ 90 w 210"/>
                  <a:gd name="T25" fmla="*/ 10 h 142"/>
                  <a:gd name="T26" fmla="*/ 96 w 210"/>
                  <a:gd name="T27" fmla="*/ 15 h 142"/>
                  <a:gd name="T28" fmla="*/ 101 w 210"/>
                  <a:gd name="T29" fmla="*/ 21 h 142"/>
                  <a:gd name="T30" fmla="*/ 104 w 210"/>
                  <a:gd name="T31" fmla="*/ 28 h 142"/>
                  <a:gd name="T32" fmla="*/ 105 w 210"/>
                  <a:gd name="T33" fmla="*/ 35 h 142"/>
                  <a:gd name="T34" fmla="*/ 104 w 210"/>
                  <a:gd name="T35" fmla="*/ 41 h 142"/>
                  <a:gd name="T36" fmla="*/ 101 w 210"/>
                  <a:gd name="T37" fmla="*/ 48 h 142"/>
                  <a:gd name="T38" fmla="*/ 96 w 210"/>
                  <a:gd name="T39" fmla="*/ 55 h 142"/>
                  <a:gd name="T40" fmla="*/ 90 w 210"/>
                  <a:gd name="T41" fmla="*/ 60 h 142"/>
                  <a:gd name="T42" fmla="*/ 82 w 210"/>
                  <a:gd name="T43" fmla="*/ 64 h 142"/>
                  <a:gd name="T44" fmla="*/ 73 w 210"/>
                  <a:gd name="T45" fmla="*/ 67 h 142"/>
                  <a:gd name="T46" fmla="*/ 63 w 210"/>
                  <a:gd name="T47" fmla="*/ 70 h 142"/>
                  <a:gd name="T48" fmla="*/ 53 w 210"/>
                  <a:gd name="T49" fmla="*/ 70 h 142"/>
                  <a:gd name="T50" fmla="*/ 42 w 210"/>
                  <a:gd name="T51" fmla="*/ 70 h 142"/>
                  <a:gd name="T52" fmla="*/ 32 w 210"/>
                  <a:gd name="T53" fmla="*/ 67 h 142"/>
                  <a:gd name="T54" fmla="*/ 23 w 210"/>
                  <a:gd name="T55" fmla="*/ 64 h 142"/>
                  <a:gd name="T56" fmla="*/ 15 w 210"/>
                  <a:gd name="T57" fmla="*/ 60 h 142"/>
                  <a:gd name="T58" fmla="*/ 9 w 210"/>
                  <a:gd name="T59" fmla="*/ 55 h 142"/>
                  <a:gd name="T60" fmla="*/ 4 w 210"/>
                  <a:gd name="T61" fmla="*/ 48 h 142"/>
                  <a:gd name="T62" fmla="*/ 1 w 210"/>
                  <a:gd name="T63" fmla="*/ 41 h 142"/>
                  <a:gd name="T64" fmla="*/ 0 w 210"/>
                  <a:gd name="T65" fmla="*/ 35 h 1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0"/>
                  <a:gd name="T100" fmla="*/ 0 h 142"/>
                  <a:gd name="T101" fmla="*/ 210 w 210"/>
                  <a:gd name="T102" fmla="*/ 142 h 1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0" h="142">
                    <a:moveTo>
                      <a:pt x="0" y="71"/>
                    </a:moveTo>
                    <a:lnTo>
                      <a:pt x="2" y="57"/>
                    </a:lnTo>
                    <a:lnTo>
                      <a:pt x="8" y="43"/>
                    </a:lnTo>
                    <a:lnTo>
                      <a:pt x="18" y="31"/>
                    </a:lnTo>
                    <a:lnTo>
                      <a:pt x="31" y="21"/>
                    </a:lnTo>
                    <a:lnTo>
                      <a:pt x="46" y="12"/>
                    </a:lnTo>
                    <a:lnTo>
                      <a:pt x="64" y="6"/>
                    </a:lnTo>
                    <a:lnTo>
                      <a:pt x="84" y="2"/>
                    </a:lnTo>
                    <a:lnTo>
                      <a:pt x="106" y="0"/>
                    </a:lnTo>
                    <a:lnTo>
                      <a:pt x="126" y="2"/>
                    </a:lnTo>
                    <a:lnTo>
                      <a:pt x="146" y="6"/>
                    </a:lnTo>
                    <a:lnTo>
                      <a:pt x="164" y="12"/>
                    </a:lnTo>
                    <a:lnTo>
                      <a:pt x="179" y="21"/>
                    </a:lnTo>
                    <a:lnTo>
                      <a:pt x="192" y="31"/>
                    </a:lnTo>
                    <a:lnTo>
                      <a:pt x="202" y="43"/>
                    </a:lnTo>
                    <a:lnTo>
                      <a:pt x="208" y="57"/>
                    </a:lnTo>
                    <a:lnTo>
                      <a:pt x="210" y="71"/>
                    </a:lnTo>
                    <a:lnTo>
                      <a:pt x="208" y="84"/>
                    </a:lnTo>
                    <a:lnTo>
                      <a:pt x="202" y="98"/>
                    </a:lnTo>
                    <a:lnTo>
                      <a:pt x="192" y="111"/>
                    </a:lnTo>
                    <a:lnTo>
                      <a:pt x="179" y="121"/>
                    </a:lnTo>
                    <a:lnTo>
                      <a:pt x="164" y="129"/>
                    </a:lnTo>
                    <a:lnTo>
                      <a:pt x="146" y="136"/>
                    </a:lnTo>
                    <a:lnTo>
                      <a:pt x="126" y="141"/>
                    </a:lnTo>
                    <a:lnTo>
                      <a:pt x="106" y="142"/>
                    </a:lnTo>
                    <a:lnTo>
                      <a:pt x="84" y="141"/>
                    </a:lnTo>
                    <a:lnTo>
                      <a:pt x="64" y="136"/>
                    </a:lnTo>
                    <a:lnTo>
                      <a:pt x="46" y="129"/>
                    </a:lnTo>
                    <a:lnTo>
                      <a:pt x="31" y="121"/>
                    </a:lnTo>
                    <a:lnTo>
                      <a:pt x="18" y="111"/>
                    </a:lnTo>
                    <a:lnTo>
                      <a:pt x="8" y="98"/>
                    </a:lnTo>
                    <a:lnTo>
                      <a:pt x="2" y="84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9" name="Freeform 406"/>
              <p:cNvSpPr>
                <a:spLocks/>
              </p:cNvSpPr>
              <p:nvPr/>
            </p:nvSpPr>
            <p:spPr bwMode="auto">
              <a:xfrm>
                <a:off x="3697" y="2237"/>
                <a:ext cx="72" cy="68"/>
              </a:xfrm>
              <a:custGeom>
                <a:avLst/>
                <a:gdLst>
                  <a:gd name="T0" fmla="*/ 69 w 143"/>
                  <a:gd name="T1" fmla="*/ 40 h 136"/>
                  <a:gd name="T2" fmla="*/ 72 w 143"/>
                  <a:gd name="T3" fmla="*/ 46 h 136"/>
                  <a:gd name="T4" fmla="*/ 68 w 143"/>
                  <a:gd name="T5" fmla="*/ 53 h 136"/>
                  <a:gd name="T6" fmla="*/ 63 w 143"/>
                  <a:gd name="T7" fmla="*/ 58 h 136"/>
                  <a:gd name="T8" fmla="*/ 55 w 143"/>
                  <a:gd name="T9" fmla="*/ 63 h 136"/>
                  <a:gd name="T10" fmla="*/ 48 w 143"/>
                  <a:gd name="T11" fmla="*/ 65 h 136"/>
                  <a:gd name="T12" fmla="*/ 39 w 143"/>
                  <a:gd name="T13" fmla="*/ 67 h 136"/>
                  <a:gd name="T14" fmla="*/ 34 w 143"/>
                  <a:gd name="T15" fmla="*/ 68 h 136"/>
                  <a:gd name="T16" fmla="*/ 30 w 143"/>
                  <a:gd name="T17" fmla="*/ 68 h 136"/>
                  <a:gd name="T18" fmla="*/ 26 w 143"/>
                  <a:gd name="T19" fmla="*/ 68 h 136"/>
                  <a:gd name="T20" fmla="*/ 19 w 143"/>
                  <a:gd name="T21" fmla="*/ 64 h 136"/>
                  <a:gd name="T22" fmla="*/ 12 w 143"/>
                  <a:gd name="T23" fmla="*/ 60 h 136"/>
                  <a:gd name="T24" fmla="*/ 6 w 143"/>
                  <a:gd name="T25" fmla="*/ 55 h 136"/>
                  <a:gd name="T26" fmla="*/ 5 w 143"/>
                  <a:gd name="T27" fmla="*/ 53 h 136"/>
                  <a:gd name="T28" fmla="*/ 10 w 143"/>
                  <a:gd name="T29" fmla="*/ 52 h 136"/>
                  <a:gd name="T30" fmla="*/ 15 w 143"/>
                  <a:gd name="T31" fmla="*/ 53 h 136"/>
                  <a:gd name="T32" fmla="*/ 25 w 143"/>
                  <a:gd name="T33" fmla="*/ 56 h 136"/>
                  <a:gd name="T34" fmla="*/ 31 w 143"/>
                  <a:gd name="T35" fmla="*/ 58 h 136"/>
                  <a:gd name="T36" fmla="*/ 15 w 143"/>
                  <a:gd name="T37" fmla="*/ 49 h 136"/>
                  <a:gd name="T38" fmla="*/ 45 w 143"/>
                  <a:gd name="T39" fmla="*/ 51 h 136"/>
                  <a:gd name="T40" fmla="*/ 25 w 143"/>
                  <a:gd name="T41" fmla="*/ 41 h 136"/>
                  <a:gd name="T42" fmla="*/ 0 w 143"/>
                  <a:gd name="T43" fmla="*/ 23 h 136"/>
                  <a:gd name="T44" fmla="*/ 22 w 143"/>
                  <a:gd name="T45" fmla="*/ 25 h 136"/>
                  <a:gd name="T46" fmla="*/ 18 w 143"/>
                  <a:gd name="T47" fmla="*/ 21 h 136"/>
                  <a:gd name="T48" fmla="*/ 35 w 143"/>
                  <a:gd name="T49" fmla="*/ 10 h 136"/>
                  <a:gd name="T50" fmla="*/ 29 w 143"/>
                  <a:gd name="T51" fmla="*/ 11 h 136"/>
                  <a:gd name="T52" fmla="*/ 21 w 143"/>
                  <a:gd name="T53" fmla="*/ 13 h 136"/>
                  <a:gd name="T54" fmla="*/ 13 w 143"/>
                  <a:gd name="T55" fmla="*/ 15 h 136"/>
                  <a:gd name="T56" fmla="*/ 7 w 143"/>
                  <a:gd name="T57" fmla="*/ 14 h 136"/>
                  <a:gd name="T58" fmla="*/ 5 w 143"/>
                  <a:gd name="T59" fmla="*/ 13 h 136"/>
                  <a:gd name="T60" fmla="*/ 10 w 143"/>
                  <a:gd name="T61" fmla="*/ 10 h 136"/>
                  <a:gd name="T62" fmla="*/ 17 w 143"/>
                  <a:gd name="T63" fmla="*/ 6 h 136"/>
                  <a:gd name="T64" fmla="*/ 26 w 143"/>
                  <a:gd name="T65" fmla="*/ 2 h 136"/>
                  <a:gd name="T66" fmla="*/ 31 w 143"/>
                  <a:gd name="T67" fmla="*/ 0 h 136"/>
                  <a:gd name="T68" fmla="*/ 35 w 143"/>
                  <a:gd name="T69" fmla="*/ 0 h 136"/>
                  <a:gd name="T70" fmla="*/ 39 w 143"/>
                  <a:gd name="T71" fmla="*/ 1 h 136"/>
                  <a:gd name="T72" fmla="*/ 45 w 143"/>
                  <a:gd name="T73" fmla="*/ 2 h 136"/>
                  <a:gd name="T74" fmla="*/ 53 w 143"/>
                  <a:gd name="T75" fmla="*/ 4 h 136"/>
                  <a:gd name="T76" fmla="*/ 60 w 143"/>
                  <a:gd name="T77" fmla="*/ 9 h 136"/>
                  <a:gd name="T78" fmla="*/ 67 w 143"/>
                  <a:gd name="T79" fmla="*/ 13 h 136"/>
                  <a:gd name="T80" fmla="*/ 70 w 143"/>
                  <a:gd name="T81" fmla="*/ 19 h 136"/>
                  <a:gd name="T82" fmla="*/ 70 w 143"/>
                  <a:gd name="T83" fmla="*/ 26 h 136"/>
                  <a:gd name="T84" fmla="*/ 64 w 143"/>
                  <a:gd name="T85" fmla="*/ 32 h 1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3"/>
                  <a:gd name="T130" fmla="*/ 0 h 136"/>
                  <a:gd name="T131" fmla="*/ 143 w 143"/>
                  <a:gd name="T132" fmla="*/ 136 h 1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3" h="136">
                    <a:moveTo>
                      <a:pt x="132" y="75"/>
                    </a:moveTo>
                    <a:lnTo>
                      <a:pt x="138" y="81"/>
                    </a:lnTo>
                    <a:lnTo>
                      <a:pt x="142" y="87"/>
                    </a:lnTo>
                    <a:lnTo>
                      <a:pt x="143" y="92"/>
                    </a:lnTo>
                    <a:lnTo>
                      <a:pt x="141" y="100"/>
                    </a:lnTo>
                    <a:lnTo>
                      <a:pt x="136" y="107"/>
                    </a:lnTo>
                    <a:lnTo>
                      <a:pt x="132" y="112"/>
                    </a:lnTo>
                    <a:lnTo>
                      <a:pt x="125" y="116"/>
                    </a:lnTo>
                    <a:lnTo>
                      <a:pt x="117" y="122"/>
                    </a:lnTo>
                    <a:lnTo>
                      <a:pt x="109" y="127"/>
                    </a:lnTo>
                    <a:lnTo>
                      <a:pt x="102" y="129"/>
                    </a:lnTo>
                    <a:lnTo>
                      <a:pt x="95" y="130"/>
                    </a:lnTo>
                    <a:lnTo>
                      <a:pt x="83" y="133"/>
                    </a:lnTo>
                    <a:lnTo>
                      <a:pt x="78" y="134"/>
                    </a:lnTo>
                    <a:lnTo>
                      <a:pt x="72" y="135"/>
                    </a:lnTo>
                    <a:lnTo>
                      <a:pt x="67" y="136"/>
                    </a:lnTo>
                    <a:lnTo>
                      <a:pt x="64" y="136"/>
                    </a:lnTo>
                    <a:lnTo>
                      <a:pt x="60" y="136"/>
                    </a:lnTo>
                    <a:lnTo>
                      <a:pt x="56" y="136"/>
                    </a:lnTo>
                    <a:lnTo>
                      <a:pt x="51" y="135"/>
                    </a:lnTo>
                    <a:lnTo>
                      <a:pt x="47" y="133"/>
                    </a:lnTo>
                    <a:lnTo>
                      <a:pt x="37" y="128"/>
                    </a:lnTo>
                    <a:lnTo>
                      <a:pt x="30" y="123"/>
                    </a:lnTo>
                    <a:lnTo>
                      <a:pt x="23" y="120"/>
                    </a:lnTo>
                    <a:lnTo>
                      <a:pt x="18" y="115"/>
                    </a:lnTo>
                    <a:lnTo>
                      <a:pt x="12" y="111"/>
                    </a:lnTo>
                    <a:lnTo>
                      <a:pt x="9" y="108"/>
                    </a:lnTo>
                    <a:lnTo>
                      <a:pt x="9" y="107"/>
                    </a:lnTo>
                    <a:lnTo>
                      <a:pt x="13" y="106"/>
                    </a:lnTo>
                    <a:lnTo>
                      <a:pt x="19" y="105"/>
                    </a:lnTo>
                    <a:lnTo>
                      <a:pt x="25" y="106"/>
                    </a:lnTo>
                    <a:lnTo>
                      <a:pt x="30" y="107"/>
                    </a:lnTo>
                    <a:lnTo>
                      <a:pt x="40" y="110"/>
                    </a:lnTo>
                    <a:lnTo>
                      <a:pt x="49" y="112"/>
                    </a:lnTo>
                    <a:lnTo>
                      <a:pt x="56" y="115"/>
                    </a:lnTo>
                    <a:lnTo>
                      <a:pt x="62" y="116"/>
                    </a:lnTo>
                    <a:lnTo>
                      <a:pt x="67" y="118"/>
                    </a:lnTo>
                    <a:lnTo>
                      <a:pt x="30" y="98"/>
                    </a:lnTo>
                    <a:lnTo>
                      <a:pt x="37" y="93"/>
                    </a:lnTo>
                    <a:lnTo>
                      <a:pt x="90" y="103"/>
                    </a:lnTo>
                    <a:lnTo>
                      <a:pt x="47" y="87"/>
                    </a:lnTo>
                    <a:lnTo>
                      <a:pt x="50" y="82"/>
                    </a:lnTo>
                    <a:lnTo>
                      <a:pt x="2" y="88"/>
                    </a:lnTo>
                    <a:lnTo>
                      <a:pt x="0" y="47"/>
                    </a:lnTo>
                    <a:lnTo>
                      <a:pt x="47" y="55"/>
                    </a:lnTo>
                    <a:lnTo>
                      <a:pt x="44" y="50"/>
                    </a:lnTo>
                    <a:lnTo>
                      <a:pt x="90" y="36"/>
                    </a:lnTo>
                    <a:lnTo>
                      <a:pt x="36" y="43"/>
                    </a:lnTo>
                    <a:lnTo>
                      <a:pt x="29" y="37"/>
                    </a:lnTo>
                    <a:lnTo>
                      <a:pt x="70" y="20"/>
                    </a:lnTo>
                    <a:lnTo>
                      <a:pt x="64" y="21"/>
                    </a:lnTo>
                    <a:lnTo>
                      <a:pt x="58" y="22"/>
                    </a:lnTo>
                    <a:lnTo>
                      <a:pt x="51" y="24"/>
                    </a:lnTo>
                    <a:lnTo>
                      <a:pt x="41" y="27"/>
                    </a:lnTo>
                    <a:lnTo>
                      <a:pt x="32" y="29"/>
                    </a:lnTo>
                    <a:lnTo>
                      <a:pt x="26" y="30"/>
                    </a:lnTo>
                    <a:lnTo>
                      <a:pt x="20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3" y="23"/>
                    </a:lnTo>
                    <a:lnTo>
                      <a:pt x="20" y="20"/>
                    </a:lnTo>
                    <a:lnTo>
                      <a:pt x="27" y="16"/>
                    </a:lnTo>
                    <a:lnTo>
                      <a:pt x="34" y="12"/>
                    </a:lnTo>
                    <a:lnTo>
                      <a:pt x="42" y="8"/>
                    </a:lnTo>
                    <a:lnTo>
                      <a:pt x="52" y="4"/>
                    </a:lnTo>
                    <a:lnTo>
                      <a:pt x="57" y="1"/>
                    </a:lnTo>
                    <a:lnTo>
                      <a:pt x="62" y="0"/>
                    </a:lnTo>
                    <a:lnTo>
                      <a:pt x="66" y="0"/>
                    </a:lnTo>
                    <a:lnTo>
                      <a:pt x="70" y="0"/>
                    </a:lnTo>
                    <a:lnTo>
                      <a:pt x="73" y="1"/>
                    </a:lnTo>
                    <a:lnTo>
                      <a:pt x="78" y="1"/>
                    </a:lnTo>
                    <a:lnTo>
                      <a:pt x="83" y="4"/>
                    </a:lnTo>
                    <a:lnTo>
                      <a:pt x="89" y="5"/>
                    </a:lnTo>
                    <a:lnTo>
                      <a:pt x="100" y="7"/>
                    </a:lnTo>
                    <a:lnTo>
                      <a:pt x="106" y="9"/>
                    </a:lnTo>
                    <a:lnTo>
                      <a:pt x="113" y="12"/>
                    </a:lnTo>
                    <a:lnTo>
                      <a:pt x="120" y="17"/>
                    </a:lnTo>
                    <a:lnTo>
                      <a:pt x="127" y="23"/>
                    </a:lnTo>
                    <a:lnTo>
                      <a:pt x="133" y="27"/>
                    </a:lnTo>
                    <a:lnTo>
                      <a:pt x="136" y="32"/>
                    </a:lnTo>
                    <a:lnTo>
                      <a:pt x="140" y="39"/>
                    </a:lnTo>
                    <a:lnTo>
                      <a:pt x="141" y="47"/>
                    </a:lnTo>
                    <a:lnTo>
                      <a:pt x="139" y="53"/>
                    </a:lnTo>
                    <a:lnTo>
                      <a:pt x="134" y="58"/>
                    </a:lnTo>
                    <a:lnTo>
                      <a:pt x="127" y="64"/>
                    </a:lnTo>
                    <a:lnTo>
                      <a:pt x="132" y="75"/>
                    </a:lnTo>
                    <a:close/>
                  </a:path>
                </a:pathLst>
              </a:custGeom>
              <a:solidFill>
                <a:srgbClr val="8499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0" name="Freeform 407"/>
              <p:cNvSpPr>
                <a:spLocks/>
              </p:cNvSpPr>
              <p:nvPr/>
            </p:nvSpPr>
            <p:spPr bwMode="auto">
              <a:xfrm>
                <a:off x="3729" y="2277"/>
                <a:ext cx="22" cy="7"/>
              </a:xfrm>
              <a:custGeom>
                <a:avLst/>
                <a:gdLst>
                  <a:gd name="T0" fmla="*/ 22 w 44"/>
                  <a:gd name="T1" fmla="*/ 7 h 13"/>
                  <a:gd name="T2" fmla="*/ 22 w 44"/>
                  <a:gd name="T3" fmla="*/ 1 h 13"/>
                  <a:gd name="T4" fmla="*/ 0 w 44"/>
                  <a:gd name="T5" fmla="*/ 0 h 13"/>
                  <a:gd name="T6" fmla="*/ 22 w 44"/>
                  <a:gd name="T7" fmla="*/ 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13"/>
                  <a:gd name="T14" fmla="*/ 44 w 4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13">
                    <a:moveTo>
                      <a:pt x="43" y="13"/>
                    </a:moveTo>
                    <a:lnTo>
                      <a:pt x="44" y="1"/>
                    </a:lnTo>
                    <a:lnTo>
                      <a:pt x="0" y="0"/>
                    </a:lnTo>
                    <a:lnTo>
                      <a:pt x="43" y="13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1" name="Freeform 408"/>
              <p:cNvSpPr>
                <a:spLocks/>
              </p:cNvSpPr>
              <p:nvPr/>
            </p:nvSpPr>
            <p:spPr bwMode="auto">
              <a:xfrm>
                <a:off x="3729" y="2260"/>
                <a:ext cx="25" cy="6"/>
              </a:xfrm>
              <a:custGeom>
                <a:avLst/>
                <a:gdLst>
                  <a:gd name="T0" fmla="*/ 25 w 48"/>
                  <a:gd name="T1" fmla="*/ 6 h 12"/>
                  <a:gd name="T2" fmla="*/ 21 w 48"/>
                  <a:gd name="T3" fmla="*/ 0 h 12"/>
                  <a:gd name="T4" fmla="*/ 0 w 48"/>
                  <a:gd name="T5" fmla="*/ 5 h 12"/>
                  <a:gd name="T6" fmla="*/ 25 w 48"/>
                  <a:gd name="T7" fmla="*/ 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12"/>
                  <a:gd name="T14" fmla="*/ 48 w 48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12">
                    <a:moveTo>
                      <a:pt x="48" y="12"/>
                    </a:moveTo>
                    <a:lnTo>
                      <a:pt x="40" y="0"/>
                    </a:lnTo>
                    <a:lnTo>
                      <a:pt x="0" y="9"/>
                    </a:lnTo>
                    <a:lnTo>
                      <a:pt x="48" y="12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253" name="Group 410"/>
            <p:cNvGrpSpPr>
              <a:grpSpLocks/>
            </p:cNvGrpSpPr>
            <p:nvPr/>
          </p:nvGrpSpPr>
          <p:grpSpPr bwMode="auto">
            <a:xfrm>
              <a:off x="5902396" y="4789456"/>
              <a:ext cx="236541" cy="463554"/>
              <a:chOff x="3538" y="2175"/>
              <a:chExt cx="149" cy="292"/>
            </a:xfrm>
          </p:grpSpPr>
          <p:sp>
            <p:nvSpPr>
              <p:cNvPr id="10304" name="Freeform 411"/>
              <p:cNvSpPr>
                <a:spLocks/>
              </p:cNvSpPr>
              <p:nvPr/>
            </p:nvSpPr>
            <p:spPr bwMode="auto">
              <a:xfrm>
                <a:off x="3547" y="2369"/>
                <a:ext cx="140" cy="88"/>
              </a:xfrm>
              <a:custGeom>
                <a:avLst/>
                <a:gdLst>
                  <a:gd name="T0" fmla="*/ 1 w 280"/>
                  <a:gd name="T1" fmla="*/ 54 h 175"/>
                  <a:gd name="T2" fmla="*/ 5 w 280"/>
                  <a:gd name="T3" fmla="*/ 61 h 175"/>
                  <a:gd name="T4" fmla="*/ 11 w 280"/>
                  <a:gd name="T5" fmla="*/ 67 h 175"/>
                  <a:gd name="T6" fmla="*/ 18 w 280"/>
                  <a:gd name="T7" fmla="*/ 73 h 175"/>
                  <a:gd name="T8" fmla="*/ 26 w 280"/>
                  <a:gd name="T9" fmla="*/ 78 h 175"/>
                  <a:gd name="T10" fmla="*/ 35 w 280"/>
                  <a:gd name="T11" fmla="*/ 82 h 175"/>
                  <a:gd name="T12" fmla="*/ 46 w 280"/>
                  <a:gd name="T13" fmla="*/ 85 h 175"/>
                  <a:gd name="T14" fmla="*/ 57 w 280"/>
                  <a:gd name="T15" fmla="*/ 87 h 175"/>
                  <a:gd name="T16" fmla="*/ 70 w 280"/>
                  <a:gd name="T17" fmla="*/ 88 h 175"/>
                  <a:gd name="T18" fmla="*/ 82 w 280"/>
                  <a:gd name="T19" fmla="*/ 87 h 175"/>
                  <a:gd name="T20" fmla="*/ 94 w 280"/>
                  <a:gd name="T21" fmla="*/ 85 h 175"/>
                  <a:gd name="T22" fmla="*/ 105 w 280"/>
                  <a:gd name="T23" fmla="*/ 82 h 175"/>
                  <a:gd name="T24" fmla="*/ 115 w 280"/>
                  <a:gd name="T25" fmla="*/ 77 h 175"/>
                  <a:gd name="T26" fmla="*/ 123 w 280"/>
                  <a:gd name="T27" fmla="*/ 72 h 175"/>
                  <a:gd name="T28" fmla="*/ 130 w 280"/>
                  <a:gd name="T29" fmla="*/ 66 h 175"/>
                  <a:gd name="T30" fmla="*/ 136 w 280"/>
                  <a:gd name="T31" fmla="*/ 59 h 175"/>
                  <a:gd name="T32" fmla="*/ 139 w 280"/>
                  <a:gd name="T33" fmla="*/ 51 h 175"/>
                  <a:gd name="T34" fmla="*/ 140 w 280"/>
                  <a:gd name="T35" fmla="*/ 50 h 175"/>
                  <a:gd name="T36" fmla="*/ 140 w 280"/>
                  <a:gd name="T37" fmla="*/ 47 h 175"/>
                  <a:gd name="T38" fmla="*/ 140 w 280"/>
                  <a:gd name="T39" fmla="*/ 46 h 175"/>
                  <a:gd name="T40" fmla="*/ 140 w 280"/>
                  <a:gd name="T41" fmla="*/ 44 h 175"/>
                  <a:gd name="T42" fmla="*/ 139 w 280"/>
                  <a:gd name="T43" fmla="*/ 35 h 175"/>
                  <a:gd name="T44" fmla="*/ 134 w 280"/>
                  <a:gd name="T45" fmla="*/ 27 h 175"/>
                  <a:gd name="T46" fmla="*/ 128 w 280"/>
                  <a:gd name="T47" fmla="*/ 19 h 175"/>
                  <a:gd name="T48" fmla="*/ 119 w 280"/>
                  <a:gd name="T49" fmla="*/ 13 h 175"/>
                  <a:gd name="T50" fmla="*/ 109 w 280"/>
                  <a:gd name="T51" fmla="*/ 8 h 175"/>
                  <a:gd name="T52" fmla="*/ 96 w 280"/>
                  <a:gd name="T53" fmla="*/ 4 h 175"/>
                  <a:gd name="T54" fmla="*/ 83 w 280"/>
                  <a:gd name="T55" fmla="*/ 1 h 175"/>
                  <a:gd name="T56" fmla="*/ 70 w 280"/>
                  <a:gd name="T57" fmla="*/ 0 h 175"/>
                  <a:gd name="T58" fmla="*/ 56 w 280"/>
                  <a:gd name="T59" fmla="*/ 1 h 175"/>
                  <a:gd name="T60" fmla="*/ 42 w 280"/>
                  <a:gd name="T61" fmla="*/ 4 h 175"/>
                  <a:gd name="T62" fmla="*/ 30 w 280"/>
                  <a:gd name="T63" fmla="*/ 8 h 175"/>
                  <a:gd name="T64" fmla="*/ 20 w 280"/>
                  <a:gd name="T65" fmla="*/ 13 h 175"/>
                  <a:gd name="T66" fmla="*/ 12 w 280"/>
                  <a:gd name="T67" fmla="*/ 19 h 175"/>
                  <a:gd name="T68" fmla="*/ 5 w 280"/>
                  <a:gd name="T69" fmla="*/ 27 h 175"/>
                  <a:gd name="T70" fmla="*/ 1 w 280"/>
                  <a:gd name="T71" fmla="*/ 35 h 175"/>
                  <a:gd name="T72" fmla="*/ 0 w 280"/>
                  <a:gd name="T73" fmla="*/ 44 h 175"/>
                  <a:gd name="T74" fmla="*/ 0 w 280"/>
                  <a:gd name="T75" fmla="*/ 46 h 175"/>
                  <a:gd name="T76" fmla="*/ 1 w 280"/>
                  <a:gd name="T77" fmla="*/ 48 h 175"/>
                  <a:gd name="T78" fmla="*/ 1 w 280"/>
                  <a:gd name="T79" fmla="*/ 51 h 175"/>
                  <a:gd name="T80" fmla="*/ 1 w 280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3" y="107"/>
                    </a:moveTo>
                    <a:lnTo>
                      <a:pt x="10" y="121"/>
                    </a:lnTo>
                    <a:lnTo>
                      <a:pt x="22" y="134"/>
                    </a:lnTo>
                    <a:lnTo>
                      <a:pt x="35" y="146"/>
                    </a:lnTo>
                    <a:lnTo>
                      <a:pt x="53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39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3"/>
                    </a:lnTo>
                    <a:lnTo>
                      <a:pt x="230" y="154"/>
                    </a:lnTo>
                    <a:lnTo>
                      <a:pt x="246" y="144"/>
                    </a:lnTo>
                    <a:lnTo>
                      <a:pt x="260" y="131"/>
                    </a:lnTo>
                    <a:lnTo>
                      <a:pt x="271" y="117"/>
                    </a:lnTo>
                    <a:lnTo>
                      <a:pt x="277" y="102"/>
                    </a:lnTo>
                    <a:lnTo>
                      <a:pt x="279" y="99"/>
                    </a:lnTo>
                    <a:lnTo>
                      <a:pt x="279" y="94"/>
                    </a:lnTo>
                    <a:lnTo>
                      <a:pt x="280" y="91"/>
                    </a:lnTo>
                    <a:lnTo>
                      <a:pt x="280" y="87"/>
                    </a:lnTo>
                    <a:lnTo>
                      <a:pt x="277" y="70"/>
                    </a:lnTo>
                    <a:lnTo>
                      <a:pt x="268" y="53"/>
                    </a:lnTo>
                    <a:lnTo>
                      <a:pt x="256" y="38"/>
                    </a:lnTo>
                    <a:lnTo>
                      <a:pt x="238" y="25"/>
                    </a:lnTo>
                    <a:lnTo>
                      <a:pt x="218" y="15"/>
                    </a:lnTo>
                    <a:lnTo>
                      <a:pt x="193" y="7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3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5" name="Freeform 412"/>
              <p:cNvSpPr>
                <a:spLocks/>
              </p:cNvSpPr>
              <p:nvPr/>
            </p:nvSpPr>
            <p:spPr bwMode="auto">
              <a:xfrm>
                <a:off x="3547" y="2369"/>
                <a:ext cx="140" cy="88"/>
              </a:xfrm>
              <a:custGeom>
                <a:avLst/>
                <a:gdLst>
                  <a:gd name="T0" fmla="*/ 1 w 280"/>
                  <a:gd name="T1" fmla="*/ 54 h 175"/>
                  <a:gd name="T2" fmla="*/ 1 w 280"/>
                  <a:gd name="T3" fmla="*/ 54 h 175"/>
                  <a:gd name="T4" fmla="*/ 5 w 280"/>
                  <a:gd name="T5" fmla="*/ 61 h 175"/>
                  <a:gd name="T6" fmla="*/ 11 w 280"/>
                  <a:gd name="T7" fmla="*/ 67 h 175"/>
                  <a:gd name="T8" fmla="*/ 18 w 280"/>
                  <a:gd name="T9" fmla="*/ 73 h 175"/>
                  <a:gd name="T10" fmla="*/ 26 w 280"/>
                  <a:gd name="T11" fmla="*/ 78 h 175"/>
                  <a:gd name="T12" fmla="*/ 35 w 280"/>
                  <a:gd name="T13" fmla="*/ 82 h 175"/>
                  <a:gd name="T14" fmla="*/ 46 w 280"/>
                  <a:gd name="T15" fmla="*/ 85 h 175"/>
                  <a:gd name="T16" fmla="*/ 57 w 280"/>
                  <a:gd name="T17" fmla="*/ 87 h 175"/>
                  <a:gd name="T18" fmla="*/ 70 w 280"/>
                  <a:gd name="T19" fmla="*/ 88 h 175"/>
                  <a:gd name="T20" fmla="*/ 70 w 280"/>
                  <a:gd name="T21" fmla="*/ 88 h 175"/>
                  <a:gd name="T22" fmla="*/ 82 w 280"/>
                  <a:gd name="T23" fmla="*/ 87 h 175"/>
                  <a:gd name="T24" fmla="*/ 94 w 280"/>
                  <a:gd name="T25" fmla="*/ 85 h 175"/>
                  <a:gd name="T26" fmla="*/ 105 w 280"/>
                  <a:gd name="T27" fmla="*/ 82 h 175"/>
                  <a:gd name="T28" fmla="*/ 115 w 280"/>
                  <a:gd name="T29" fmla="*/ 77 h 175"/>
                  <a:gd name="T30" fmla="*/ 123 w 280"/>
                  <a:gd name="T31" fmla="*/ 72 h 175"/>
                  <a:gd name="T32" fmla="*/ 130 w 280"/>
                  <a:gd name="T33" fmla="*/ 66 h 175"/>
                  <a:gd name="T34" fmla="*/ 136 w 280"/>
                  <a:gd name="T35" fmla="*/ 59 h 175"/>
                  <a:gd name="T36" fmla="*/ 139 w 280"/>
                  <a:gd name="T37" fmla="*/ 51 h 175"/>
                  <a:gd name="T38" fmla="*/ 139 w 280"/>
                  <a:gd name="T39" fmla="*/ 51 h 175"/>
                  <a:gd name="T40" fmla="*/ 140 w 280"/>
                  <a:gd name="T41" fmla="*/ 50 h 175"/>
                  <a:gd name="T42" fmla="*/ 140 w 280"/>
                  <a:gd name="T43" fmla="*/ 47 h 175"/>
                  <a:gd name="T44" fmla="*/ 140 w 280"/>
                  <a:gd name="T45" fmla="*/ 46 h 175"/>
                  <a:gd name="T46" fmla="*/ 140 w 280"/>
                  <a:gd name="T47" fmla="*/ 44 h 175"/>
                  <a:gd name="T48" fmla="*/ 140 w 280"/>
                  <a:gd name="T49" fmla="*/ 44 h 175"/>
                  <a:gd name="T50" fmla="*/ 139 w 280"/>
                  <a:gd name="T51" fmla="*/ 35 h 175"/>
                  <a:gd name="T52" fmla="*/ 134 w 280"/>
                  <a:gd name="T53" fmla="*/ 27 h 175"/>
                  <a:gd name="T54" fmla="*/ 128 w 280"/>
                  <a:gd name="T55" fmla="*/ 19 h 175"/>
                  <a:gd name="T56" fmla="*/ 119 w 280"/>
                  <a:gd name="T57" fmla="*/ 13 h 175"/>
                  <a:gd name="T58" fmla="*/ 109 w 280"/>
                  <a:gd name="T59" fmla="*/ 8 h 175"/>
                  <a:gd name="T60" fmla="*/ 96 w 280"/>
                  <a:gd name="T61" fmla="*/ 4 h 175"/>
                  <a:gd name="T62" fmla="*/ 83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56 w 280"/>
                  <a:gd name="T69" fmla="*/ 1 h 175"/>
                  <a:gd name="T70" fmla="*/ 42 w 280"/>
                  <a:gd name="T71" fmla="*/ 4 h 175"/>
                  <a:gd name="T72" fmla="*/ 30 w 280"/>
                  <a:gd name="T73" fmla="*/ 8 h 175"/>
                  <a:gd name="T74" fmla="*/ 20 w 280"/>
                  <a:gd name="T75" fmla="*/ 13 h 175"/>
                  <a:gd name="T76" fmla="*/ 12 w 280"/>
                  <a:gd name="T77" fmla="*/ 19 h 175"/>
                  <a:gd name="T78" fmla="*/ 5 w 280"/>
                  <a:gd name="T79" fmla="*/ 27 h 175"/>
                  <a:gd name="T80" fmla="*/ 1 w 280"/>
                  <a:gd name="T81" fmla="*/ 35 h 175"/>
                  <a:gd name="T82" fmla="*/ 0 w 280"/>
                  <a:gd name="T83" fmla="*/ 44 h 175"/>
                  <a:gd name="T84" fmla="*/ 0 w 280"/>
                  <a:gd name="T85" fmla="*/ 44 h 175"/>
                  <a:gd name="T86" fmla="*/ 0 w 280"/>
                  <a:gd name="T87" fmla="*/ 46 h 175"/>
                  <a:gd name="T88" fmla="*/ 1 w 280"/>
                  <a:gd name="T89" fmla="*/ 48 h 175"/>
                  <a:gd name="T90" fmla="*/ 1 w 280"/>
                  <a:gd name="T91" fmla="*/ 51 h 175"/>
                  <a:gd name="T92" fmla="*/ 1 w 280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3" y="107"/>
                    </a:moveTo>
                    <a:lnTo>
                      <a:pt x="3" y="107"/>
                    </a:lnTo>
                    <a:lnTo>
                      <a:pt x="10" y="121"/>
                    </a:lnTo>
                    <a:lnTo>
                      <a:pt x="22" y="134"/>
                    </a:lnTo>
                    <a:lnTo>
                      <a:pt x="35" y="146"/>
                    </a:lnTo>
                    <a:lnTo>
                      <a:pt x="53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39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3"/>
                    </a:lnTo>
                    <a:lnTo>
                      <a:pt x="230" y="154"/>
                    </a:lnTo>
                    <a:lnTo>
                      <a:pt x="246" y="144"/>
                    </a:lnTo>
                    <a:lnTo>
                      <a:pt x="260" y="131"/>
                    </a:lnTo>
                    <a:lnTo>
                      <a:pt x="271" y="117"/>
                    </a:lnTo>
                    <a:lnTo>
                      <a:pt x="277" y="102"/>
                    </a:lnTo>
                    <a:lnTo>
                      <a:pt x="279" y="99"/>
                    </a:lnTo>
                    <a:lnTo>
                      <a:pt x="279" y="94"/>
                    </a:lnTo>
                    <a:lnTo>
                      <a:pt x="280" y="91"/>
                    </a:lnTo>
                    <a:lnTo>
                      <a:pt x="280" y="87"/>
                    </a:lnTo>
                    <a:lnTo>
                      <a:pt x="277" y="70"/>
                    </a:lnTo>
                    <a:lnTo>
                      <a:pt x="268" y="53"/>
                    </a:lnTo>
                    <a:lnTo>
                      <a:pt x="256" y="38"/>
                    </a:lnTo>
                    <a:lnTo>
                      <a:pt x="238" y="25"/>
                    </a:lnTo>
                    <a:lnTo>
                      <a:pt x="218" y="15"/>
                    </a:lnTo>
                    <a:lnTo>
                      <a:pt x="193" y="7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3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6" name="Freeform 413"/>
              <p:cNvSpPr>
                <a:spLocks/>
              </p:cNvSpPr>
              <p:nvPr/>
            </p:nvSpPr>
            <p:spPr bwMode="auto">
              <a:xfrm>
                <a:off x="3557" y="2376"/>
                <a:ext cx="118" cy="75"/>
              </a:xfrm>
              <a:custGeom>
                <a:avLst/>
                <a:gdLst>
                  <a:gd name="T0" fmla="*/ 59 w 238"/>
                  <a:gd name="T1" fmla="*/ 75 h 149"/>
                  <a:gd name="T2" fmla="*/ 71 w 238"/>
                  <a:gd name="T3" fmla="*/ 74 h 149"/>
                  <a:gd name="T4" fmla="*/ 82 w 238"/>
                  <a:gd name="T5" fmla="*/ 72 h 149"/>
                  <a:gd name="T6" fmla="*/ 92 w 238"/>
                  <a:gd name="T7" fmla="*/ 69 h 149"/>
                  <a:gd name="T8" fmla="*/ 101 w 238"/>
                  <a:gd name="T9" fmla="*/ 64 h 149"/>
                  <a:gd name="T10" fmla="*/ 108 w 238"/>
                  <a:gd name="T11" fmla="*/ 58 h 149"/>
                  <a:gd name="T12" fmla="*/ 113 w 238"/>
                  <a:gd name="T13" fmla="*/ 52 h 149"/>
                  <a:gd name="T14" fmla="*/ 117 w 238"/>
                  <a:gd name="T15" fmla="*/ 45 h 149"/>
                  <a:gd name="T16" fmla="*/ 118 w 238"/>
                  <a:gd name="T17" fmla="*/ 37 h 149"/>
                  <a:gd name="T18" fmla="*/ 117 w 238"/>
                  <a:gd name="T19" fmla="*/ 30 h 149"/>
                  <a:gd name="T20" fmla="*/ 113 w 238"/>
                  <a:gd name="T21" fmla="*/ 23 h 149"/>
                  <a:gd name="T22" fmla="*/ 108 w 238"/>
                  <a:gd name="T23" fmla="*/ 17 h 149"/>
                  <a:gd name="T24" fmla="*/ 101 w 238"/>
                  <a:gd name="T25" fmla="*/ 11 h 149"/>
                  <a:gd name="T26" fmla="*/ 92 w 238"/>
                  <a:gd name="T27" fmla="*/ 6 h 149"/>
                  <a:gd name="T28" fmla="*/ 82 w 238"/>
                  <a:gd name="T29" fmla="*/ 3 h 149"/>
                  <a:gd name="T30" fmla="*/ 71 w 238"/>
                  <a:gd name="T31" fmla="*/ 1 h 149"/>
                  <a:gd name="T32" fmla="*/ 59 w 238"/>
                  <a:gd name="T33" fmla="*/ 0 h 149"/>
                  <a:gd name="T34" fmla="*/ 47 w 238"/>
                  <a:gd name="T35" fmla="*/ 1 h 149"/>
                  <a:gd name="T36" fmla="*/ 36 w 238"/>
                  <a:gd name="T37" fmla="*/ 3 h 149"/>
                  <a:gd name="T38" fmla="*/ 26 w 238"/>
                  <a:gd name="T39" fmla="*/ 6 h 149"/>
                  <a:gd name="T40" fmla="*/ 17 w 238"/>
                  <a:gd name="T41" fmla="*/ 11 h 149"/>
                  <a:gd name="T42" fmla="*/ 10 w 238"/>
                  <a:gd name="T43" fmla="*/ 17 h 149"/>
                  <a:gd name="T44" fmla="*/ 5 w 238"/>
                  <a:gd name="T45" fmla="*/ 23 h 149"/>
                  <a:gd name="T46" fmla="*/ 1 w 238"/>
                  <a:gd name="T47" fmla="*/ 30 h 149"/>
                  <a:gd name="T48" fmla="*/ 0 w 238"/>
                  <a:gd name="T49" fmla="*/ 37 h 149"/>
                  <a:gd name="T50" fmla="*/ 1 w 238"/>
                  <a:gd name="T51" fmla="*/ 45 h 149"/>
                  <a:gd name="T52" fmla="*/ 5 w 238"/>
                  <a:gd name="T53" fmla="*/ 52 h 149"/>
                  <a:gd name="T54" fmla="*/ 10 w 238"/>
                  <a:gd name="T55" fmla="*/ 58 h 149"/>
                  <a:gd name="T56" fmla="*/ 17 w 238"/>
                  <a:gd name="T57" fmla="*/ 64 h 149"/>
                  <a:gd name="T58" fmla="*/ 26 w 238"/>
                  <a:gd name="T59" fmla="*/ 69 h 149"/>
                  <a:gd name="T60" fmla="*/ 36 w 238"/>
                  <a:gd name="T61" fmla="*/ 72 h 149"/>
                  <a:gd name="T62" fmla="*/ 47 w 238"/>
                  <a:gd name="T63" fmla="*/ 74 h 149"/>
                  <a:gd name="T64" fmla="*/ 59 w 238"/>
                  <a:gd name="T65" fmla="*/ 75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9"/>
                  <a:gd name="T101" fmla="*/ 238 w 238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3"/>
                    </a:lnTo>
                    <a:lnTo>
                      <a:pt x="186" y="137"/>
                    </a:lnTo>
                    <a:lnTo>
                      <a:pt x="203" y="127"/>
                    </a:lnTo>
                    <a:lnTo>
                      <a:pt x="217" y="116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8" y="46"/>
                    </a:lnTo>
                    <a:lnTo>
                      <a:pt x="217" y="33"/>
                    </a:lnTo>
                    <a:lnTo>
                      <a:pt x="203" y="21"/>
                    </a:lnTo>
                    <a:lnTo>
                      <a:pt x="186" y="12"/>
                    </a:lnTo>
                    <a:lnTo>
                      <a:pt x="165" y="5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5"/>
                    </a:lnTo>
                    <a:lnTo>
                      <a:pt x="52" y="12"/>
                    </a:lnTo>
                    <a:lnTo>
                      <a:pt x="35" y="21"/>
                    </a:lnTo>
                    <a:lnTo>
                      <a:pt x="21" y="33"/>
                    </a:lnTo>
                    <a:lnTo>
                      <a:pt x="10" y="46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10" y="103"/>
                    </a:lnTo>
                    <a:lnTo>
                      <a:pt x="21" y="116"/>
                    </a:lnTo>
                    <a:lnTo>
                      <a:pt x="35" y="127"/>
                    </a:lnTo>
                    <a:lnTo>
                      <a:pt x="52" y="137"/>
                    </a:lnTo>
                    <a:lnTo>
                      <a:pt x="73" y="143"/>
                    </a:lnTo>
                    <a:lnTo>
                      <a:pt x="95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7" name="Freeform 414"/>
              <p:cNvSpPr>
                <a:spLocks/>
              </p:cNvSpPr>
              <p:nvPr/>
            </p:nvSpPr>
            <p:spPr bwMode="auto">
              <a:xfrm>
                <a:off x="3557" y="2376"/>
                <a:ext cx="118" cy="75"/>
              </a:xfrm>
              <a:custGeom>
                <a:avLst/>
                <a:gdLst>
                  <a:gd name="T0" fmla="*/ 59 w 238"/>
                  <a:gd name="T1" fmla="*/ 75 h 149"/>
                  <a:gd name="T2" fmla="*/ 59 w 238"/>
                  <a:gd name="T3" fmla="*/ 75 h 149"/>
                  <a:gd name="T4" fmla="*/ 71 w 238"/>
                  <a:gd name="T5" fmla="*/ 74 h 149"/>
                  <a:gd name="T6" fmla="*/ 82 w 238"/>
                  <a:gd name="T7" fmla="*/ 72 h 149"/>
                  <a:gd name="T8" fmla="*/ 92 w 238"/>
                  <a:gd name="T9" fmla="*/ 69 h 149"/>
                  <a:gd name="T10" fmla="*/ 101 w 238"/>
                  <a:gd name="T11" fmla="*/ 64 h 149"/>
                  <a:gd name="T12" fmla="*/ 108 w 238"/>
                  <a:gd name="T13" fmla="*/ 58 h 149"/>
                  <a:gd name="T14" fmla="*/ 113 w 238"/>
                  <a:gd name="T15" fmla="*/ 52 h 149"/>
                  <a:gd name="T16" fmla="*/ 117 w 238"/>
                  <a:gd name="T17" fmla="*/ 45 h 149"/>
                  <a:gd name="T18" fmla="*/ 118 w 238"/>
                  <a:gd name="T19" fmla="*/ 37 h 149"/>
                  <a:gd name="T20" fmla="*/ 118 w 238"/>
                  <a:gd name="T21" fmla="*/ 37 h 149"/>
                  <a:gd name="T22" fmla="*/ 117 w 238"/>
                  <a:gd name="T23" fmla="*/ 30 h 149"/>
                  <a:gd name="T24" fmla="*/ 113 w 238"/>
                  <a:gd name="T25" fmla="*/ 23 h 149"/>
                  <a:gd name="T26" fmla="*/ 108 w 238"/>
                  <a:gd name="T27" fmla="*/ 17 h 149"/>
                  <a:gd name="T28" fmla="*/ 101 w 238"/>
                  <a:gd name="T29" fmla="*/ 11 h 149"/>
                  <a:gd name="T30" fmla="*/ 92 w 238"/>
                  <a:gd name="T31" fmla="*/ 6 h 149"/>
                  <a:gd name="T32" fmla="*/ 82 w 238"/>
                  <a:gd name="T33" fmla="*/ 3 h 149"/>
                  <a:gd name="T34" fmla="*/ 71 w 238"/>
                  <a:gd name="T35" fmla="*/ 1 h 149"/>
                  <a:gd name="T36" fmla="*/ 59 w 238"/>
                  <a:gd name="T37" fmla="*/ 0 h 149"/>
                  <a:gd name="T38" fmla="*/ 59 w 238"/>
                  <a:gd name="T39" fmla="*/ 0 h 149"/>
                  <a:gd name="T40" fmla="*/ 47 w 238"/>
                  <a:gd name="T41" fmla="*/ 1 h 149"/>
                  <a:gd name="T42" fmla="*/ 36 w 238"/>
                  <a:gd name="T43" fmla="*/ 3 h 149"/>
                  <a:gd name="T44" fmla="*/ 26 w 238"/>
                  <a:gd name="T45" fmla="*/ 6 h 149"/>
                  <a:gd name="T46" fmla="*/ 17 w 238"/>
                  <a:gd name="T47" fmla="*/ 11 h 149"/>
                  <a:gd name="T48" fmla="*/ 10 w 238"/>
                  <a:gd name="T49" fmla="*/ 17 h 149"/>
                  <a:gd name="T50" fmla="*/ 5 w 238"/>
                  <a:gd name="T51" fmla="*/ 23 h 149"/>
                  <a:gd name="T52" fmla="*/ 1 w 238"/>
                  <a:gd name="T53" fmla="*/ 30 h 149"/>
                  <a:gd name="T54" fmla="*/ 0 w 238"/>
                  <a:gd name="T55" fmla="*/ 37 h 149"/>
                  <a:gd name="T56" fmla="*/ 0 w 238"/>
                  <a:gd name="T57" fmla="*/ 37 h 149"/>
                  <a:gd name="T58" fmla="*/ 1 w 238"/>
                  <a:gd name="T59" fmla="*/ 45 h 149"/>
                  <a:gd name="T60" fmla="*/ 5 w 238"/>
                  <a:gd name="T61" fmla="*/ 52 h 149"/>
                  <a:gd name="T62" fmla="*/ 10 w 238"/>
                  <a:gd name="T63" fmla="*/ 58 h 149"/>
                  <a:gd name="T64" fmla="*/ 17 w 238"/>
                  <a:gd name="T65" fmla="*/ 64 h 149"/>
                  <a:gd name="T66" fmla="*/ 26 w 238"/>
                  <a:gd name="T67" fmla="*/ 69 h 149"/>
                  <a:gd name="T68" fmla="*/ 36 w 238"/>
                  <a:gd name="T69" fmla="*/ 72 h 149"/>
                  <a:gd name="T70" fmla="*/ 47 w 238"/>
                  <a:gd name="T71" fmla="*/ 74 h 149"/>
                  <a:gd name="T72" fmla="*/ 59 w 238"/>
                  <a:gd name="T73" fmla="*/ 75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9"/>
                  <a:gd name="T113" fmla="*/ 238 w 238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3"/>
                    </a:lnTo>
                    <a:lnTo>
                      <a:pt x="186" y="137"/>
                    </a:lnTo>
                    <a:lnTo>
                      <a:pt x="203" y="127"/>
                    </a:lnTo>
                    <a:lnTo>
                      <a:pt x="217" y="116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8" y="46"/>
                    </a:lnTo>
                    <a:lnTo>
                      <a:pt x="217" y="33"/>
                    </a:lnTo>
                    <a:lnTo>
                      <a:pt x="203" y="21"/>
                    </a:lnTo>
                    <a:lnTo>
                      <a:pt x="186" y="12"/>
                    </a:lnTo>
                    <a:lnTo>
                      <a:pt x="165" y="5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5"/>
                    </a:lnTo>
                    <a:lnTo>
                      <a:pt x="52" y="12"/>
                    </a:lnTo>
                    <a:lnTo>
                      <a:pt x="35" y="21"/>
                    </a:lnTo>
                    <a:lnTo>
                      <a:pt x="21" y="33"/>
                    </a:lnTo>
                    <a:lnTo>
                      <a:pt x="10" y="46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10" y="103"/>
                    </a:lnTo>
                    <a:lnTo>
                      <a:pt x="21" y="116"/>
                    </a:lnTo>
                    <a:lnTo>
                      <a:pt x="35" y="127"/>
                    </a:lnTo>
                    <a:lnTo>
                      <a:pt x="52" y="137"/>
                    </a:lnTo>
                    <a:lnTo>
                      <a:pt x="73" y="143"/>
                    </a:lnTo>
                    <a:lnTo>
                      <a:pt x="95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8" name="Freeform 415"/>
              <p:cNvSpPr>
                <a:spLocks/>
              </p:cNvSpPr>
              <p:nvPr/>
            </p:nvSpPr>
            <p:spPr bwMode="auto">
              <a:xfrm>
                <a:off x="3548" y="2421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2 w 274"/>
                  <a:gd name="T5" fmla="*/ 22 h 92"/>
                  <a:gd name="T6" fmla="*/ 126 w 274"/>
                  <a:gd name="T7" fmla="*/ 27 h 92"/>
                  <a:gd name="T8" fmla="*/ 120 w 274"/>
                  <a:gd name="T9" fmla="*/ 34 h 92"/>
                  <a:gd name="T10" fmla="*/ 112 w 274"/>
                  <a:gd name="T11" fmla="*/ 38 h 92"/>
                  <a:gd name="T12" fmla="*/ 103 w 274"/>
                  <a:gd name="T13" fmla="*/ 42 h 92"/>
                  <a:gd name="T14" fmla="*/ 93 w 274"/>
                  <a:gd name="T15" fmla="*/ 44 h 92"/>
                  <a:gd name="T16" fmla="*/ 82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8 w 274"/>
                  <a:gd name="T23" fmla="*/ 43 h 92"/>
                  <a:gd name="T24" fmla="*/ 37 w 274"/>
                  <a:gd name="T25" fmla="*/ 41 h 92"/>
                  <a:gd name="T26" fmla="*/ 27 w 274"/>
                  <a:gd name="T27" fmla="*/ 37 h 92"/>
                  <a:gd name="T28" fmla="*/ 19 w 274"/>
                  <a:gd name="T29" fmla="*/ 31 h 92"/>
                  <a:gd name="T30" fmla="*/ 11 w 274"/>
                  <a:gd name="T31" fmla="*/ 26 h 92"/>
                  <a:gd name="T32" fmla="*/ 6 w 274"/>
                  <a:gd name="T33" fmla="*/ 20 h 92"/>
                  <a:gd name="T34" fmla="*/ 2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6 h 92"/>
                  <a:gd name="T46" fmla="*/ 34 w 274"/>
                  <a:gd name="T47" fmla="*/ 30 h 92"/>
                  <a:gd name="T48" fmla="*/ 44 w 274"/>
                  <a:gd name="T49" fmla="*/ 34 h 92"/>
                  <a:gd name="T50" fmla="*/ 56 w 274"/>
                  <a:gd name="T51" fmla="*/ 36 h 92"/>
                  <a:gd name="T52" fmla="*/ 69 w 274"/>
                  <a:gd name="T53" fmla="*/ 37 h 92"/>
                  <a:gd name="T54" fmla="*/ 81 w 274"/>
                  <a:gd name="T55" fmla="*/ 36 h 92"/>
                  <a:gd name="T56" fmla="*/ 93 w 274"/>
                  <a:gd name="T57" fmla="*/ 34 h 92"/>
                  <a:gd name="T58" fmla="*/ 103 w 274"/>
                  <a:gd name="T59" fmla="*/ 30 h 92"/>
                  <a:gd name="T60" fmla="*/ 113 w 274"/>
                  <a:gd name="T61" fmla="*/ 26 h 92"/>
                  <a:gd name="T62" fmla="*/ 121 w 274"/>
                  <a:gd name="T63" fmla="*/ 22 h 92"/>
                  <a:gd name="T64" fmla="*/ 129 w 274"/>
                  <a:gd name="T65" fmla="*/ 15 h 92"/>
                  <a:gd name="T66" fmla="*/ 134 w 274"/>
                  <a:gd name="T67" fmla="*/ 8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70" y="28"/>
                    </a:lnTo>
                    <a:lnTo>
                      <a:pt x="263" y="43"/>
                    </a:lnTo>
                    <a:lnTo>
                      <a:pt x="252" y="55"/>
                    </a:lnTo>
                    <a:lnTo>
                      <a:pt x="240" y="67"/>
                    </a:lnTo>
                    <a:lnTo>
                      <a:pt x="225" y="75"/>
                    </a:lnTo>
                    <a:lnTo>
                      <a:pt x="207" y="83"/>
                    </a:lnTo>
                    <a:lnTo>
                      <a:pt x="187" y="88"/>
                    </a:lnTo>
                    <a:lnTo>
                      <a:pt x="164" y="91"/>
                    </a:lnTo>
                    <a:lnTo>
                      <a:pt x="137" y="92"/>
                    </a:lnTo>
                    <a:lnTo>
                      <a:pt x="116" y="91"/>
                    </a:lnTo>
                    <a:lnTo>
                      <a:pt x="96" y="86"/>
                    </a:lnTo>
                    <a:lnTo>
                      <a:pt x="75" y="81"/>
                    </a:lnTo>
                    <a:lnTo>
                      <a:pt x="55" y="73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2" y="39"/>
                    </a:lnTo>
                    <a:lnTo>
                      <a:pt x="4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0" y="42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2" y="72"/>
                    </a:lnTo>
                    <a:lnTo>
                      <a:pt x="137" y="73"/>
                    </a:lnTo>
                    <a:lnTo>
                      <a:pt x="163" y="72"/>
                    </a:lnTo>
                    <a:lnTo>
                      <a:pt x="187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9" name="Freeform 416"/>
              <p:cNvSpPr>
                <a:spLocks/>
              </p:cNvSpPr>
              <p:nvPr/>
            </p:nvSpPr>
            <p:spPr bwMode="auto">
              <a:xfrm>
                <a:off x="3543" y="2345"/>
                <a:ext cx="140" cy="88"/>
              </a:xfrm>
              <a:custGeom>
                <a:avLst/>
                <a:gdLst>
                  <a:gd name="T0" fmla="*/ 1 w 280"/>
                  <a:gd name="T1" fmla="*/ 54 h 174"/>
                  <a:gd name="T2" fmla="*/ 5 w 280"/>
                  <a:gd name="T3" fmla="*/ 61 h 174"/>
                  <a:gd name="T4" fmla="*/ 11 w 280"/>
                  <a:gd name="T5" fmla="*/ 68 h 174"/>
                  <a:gd name="T6" fmla="*/ 18 w 280"/>
                  <a:gd name="T7" fmla="*/ 74 h 174"/>
                  <a:gd name="T8" fmla="*/ 26 w 280"/>
                  <a:gd name="T9" fmla="*/ 78 h 174"/>
                  <a:gd name="T10" fmla="*/ 35 w 280"/>
                  <a:gd name="T11" fmla="*/ 82 h 174"/>
                  <a:gd name="T12" fmla="*/ 46 w 280"/>
                  <a:gd name="T13" fmla="*/ 86 h 174"/>
                  <a:gd name="T14" fmla="*/ 57 w 280"/>
                  <a:gd name="T15" fmla="*/ 87 h 174"/>
                  <a:gd name="T16" fmla="*/ 70 w 280"/>
                  <a:gd name="T17" fmla="*/ 88 h 174"/>
                  <a:gd name="T18" fmla="*/ 82 w 280"/>
                  <a:gd name="T19" fmla="*/ 87 h 174"/>
                  <a:gd name="T20" fmla="*/ 94 w 280"/>
                  <a:gd name="T21" fmla="*/ 85 h 174"/>
                  <a:gd name="T22" fmla="*/ 105 w 280"/>
                  <a:gd name="T23" fmla="*/ 82 h 174"/>
                  <a:gd name="T24" fmla="*/ 115 w 280"/>
                  <a:gd name="T25" fmla="*/ 78 h 174"/>
                  <a:gd name="T26" fmla="*/ 123 w 280"/>
                  <a:gd name="T27" fmla="*/ 72 h 174"/>
                  <a:gd name="T28" fmla="*/ 130 w 280"/>
                  <a:gd name="T29" fmla="*/ 66 h 174"/>
                  <a:gd name="T30" fmla="*/ 136 w 280"/>
                  <a:gd name="T31" fmla="*/ 60 h 174"/>
                  <a:gd name="T32" fmla="*/ 139 w 280"/>
                  <a:gd name="T33" fmla="*/ 52 h 174"/>
                  <a:gd name="T34" fmla="*/ 140 w 280"/>
                  <a:gd name="T35" fmla="*/ 50 h 174"/>
                  <a:gd name="T36" fmla="*/ 140 w 280"/>
                  <a:gd name="T37" fmla="*/ 48 h 174"/>
                  <a:gd name="T38" fmla="*/ 140 w 280"/>
                  <a:gd name="T39" fmla="*/ 47 h 174"/>
                  <a:gd name="T40" fmla="*/ 140 w 280"/>
                  <a:gd name="T41" fmla="*/ 44 h 174"/>
                  <a:gd name="T42" fmla="*/ 139 w 280"/>
                  <a:gd name="T43" fmla="*/ 35 h 174"/>
                  <a:gd name="T44" fmla="*/ 134 w 280"/>
                  <a:gd name="T45" fmla="*/ 26 h 174"/>
                  <a:gd name="T46" fmla="*/ 128 w 280"/>
                  <a:gd name="T47" fmla="*/ 19 h 174"/>
                  <a:gd name="T48" fmla="*/ 119 w 280"/>
                  <a:gd name="T49" fmla="*/ 13 h 174"/>
                  <a:gd name="T50" fmla="*/ 109 w 280"/>
                  <a:gd name="T51" fmla="*/ 7 h 174"/>
                  <a:gd name="T52" fmla="*/ 96 w 280"/>
                  <a:gd name="T53" fmla="*/ 3 h 174"/>
                  <a:gd name="T54" fmla="*/ 83 w 280"/>
                  <a:gd name="T55" fmla="*/ 1 h 174"/>
                  <a:gd name="T56" fmla="*/ 70 w 280"/>
                  <a:gd name="T57" fmla="*/ 0 h 174"/>
                  <a:gd name="T58" fmla="*/ 56 w 280"/>
                  <a:gd name="T59" fmla="*/ 1 h 174"/>
                  <a:gd name="T60" fmla="*/ 42 w 280"/>
                  <a:gd name="T61" fmla="*/ 3 h 174"/>
                  <a:gd name="T62" fmla="*/ 30 w 280"/>
                  <a:gd name="T63" fmla="*/ 7 h 174"/>
                  <a:gd name="T64" fmla="*/ 20 w 280"/>
                  <a:gd name="T65" fmla="*/ 13 h 174"/>
                  <a:gd name="T66" fmla="*/ 12 w 280"/>
                  <a:gd name="T67" fmla="*/ 19 h 174"/>
                  <a:gd name="T68" fmla="*/ 5 w 280"/>
                  <a:gd name="T69" fmla="*/ 26 h 174"/>
                  <a:gd name="T70" fmla="*/ 1 w 280"/>
                  <a:gd name="T71" fmla="*/ 35 h 174"/>
                  <a:gd name="T72" fmla="*/ 0 w 280"/>
                  <a:gd name="T73" fmla="*/ 44 h 174"/>
                  <a:gd name="T74" fmla="*/ 0 w 280"/>
                  <a:gd name="T75" fmla="*/ 47 h 174"/>
                  <a:gd name="T76" fmla="*/ 1 w 280"/>
                  <a:gd name="T77" fmla="*/ 49 h 174"/>
                  <a:gd name="T78" fmla="*/ 1 w 280"/>
                  <a:gd name="T79" fmla="*/ 52 h 174"/>
                  <a:gd name="T80" fmla="*/ 1 w 280"/>
                  <a:gd name="T81" fmla="*/ 54 h 1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4"/>
                  <a:gd name="T125" fmla="*/ 280 w 280"/>
                  <a:gd name="T126" fmla="*/ 174 h 1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4">
                    <a:moveTo>
                      <a:pt x="3" y="106"/>
                    </a:moveTo>
                    <a:lnTo>
                      <a:pt x="10" y="120"/>
                    </a:lnTo>
                    <a:lnTo>
                      <a:pt x="22" y="134"/>
                    </a:lnTo>
                    <a:lnTo>
                      <a:pt x="36" y="146"/>
                    </a:lnTo>
                    <a:lnTo>
                      <a:pt x="53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4"/>
                    </a:lnTo>
                    <a:lnTo>
                      <a:pt x="165" y="173"/>
                    </a:lnTo>
                    <a:lnTo>
                      <a:pt x="189" y="169"/>
                    </a:lnTo>
                    <a:lnTo>
                      <a:pt x="211" y="163"/>
                    </a:lnTo>
                    <a:lnTo>
                      <a:pt x="230" y="154"/>
                    </a:lnTo>
                    <a:lnTo>
                      <a:pt x="246" y="143"/>
                    </a:lnTo>
                    <a:lnTo>
                      <a:pt x="260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8"/>
                    </a:lnTo>
                    <a:lnTo>
                      <a:pt x="279" y="95"/>
                    </a:lnTo>
                    <a:lnTo>
                      <a:pt x="280" y="92"/>
                    </a:lnTo>
                    <a:lnTo>
                      <a:pt x="280" y="87"/>
                    </a:lnTo>
                    <a:lnTo>
                      <a:pt x="278" y="70"/>
                    </a:lnTo>
                    <a:lnTo>
                      <a:pt x="268" y="52"/>
                    </a:lnTo>
                    <a:lnTo>
                      <a:pt x="256" y="37"/>
                    </a:lnTo>
                    <a:lnTo>
                      <a:pt x="238" y="25"/>
                    </a:lnTo>
                    <a:lnTo>
                      <a:pt x="218" y="14"/>
                    </a:lnTo>
                    <a:lnTo>
                      <a:pt x="193" y="6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6"/>
                    </a:lnTo>
                    <a:lnTo>
                      <a:pt x="61" y="14"/>
                    </a:lnTo>
                    <a:lnTo>
                      <a:pt x="40" y="25"/>
                    </a:lnTo>
                    <a:lnTo>
                      <a:pt x="24" y="37"/>
                    </a:lnTo>
                    <a:lnTo>
                      <a:pt x="10" y="52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7"/>
                    </a:lnTo>
                    <a:lnTo>
                      <a:pt x="2" y="102"/>
                    </a:lnTo>
                    <a:lnTo>
                      <a:pt x="3" y="106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0" name="Freeform 417"/>
              <p:cNvSpPr>
                <a:spLocks/>
              </p:cNvSpPr>
              <p:nvPr/>
            </p:nvSpPr>
            <p:spPr bwMode="auto">
              <a:xfrm>
                <a:off x="3543" y="2345"/>
                <a:ext cx="140" cy="88"/>
              </a:xfrm>
              <a:custGeom>
                <a:avLst/>
                <a:gdLst>
                  <a:gd name="T0" fmla="*/ 1 w 280"/>
                  <a:gd name="T1" fmla="*/ 54 h 174"/>
                  <a:gd name="T2" fmla="*/ 1 w 280"/>
                  <a:gd name="T3" fmla="*/ 54 h 174"/>
                  <a:gd name="T4" fmla="*/ 5 w 280"/>
                  <a:gd name="T5" fmla="*/ 61 h 174"/>
                  <a:gd name="T6" fmla="*/ 11 w 280"/>
                  <a:gd name="T7" fmla="*/ 68 h 174"/>
                  <a:gd name="T8" fmla="*/ 18 w 280"/>
                  <a:gd name="T9" fmla="*/ 74 h 174"/>
                  <a:gd name="T10" fmla="*/ 26 w 280"/>
                  <a:gd name="T11" fmla="*/ 78 h 174"/>
                  <a:gd name="T12" fmla="*/ 35 w 280"/>
                  <a:gd name="T13" fmla="*/ 82 h 174"/>
                  <a:gd name="T14" fmla="*/ 46 w 280"/>
                  <a:gd name="T15" fmla="*/ 86 h 174"/>
                  <a:gd name="T16" fmla="*/ 57 w 280"/>
                  <a:gd name="T17" fmla="*/ 87 h 174"/>
                  <a:gd name="T18" fmla="*/ 70 w 280"/>
                  <a:gd name="T19" fmla="*/ 88 h 174"/>
                  <a:gd name="T20" fmla="*/ 70 w 280"/>
                  <a:gd name="T21" fmla="*/ 88 h 174"/>
                  <a:gd name="T22" fmla="*/ 82 w 280"/>
                  <a:gd name="T23" fmla="*/ 87 h 174"/>
                  <a:gd name="T24" fmla="*/ 94 w 280"/>
                  <a:gd name="T25" fmla="*/ 85 h 174"/>
                  <a:gd name="T26" fmla="*/ 105 w 280"/>
                  <a:gd name="T27" fmla="*/ 82 h 174"/>
                  <a:gd name="T28" fmla="*/ 115 w 280"/>
                  <a:gd name="T29" fmla="*/ 78 h 174"/>
                  <a:gd name="T30" fmla="*/ 123 w 280"/>
                  <a:gd name="T31" fmla="*/ 72 h 174"/>
                  <a:gd name="T32" fmla="*/ 130 w 280"/>
                  <a:gd name="T33" fmla="*/ 66 h 174"/>
                  <a:gd name="T34" fmla="*/ 136 w 280"/>
                  <a:gd name="T35" fmla="*/ 60 h 174"/>
                  <a:gd name="T36" fmla="*/ 139 w 280"/>
                  <a:gd name="T37" fmla="*/ 52 h 174"/>
                  <a:gd name="T38" fmla="*/ 139 w 280"/>
                  <a:gd name="T39" fmla="*/ 52 h 174"/>
                  <a:gd name="T40" fmla="*/ 140 w 280"/>
                  <a:gd name="T41" fmla="*/ 50 h 174"/>
                  <a:gd name="T42" fmla="*/ 140 w 280"/>
                  <a:gd name="T43" fmla="*/ 48 h 174"/>
                  <a:gd name="T44" fmla="*/ 140 w 280"/>
                  <a:gd name="T45" fmla="*/ 47 h 174"/>
                  <a:gd name="T46" fmla="*/ 140 w 280"/>
                  <a:gd name="T47" fmla="*/ 44 h 174"/>
                  <a:gd name="T48" fmla="*/ 140 w 280"/>
                  <a:gd name="T49" fmla="*/ 44 h 174"/>
                  <a:gd name="T50" fmla="*/ 139 w 280"/>
                  <a:gd name="T51" fmla="*/ 35 h 174"/>
                  <a:gd name="T52" fmla="*/ 134 w 280"/>
                  <a:gd name="T53" fmla="*/ 26 h 174"/>
                  <a:gd name="T54" fmla="*/ 128 w 280"/>
                  <a:gd name="T55" fmla="*/ 19 h 174"/>
                  <a:gd name="T56" fmla="*/ 119 w 280"/>
                  <a:gd name="T57" fmla="*/ 13 h 174"/>
                  <a:gd name="T58" fmla="*/ 109 w 280"/>
                  <a:gd name="T59" fmla="*/ 7 h 174"/>
                  <a:gd name="T60" fmla="*/ 96 w 280"/>
                  <a:gd name="T61" fmla="*/ 3 h 174"/>
                  <a:gd name="T62" fmla="*/ 83 w 280"/>
                  <a:gd name="T63" fmla="*/ 1 h 174"/>
                  <a:gd name="T64" fmla="*/ 70 w 280"/>
                  <a:gd name="T65" fmla="*/ 0 h 174"/>
                  <a:gd name="T66" fmla="*/ 70 w 280"/>
                  <a:gd name="T67" fmla="*/ 0 h 174"/>
                  <a:gd name="T68" fmla="*/ 56 w 280"/>
                  <a:gd name="T69" fmla="*/ 1 h 174"/>
                  <a:gd name="T70" fmla="*/ 42 w 280"/>
                  <a:gd name="T71" fmla="*/ 3 h 174"/>
                  <a:gd name="T72" fmla="*/ 30 w 280"/>
                  <a:gd name="T73" fmla="*/ 7 h 174"/>
                  <a:gd name="T74" fmla="*/ 20 w 280"/>
                  <a:gd name="T75" fmla="*/ 13 h 174"/>
                  <a:gd name="T76" fmla="*/ 12 w 280"/>
                  <a:gd name="T77" fmla="*/ 19 h 174"/>
                  <a:gd name="T78" fmla="*/ 5 w 280"/>
                  <a:gd name="T79" fmla="*/ 26 h 174"/>
                  <a:gd name="T80" fmla="*/ 1 w 280"/>
                  <a:gd name="T81" fmla="*/ 35 h 174"/>
                  <a:gd name="T82" fmla="*/ 0 w 280"/>
                  <a:gd name="T83" fmla="*/ 44 h 174"/>
                  <a:gd name="T84" fmla="*/ 0 w 280"/>
                  <a:gd name="T85" fmla="*/ 44 h 174"/>
                  <a:gd name="T86" fmla="*/ 0 w 280"/>
                  <a:gd name="T87" fmla="*/ 47 h 174"/>
                  <a:gd name="T88" fmla="*/ 1 w 280"/>
                  <a:gd name="T89" fmla="*/ 49 h 174"/>
                  <a:gd name="T90" fmla="*/ 1 w 280"/>
                  <a:gd name="T91" fmla="*/ 52 h 174"/>
                  <a:gd name="T92" fmla="*/ 1 w 280"/>
                  <a:gd name="T93" fmla="*/ 54 h 17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4"/>
                  <a:gd name="T143" fmla="*/ 280 w 280"/>
                  <a:gd name="T144" fmla="*/ 174 h 17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4">
                    <a:moveTo>
                      <a:pt x="3" y="106"/>
                    </a:moveTo>
                    <a:lnTo>
                      <a:pt x="3" y="106"/>
                    </a:lnTo>
                    <a:lnTo>
                      <a:pt x="10" y="120"/>
                    </a:lnTo>
                    <a:lnTo>
                      <a:pt x="22" y="134"/>
                    </a:lnTo>
                    <a:lnTo>
                      <a:pt x="36" y="146"/>
                    </a:lnTo>
                    <a:lnTo>
                      <a:pt x="53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4"/>
                    </a:lnTo>
                    <a:lnTo>
                      <a:pt x="165" y="173"/>
                    </a:lnTo>
                    <a:lnTo>
                      <a:pt x="189" y="169"/>
                    </a:lnTo>
                    <a:lnTo>
                      <a:pt x="211" y="163"/>
                    </a:lnTo>
                    <a:lnTo>
                      <a:pt x="230" y="154"/>
                    </a:lnTo>
                    <a:lnTo>
                      <a:pt x="246" y="143"/>
                    </a:lnTo>
                    <a:lnTo>
                      <a:pt x="260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8"/>
                    </a:lnTo>
                    <a:lnTo>
                      <a:pt x="279" y="95"/>
                    </a:lnTo>
                    <a:lnTo>
                      <a:pt x="280" y="92"/>
                    </a:lnTo>
                    <a:lnTo>
                      <a:pt x="280" y="87"/>
                    </a:lnTo>
                    <a:lnTo>
                      <a:pt x="278" y="70"/>
                    </a:lnTo>
                    <a:lnTo>
                      <a:pt x="268" y="52"/>
                    </a:lnTo>
                    <a:lnTo>
                      <a:pt x="256" y="37"/>
                    </a:lnTo>
                    <a:lnTo>
                      <a:pt x="238" y="25"/>
                    </a:lnTo>
                    <a:lnTo>
                      <a:pt x="218" y="14"/>
                    </a:lnTo>
                    <a:lnTo>
                      <a:pt x="193" y="6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6"/>
                    </a:lnTo>
                    <a:lnTo>
                      <a:pt x="61" y="14"/>
                    </a:lnTo>
                    <a:lnTo>
                      <a:pt x="40" y="25"/>
                    </a:lnTo>
                    <a:lnTo>
                      <a:pt x="24" y="37"/>
                    </a:lnTo>
                    <a:lnTo>
                      <a:pt x="10" y="52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7"/>
                    </a:lnTo>
                    <a:lnTo>
                      <a:pt x="2" y="102"/>
                    </a:lnTo>
                    <a:lnTo>
                      <a:pt x="3" y="106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1" name="Freeform 418"/>
              <p:cNvSpPr>
                <a:spLocks/>
              </p:cNvSpPr>
              <p:nvPr/>
            </p:nvSpPr>
            <p:spPr bwMode="auto">
              <a:xfrm>
                <a:off x="3553" y="2353"/>
                <a:ext cx="119" cy="74"/>
              </a:xfrm>
              <a:custGeom>
                <a:avLst/>
                <a:gdLst>
                  <a:gd name="T0" fmla="*/ 60 w 238"/>
                  <a:gd name="T1" fmla="*/ 74 h 149"/>
                  <a:gd name="T2" fmla="*/ 72 w 238"/>
                  <a:gd name="T3" fmla="*/ 74 h 149"/>
                  <a:gd name="T4" fmla="*/ 83 w 238"/>
                  <a:gd name="T5" fmla="*/ 71 h 149"/>
                  <a:gd name="T6" fmla="*/ 93 w 238"/>
                  <a:gd name="T7" fmla="*/ 68 h 149"/>
                  <a:gd name="T8" fmla="*/ 102 w 238"/>
                  <a:gd name="T9" fmla="*/ 63 h 149"/>
                  <a:gd name="T10" fmla="*/ 109 w 238"/>
                  <a:gd name="T11" fmla="*/ 57 h 149"/>
                  <a:gd name="T12" fmla="*/ 115 w 238"/>
                  <a:gd name="T13" fmla="*/ 51 h 149"/>
                  <a:gd name="T14" fmla="*/ 118 w 238"/>
                  <a:gd name="T15" fmla="*/ 44 h 149"/>
                  <a:gd name="T16" fmla="*/ 119 w 238"/>
                  <a:gd name="T17" fmla="*/ 37 h 149"/>
                  <a:gd name="T18" fmla="*/ 118 w 238"/>
                  <a:gd name="T19" fmla="*/ 29 h 149"/>
                  <a:gd name="T20" fmla="*/ 115 w 238"/>
                  <a:gd name="T21" fmla="*/ 22 h 149"/>
                  <a:gd name="T22" fmla="*/ 109 w 238"/>
                  <a:gd name="T23" fmla="*/ 16 h 149"/>
                  <a:gd name="T24" fmla="*/ 102 w 238"/>
                  <a:gd name="T25" fmla="*/ 11 h 149"/>
                  <a:gd name="T26" fmla="*/ 93 w 238"/>
                  <a:gd name="T27" fmla="*/ 6 h 149"/>
                  <a:gd name="T28" fmla="*/ 83 w 238"/>
                  <a:gd name="T29" fmla="*/ 3 h 149"/>
                  <a:gd name="T30" fmla="*/ 72 w 238"/>
                  <a:gd name="T31" fmla="*/ 1 h 149"/>
                  <a:gd name="T32" fmla="*/ 60 w 238"/>
                  <a:gd name="T33" fmla="*/ 0 h 149"/>
                  <a:gd name="T34" fmla="*/ 48 w 238"/>
                  <a:gd name="T35" fmla="*/ 1 h 149"/>
                  <a:gd name="T36" fmla="*/ 37 w 238"/>
                  <a:gd name="T37" fmla="*/ 3 h 149"/>
                  <a:gd name="T38" fmla="*/ 27 w 238"/>
                  <a:gd name="T39" fmla="*/ 6 h 149"/>
                  <a:gd name="T40" fmla="*/ 18 w 238"/>
                  <a:gd name="T41" fmla="*/ 11 h 149"/>
                  <a:gd name="T42" fmla="*/ 11 w 238"/>
                  <a:gd name="T43" fmla="*/ 16 h 149"/>
                  <a:gd name="T44" fmla="*/ 5 w 238"/>
                  <a:gd name="T45" fmla="*/ 22 h 149"/>
                  <a:gd name="T46" fmla="*/ 2 w 238"/>
                  <a:gd name="T47" fmla="*/ 29 h 149"/>
                  <a:gd name="T48" fmla="*/ 0 w 238"/>
                  <a:gd name="T49" fmla="*/ 37 h 149"/>
                  <a:gd name="T50" fmla="*/ 2 w 238"/>
                  <a:gd name="T51" fmla="*/ 44 h 149"/>
                  <a:gd name="T52" fmla="*/ 5 w 238"/>
                  <a:gd name="T53" fmla="*/ 51 h 149"/>
                  <a:gd name="T54" fmla="*/ 11 w 238"/>
                  <a:gd name="T55" fmla="*/ 57 h 149"/>
                  <a:gd name="T56" fmla="*/ 18 w 238"/>
                  <a:gd name="T57" fmla="*/ 63 h 149"/>
                  <a:gd name="T58" fmla="*/ 27 w 238"/>
                  <a:gd name="T59" fmla="*/ 68 h 149"/>
                  <a:gd name="T60" fmla="*/ 37 w 238"/>
                  <a:gd name="T61" fmla="*/ 71 h 149"/>
                  <a:gd name="T62" fmla="*/ 48 w 238"/>
                  <a:gd name="T63" fmla="*/ 74 h 149"/>
                  <a:gd name="T64" fmla="*/ 60 w 238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9"/>
                  <a:gd name="T101" fmla="*/ 238 w 238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7"/>
                    </a:lnTo>
                    <a:lnTo>
                      <a:pt x="217" y="115"/>
                    </a:lnTo>
                    <a:lnTo>
                      <a:pt x="229" y="103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9" y="45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5" y="2"/>
                    </a:lnTo>
                    <a:lnTo>
                      <a:pt x="73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10" y="45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10" y="103"/>
                    </a:lnTo>
                    <a:lnTo>
                      <a:pt x="21" y="115"/>
                    </a:lnTo>
                    <a:lnTo>
                      <a:pt x="36" y="127"/>
                    </a:lnTo>
                    <a:lnTo>
                      <a:pt x="53" y="136"/>
                    </a:lnTo>
                    <a:lnTo>
                      <a:pt x="73" y="143"/>
                    </a:lnTo>
                    <a:lnTo>
                      <a:pt x="95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2" name="Freeform 419"/>
              <p:cNvSpPr>
                <a:spLocks/>
              </p:cNvSpPr>
              <p:nvPr/>
            </p:nvSpPr>
            <p:spPr bwMode="auto">
              <a:xfrm>
                <a:off x="3553" y="2353"/>
                <a:ext cx="119" cy="74"/>
              </a:xfrm>
              <a:custGeom>
                <a:avLst/>
                <a:gdLst>
                  <a:gd name="T0" fmla="*/ 60 w 238"/>
                  <a:gd name="T1" fmla="*/ 74 h 149"/>
                  <a:gd name="T2" fmla="*/ 60 w 238"/>
                  <a:gd name="T3" fmla="*/ 74 h 149"/>
                  <a:gd name="T4" fmla="*/ 72 w 238"/>
                  <a:gd name="T5" fmla="*/ 74 h 149"/>
                  <a:gd name="T6" fmla="*/ 83 w 238"/>
                  <a:gd name="T7" fmla="*/ 71 h 149"/>
                  <a:gd name="T8" fmla="*/ 93 w 238"/>
                  <a:gd name="T9" fmla="*/ 68 h 149"/>
                  <a:gd name="T10" fmla="*/ 102 w 238"/>
                  <a:gd name="T11" fmla="*/ 63 h 149"/>
                  <a:gd name="T12" fmla="*/ 109 w 238"/>
                  <a:gd name="T13" fmla="*/ 57 h 149"/>
                  <a:gd name="T14" fmla="*/ 115 w 238"/>
                  <a:gd name="T15" fmla="*/ 51 h 149"/>
                  <a:gd name="T16" fmla="*/ 118 w 238"/>
                  <a:gd name="T17" fmla="*/ 44 h 149"/>
                  <a:gd name="T18" fmla="*/ 119 w 238"/>
                  <a:gd name="T19" fmla="*/ 37 h 149"/>
                  <a:gd name="T20" fmla="*/ 119 w 238"/>
                  <a:gd name="T21" fmla="*/ 37 h 149"/>
                  <a:gd name="T22" fmla="*/ 118 w 238"/>
                  <a:gd name="T23" fmla="*/ 29 h 149"/>
                  <a:gd name="T24" fmla="*/ 115 w 238"/>
                  <a:gd name="T25" fmla="*/ 22 h 149"/>
                  <a:gd name="T26" fmla="*/ 109 w 238"/>
                  <a:gd name="T27" fmla="*/ 16 h 149"/>
                  <a:gd name="T28" fmla="*/ 102 w 238"/>
                  <a:gd name="T29" fmla="*/ 11 h 149"/>
                  <a:gd name="T30" fmla="*/ 93 w 238"/>
                  <a:gd name="T31" fmla="*/ 6 h 149"/>
                  <a:gd name="T32" fmla="*/ 83 w 238"/>
                  <a:gd name="T33" fmla="*/ 3 h 149"/>
                  <a:gd name="T34" fmla="*/ 72 w 238"/>
                  <a:gd name="T35" fmla="*/ 1 h 149"/>
                  <a:gd name="T36" fmla="*/ 60 w 238"/>
                  <a:gd name="T37" fmla="*/ 0 h 149"/>
                  <a:gd name="T38" fmla="*/ 60 w 238"/>
                  <a:gd name="T39" fmla="*/ 0 h 149"/>
                  <a:gd name="T40" fmla="*/ 48 w 238"/>
                  <a:gd name="T41" fmla="*/ 1 h 149"/>
                  <a:gd name="T42" fmla="*/ 37 w 238"/>
                  <a:gd name="T43" fmla="*/ 3 h 149"/>
                  <a:gd name="T44" fmla="*/ 27 w 238"/>
                  <a:gd name="T45" fmla="*/ 6 h 149"/>
                  <a:gd name="T46" fmla="*/ 18 w 238"/>
                  <a:gd name="T47" fmla="*/ 11 h 149"/>
                  <a:gd name="T48" fmla="*/ 11 w 238"/>
                  <a:gd name="T49" fmla="*/ 16 h 149"/>
                  <a:gd name="T50" fmla="*/ 5 w 238"/>
                  <a:gd name="T51" fmla="*/ 22 h 149"/>
                  <a:gd name="T52" fmla="*/ 2 w 238"/>
                  <a:gd name="T53" fmla="*/ 29 h 149"/>
                  <a:gd name="T54" fmla="*/ 0 w 238"/>
                  <a:gd name="T55" fmla="*/ 37 h 149"/>
                  <a:gd name="T56" fmla="*/ 0 w 238"/>
                  <a:gd name="T57" fmla="*/ 37 h 149"/>
                  <a:gd name="T58" fmla="*/ 2 w 238"/>
                  <a:gd name="T59" fmla="*/ 44 h 149"/>
                  <a:gd name="T60" fmla="*/ 5 w 238"/>
                  <a:gd name="T61" fmla="*/ 51 h 149"/>
                  <a:gd name="T62" fmla="*/ 11 w 238"/>
                  <a:gd name="T63" fmla="*/ 57 h 149"/>
                  <a:gd name="T64" fmla="*/ 18 w 238"/>
                  <a:gd name="T65" fmla="*/ 63 h 149"/>
                  <a:gd name="T66" fmla="*/ 27 w 238"/>
                  <a:gd name="T67" fmla="*/ 68 h 149"/>
                  <a:gd name="T68" fmla="*/ 37 w 238"/>
                  <a:gd name="T69" fmla="*/ 71 h 149"/>
                  <a:gd name="T70" fmla="*/ 48 w 238"/>
                  <a:gd name="T71" fmla="*/ 74 h 149"/>
                  <a:gd name="T72" fmla="*/ 60 w 238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9"/>
                  <a:gd name="T113" fmla="*/ 238 w 238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7"/>
                    </a:lnTo>
                    <a:lnTo>
                      <a:pt x="217" y="115"/>
                    </a:lnTo>
                    <a:lnTo>
                      <a:pt x="229" y="103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9" y="45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5" y="2"/>
                    </a:lnTo>
                    <a:lnTo>
                      <a:pt x="73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10" y="45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10" y="103"/>
                    </a:lnTo>
                    <a:lnTo>
                      <a:pt x="21" y="115"/>
                    </a:lnTo>
                    <a:lnTo>
                      <a:pt x="36" y="127"/>
                    </a:lnTo>
                    <a:lnTo>
                      <a:pt x="53" y="136"/>
                    </a:lnTo>
                    <a:lnTo>
                      <a:pt x="73" y="143"/>
                    </a:lnTo>
                    <a:lnTo>
                      <a:pt x="95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3" name="Freeform 420"/>
              <p:cNvSpPr>
                <a:spLocks/>
              </p:cNvSpPr>
              <p:nvPr/>
            </p:nvSpPr>
            <p:spPr bwMode="auto">
              <a:xfrm>
                <a:off x="3545" y="2396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2 w 274"/>
                  <a:gd name="T5" fmla="*/ 22 h 92"/>
                  <a:gd name="T6" fmla="*/ 126 w 274"/>
                  <a:gd name="T7" fmla="*/ 28 h 92"/>
                  <a:gd name="T8" fmla="*/ 120 w 274"/>
                  <a:gd name="T9" fmla="*/ 34 h 92"/>
                  <a:gd name="T10" fmla="*/ 112 w 274"/>
                  <a:gd name="T11" fmla="*/ 38 h 92"/>
                  <a:gd name="T12" fmla="*/ 104 w 274"/>
                  <a:gd name="T13" fmla="*/ 42 h 92"/>
                  <a:gd name="T14" fmla="*/ 93 w 274"/>
                  <a:gd name="T15" fmla="*/ 44 h 92"/>
                  <a:gd name="T16" fmla="*/ 82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8 w 274"/>
                  <a:gd name="T23" fmla="*/ 43 h 92"/>
                  <a:gd name="T24" fmla="*/ 37 w 274"/>
                  <a:gd name="T25" fmla="*/ 40 h 92"/>
                  <a:gd name="T26" fmla="*/ 27 w 274"/>
                  <a:gd name="T27" fmla="*/ 36 h 92"/>
                  <a:gd name="T28" fmla="*/ 19 w 274"/>
                  <a:gd name="T29" fmla="*/ 31 h 92"/>
                  <a:gd name="T30" fmla="*/ 11 w 274"/>
                  <a:gd name="T31" fmla="*/ 26 h 92"/>
                  <a:gd name="T32" fmla="*/ 6 w 274"/>
                  <a:gd name="T33" fmla="*/ 20 h 92"/>
                  <a:gd name="T34" fmla="*/ 2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6 h 92"/>
                  <a:gd name="T46" fmla="*/ 34 w 274"/>
                  <a:gd name="T47" fmla="*/ 30 h 92"/>
                  <a:gd name="T48" fmla="*/ 44 w 274"/>
                  <a:gd name="T49" fmla="*/ 34 h 92"/>
                  <a:gd name="T50" fmla="*/ 56 w 274"/>
                  <a:gd name="T51" fmla="*/ 36 h 92"/>
                  <a:gd name="T52" fmla="*/ 69 w 274"/>
                  <a:gd name="T53" fmla="*/ 36 h 92"/>
                  <a:gd name="T54" fmla="*/ 81 w 274"/>
                  <a:gd name="T55" fmla="*/ 36 h 92"/>
                  <a:gd name="T56" fmla="*/ 93 w 274"/>
                  <a:gd name="T57" fmla="*/ 34 h 92"/>
                  <a:gd name="T58" fmla="*/ 104 w 274"/>
                  <a:gd name="T59" fmla="*/ 30 h 92"/>
                  <a:gd name="T60" fmla="*/ 113 w 274"/>
                  <a:gd name="T61" fmla="*/ 26 h 92"/>
                  <a:gd name="T62" fmla="*/ 121 w 274"/>
                  <a:gd name="T63" fmla="*/ 21 h 92"/>
                  <a:gd name="T64" fmla="*/ 129 w 274"/>
                  <a:gd name="T65" fmla="*/ 15 h 92"/>
                  <a:gd name="T66" fmla="*/ 134 w 274"/>
                  <a:gd name="T67" fmla="*/ 9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70" y="29"/>
                    </a:lnTo>
                    <a:lnTo>
                      <a:pt x="263" y="44"/>
                    </a:lnTo>
                    <a:lnTo>
                      <a:pt x="252" y="56"/>
                    </a:lnTo>
                    <a:lnTo>
                      <a:pt x="240" y="67"/>
                    </a:lnTo>
                    <a:lnTo>
                      <a:pt x="225" y="76"/>
                    </a:lnTo>
                    <a:lnTo>
                      <a:pt x="208" y="83"/>
                    </a:lnTo>
                    <a:lnTo>
                      <a:pt x="187" y="87"/>
                    </a:lnTo>
                    <a:lnTo>
                      <a:pt x="164" y="91"/>
                    </a:lnTo>
                    <a:lnTo>
                      <a:pt x="137" y="92"/>
                    </a:lnTo>
                    <a:lnTo>
                      <a:pt x="117" y="91"/>
                    </a:lnTo>
                    <a:lnTo>
                      <a:pt x="96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2" y="39"/>
                    </a:lnTo>
                    <a:lnTo>
                      <a:pt x="4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0" y="41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2" y="71"/>
                    </a:lnTo>
                    <a:lnTo>
                      <a:pt x="137" y="72"/>
                    </a:lnTo>
                    <a:lnTo>
                      <a:pt x="163" y="71"/>
                    </a:lnTo>
                    <a:lnTo>
                      <a:pt x="187" y="68"/>
                    </a:lnTo>
                    <a:lnTo>
                      <a:pt x="208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1"/>
                    </a:lnTo>
                    <a:lnTo>
                      <a:pt x="267" y="17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4" name="Freeform 421"/>
              <p:cNvSpPr>
                <a:spLocks/>
              </p:cNvSpPr>
              <p:nvPr/>
            </p:nvSpPr>
            <p:spPr bwMode="auto">
              <a:xfrm>
                <a:off x="3545" y="2318"/>
                <a:ext cx="140" cy="88"/>
              </a:xfrm>
              <a:custGeom>
                <a:avLst/>
                <a:gdLst>
                  <a:gd name="T0" fmla="*/ 2 w 280"/>
                  <a:gd name="T1" fmla="*/ 54 h 175"/>
                  <a:gd name="T2" fmla="*/ 5 w 280"/>
                  <a:gd name="T3" fmla="*/ 61 h 175"/>
                  <a:gd name="T4" fmla="*/ 11 w 280"/>
                  <a:gd name="T5" fmla="*/ 68 h 175"/>
                  <a:gd name="T6" fmla="*/ 18 w 280"/>
                  <a:gd name="T7" fmla="*/ 74 h 175"/>
                  <a:gd name="T8" fmla="*/ 26 w 280"/>
                  <a:gd name="T9" fmla="*/ 78 h 175"/>
                  <a:gd name="T10" fmla="*/ 36 w 280"/>
                  <a:gd name="T11" fmla="*/ 82 h 175"/>
                  <a:gd name="T12" fmla="*/ 46 w 280"/>
                  <a:gd name="T13" fmla="*/ 86 h 175"/>
                  <a:gd name="T14" fmla="*/ 58 w 280"/>
                  <a:gd name="T15" fmla="*/ 87 h 175"/>
                  <a:gd name="T16" fmla="*/ 70 w 280"/>
                  <a:gd name="T17" fmla="*/ 88 h 175"/>
                  <a:gd name="T18" fmla="*/ 82 w 280"/>
                  <a:gd name="T19" fmla="*/ 87 h 175"/>
                  <a:gd name="T20" fmla="*/ 94 w 280"/>
                  <a:gd name="T21" fmla="*/ 85 h 175"/>
                  <a:gd name="T22" fmla="*/ 105 w 280"/>
                  <a:gd name="T23" fmla="*/ 82 h 175"/>
                  <a:gd name="T24" fmla="*/ 115 w 280"/>
                  <a:gd name="T25" fmla="*/ 78 h 175"/>
                  <a:gd name="T26" fmla="*/ 123 w 280"/>
                  <a:gd name="T27" fmla="*/ 72 h 175"/>
                  <a:gd name="T28" fmla="*/ 131 w 280"/>
                  <a:gd name="T29" fmla="*/ 66 h 175"/>
                  <a:gd name="T30" fmla="*/ 136 w 280"/>
                  <a:gd name="T31" fmla="*/ 60 h 175"/>
                  <a:gd name="T32" fmla="*/ 139 w 280"/>
                  <a:gd name="T33" fmla="*/ 52 h 175"/>
                  <a:gd name="T34" fmla="*/ 140 w 280"/>
                  <a:gd name="T35" fmla="*/ 50 h 175"/>
                  <a:gd name="T36" fmla="*/ 140 w 280"/>
                  <a:gd name="T37" fmla="*/ 48 h 175"/>
                  <a:gd name="T38" fmla="*/ 140 w 280"/>
                  <a:gd name="T39" fmla="*/ 46 h 175"/>
                  <a:gd name="T40" fmla="*/ 140 w 280"/>
                  <a:gd name="T41" fmla="*/ 44 h 175"/>
                  <a:gd name="T42" fmla="*/ 139 w 280"/>
                  <a:gd name="T43" fmla="*/ 36 h 175"/>
                  <a:gd name="T44" fmla="*/ 135 w 280"/>
                  <a:gd name="T45" fmla="*/ 27 h 175"/>
                  <a:gd name="T46" fmla="*/ 128 w 280"/>
                  <a:gd name="T47" fmla="*/ 19 h 175"/>
                  <a:gd name="T48" fmla="*/ 119 w 280"/>
                  <a:gd name="T49" fmla="*/ 13 h 175"/>
                  <a:gd name="T50" fmla="*/ 109 w 280"/>
                  <a:gd name="T51" fmla="*/ 8 h 175"/>
                  <a:gd name="T52" fmla="*/ 97 w 280"/>
                  <a:gd name="T53" fmla="*/ 4 h 175"/>
                  <a:gd name="T54" fmla="*/ 83 w 280"/>
                  <a:gd name="T55" fmla="*/ 2 h 175"/>
                  <a:gd name="T56" fmla="*/ 70 w 280"/>
                  <a:gd name="T57" fmla="*/ 0 h 175"/>
                  <a:gd name="T58" fmla="*/ 56 w 280"/>
                  <a:gd name="T59" fmla="*/ 2 h 175"/>
                  <a:gd name="T60" fmla="*/ 43 w 280"/>
                  <a:gd name="T61" fmla="*/ 4 h 175"/>
                  <a:gd name="T62" fmla="*/ 30 w 280"/>
                  <a:gd name="T63" fmla="*/ 8 h 175"/>
                  <a:gd name="T64" fmla="*/ 20 w 280"/>
                  <a:gd name="T65" fmla="*/ 13 h 175"/>
                  <a:gd name="T66" fmla="*/ 12 w 280"/>
                  <a:gd name="T67" fmla="*/ 19 h 175"/>
                  <a:gd name="T68" fmla="*/ 5 w 280"/>
                  <a:gd name="T69" fmla="*/ 27 h 175"/>
                  <a:gd name="T70" fmla="*/ 1 w 280"/>
                  <a:gd name="T71" fmla="*/ 36 h 175"/>
                  <a:gd name="T72" fmla="*/ 0 w 280"/>
                  <a:gd name="T73" fmla="*/ 44 h 175"/>
                  <a:gd name="T74" fmla="*/ 0 w 280"/>
                  <a:gd name="T75" fmla="*/ 46 h 175"/>
                  <a:gd name="T76" fmla="*/ 1 w 280"/>
                  <a:gd name="T77" fmla="*/ 49 h 175"/>
                  <a:gd name="T78" fmla="*/ 1 w 280"/>
                  <a:gd name="T79" fmla="*/ 52 h 175"/>
                  <a:gd name="T80" fmla="*/ 2 w 280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7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2" y="171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70"/>
                    </a:lnTo>
                    <a:lnTo>
                      <a:pt x="211" y="164"/>
                    </a:lnTo>
                    <a:lnTo>
                      <a:pt x="231" y="155"/>
                    </a:lnTo>
                    <a:lnTo>
                      <a:pt x="247" y="144"/>
                    </a:lnTo>
                    <a:lnTo>
                      <a:pt x="261" y="132"/>
                    </a:lnTo>
                    <a:lnTo>
                      <a:pt x="271" y="119"/>
                    </a:lnTo>
                    <a:lnTo>
                      <a:pt x="278" y="104"/>
                    </a:lnTo>
                    <a:lnTo>
                      <a:pt x="279" y="99"/>
                    </a:lnTo>
                    <a:lnTo>
                      <a:pt x="279" y="96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8" y="71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1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3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5" name="Freeform 422"/>
              <p:cNvSpPr>
                <a:spLocks/>
              </p:cNvSpPr>
              <p:nvPr/>
            </p:nvSpPr>
            <p:spPr bwMode="auto">
              <a:xfrm>
                <a:off x="3545" y="2318"/>
                <a:ext cx="140" cy="88"/>
              </a:xfrm>
              <a:custGeom>
                <a:avLst/>
                <a:gdLst>
                  <a:gd name="T0" fmla="*/ 2 w 280"/>
                  <a:gd name="T1" fmla="*/ 54 h 175"/>
                  <a:gd name="T2" fmla="*/ 2 w 280"/>
                  <a:gd name="T3" fmla="*/ 54 h 175"/>
                  <a:gd name="T4" fmla="*/ 5 w 280"/>
                  <a:gd name="T5" fmla="*/ 61 h 175"/>
                  <a:gd name="T6" fmla="*/ 11 w 280"/>
                  <a:gd name="T7" fmla="*/ 68 h 175"/>
                  <a:gd name="T8" fmla="*/ 18 w 280"/>
                  <a:gd name="T9" fmla="*/ 74 h 175"/>
                  <a:gd name="T10" fmla="*/ 26 w 280"/>
                  <a:gd name="T11" fmla="*/ 78 h 175"/>
                  <a:gd name="T12" fmla="*/ 36 w 280"/>
                  <a:gd name="T13" fmla="*/ 82 h 175"/>
                  <a:gd name="T14" fmla="*/ 46 w 280"/>
                  <a:gd name="T15" fmla="*/ 86 h 175"/>
                  <a:gd name="T16" fmla="*/ 58 w 280"/>
                  <a:gd name="T17" fmla="*/ 87 h 175"/>
                  <a:gd name="T18" fmla="*/ 70 w 280"/>
                  <a:gd name="T19" fmla="*/ 88 h 175"/>
                  <a:gd name="T20" fmla="*/ 70 w 280"/>
                  <a:gd name="T21" fmla="*/ 88 h 175"/>
                  <a:gd name="T22" fmla="*/ 82 w 280"/>
                  <a:gd name="T23" fmla="*/ 87 h 175"/>
                  <a:gd name="T24" fmla="*/ 94 w 280"/>
                  <a:gd name="T25" fmla="*/ 85 h 175"/>
                  <a:gd name="T26" fmla="*/ 105 w 280"/>
                  <a:gd name="T27" fmla="*/ 82 h 175"/>
                  <a:gd name="T28" fmla="*/ 115 w 280"/>
                  <a:gd name="T29" fmla="*/ 78 h 175"/>
                  <a:gd name="T30" fmla="*/ 123 w 280"/>
                  <a:gd name="T31" fmla="*/ 72 h 175"/>
                  <a:gd name="T32" fmla="*/ 131 w 280"/>
                  <a:gd name="T33" fmla="*/ 66 h 175"/>
                  <a:gd name="T34" fmla="*/ 136 w 280"/>
                  <a:gd name="T35" fmla="*/ 60 h 175"/>
                  <a:gd name="T36" fmla="*/ 139 w 280"/>
                  <a:gd name="T37" fmla="*/ 52 h 175"/>
                  <a:gd name="T38" fmla="*/ 139 w 280"/>
                  <a:gd name="T39" fmla="*/ 52 h 175"/>
                  <a:gd name="T40" fmla="*/ 140 w 280"/>
                  <a:gd name="T41" fmla="*/ 50 h 175"/>
                  <a:gd name="T42" fmla="*/ 140 w 280"/>
                  <a:gd name="T43" fmla="*/ 48 h 175"/>
                  <a:gd name="T44" fmla="*/ 140 w 280"/>
                  <a:gd name="T45" fmla="*/ 46 h 175"/>
                  <a:gd name="T46" fmla="*/ 140 w 280"/>
                  <a:gd name="T47" fmla="*/ 44 h 175"/>
                  <a:gd name="T48" fmla="*/ 140 w 280"/>
                  <a:gd name="T49" fmla="*/ 44 h 175"/>
                  <a:gd name="T50" fmla="*/ 139 w 280"/>
                  <a:gd name="T51" fmla="*/ 36 h 175"/>
                  <a:gd name="T52" fmla="*/ 135 w 280"/>
                  <a:gd name="T53" fmla="*/ 27 h 175"/>
                  <a:gd name="T54" fmla="*/ 128 w 280"/>
                  <a:gd name="T55" fmla="*/ 19 h 175"/>
                  <a:gd name="T56" fmla="*/ 119 w 280"/>
                  <a:gd name="T57" fmla="*/ 13 h 175"/>
                  <a:gd name="T58" fmla="*/ 109 w 280"/>
                  <a:gd name="T59" fmla="*/ 8 h 175"/>
                  <a:gd name="T60" fmla="*/ 97 w 280"/>
                  <a:gd name="T61" fmla="*/ 4 h 175"/>
                  <a:gd name="T62" fmla="*/ 83 w 280"/>
                  <a:gd name="T63" fmla="*/ 2 h 175"/>
                  <a:gd name="T64" fmla="*/ 70 w 280"/>
                  <a:gd name="T65" fmla="*/ 0 h 175"/>
                  <a:gd name="T66" fmla="*/ 70 w 280"/>
                  <a:gd name="T67" fmla="*/ 0 h 175"/>
                  <a:gd name="T68" fmla="*/ 56 w 280"/>
                  <a:gd name="T69" fmla="*/ 2 h 175"/>
                  <a:gd name="T70" fmla="*/ 43 w 280"/>
                  <a:gd name="T71" fmla="*/ 4 h 175"/>
                  <a:gd name="T72" fmla="*/ 30 w 280"/>
                  <a:gd name="T73" fmla="*/ 8 h 175"/>
                  <a:gd name="T74" fmla="*/ 20 w 280"/>
                  <a:gd name="T75" fmla="*/ 13 h 175"/>
                  <a:gd name="T76" fmla="*/ 12 w 280"/>
                  <a:gd name="T77" fmla="*/ 19 h 175"/>
                  <a:gd name="T78" fmla="*/ 5 w 280"/>
                  <a:gd name="T79" fmla="*/ 27 h 175"/>
                  <a:gd name="T80" fmla="*/ 1 w 280"/>
                  <a:gd name="T81" fmla="*/ 36 h 175"/>
                  <a:gd name="T82" fmla="*/ 0 w 280"/>
                  <a:gd name="T83" fmla="*/ 44 h 175"/>
                  <a:gd name="T84" fmla="*/ 0 w 280"/>
                  <a:gd name="T85" fmla="*/ 44 h 175"/>
                  <a:gd name="T86" fmla="*/ 0 w 280"/>
                  <a:gd name="T87" fmla="*/ 46 h 175"/>
                  <a:gd name="T88" fmla="*/ 1 w 280"/>
                  <a:gd name="T89" fmla="*/ 49 h 175"/>
                  <a:gd name="T90" fmla="*/ 1 w 280"/>
                  <a:gd name="T91" fmla="*/ 52 h 175"/>
                  <a:gd name="T92" fmla="*/ 2 w 280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7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2" y="171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70"/>
                    </a:lnTo>
                    <a:lnTo>
                      <a:pt x="211" y="164"/>
                    </a:lnTo>
                    <a:lnTo>
                      <a:pt x="231" y="155"/>
                    </a:lnTo>
                    <a:lnTo>
                      <a:pt x="247" y="144"/>
                    </a:lnTo>
                    <a:lnTo>
                      <a:pt x="261" y="132"/>
                    </a:lnTo>
                    <a:lnTo>
                      <a:pt x="271" y="119"/>
                    </a:lnTo>
                    <a:lnTo>
                      <a:pt x="278" y="104"/>
                    </a:lnTo>
                    <a:lnTo>
                      <a:pt x="279" y="99"/>
                    </a:lnTo>
                    <a:lnTo>
                      <a:pt x="279" y="96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8" y="71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1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3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6" name="Freeform 423"/>
              <p:cNvSpPr>
                <a:spLocks/>
              </p:cNvSpPr>
              <p:nvPr/>
            </p:nvSpPr>
            <p:spPr bwMode="auto">
              <a:xfrm>
                <a:off x="3555" y="2326"/>
                <a:ext cx="119" cy="74"/>
              </a:xfrm>
              <a:custGeom>
                <a:avLst/>
                <a:gdLst>
                  <a:gd name="T0" fmla="*/ 60 w 237"/>
                  <a:gd name="T1" fmla="*/ 74 h 149"/>
                  <a:gd name="T2" fmla="*/ 72 w 237"/>
                  <a:gd name="T3" fmla="*/ 74 h 149"/>
                  <a:gd name="T4" fmla="*/ 83 w 237"/>
                  <a:gd name="T5" fmla="*/ 71 h 149"/>
                  <a:gd name="T6" fmla="*/ 93 w 237"/>
                  <a:gd name="T7" fmla="*/ 68 h 149"/>
                  <a:gd name="T8" fmla="*/ 102 w 237"/>
                  <a:gd name="T9" fmla="*/ 63 h 149"/>
                  <a:gd name="T10" fmla="*/ 108 w 237"/>
                  <a:gd name="T11" fmla="*/ 57 h 149"/>
                  <a:gd name="T12" fmla="*/ 114 w 237"/>
                  <a:gd name="T13" fmla="*/ 51 h 149"/>
                  <a:gd name="T14" fmla="*/ 118 w 237"/>
                  <a:gd name="T15" fmla="*/ 44 h 149"/>
                  <a:gd name="T16" fmla="*/ 119 w 237"/>
                  <a:gd name="T17" fmla="*/ 37 h 149"/>
                  <a:gd name="T18" fmla="*/ 118 w 237"/>
                  <a:gd name="T19" fmla="*/ 29 h 149"/>
                  <a:gd name="T20" fmla="*/ 114 w 237"/>
                  <a:gd name="T21" fmla="*/ 22 h 149"/>
                  <a:gd name="T22" fmla="*/ 108 w 237"/>
                  <a:gd name="T23" fmla="*/ 16 h 149"/>
                  <a:gd name="T24" fmla="*/ 102 w 237"/>
                  <a:gd name="T25" fmla="*/ 11 h 149"/>
                  <a:gd name="T26" fmla="*/ 93 w 237"/>
                  <a:gd name="T27" fmla="*/ 6 h 149"/>
                  <a:gd name="T28" fmla="*/ 83 w 237"/>
                  <a:gd name="T29" fmla="*/ 3 h 149"/>
                  <a:gd name="T30" fmla="*/ 72 w 237"/>
                  <a:gd name="T31" fmla="*/ 1 h 149"/>
                  <a:gd name="T32" fmla="*/ 60 w 237"/>
                  <a:gd name="T33" fmla="*/ 0 h 149"/>
                  <a:gd name="T34" fmla="*/ 47 w 237"/>
                  <a:gd name="T35" fmla="*/ 1 h 149"/>
                  <a:gd name="T36" fmla="*/ 36 w 237"/>
                  <a:gd name="T37" fmla="*/ 3 h 149"/>
                  <a:gd name="T38" fmla="*/ 27 w 237"/>
                  <a:gd name="T39" fmla="*/ 6 h 149"/>
                  <a:gd name="T40" fmla="*/ 18 w 237"/>
                  <a:gd name="T41" fmla="*/ 11 h 149"/>
                  <a:gd name="T42" fmla="*/ 11 w 237"/>
                  <a:gd name="T43" fmla="*/ 16 h 149"/>
                  <a:gd name="T44" fmla="*/ 5 w 237"/>
                  <a:gd name="T45" fmla="*/ 22 h 149"/>
                  <a:gd name="T46" fmla="*/ 1 w 237"/>
                  <a:gd name="T47" fmla="*/ 29 h 149"/>
                  <a:gd name="T48" fmla="*/ 0 w 237"/>
                  <a:gd name="T49" fmla="*/ 37 h 149"/>
                  <a:gd name="T50" fmla="*/ 1 w 237"/>
                  <a:gd name="T51" fmla="*/ 44 h 149"/>
                  <a:gd name="T52" fmla="*/ 5 w 237"/>
                  <a:gd name="T53" fmla="*/ 51 h 149"/>
                  <a:gd name="T54" fmla="*/ 11 w 237"/>
                  <a:gd name="T55" fmla="*/ 57 h 149"/>
                  <a:gd name="T56" fmla="*/ 18 w 237"/>
                  <a:gd name="T57" fmla="*/ 63 h 149"/>
                  <a:gd name="T58" fmla="*/ 27 w 237"/>
                  <a:gd name="T59" fmla="*/ 68 h 149"/>
                  <a:gd name="T60" fmla="*/ 36 w 237"/>
                  <a:gd name="T61" fmla="*/ 71 h 149"/>
                  <a:gd name="T62" fmla="*/ 47 w 237"/>
                  <a:gd name="T63" fmla="*/ 74 h 149"/>
                  <a:gd name="T64" fmla="*/ 60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5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7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4" y="2"/>
                    </a:lnTo>
                    <a:lnTo>
                      <a:pt x="72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9" y="45"/>
                    </a:lnTo>
                    <a:lnTo>
                      <a:pt x="2" y="59"/>
                    </a:lnTo>
                    <a:lnTo>
                      <a:pt x="0" y="74"/>
                    </a:lnTo>
                    <a:lnTo>
                      <a:pt x="2" y="89"/>
                    </a:lnTo>
                    <a:lnTo>
                      <a:pt x="9" y="103"/>
                    </a:lnTo>
                    <a:lnTo>
                      <a:pt x="21" y="115"/>
                    </a:lnTo>
                    <a:lnTo>
                      <a:pt x="36" y="127"/>
                    </a:lnTo>
                    <a:lnTo>
                      <a:pt x="53" y="136"/>
                    </a:lnTo>
                    <a:lnTo>
                      <a:pt x="72" y="143"/>
                    </a:lnTo>
                    <a:lnTo>
                      <a:pt x="94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7" name="Freeform 424"/>
              <p:cNvSpPr>
                <a:spLocks/>
              </p:cNvSpPr>
              <p:nvPr/>
            </p:nvSpPr>
            <p:spPr bwMode="auto">
              <a:xfrm>
                <a:off x="3555" y="2326"/>
                <a:ext cx="119" cy="74"/>
              </a:xfrm>
              <a:custGeom>
                <a:avLst/>
                <a:gdLst>
                  <a:gd name="T0" fmla="*/ 60 w 237"/>
                  <a:gd name="T1" fmla="*/ 74 h 149"/>
                  <a:gd name="T2" fmla="*/ 60 w 237"/>
                  <a:gd name="T3" fmla="*/ 74 h 149"/>
                  <a:gd name="T4" fmla="*/ 72 w 237"/>
                  <a:gd name="T5" fmla="*/ 74 h 149"/>
                  <a:gd name="T6" fmla="*/ 83 w 237"/>
                  <a:gd name="T7" fmla="*/ 71 h 149"/>
                  <a:gd name="T8" fmla="*/ 93 w 237"/>
                  <a:gd name="T9" fmla="*/ 68 h 149"/>
                  <a:gd name="T10" fmla="*/ 102 w 237"/>
                  <a:gd name="T11" fmla="*/ 63 h 149"/>
                  <a:gd name="T12" fmla="*/ 108 w 237"/>
                  <a:gd name="T13" fmla="*/ 57 h 149"/>
                  <a:gd name="T14" fmla="*/ 114 w 237"/>
                  <a:gd name="T15" fmla="*/ 51 h 149"/>
                  <a:gd name="T16" fmla="*/ 118 w 237"/>
                  <a:gd name="T17" fmla="*/ 44 h 149"/>
                  <a:gd name="T18" fmla="*/ 119 w 237"/>
                  <a:gd name="T19" fmla="*/ 37 h 149"/>
                  <a:gd name="T20" fmla="*/ 119 w 237"/>
                  <a:gd name="T21" fmla="*/ 37 h 149"/>
                  <a:gd name="T22" fmla="*/ 118 w 237"/>
                  <a:gd name="T23" fmla="*/ 29 h 149"/>
                  <a:gd name="T24" fmla="*/ 114 w 237"/>
                  <a:gd name="T25" fmla="*/ 22 h 149"/>
                  <a:gd name="T26" fmla="*/ 108 w 237"/>
                  <a:gd name="T27" fmla="*/ 16 h 149"/>
                  <a:gd name="T28" fmla="*/ 102 w 237"/>
                  <a:gd name="T29" fmla="*/ 11 h 149"/>
                  <a:gd name="T30" fmla="*/ 93 w 237"/>
                  <a:gd name="T31" fmla="*/ 6 h 149"/>
                  <a:gd name="T32" fmla="*/ 83 w 237"/>
                  <a:gd name="T33" fmla="*/ 3 h 149"/>
                  <a:gd name="T34" fmla="*/ 72 w 237"/>
                  <a:gd name="T35" fmla="*/ 1 h 149"/>
                  <a:gd name="T36" fmla="*/ 60 w 237"/>
                  <a:gd name="T37" fmla="*/ 0 h 149"/>
                  <a:gd name="T38" fmla="*/ 60 w 237"/>
                  <a:gd name="T39" fmla="*/ 0 h 149"/>
                  <a:gd name="T40" fmla="*/ 47 w 237"/>
                  <a:gd name="T41" fmla="*/ 1 h 149"/>
                  <a:gd name="T42" fmla="*/ 36 w 237"/>
                  <a:gd name="T43" fmla="*/ 3 h 149"/>
                  <a:gd name="T44" fmla="*/ 27 w 237"/>
                  <a:gd name="T45" fmla="*/ 6 h 149"/>
                  <a:gd name="T46" fmla="*/ 18 w 237"/>
                  <a:gd name="T47" fmla="*/ 11 h 149"/>
                  <a:gd name="T48" fmla="*/ 11 w 237"/>
                  <a:gd name="T49" fmla="*/ 16 h 149"/>
                  <a:gd name="T50" fmla="*/ 5 w 237"/>
                  <a:gd name="T51" fmla="*/ 22 h 149"/>
                  <a:gd name="T52" fmla="*/ 1 w 237"/>
                  <a:gd name="T53" fmla="*/ 29 h 149"/>
                  <a:gd name="T54" fmla="*/ 0 w 237"/>
                  <a:gd name="T55" fmla="*/ 37 h 149"/>
                  <a:gd name="T56" fmla="*/ 0 w 237"/>
                  <a:gd name="T57" fmla="*/ 37 h 149"/>
                  <a:gd name="T58" fmla="*/ 1 w 237"/>
                  <a:gd name="T59" fmla="*/ 44 h 149"/>
                  <a:gd name="T60" fmla="*/ 5 w 237"/>
                  <a:gd name="T61" fmla="*/ 51 h 149"/>
                  <a:gd name="T62" fmla="*/ 11 w 237"/>
                  <a:gd name="T63" fmla="*/ 57 h 149"/>
                  <a:gd name="T64" fmla="*/ 18 w 237"/>
                  <a:gd name="T65" fmla="*/ 63 h 149"/>
                  <a:gd name="T66" fmla="*/ 27 w 237"/>
                  <a:gd name="T67" fmla="*/ 68 h 149"/>
                  <a:gd name="T68" fmla="*/ 36 w 237"/>
                  <a:gd name="T69" fmla="*/ 71 h 149"/>
                  <a:gd name="T70" fmla="*/ 47 w 237"/>
                  <a:gd name="T71" fmla="*/ 74 h 149"/>
                  <a:gd name="T72" fmla="*/ 60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5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7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4" y="2"/>
                    </a:lnTo>
                    <a:lnTo>
                      <a:pt x="72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9" y="45"/>
                    </a:lnTo>
                    <a:lnTo>
                      <a:pt x="2" y="59"/>
                    </a:lnTo>
                    <a:lnTo>
                      <a:pt x="0" y="74"/>
                    </a:lnTo>
                    <a:lnTo>
                      <a:pt x="2" y="89"/>
                    </a:lnTo>
                    <a:lnTo>
                      <a:pt x="9" y="103"/>
                    </a:lnTo>
                    <a:lnTo>
                      <a:pt x="21" y="115"/>
                    </a:lnTo>
                    <a:lnTo>
                      <a:pt x="36" y="127"/>
                    </a:lnTo>
                    <a:lnTo>
                      <a:pt x="53" y="136"/>
                    </a:lnTo>
                    <a:lnTo>
                      <a:pt x="72" y="143"/>
                    </a:lnTo>
                    <a:lnTo>
                      <a:pt x="94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8" name="Freeform 425"/>
              <p:cNvSpPr>
                <a:spLocks/>
              </p:cNvSpPr>
              <p:nvPr/>
            </p:nvSpPr>
            <p:spPr bwMode="auto">
              <a:xfrm>
                <a:off x="3546" y="2369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1 w 274"/>
                  <a:gd name="T5" fmla="*/ 22 h 92"/>
                  <a:gd name="T6" fmla="*/ 126 w 274"/>
                  <a:gd name="T7" fmla="*/ 28 h 92"/>
                  <a:gd name="T8" fmla="*/ 119 w 274"/>
                  <a:gd name="T9" fmla="*/ 34 h 92"/>
                  <a:gd name="T10" fmla="*/ 112 w 274"/>
                  <a:gd name="T11" fmla="*/ 38 h 92"/>
                  <a:gd name="T12" fmla="*/ 103 w 274"/>
                  <a:gd name="T13" fmla="*/ 42 h 92"/>
                  <a:gd name="T14" fmla="*/ 93 w 274"/>
                  <a:gd name="T15" fmla="*/ 44 h 92"/>
                  <a:gd name="T16" fmla="*/ 81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7 w 274"/>
                  <a:gd name="T23" fmla="*/ 43 h 92"/>
                  <a:gd name="T24" fmla="*/ 37 w 274"/>
                  <a:gd name="T25" fmla="*/ 40 h 92"/>
                  <a:gd name="T26" fmla="*/ 27 w 274"/>
                  <a:gd name="T27" fmla="*/ 36 h 92"/>
                  <a:gd name="T28" fmla="*/ 19 w 274"/>
                  <a:gd name="T29" fmla="*/ 31 h 92"/>
                  <a:gd name="T30" fmla="*/ 11 w 274"/>
                  <a:gd name="T31" fmla="*/ 26 h 92"/>
                  <a:gd name="T32" fmla="*/ 5 w 274"/>
                  <a:gd name="T33" fmla="*/ 20 h 92"/>
                  <a:gd name="T34" fmla="*/ 1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6 h 92"/>
                  <a:gd name="T46" fmla="*/ 33 w 274"/>
                  <a:gd name="T47" fmla="*/ 30 h 92"/>
                  <a:gd name="T48" fmla="*/ 44 w 274"/>
                  <a:gd name="T49" fmla="*/ 34 h 92"/>
                  <a:gd name="T50" fmla="*/ 55 w 274"/>
                  <a:gd name="T51" fmla="*/ 36 h 92"/>
                  <a:gd name="T52" fmla="*/ 69 w 274"/>
                  <a:gd name="T53" fmla="*/ 36 h 92"/>
                  <a:gd name="T54" fmla="*/ 81 w 274"/>
                  <a:gd name="T55" fmla="*/ 36 h 92"/>
                  <a:gd name="T56" fmla="*/ 93 w 274"/>
                  <a:gd name="T57" fmla="*/ 34 h 92"/>
                  <a:gd name="T58" fmla="*/ 103 w 274"/>
                  <a:gd name="T59" fmla="*/ 30 h 92"/>
                  <a:gd name="T60" fmla="*/ 113 w 274"/>
                  <a:gd name="T61" fmla="*/ 26 h 92"/>
                  <a:gd name="T62" fmla="*/ 121 w 274"/>
                  <a:gd name="T63" fmla="*/ 21 h 92"/>
                  <a:gd name="T64" fmla="*/ 129 w 274"/>
                  <a:gd name="T65" fmla="*/ 15 h 92"/>
                  <a:gd name="T66" fmla="*/ 134 w 274"/>
                  <a:gd name="T67" fmla="*/ 9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69" y="29"/>
                    </a:lnTo>
                    <a:lnTo>
                      <a:pt x="262" y="44"/>
                    </a:lnTo>
                    <a:lnTo>
                      <a:pt x="252" y="56"/>
                    </a:lnTo>
                    <a:lnTo>
                      <a:pt x="239" y="67"/>
                    </a:lnTo>
                    <a:lnTo>
                      <a:pt x="224" y="76"/>
                    </a:lnTo>
                    <a:lnTo>
                      <a:pt x="207" y="83"/>
                    </a:lnTo>
                    <a:lnTo>
                      <a:pt x="186" y="87"/>
                    </a:lnTo>
                    <a:lnTo>
                      <a:pt x="163" y="91"/>
                    </a:lnTo>
                    <a:lnTo>
                      <a:pt x="137" y="92"/>
                    </a:lnTo>
                    <a:lnTo>
                      <a:pt x="116" y="91"/>
                    </a:lnTo>
                    <a:lnTo>
                      <a:pt x="95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0" y="41"/>
                    </a:lnTo>
                    <a:lnTo>
                      <a:pt x="47" y="52"/>
                    </a:lnTo>
                    <a:lnTo>
                      <a:pt x="66" y="61"/>
                    </a:lnTo>
                    <a:lnTo>
                      <a:pt x="88" y="67"/>
                    </a:lnTo>
                    <a:lnTo>
                      <a:pt x="111" y="71"/>
                    </a:lnTo>
                    <a:lnTo>
                      <a:pt x="137" y="72"/>
                    </a:lnTo>
                    <a:lnTo>
                      <a:pt x="162" y="71"/>
                    </a:lnTo>
                    <a:lnTo>
                      <a:pt x="186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1"/>
                    </a:lnTo>
                    <a:lnTo>
                      <a:pt x="267" y="17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9" name="Freeform 426"/>
              <p:cNvSpPr>
                <a:spLocks/>
              </p:cNvSpPr>
              <p:nvPr/>
            </p:nvSpPr>
            <p:spPr bwMode="auto">
              <a:xfrm>
                <a:off x="3542" y="2295"/>
                <a:ext cx="140" cy="87"/>
              </a:xfrm>
              <a:custGeom>
                <a:avLst/>
                <a:gdLst>
                  <a:gd name="T0" fmla="*/ 2 w 280"/>
                  <a:gd name="T1" fmla="*/ 53 h 175"/>
                  <a:gd name="T2" fmla="*/ 5 w 280"/>
                  <a:gd name="T3" fmla="*/ 60 h 175"/>
                  <a:gd name="T4" fmla="*/ 11 w 280"/>
                  <a:gd name="T5" fmla="*/ 67 h 175"/>
                  <a:gd name="T6" fmla="*/ 18 w 280"/>
                  <a:gd name="T7" fmla="*/ 73 h 175"/>
                  <a:gd name="T8" fmla="*/ 26 w 280"/>
                  <a:gd name="T9" fmla="*/ 78 h 175"/>
                  <a:gd name="T10" fmla="*/ 36 w 280"/>
                  <a:gd name="T11" fmla="*/ 82 h 175"/>
                  <a:gd name="T12" fmla="*/ 46 w 280"/>
                  <a:gd name="T13" fmla="*/ 85 h 175"/>
                  <a:gd name="T14" fmla="*/ 58 w 280"/>
                  <a:gd name="T15" fmla="*/ 87 h 175"/>
                  <a:gd name="T16" fmla="*/ 70 w 280"/>
                  <a:gd name="T17" fmla="*/ 87 h 175"/>
                  <a:gd name="T18" fmla="*/ 82 w 280"/>
                  <a:gd name="T19" fmla="*/ 87 h 175"/>
                  <a:gd name="T20" fmla="*/ 94 w 280"/>
                  <a:gd name="T21" fmla="*/ 84 h 175"/>
                  <a:gd name="T22" fmla="*/ 105 w 280"/>
                  <a:gd name="T23" fmla="*/ 82 h 175"/>
                  <a:gd name="T24" fmla="*/ 115 w 280"/>
                  <a:gd name="T25" fmla="*/ 77 h 175"/>
                  <a:gd name="T26" fmla="*/ 123 w 280"/>
                  <a:gd name="T27" fmla="*/ 72 h 175"/>
                  <a:gd name="T28" fmla="*/ 131 w 280"/>
                  <a:gd name="T29" fmla="*/ 65 h 175"/>
                  <a:gd name="T30" fmla="*/ 136 w 280"/>
                  <a:gd name="T31" fmla="*/ 59 h 175"/>
                  <a:gd name="T32" fmla="*/ 139 w 280"/>
                  <a:gd name="T33" fmla="*/ 51 h 175"/>
                  <a:gd name="T34" fmla="*/ 140 w 280"/>
                  <a:gd name="T35" fmla="*/ 49 h 175"/>
                  <a:gd name="T36" fmla="*/ 140 w 280"/>
                  <a:gd name="T37" fmla="*/ 47 h 175"/>
                  <a:gd name="T38" fmla="*/ 140 w 280"/>
                  <a:gd name="T39" fmla="*/ 45 h 175"/>
                  <a:gd name="T40" fmla="*/ 140 w 280"/>
                  <a:gd name="T41" fmla="*/ 44 h 175"/>
                  <a:gd name="T42" fmla="*/ 139 w 280"/>
                  <a:gd name="T43" fmla="*/ 35 h 175"/>
                  <a:gd name="T44" fmla="*/ 135 w 280"/>
                  <a:gd name="T45" fmla="*/ 26 h 175"/>
                  <a:gd name="T46" fmla="*/ 128 w 280"/>
                  <a:gd name="T47" fmla="*/ 19 h 175"/>
                  <a:gd name="T48" fmla="*/ 119 w 280"/>
                  <a:gd name="T49" fmla="*/ 13 h 175"/>
                  <a:gd name="T50" fmla="*/ 109 w 280"/>
                  <a:gd name="T51" fmla="*/ 7 h 175"/>
                  <a:gd name="T52" fmla="*/ 97 w 280"/>
                  <a:gd name="T53" fmla="*/ 3 h 175"/>
                  <a:gd name="T54" fmla="*/ 83 w 280"/>
                  <a:gd name="T55" fmla="*/ 1 h 175"/>
                  <a:gd name="T56" fmla="*/ 70 w 280"/>
                  <a:gd name="T57" fmla="*/ 0 h 175"/>
                  <a:gd name="T58" fmla="*/ 56 w 280"/>
                  <a:gd name="T59" fmla="*/ 1 h 175"/>
                  <a:gd name="T60" fmla="*/ 43 w 280"/>
                  <a:gd name="T61" fmla="*/ 3 h 175"/>
                  <a:gd name="T62" fmla="*/ 30 w 280"/>
                  <a:gd name="T63" fmla="*/ 7 h 175"/>
                  <a:gd name="T64" fmla="*/ 20 w 280"/>
                  <a:gd name="T65" fmla="*/ 13 h 175"/>
                  <a:gd name="T66" fmla="*/ 12 w 280"/>
                  <a:gd name="T67" fmla="*/ 19 h 175"/>
                  <a:gd name="T68" fmla="*/ 5 w 280"/>
                  <a:gd name="T69" fmla="*/ 26 h 175"/>
                  <a:gd name="T70" fmla="*/ 1 w 280"/>
                  <a:gd name="T71" fmla="*/ 35 h 175"/>
                  <a:gd name="T72" fmla="*/ 0 w 280"/>
                  <a:gd name="T73" fmla="*/ 44 h 175"/>
                  <a:gd name="T74" fmla="*/ 0 w 280"/>
                  <a:gd name="T75" fmla="*/ 46 h 175"/>
                  <a:gd name="T76" fmla="*/ 1 w 280"/>
                  <a:gd name="T77" fmla="*/ 48 h 175"/>
                  <a:gd name="T78" fmla="*/ 1 w 280"/>
                  <a:gd name="T79" fmla="*/ 51 h 175"/>
                  <a:gd name="T80" fmla="*/ 2 w 280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6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3" y="171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4"/>
                    </a:lnTo>
                    <a:lnTo>
                      <a:pt x="231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9"/>
                    </a:lnTo>
                    <a:lnTo>
                      <a:pt x="279" y="95"/>
                    </a:lnTo>
                    <a:lnTo>
                      <a:pt x="280" y="91"/>
                    </a:lnTo>
                    <a:lnTo>
                      <a:pt x="280" y="88"/>
                    </a:lnTo>
                    <a:lnTo>
                      <a:pt x="278" y="70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2" y="97"/>
                    </a:lnTo>
                    <a:lnTo>
                      <a:pt x="3" y="103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0" name="Freeform 427"/>
              <p:cNvSpPr>
                <a:spLocks/>
              </p:cNvSpPr>
              <p:nvPr/>
            </p:nvSpPr>
            <p:spPr bwMode="auto">
              <a:xfrm>
                <a:off x="3542" y="2295"/>
                <a:ext cx="140" cy="87"/>
              </a:xfrm>
              <a:custGeom>
                <a:avLst/>
                <a:gdLst>
                  <a:gd name="T0" fmla="*/ 2 w 280"/>
                  <a:gd name="T1" fmla="*/ 53 h 175"/>
                  <a:gd name="T2" fmla="*/ 2 w 280"/>
                  <a:gd name="T3" fmla="*/ 53 h 175"/>
                  <a:gd name="T4" fmla="*/ 5 w 280"/>
                  <a:gd name="T5" fmla="*/ 60 h 175"/>
                  <a:gd name="T6" fmla="*/ 11 w 280"/>
                  <a:gd name="T7" fmla="*/ 67 h 175"/>
                  <a:gd name="T8" fmla="*/ 18 w 280"/>
                  <a:gd name="T9" fmla="*/ 73 h 175"/>
                  <a:gd name="T10" fmla="*/ 26 w 280"/>
                  <a:gd name="T11" fmla="*/ 78 h 175"/>
                  <a:gd name="T12" fmla="*/ 36 w 280"/>
                  <a:gd name="T13" fmla="*/ 82 h 175"/>
                  <a:gd name="T14" fmla="*/ 46 w 280"/>
                  <a:gd name="T15" fmla="*/ 85 h 175"/>
                  <a:gd name="T16" fmla="*/ 58 w 280"/>
                  <a:gd name="T17" fmla="*/ 87 h 175"/>
                  <a:gd name="T18" fmla="*/ 70 w 280"/>
                  <a:gd name="T19" fmla="*/ 87 h 175"/>
                  <a:gd name="T20" fmla="*/ 70 w 280"/>
                  <a:gd name="T21" fmla="*/ 87 h 175"/>
                  <a:gd name="T22" fmla="*/ 82 w 280"/>
                  <a:gd name="T23" fmla="*/ 87 h 175"/>
                  <a:gd name="T24" fmla="*/ 94 w 280"/>
                  <a:gd name="T25" fmla="*/ 84 h 175"/>
                  <a:gd name="T26" fmla="*/ 105 w 280"/>
                  <a:gd name="T27" fmla="*/ 82 h 175"/>
                  <a:gd name="T28" fmla="*/ 115 w 280"/>
                  <a:gd name="T29" fmla="*/ 77 h 175"/>
                  <a:gd name="T30" fmla="*/ 123 w 280"/>
                  <a:gd name="T31" fmla="*/ 72 h 175"/>
                  <a:gd name="T32" fmla="*/ 131 w 280"/>
                  <a:gd name="T33" fmla="*/ 65 h 175"/>
                  <a:gd name="T34" fmla="*/ 136 w 280"/>
                  <a:gd name="T35" fmla="*/ 59 h 175"/>
                  <a:gd name="T36" fmla="*/ 139 w 280"/>
                  <a:gd name="T37" fmla="*/ 51 h 175"/>
                  <a:gd name="T38" fmla="*/ 139 w 280"/>
                  <a:gd name="T39" fmla="*/ 51 h 175"/>
                  <a:gd name="T40" fmla="*/ 140 w 280"/>
                  <a:gd name="T41" fmla="*/ 49 h 175"/>
                  <a:gd name="T42" fmla="*/ 140 w 280"/>
                  <a:gd name="T43" fmla="*/ 47 h 175"/>
                  <a:gd name="T44" fmla="*/ 140 w 280"/>
                  <a:gd name="T45" fmla="*/ 45 h 175"/>
                  <a:gd name="T46" fmla="*/ 140 w 280"/>
                  <a:gd name="T47" fmla="*/ 44 h 175"/>
                  <a:gd name="T48" fmla="*/ 140 w 280"/>
                  <a:gd name="T49" fmla="*/ 44 h 175"/>
                  <a:gd name="T50" fmla="*/ 139 w 280"/>
                  <a:gd name="T51" fmla="*/ 35 h 175"/>
                  <a:gd name="T52" fmla="*/ 135 w 280"/>
                  <a:gd name="T53" fmla="*/ 26 h 175"/>
                  <a:gd name="T54" fmla="*/ 128 w 280"/>
                  <a:gd name="T55" fmla="*/ 19 h 175"/>
                  <a:gd name="T56" fmla="*/ 119 w 280"/>
                  <a:gd name="T57" fmla="*/ 13 h 175"/>
                  <a:gd name="T58" fmla="*/ 109 w 280"/>
                  <a:gd name="T59" fmla="*/ 7 h 175"/>
                  <a:gd name="T60" fmla="*/ 97 w 280"/>
                  <a:gd name="T61" fmla="*/ 3 h 175"/>
                  <a:gd name="T62" fmla="*/ 83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56 w 280"/>
                  <a:gd name="T69" fmla="*/ 1 h 175"/>
                  <a:gd name="T70" fmla="*/ 43 w 280"/>
                  <a:gd name="T71" fmla="*/ 3 h 175"/>
                  <a:gd name="T72" fmla="*/ 30 w 280"/>
                  <a:gd name="T73" fmla="*/ 7 h 175"/>
                  <a:gd name="T74" fmla="*/ 20 w 280"/>
                  <a:gd name="T75" fmla="*/ 13 h 175"/>
                  <a:gd name="T76" fmla="*/ 12 w 280"/>
                  <a:gd name="T77" fmla="*/ 19 h 175"/>
                  <a:gd name="T78" fmla="*/ 5 w 280"/>
                  <a:gd name="T79" fmla="*/ 26 h 175"/>
                  <a:gd name="T80" fmla="*/ 1 w 280"/>
                  <a:gd name="T81" fmla="*/ 35 h 175"/>
                  <a:gd name="T82" fmla="*/ 0 w 280"/>
                  <a:gd name="T83" fmla="*/ 44 h 175"/>
                  <a:gd name="T84" fmla="*/ 0 w 280"/>
                  <a:gd name="T85" fmla="*/ 44 h 175"/>
                  <a:gd name="T86" fmla="*/ 0 w 280"/>
                  <a:gd name="T87" fmla="*/ 46 h 175"/>
                  <a:gd name="T88" fmla="*/ 1 w 280"/>
                  <a:gd name="T89" fmla="*/ 48 h 175"/>
                  <a:gd name="T90" fmla="*/ 1 w 280"/>
                  <a:gd name="T91" fmla="*/ 51 h 175"/>
                  <a:gd name="T92" fmla="*/ 2 w 280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6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3" y="171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4"/>
                    </a:lnTo>
                    <a:lnTo>
                      <a:pt x="231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9"/>
                    </a:lnTo>
                    <a:lnTo>
                      <a:pt x="279" y="95"/>
                    </a:lnTo>
                    <a:lnTo>
                      <a:pt x="280" y="91"/>
                    </a:lnTo>
                    <a:lnTo>
                      <a:pt x="280" y="88"/>
                    </a:lnTo>
                    <a:lnTo>
                      <a:pt x="278" y="70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2" y="97"/>
                    </a:lnTo>
                    <a:lnTo>
                      <a:pt x="3" y="103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1" name="Freeform 428"/>
              <p:cNvSpPr>
                <a:spLocks/>
              </p:cNvSpPr>
              <p:nvPr/>
            </p:nvSpPr>
            <p:spPr bwMode="auto">
              <a:xfrm>
                <a:off x="3551" y="2302"/>
                <a:ext cx="119" cy="74"/>
              </a:xfrm>
              <a:custGeom>
                <a:avLst/>
                <a:gdLst>
                  <a:gd name="T0" fmla="*/ 60 w 237"/>
                  <a:gd name="T1" fmla="*/ 74 h 150"/>
                  <a:gd name="T2" fmla="*/ 72 w 237"/>
                  <a:gd name="T3" fmla="*/ 73 h 150"/>
                  <a:gd name="T4" fmla="*/ 83 w 237"/>
                  <a:gd name="T5" fmla="*/ 71 h 150"/>
                  <a:gd name="T6" fmla="*/ 93 w 237"/>
                  <a:gd name="T7" fmla="*/ 68 h 150"/>
                  <a:gd name="T8" fmla="*/ 102 w 237"/>
                  <a:gd name="T9" fmla="*/ 63 h 150"/>
                  <a:gd name="T10" fmla="*/ 109 w 237"/>
                  <a:gd name="T11" fmla="*/ 57 h 150"/>
                  <a:gd name="T12" fmla="*/ 114 w 237"/>
                  <a:gd name="T13" fmla="*/ 51 h 150"/>
                  <a:gd name="T14" fmla="*/ 118 w 237"/>
                  <a:gd name="T15" fmla="*/ 44 h 150"/>
                  <a:gd name="T16" fmla="*/ 119 w 237"/>
                  <a:gd name="T17" fmla="*/ 37 h 150"/>
                  <a:gd name="T18" fmla="*/ 118 w 237"/>
                  <a:gd name="T19" fmla="*/ 30 h 150"/>
                  <a:gd name="T20" fmla="*/ 114 w 237"/>
                  <a:gd name="T21" fmla="*/ 23 h 150"/>
                  <a:gd name="T22" fmla="*/ 109 w 237"/>
                  <a:gd name="T23" fmla="*/ 16 h 150"/>
                  <a:gd name="T24" fmla="*/ 102 w 237"/>
                  <a:gd name="T25" fmla="*/ 11 h 150"/>
                  <a:gd name="T26" fmla="*/ 93 w 237"/>
                  <a:gd name="T27" fmla="*/ 6 h 150"/>
                  <a:gd name="T28" fmla="*/ 83 w 237"/>
                  <a:gd name="T29" fmla="*/ 3 h 150"/>
                  <a:gd name="T30" fmla="*/ 72 w 237"/>
                  <a:gd name="T31" fmla="*/ 0 h 150"/>
                  <a:gd name="T32" fmla="*/ 60 w 237"/>
                  <a:gd name="T33" fmla="*/ 0 h 150"/>
                  <a:gd name="T34" fmla="*/ 47 w 237"/>
                  <a:gd name="T35" fmla="*/ 0 h 150"/>
                  <a:gd name="T36" fmla="*/ 37 w 237"/>
                  <a:gd name="T37" fmla="*/ 3 h 150"/>
                  <a:gd name="T38" fmla="*/ 27 w 237"/>
                  <a:gd name="T39" fmla="*/ 6 h 150"/>
                  <a:gd name="T40" fmla="*/ 18 w 237"/>
                  <a:gd name="T41" fmla="*/ 11 h 150"/>
                  <a:gd name="T42" fmla="*/ 11 w 237"/>
                  <a:gd name="T43" fmla="*/ 16 h 150"/>
                  <a:gd name="T44" fmla="*/ 5 w 237"/>
                  <a:gd name="T45" fmla="*/ 23 h 150"/>
                  <a:gd name="T46" fmla="*/ 1 w 237"/>
                  <a:gd name="T47" fmla="*/ 30 h 150"/>
                  <a:gd name="T48" fmla="*/ 0 w 237"/>
                  <a:gd name="T49" fmla="*/ 37 h 150"/>
                  <a:gd name="T50" fmla="*/ 1 w 237"/>
                  <a:gd name="T51" fmla="*/ 44 h 150"/>
                  <a:gd name="T52" fmla="*/ 5 w 237"/>
                  <a:gd name="T53" fmla="*/ 51 h 150"/>
                  <a:gd name="T54" fmla="*/ 11 w 237"/>
                  <a:gd name="T55" fmla="*/ 57 h 150"/>
                  <a:gd name="T56" fmla="*/ 18 w 237"/>
                  <a:gd name="T57" fmla="*/ 63 h 150"/>
                  <a:gd name="T58" fmla="*/ 27 w 237"/>
                  <a:gd name="T59" fmla="*/ 68 h 150"/>
                  <a:gd name="T60" fmla="*/ 37 w 237"/>
                  <a:gd name="T61" fmla="*/ 71 h 150"/>
                  <a:gd name="T62" fmla="*/ 47 w 237"/>
                  <a:gd name="T63" fmla="*/ 73 h 150"/>
                  <a:gd name="T64" fmla="*/ 60 w 237"/>
                  <a:gd name="T65" fmla="*/ 74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50"/>
                  <a:gd name="T101" fmla="*/ 237 w 237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50">
                    <a:moveTo>
                      <a:pt x="119" y="150"/>
                    </a:move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8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3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1" y="116"/>
                    </a:lnTo>
                    <a:lnTo>
                      <a:pt x="36" y="128"/>
                    </a:lnTo>
                    <a:lnTo>
                      <a:pt x="53" y="137"/>
                    </a:lnTo>
                    <a:lnTo>
                      <a:pt x="73" y="144"/>
                    </a:lnTo>
                    <a:lnTo>
                      <a:pt x="94" y="148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2" name="Freeform 429"/>
              <p:cNvSpPr>
                <a:spLocks/>
              </p:cNvSpPr>
              <p:nvPr/>
            </p:nvSpPr>
            <p:spPr bwMode="auto">
              <a:xfrm>
                <a:off x="3551" y="2302"/>
                <a:ext cx="119" cy="74"/>
              </a:xfrm>
              <a:custGeom>
                <a:avLst/>
                <a:gdLst>
                  <a:gd name="T0" fmla="*/ 60 w 237"/>
                  <a:gd name="T1" fmla="*/ 74 h 150"/>
                  <a:gd name="T2" fmla="*/ 60 w 237"/>
                  <a:gd name="T3" fmla="*/ 74 h 150"/>
                  <a:gd name="T4" fmla="*/ 72 w 237"/>
                  <a:gd name="T5" fmla="*/ 73 h 150"/>
                  <a:gd name="T6" fmla="*/ 83 w 237"/>
                  <a:gd name="T7" fmla="*/ 71 h 150"/>
                  <a:gd name="T8" fmla="*/ 93 w 237"/>
                  <a:gd name="T9" fmla="*/ 68 h 150"/>
                  <a:gd name="T10" fmla="*/ 102 w 237"/>
                  <a:gd name="T11" fmla="*/ 63 h 150"/>
                  <a:gd name="T12" fmla="*/ 109 w 237"/>
                  <a:gd name="T13" fmla="*/ 57 h 150"/>
                  <a:gd name="T14" fmla="*/ 114 w 237"/>
                  <a:gd name="T15" fmla="*/ 51 h 150"/>
                  <a:gd name="T16" fmla="*/ 118 w 237"/>
                  <a:gd name="T17" fmla="*/ 44 h 150"/>
                  <a:gd name="T18" fmla="*/ 119 w 237"/>
                  <a:gd name="T19" fmla="*/ 37 h 150"/>
                  <a:gd name="T20" fmla="*/ 119 w 237"/>
                  <a:gd name="T21" fmla="*/ 37 h 150"/>
                  <a:gd name="T22" fmla="*/ 118 w 237"/>
                  <a:gd name="T23" fmla="*/ 30 h 150"/>
                  <a:gd name="T24" fmla="*/ 114 w 237"/>
                  <a:gd name="T25" fmla="*/ 23 h 150"/>
                  <a:gd name="T26" fmla="*/ 109 w 237"/>
                  <a:gd name="T27" fmla="*/ 16 h 150"/>
                  <a:gd name="T28" fmla="*/ 102 w 237"/>
                  <a:gd name="T29" fmla="*/ 11 h 150"/>
                  <a:gd name="T30" fmla="*/ 93 w 237"/>
                  <a:gd name="T31" fmla="*/ 6 h 150"/>
                  <a:gd name="T32" fmla="*/ 83 w 237"/>
                  <a:gd name="T33" fmla="*/ 3 h 150"/>
                  <a:gd name="T34" fmla="*/ 72 w 237"/>
                  <a:gd name="T35" fmla="*/ 0 h 150"/>
                  <a:gd name="T36" fmla="*/ 60 w 237"/>
                  <a:gd name="T37" fmla="*/ 0 h 150"/>
                  <a:gd name="T38" fmla="*/ 60 w 237"/>
                  <a:gd name="T39" fmla="*/ 0 h 150"/>
                  <a:gd name="T40" fmla="*/ 47 w 237"/>
                  <a:gd name="T41" fmla="*/ 0 h 150"/>
                  <a:gd name="T42" fmla="*/ 37 w 237"/>
                  <a:gd name="T43" fmla="*/ 3 h 150"/>
                  <a:gd name="T44" fmla="*/ 27 w 237"/>
                  <a:gd name="T45" fmla="*/ 6 h 150"/>
                  <a:gd name="T46" fmla="*/ 18 w 237"/>
                  <a:gd name="T47" fmla="*/ 11 h 150"/>
                  <a:gd name="T48" fmla="*/ 11 w 237"/>
                  <a:gd name="T49" fmla="*/ 16 h 150"/>
                  <a:gd name="T50" fmla="*/ 5 w 237"/>
                  <a:gd name="T51" fmla="*/ 23 h 150"/>
                  <a:gd name="T52" fmla="*/ 1 w 237"/>
                  <a:gd name="T53" fmla="*/ 30 h 150"/>
                  <a:gd name="T54" fmla="*/ 0 w 237"/>
                  <a:gd name="T55" fmla="*/ 37 h 150"/>
                  <a:gd name="T56" fmla="*/ 0 w 237"/>
                  <a:gd name="T57" fmla="*/ 37 h 150"/>
                  <a:gd name="T58" fmla="*/ 1 w 237"/>
                  <a:gd name="T59" fmla="*/ 44 h 150"/>
                  <a:gd name="T60" fmla="*/ 5 w 237"/>
                  <a:gd name="T61" fmla="*/ 51 h 150"/>
                  <a:gd name="T62" fmla="*/ 11 w 237"/>
                  <a:gd name="T63" fmla="*/ 57 h 150"/>
                  <a:gd name="T64" fmla="*/ 18 w 237"/>
                  <a:gd name="T65" fmla="*/ 63 h 150"/>
                  <a:gd name="T66" fmla="*/ 27 w 237"/>
                  <a:gd name="T67" fmla="*/ 68 h 150"/>
                  <a:gd name="T68" fmla="*/ 37 w 237"/>
                  <a:gd name="T69" fmla="*/ 71 h 150"/>
                  <a:gd name="T70" fmla="*/ 47 w 237"/>
                  <a:gd name="T71" fmla="*/ 73 h 150"/>
                  <a:gd name="T72" fmla="*/ 60 w 237"/>
                  <a:gd name="T73" fmla="*/ 74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50"/>
                  <a:gd name="T113" fmla="*/ 237 w 237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8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3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1" y="116"/>
                    </a:lnTo>
                    <a:lnTo>
                      <a:pt x="36" y="128"/>
                    </a:lnTo>
                    <a:lnTo>
                      <a:pt x="53" y="137"/>
                    </a:lnTo>
                    <a:lnTo>
                      <a:pt x="73" y="144"/>
                    </a:lnTo>
                    <a:lnTo>
                      <a:pt x="94" y="148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3" name="Freeform 430"/>
              <p:cNvSpPr>
                <a:spLocks/>
              </p:cNvSpPr>
              <p:nvPr/>
            </p:nvSpPr>
            <p:spPr bwMode="auto">
              <a:xfrm>
                <a:off x="3543" y="2346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1 w 274"/>
                  <a:gd name="T5" fmla="*/ 21 h 92"/>
                  <a:gd name="T6" fmla="*/ 126 w 274"/>
                  <a:gd name="T7" fmla="*/ 27 h 92"/>
                  <a:gd name="T8" fmla="*/ 119 w 274"/>
                  <a:gd name="T9" fmla="*/ 33 h 92"/>
                  <a:gd name="T10" fmla="*/ 112 w 274"/>
                  <a:gd name="T11" fmla="*/ 38 h 92"/>
                  <a:gd name="T12" fmla="*/ 103 w 274"/>
                  <a:gd name="T13" fmla="*/ 41 h 92"/>
                  <a:gd name="T14" fmla="*/ 93 w 274"/>
                  <a:gd name="T15" fmla="*/ 44 h 92"/>
                  <a:gd name="T16" fmla="*/ 81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7 w 274"/>
                  <a:gd name="T23" fmla="*/ 43 h 92"/>
                  <a:gd name="T24" fmla="*/ 37 w 274"/>
                  <a:gd name="T25" fmla="*/ 40 h 92"/>
                  <a:gd name="T26" fmla="*/ 27 w 274"/>
                  <a:gd name="T27" fmla="*/ 36 h 92"/>
                  <a:gd name="T28" fmla="*/ 19 w 274"/>
                  <a:gd name="T29" fmla="*/ 31 h 92"/>
                  <a:gd name="T30" fmla="*/ 11 w 274"/>
                  <a:gd name="T31" fmla="*/ 25 h 92"/>
                  <a:gd name="T32" fmla="*/ 5 w 274"/>
                  <a:gd name="T33" fmla="*/ 20 h 92"/>
                  <a:gd name="T34" fmla="*/ 1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5 h 92"/>
                  <a:gd name="T46" fmla="*/ 34 w 274"/>
                  <a:gd name="T47" fmla="*/ 30 h 92"/>
                  <a:gd name="T48" fmla="*/ 44 w 274"/>
                  <a:gd name="T49" fmla="*/ 33 h 92"/>
                  <a:gd name="T50" fmla="*/ 55 w 274"/>
                  <a:gd name="T51" fmla="*/ 36 h 92"/>
                  <a:gd name="T52" fmla="*/ 69 w 274"/>
                  <a:gd name="T53" fmla="*/ 36 h 92"/>
                  <a:gd name="T54" fmla="*/ 81 w 274"/>
                  <a:gd name="T55" fmla="*/ 36 h 92"/>
                  <a:gd name="T56" fmla="*/ 93 w 274"/>
                  <a:gd name="T57" fmla="*/ 34 h 92"/>
                  <a:gd name="T58" fmla="*/ 103 w 274"/>
                  <a:gd name="T59" fmla="*/ 30 h 92"/>
                  <a:gd name="T60" fmla="*/ 113 w 274"/>
                  <a:gd name="T61" fmla="*/ 26 h 92"/>
                  <a:gd name="T62" fmla="*/ 121 w 274"/>
                  <a:gd name="T63" fmla="*/ 21 h 92"/>
                  <a:gd name="T64" fmla="*/ 129 w 274"/>
                  <a:gd name="T65" fmla="*/ 15 h 92"/>
                  <a:gd name="T66" fmla="*/ 134 w 274"/>
                  <a:gd name="T67" fmla="*/ 8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69" y="28"/>
                    </a:lnTo>
                    <a:lnTo>
                      <a:pt x="262" y="42"/>
                    </a:lnTo>
                    <a:lnTo>
                      <a:pt x="252" y="55"/>
                    </a:lnTo>
                    <a:lnTo>
                      <a:pt x="239" y="66"/>
                    </a:lnTo>
                    <a:lnTo>
                      <a:pt x="224" y="76"/>
                    </a:lnTo>
                    <a:lnTo>
                      <a:pt x="207" y="82"/>
                    </a:lnTo>
                    <a:lnTo>
                      <a:pt x="186" y="87"/>
                    </a:lnTo>
                    <a:lnTo>
                      <a:pt x="163" y="91"/>
                    </a:lnTo>
                    <a:lnTo>
                      <a:pt x="137" y="92"/>
                    </a:lnTo>
                    <a:lnTo>
                      <a:pt x="116" y="91"/>
                    </a:lnTo>
                    <a:lnTo>
                      <a:pt x="95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1"/>
                    </a:lnTo>
                    <a:lnTo>
                      <a:pt x="11" y="39"/>
                    </a:lnTo>
                    <a:lnTo>
                      <a:pt x="3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8"/>
                    </a:lnTo>
                    <a:lnTo>
                      <a:pt x="30" y="41"/>
                    </a:lnTo>
                    <a:lnTo>
                      <a:pt x="47" y="51"/>
                    </a:lnTo>
                    <a:lnTo>
                      <a:pt x="67" y="61"/>
                    </a:lnTo>
                    <a:lnTo>
                      <a:pt x="88" y="66"/>
                    </a:lnTo>
                    <a:lnTo>
                      <a:pt x="111" y="71"/>
                    </a:lnTo>
                    <a:lnTo>
                      <a:pt x="137" y="72"/>
                    </a:lnTo>
                    <a:lnTo>
                      <a:pt x="162" y="71"/>
                    </a:lnTo>
                    <a:lnTo>
                      <a:pt x="186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4" name="Freeform 431"/>
              <p:cNvSpPr>
                <a:spLocks/>
              </p:cNvSpPr>
              <p:nvPr/>
            </p:nvSpPr>
            <p:spPr bwMode="auto">
              <a:xfrm>
                <a:off x="3546" y="2273"/>
                <a:ext cx="140" cy="87"/>
              </a:xfrm>
              <a:custGeom>
                <a:avLst/>
                <a:gdLst>
                  <a:gd name="T0" fmla="*/ 2 w 278"/>
                  <a:gd name="T1" fmla="*/ 53 h 174"/>
                  <a:gd name="T2" fmla="*/ 5 w 278"/>
                  <a:gd name="T3" fmla="*/ 60 h 174"/>
                  <a:gd name="T4" fmla="*/ 10 w 278"/>
                  <a:gd name="T5" fmla="*/ 67 h 174"/>
                  <a:gd name="T6" fmla="*/ 17 w 278"/>
                  <a:gd name="T7" fmla="*/ 73 h 174"/>
                  <a:gd name="T8" fmla="*/ 26 w 278"/>
                  <a:gd name="T9" fmla="*/ 78 h 174"/>
                  <a:gd name="T10" fmla="*/ 35 w 278"/>
                  <a:gd name="T11" fmla="*/ 82 h 174"/>
                  <a:gd name="T12" fmla="*/ 46 w 278"/>
                  <a:gd name="T13" fmla="*/ 85 h 174"/>
                  <a:gd name="T14" fmla="*/ 58 w 278"/>
                  <a:gd name="T15" fmla="*/ 87 h 174"/>
                  <a:gd name="T16" fmla="*/ 70 w 278"/>
                  <a:gd name="T17" fmla="*/ 87 h 174"/>
                  <a:gd name="T18" fmla="*/ 83 w 278"/>
                  <a:gd name="T19" fmla="*/ 87 h 174"/>
                  <a:gd name="T20" fmla="*/ 95 w 278"/>
                  <a:gd name="T21" fmla="*/ 85 h 174"/>
                  <a:gd name="T22" fmla="*/ 105 w 278"/>
                  <a:gd name="T23" fmla="*/ 82 h 174"/>
                  <a:gd name="T24" fmla="*/ 115 w 278"/>
                  <a:gd name="T25" fmla="*/ 77 h 174"/>
                  <a:gd name="T26" fmla="*/ 124 w 278"/>
                  <a:gd name="T27" fmla="*/ 72 h 174"/>
                  <a:gd name="T28" fmla="*/ 131 w 278"/>
                  <a:gd name="T29" fmla="*/ 66 h 174"/>
                  <a:gd name="T30" fmla="*/ 135 w 278"/>
                  <a:gd name="T31" fmla="*/ 58 h 174"/>
                  <a:gd name="T32" fmla="*/ 139 w 278"/>
                  <a:gd name="T33" fmla="*/ 51 h 174"/>
                  <a:gd name="T34" fmla="*/ 139 w 278"/>
                  <a:gd name="T35" fmla="*/ 49 h 174"/>
                  <a:gd name="T36" fmla="*/ 139 w 278"/>
                  <a:gd name="T37" fmla="*/ 47 h 174"/>
                  <a:gd name="T38" fmla="*/ 140 w 278"/>
                  <a:gd name="T39" fmla="*/ 45 h 174"/>
                  <a:gd name="T40" fmla="*/ 140 w 278"/>
                  <a:gd name="T41" fmla="*/ 44 h 174"/>
                  <a:gd name="T42" fmla="*/ 139 w 278"/>
                  <a:gd name="T43" fmla="*/ 35 h 174"/>
                  <a:gd name="T44" fmla="*/ 135 w 278"/>
                  <a:gd name="T45" fmla="*/ 26 h 174"/>
                  <a:gd name="T46" fmla="*/ 128 w 278"/>
                  <a:gd name="T47" fmla="*/ 19 h 174"/>
                  <a:gd name="T48" fmla="*/ 120 w 278"/>
                  <a:gd name="T49" fmla="*/ 12 h 174"/>
                  <a:gd name="T50" fmla="*/ 109 w 278"/>
                  <a:gd name="T51" fmla="*/ 7 h 174"/>
                  <a:gd name="T52" fmla="*/ 97 w 278"/>
                  <a:gd name="T53" fmla="*/ 3 h 174"/>
                  <a:gd name="T54" fmla="*/ 84 w 278"/>
                  <a:gd name="T55" fmla="*/ 1 h 174"/>
                  <a:gd name="T56" fmla="*/ 70 w 278"/>
                  <a:gd name="T57" fmla="*/ 0 h 174"/>
                  <a:gd name="T58" fmla="*/ 56 w 278"/>
                  <a:gd name="T59" fmla="*/ 1 h 174"/>
                  <a:gd name="T60" fmla="*/ 43 w 278"/>
                  <a:gd name="T61" fmla="*/ 3 h 174"/>
                  <a:gd name="T62" fmla="*/ 31 w 278"/>
                  <a:gd name="T63" fmla="*/ 7 h 174"/>
                  <a:gd name="T64" fmla="*/ 20 w 278"/>
                  <a:gd name="T65" fmla="*/ 12 h 174"/>
                  <a:gd name="T66" fmla="*/ 12 w 278"/>
                  <a:gd name="T67" fmla="*/ 19 h 174"/>
                  <a:gd name="T68" fmla="*/ 5 w 278"/>
                  <a:gd name="T69" fmla="*/ 26 h 174"/>
                  <a:gd name="T70" fmla="*/ 1 w 278"/>
                  <a:gd name="T71" fmla="*/ 35 h 174"/>
                  <a:gd name="T72" fmla="*/ 0 w 278"/>
                  <a:gd name="T73" fmla="*/ 44 h 174"/>
                  <a:gd name="T74" fmla="*/ 0 w 278"/>
                  <a:gd name="T75" fmla="*/ 46 h 174"/>
                  <a:gd name="T76" fmla="*/ 1 w 278"/>
                  <a:gd name="T77" fmla="*/ 48 h 174"/>
                  <a:gd name="T78" fmla="*/ 1 w 278"/>
                  <a:gd name="T79" fmla="*/ 51 h 174"/>
                  <a:gd name="T80" fmla="*/ 2 w 278"/>
                  <a:gd name="T81" fmla="*/ 53 h 1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8"/>
                  <a:gd name="T124" fmla="*/ 0 h 174"/>
                  <a:gd name="T125" fmla="*/ 278 w 278"/>
                  <a:gd name="T126" fmla="*/ 174 h 1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8" h="174">
                    <a:moveTo>
                      <a:pt x="3" y="107"/>
                    </a:moveTo>
                    <a:lnTo>
                      <a:pt x="10" y="120"/>
                    </a:lnTo>
                    <a:lnTo>
                      <a:pt x="20" y="134"/>
                    </a:lnTo>
                    <a:lnTo>
                      <a:pt x="34" y="146"/>
                    </a:lnTo>
                    <a:lnTo>
                      <a:pt x="51" y="155"/>
                    </a:lnTo>
                    <a:lnTo>
                      <a:pt x="70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4"/>
                    </a:lnTo>
                    <a:lnTo>
                      <a:pt x="164" y="173"/>
                    </a:lnTo>
                    <a:lnTo>
                      <a:pt x="189" y="169"/>
                    </a:lnTo>
                    <a:lnTo>
                      <a:pt x="209" y="163"/>
                    </a:lnTo>
                    <a:lnTo>
                      <a:pt x="229" y="154"/>
                    </a:lnTo>
                    <a:lnTo>
                      <a:pt x="246" y="143"/>
                    </a:lnTo>
                    <a:lnTo>
                      <a:pt x="260" y="131"/>
                    </a:lnTo>
                    <a:lnTo>
                      <a:pt x="269" y="117"/>
                    </a:lnTo>
                    <a:lnTo>
                      <a:pt x="276" y="102"/>
                    </a:lnTo>
                    <a:lnTo>
                      <a:pt x="277" y="98"/>
                    </a:lnTo>
                    <a:lnTo>
                      <a:pt x="277" y="94"/>
                    </a:lnTo>
                    <a:lnTo>
                      <a:pt x="278" y="90"/>
                    </a:lnTo>
                    <a:lnTo>
                      <a:pt x="278" y="87"/>
                    </a:lnTo>
                    <a:lnTo>
                      <a:pt x="276" y="70"/>
                    </a:lnTo>
                    <a:lnTo>
                      <a:pt x="268" y="52"/>
                    </a:lnTo>
                    <a:lnTo>
                      <a:pt x="254" y="38"/>
                    </a:lnTo>
                    <a:lnTo>
                      <a:pt x="238" y="25"/>
                    </a:lnTo>
                    <a:lnTo>
                      <a:pt x="217" y="15"/>
                    </a:lnTo>
                    <a:lnTo>
                      <a:pt x="193" y="6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1" y="2"/>
                    </a:lnTo>
                    <a:lnTo>
                      <a:pt x="85" y="6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2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3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5" name="Freeform 432"/>
              <p:cNvSpPr>
                <a:spLocks/>
              </p:cNvSpPr>
              <p:nvPr/>
            </p:nvSpPr>
            <p:spPr bwMode="auto">
              <a:xfrm>
                <a:off x="3546" y="2273"/>
                <a:ext cx="140" cy="87"/>
              </a:xfrm>
              <a:custGeom>
                <a:avLst/>
                <a:gdLst>
                  <a:gd name="T0" fmla="*/ 2 w 278"/>
                  <a:gd name="T1" fmla="*/ 53 h 174"/>
                  <a:gd name="T2" fmla="*/ 2 w 278"/>
                  <a:gd name="T3" fmla="*/ 53 h 174"/>
                  <a:gd name="T4" fmla="*/ 5 w 278"/>
                  <a:gd name="T5" fmla="*/ 60 h 174"/>
                  <a:gd name="T6" fmla="*/ 10 w 278"/>
                  <a:gd name="T7" fmla="*/ 67 h 174"/>
                  <a:gd name="T8" fmla="*/ 17 w 278"/>
                  <a:gd name="T9" fmla="*/ 73 h 174"/>
                  <a:gd name="T10" fmla="*/ 26 w 278"/>
                  <a:gd name="T11" fmla="*/ 78 h 174"/>
                  <a:gd name="T12" fmla="*/ 35 w 278"/>
                  <a:gd name="T13" fmla="*/ 82 h 174"/>
                  <a:gd name="T14" fmla="*/ 46 w 278"/>
                  <a:gd name="T15" fmla="*/ 85 h 174"/>
                  <a:gd name="T16" fmla="*/ 58 w 278"/>
                  <a:gd name="T17" fmla="*/ 87 h 174"/>
                  <a:gd name="T18" fmla="*/ 70 w 278"/>
                  <a:gd name="T19" fmla="*/ 87 h 174"/>
                  <a:gd name="T20" fmla="*/ 70 w 278"/>
                  <a:gd name="T21" fmla="*/ 87 h 174"/>
                  <a:gd name="T22" fmla="*/ 83 w 278"/>
                  <a:gd name="T23" fmla="*/ 87 h 174"/>
                  <a:gd name="T24" fmla="*/ 95 w 278"/>
                  <a:gd name="T25" fmla="*/ 85 h 174"/>
                  <a:gd name="T26" fmla="*/ 105 w 278"/>
                  <a:gd name="T27" fmla="*/ 82 h 174"/>
                  <a:gd name="T28" fmla="*/ 115 w 278"/>
                  <a:gd name="T29" fmla="*/ 77 h 174"/>
                  <a:gd name="T30" fmla="*/ 124 w 278"/>
                  <a:gd name="T31" fmla="*/ 72 h 174"/>
                  <a:gd name="T32" fmla="*/ 131 w 278"/>
                  <a:gd name="T33" fmla="*/ 66 h 174"/>
                  <a:gd name="T34" fmla="*/ 135 w 278"/>
                  <a:gd name="T35" fmla="*/ 58 h 174"/>
                  <a:gd name="T36" fmla="*/ 139 w 278"/>
                  <a:gd name="T37" fmla="*/ 51 h 174"/>
                  <a:gd name="T38" fmla="*/ 139 w 278"/>
                  <a:gd name="T39" fmla="*/ 51 h 174"/>
                  <a:gd name="T40" fmla="*/ 139 w 278"/>
                  <a:gd name="T41" fmla="*/ 49 h 174"/>
                  <a:gd name="T42" fmla="*/ 139 w 278"/>
                  <a:gd name="T43" fmla="*/ 47 h 174"/>
                  <a:gd name="T44" fmla="*/ 140 w 278"/>
                  <a:gd name="T45" fmla="*/ 45 h 174"/>
                  <a:gd name="T46" fmla="*/ 140 w 278"/>
                  <a:gd name="T47" fmla="*/ 44 h 174"/>
                  <a:gd name="T48" fmla="*/ 140 w 278"/>
                  <a:gd name="T49" fmla="*/ 44 h 174"/>
                  <a:gd name="T50" fmla="*/ 139 w 278"/>
                  <a:gd name="T51" fmla="*/ 35 h 174"/>
                  <a:gd name="T52" fmla="*/ 135 w 278"/>
                  <a:gd name="T53" fmla="*/ 26 h 174"/>
                  <a:gd name="T54" fmla="*/ 128 w 278"/>
                  <a:gd name="T55" fmla="*/ 19 h 174"/>
                  <a:gd name="T56" fmla="*/ 120 w 278"/>
                  <a:gd name="T57" fmla="*/ 12 h 174"/>
                  <a:gd name="T58" fmla="*/ 109 w 278"/>
                  <a:gd name="T59" fmla="*/ 7 h 174"/>
                  <a:gd name="T60" fmla="*/ 97 w 278"/>
                  <a:gd name="T61" fmla="*/ 3 h 174"/>
                  <a:gd name="T62" fmla="*/ 84 w 278"/>
                  <a:gd name="T63" fmla="*/ 1 h 174"/>
                  <a:gd name="T64" fmla="*/ 70 w 278"/>
                  <a:gd name="T65" fmla="*/ 0 h 174"/>
                  <a:gd name="T66" fmla="*/ 70 w 278"/>
                  <a:gd name="T67" fmla="*/ 0 h 174"/>
                  <a:gd name="T68" fmla="*/ 56 w 278"/>
                  <a:gd name="T69" fmla="*/ 1 h 174"/>
                  <a:gd name="T70" fmla="*/ 43 w 278"/>
                  <a:gd name="T71" fmla="*/ 3 h 174"/>
                  <a:gd name="T72" fmla="*/ 31 w 278"/>
                  <a:gd name="T73" fmla="*/ 7 h 174"/>
                  <a:gd name="T74" fmla="*/ 20 w 278"/>
                  <a:gd name="T75" fmla="*/ 12 h 174"/>
                  <a:gd name="T76" fmla="*/ 12 w 278"/>
                  <a:gd name="T77" fmla="*/ 19 h 174"/>
                  <a:gd name="T78" fmla="*/ 5 w 278"/>
                  <a:gd name="T79" fmla="*/ 26 h 174"/>
                  <a:gd name="T80" fmla="*/ 1 w 278"/>
                  <a:gd name="T81" fmla="*/ 35 h 174"/>
                  <a:gd name="T82" fmla="*/ 0 w 278"/>
                  <a:gd name="T83" fmla="*/ 44 h 174"/>
                  <a:gd name="T84" fmla="*/ 0 w 278"/>
                  <a:gd name="T85" fmla="*/ 44 h 174"/>
                  <a:gd name="T86" fmla="*/ 0 w 278"/>
                  <a:gd name="T87" fmla="*/ 46 h 174"/>
                  <a:gd name="T88" fmla="*/ 1 w 278"/>
                  <a:gd name="T89" fmla="*/ 48 h 174"/>
                  <a:gd name="T90" fmla="*/ 1 w 278"/>
                  <a:gd name="T91" fmla="*/ 51 h 174"/>
                  <a:gd name="T92" fmla="*/ 2 w 278"/>
                  <a:gd name="T93" fmla="*/ 53 h 17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8"/>
                  <a:gd name="T142" fmla="*/ 0 h 174"/>
                  <a:gd name="T143" fmla="*/ 278 w 278"/>
                  <a:gd name="T144" fmla="*/ 174 h 17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8" h="174">
                    <a:moveTo>
                      <a:pt x="3" y="107"/>
                    </a:moveTo>
                    <a:lnTo>
                      <a:pt x="3" y="107"/>
                    </a:lnTo>
                    <a:lnTo>
                      <a:pt x="10" y="120"/>
                    </a:lnTo>
                    <a:lnTo>
                      <a:pt x="20" y="134"/>
                    </a:lnTo>
                    <a:lnTo>
                      <a:pt x="34" y="146"/>
                    </a:lnTo>
                    <a:lnTo>
                      <a:pt x="51" y="155"/>
                    </a:lnTo>
                    <a:lnTo>
                      <a:pt x="70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4"/>
                    </a:lnTo>
                    <a:lnTo>
                      <a:pt x="164" y="173"/>
                    </a:lnTo>
                    <a:lnTo>
                      <a:pt x="189" y="169"/>
                    </a:lnTo>
                    <a:lnTo>
                      <a:pt x="209" y="163"/>
                    </a:lnTo>
                    <a:lnTo>
                      <a:pt x="229" y="154"/>
                    </a:lnTo>
                    <a:lnTo>
                      <a:pt x="246" y="143"/>
                    </a:lnTo>
                    <a:lnTo>
                      <a:pt x="260" y="131"/>
                    </a:lnTo>
                    <a:lnTo>
                      <a:pt x="269" y="117"/>
                    </a:lnTo>
                    <a:lnTo>
                      <a:pt x="276" y="102"/>
                    </a:lnTo>
                    <a:lnTo>
                      <a:pt x="277" y="98"/>
                    </a:lnTo>
                    <a:lnTo>
                      <a:pt x="277" y="94"/>
                    </a:lnTo>
                    <a:lnTo>
                      <a:pt x="278" y="90"/>
                    </a:lnTo>
                    <a:lnTo>
                      <a:pt x="278" y="87"/>
                    </a:lnTo>
                    <a:lnTo>
                      <a:pt x="276" y="70"/>
                    </a:lnTo>
                    <a:lnTo>
                      <a:pt x="268" y="52"/>
                    </a:lnTo>
                    <a:lnTo>
                      <a:pt x="254" y="38"/>
                    </a:lnTo>
                    <a:lnTo>
                      <a:pt x="238" y="25"/>
                    </a:lnTo>
                    <a:lnTo>
                      <a:pt x="217" y="15"/>
                    </a:lnTo>
                    <a:lnTo>
                      <a:pt x="193" y="6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1" y="2"/>
                    </a:lnTo>
                    <a:lnTo>
                      <a:pt x="85" y="6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2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3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6" name="Freeform 433"/>
              <p:cNvSpPr>
                <a:spLocks/>
              </p:cNvSpPr>
              <p:nvPr/>
            </p:nvSpPr>
            <p:spPr bwMode="auto">
              <a:xfrm>
                <a:off x="3556" y="2280"/>
                <a:ext cx="119" cy="74"/>
              </a:xfrm>
              <a:custGeom>
                <a:avLst/>
                <a:gdLst>
                  <a:gd name="T0" fmla="*/ 60 w 238"/>
                  <a:gd name="T1" fmla="*/ 74 h 150"/>
                  <a:gd name="T2" fmla="*/ 72 w 238"/>
                  <a:gd name="T3" fmla="*/ 74 h 150"/>
                  <a:gd name="T4" fmla="*/ 83 w 238"/>
                  <a:gd name="T5" fmla="*/ 71 h 150"/>
                  <a:gd name="T6" fmla="*/ 93 w 238"/>
                  <a:gd name="T7" fmla="*/ 68 h 150"/>
                  <a:gd name="T8" fmla="*/ 102 w 238"/>
                  <a:gd name="T9" fmla="*/ 63 h 150"/>
                  <a:gd name="T10" fmla="*/ 109 w 238"/>
                  <a:gd name="T11" fmla="*/ 58 h 150"/>
                  <a:gd name="T12" fmla="*/ 114 w 238"/>
                  <a:gd name="T13" fmla="*/ 51 h 150"/>
                  <a:gd name="T14" fmla="*/ 118 w 238"/>
                  <a:gd name="T15" fmla="*/ 44 h 150"/>
                  <a:gd name="T16" fmla="*/ 119 w 238"/>
                  <a:gd name="T17" fmla="*/ 37 h 150"/>
                  <a:gd name="T18" fmla="*/ 118 w 238"/>
                  <a:gd name="T19" fmla="*/ 30 h 150"/>
                  <a:gd name="T20" fmla="*/ 114 w 238"/>
                  <a:gd name="T21" fmla="*/ 23 h 150"/>
                  <a:gd name="T22" fmla="*/ 109 w 238"/>
                  <a:gd name="T23" fmla="*/ 17 h 150"/>
                  <a:gd name="T24" fmla="*/ 102 w 238"/>
                  <a:gd name="T25" fmla="*/ 11 h 150"/>
                  <a:gd name="T26" fmla="*/ 93 w 238"/>
                  <a:gd name="T27" fmla="*/ 6 h 150"/>
                  <a:gd name="T28" fmla="*/ 83 w 238"/>
                  <a:gd name="T29" fmla="*/ 3 h 150"/>
                  <a:gd name="T30" fmla="*/ 72 w 238"/>
                  <a:gd name="T31" fmla="*/ 1 h 150"/>
                  <a:gd name="T32" fmla="*/ 60 w 238"/>
                  <a:gd name="T33" fmla="*/ 0 h 150"/>
                  <a:gd name="T34" fmla="*/ 48 w 238"/>
                  <a:gd name="T35" fmla="*/ 1 h 150"/>
                  <a:gd name="T36" fmla="*/ 37 w 238"/>
                  <a:gd name="T37" fmla="*/ 3 h 150"/>
                  <a:gd name="T38" fmla="*/ 26 w 238"/>
                  <a:gd name="T39" fmla="*/ 6 h 150"/>
                  <a:gd name="T40" fmla="*/ 18 w 238"/>
                  <a:gd name="T41" fmla="*/ 11 h 150"/>
                  <a:gd name="T42" fmla="*/ 11 w 238"/>
                  <a:gd name="T43" fmla="*/ 17 h 150"/>
                  <a:gd name="T44" fmla="*/ 5 w 238"/>
                  <a:gd name="T45" fmla="*/ 23 h 150"/>
                  <a:gd name="T46" fmla="*/ 2 w 238"/>
                  <a:gd name="T47" fmla="*/ 30 h 150"/>
                  <a:gd name="T48" fmla="*/ 0 w 238"/>
                  <a:gd name="T49" fmla="*/ 37 h 150"/>
                  <a:gd name="T50" fmla="*/ 2 w 238"/>
                  <a:gd name="T51" fmla="*/ 44 h 150"/>
                  <a:gd name="T52" fmla="*/ 5 w 238"/>
                  <a:gd name="T53" fmla="*/ 51 h 150"/>
                  <a:gd name="T54" fmla="*/ 11 w 238"/>
                  <a:gd name="T55" fmla="*/ 58 h 150"/>
                  <a:gd name="T56" fmla="*/ 18 w 238"/>
                  <a:gd name="T57" fmla="*/ 63 h 150"/>
                  <a:gd name="T58" fmla="*/ 26 w 238"/>
                  <a:gd name="T59" fmla="*/ 68 h 150"/>
                  <a:gd name="T60" fmla="*/ 37 w 238"/>
                  <a:gd name="T61" fmla="*/ 71 h 150"/>
                  <a:gd name="T62" fmla="*/ 48 w 238"/>
                  <a:gd name="T63" fmla="*/ 74 h 150"/>
                  <a:gd name="T64" fmla="*/ 60 w 238"/>
                  <a:gd name="T65" fmla="*/ 74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50"/>
                  <a:gd name="T101" fmla="*/ 238 w 238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50">
                    <a:moveTo>
                      <a:pt x="119" y="150"/>
                    </a:moveTo>
                    <a:lnTo>
                      <a:pt x="143" y="149"/>
                    </a:lnTo>
                    <a:lnTo>
                      <a:pt x="165" y="144"/>
                    </a:lnTo>
                    <a:lnTo>
                      <a:pt x="186" y="137"/>
                    </a:lnTo>
                    <a:lnTo>
                      <a:pt x="203" y="128"/>
                    </a:lnTo>
                    <a:lnTo>
                      <a:pt x="217" y="117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5" y="2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9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9" y="104"/>
                    </a:lnTo>
                    <a:lnTo>
                      <a:pt x="21" y="117"/>
                    </a:lnTo>
                    <a:lnTo>
                      <a:pt x="35" y="128"/>
                    </a:lnTo>
                    <a:lnTo>
                      <a:pt x="52" y="137"/>
                    </a:lnTo>
                    <a:lnTo>
                      <a:pt x="73" y="144"/>
                    </a:lnTo>
                    <a:lnTo>
                      <a:pt x="95" y="149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7" name="Freeform 434"/>
              <p:cNvSpPr>
                <a:spLocks/>
              </p:cNvSpPr>
              <p:nvPr/>
            </p:nvSpPr>
            <p:spPr bwMode="auto">
              <a:xfrm>
                <a:off x="3556" y="2280"/>
                <a:ext cx="119" cy="74"/>
              </a:xfrm>
              <a:custGeom>
                <a:avLst/>
                <a:gdLst>
                  <a:gd name="T0" fmla="*/ 60 w 238"/>
                  <a:gd name="T1" fmla="*/ 74 h 150"/>
                  <a:gd name="T2" fmla="*/ 60 w 238"/>
                  <a:gd name="T3" fmla="*/ 74 h 150"/>
                  <a:gd name="T4" fmla="*/ 72 w 238"/>
                  <a:gd name="T5" fmla="*/ 74 h 150"/>
                  <a:gd name="T6" fmla="*/ 83 w 238"/>
                  <a:gd name="T7" fmla="*/ 71 h 150"/>
                  <a:gd name="T8" fmla="*/ 93 w 238"/>
                  <a:gd name="T9" fmla="*/ 68 h 150"/>
                  <a:gd name="T10" fmla="*/ 102 w 238"/>
                  <a:gd name="T11" fmla="*/ 63 h 150"/>
                  <a:gd name="T12" fmla="*/ 109 w 238"/>
                  <a:gd name="T13" fmla="*/ 58 h 150"/>
                  <a:gd name="T14" fmla="*/ 114 w 238"/>
                  <a:gd name="T15" fmla="*/ 51 h 150"/>
                  <a:gd name="T16" fmla="*/ 118 w 238"/>
                  <a:gd name="T17" fmla="*/ 44 h 150"/>
                  <a:gd name="T18" fmla="*/ 119 w 238"/>
                  <a:gd name="T19" fmla="*/ 37 h 150"/>
                  <a:gd name="T20" fmla="*/ 119 w 238"/>
                  <a:gd name="T21" fmla="*/ 37 h 150"/>
                  <a:gd name="T22" fmla="*/ 118 w 238"/>
                  <a:gd name="T23" fmla="*/ 30 h 150"/>
                  <a:gd name="T24" fmla="*/ 114 w 238"/>
                  <a:gd name="T25" fmla="*/ 23 h 150"/>
                  <a:gd name="T26" fmla="*/ 109 w 238"/>
                  <a:gd name="T27" fmla="*/ 17 h 150"/>
                  <a:gd name="T28" fmla="*/ 102 w 238"/>
                  <a:gd name="T29" fmla="*/ 11 h 150"/>
                  <a:gd name="T30" fmla="*/ 93 w 238"/>
                  <a:gd name="T31" fmla="*/ 6 h 150"/>
                  <a:gd name="T32" fmla="*/ 83 w 238"/>
                  <a:gd name="T33" fmla="*/ 3 h 150"/>
                  <a:gd name="T34" fmla="*/ 72 w 238"/>
                  <a:gd name="T35" fmla="*/ 1 h 150"/>
                  <a:gd name="T36" fmla="*/ 60 w 238"/>
                  <a:gd name="T37" fmla="*/ 0 h 150"/>
                  <a:gd name="T38" fmla="*/ 60 w 238"/>
                  <a:gd name="T39" fmla="*/ 0 h 150"/>
                  <a:gd name="T40" fmla="*/ 48 w 238"/>
                  <a:gd name="T41" fmla="*/ 1 h 150"/>
                  <a:gd name="T42" fmla="*/ 37 w 238"/>
                  <a:gd name="T43" fmla="*/ 3 h 150"/>
                  <a:gd name="T44" fmla="*/ 26 w 238"/>
                  <a:gd name="T45" fmla="*/ 6 h 150"/>
                  <a:gd name="T46" fmla="*/ 18 w 238"/>
                  <a:gd name="T47" fmla="*/ 11 h 150"/>
                  <a:gd name="T48" fmla="*/ 11 w 238"/>
                  <a:gd name="T49" fmla="*/ 17 h 150"/>
                  <a:gd name="T50" fmla="*/ 5 w 238"/>
                  <a:gd name="T51" fmla="*/ 23 h 150"/>
                  <a:gd name="T52" fmla="*/ 2 w 238"/>
                  <a:gd name="T53" fmla="*/ 30 h 150"/>
                  <a:gd name="T54" fmla="*/ 0 w 238"/>
                  <a:gd name="T55" fmla="*/ 37 h 150"/>
                  <a:gd name="T56" fmla="*/ 0 w 238"/>
                  <a:gd name="T57" fmla="*/ 37 h 150"/>
                  <a:gd name="T58" fmla="*/ 2 w 238"/>
                  <a:gd name="T59" fmla="*/ 44 h 150"/>
                  <a:gd name="T60" fmla="*/ 5 w 238"/>
                  <a:gd name="T61" fmla="*/ 51 h 150"/>
                  <a:gd name="T62" fmla="*/ 11 w 238"/>
                  <a:gd name="T63" fmla="*/ 58 h 150"/>
                  <a:gd name="T64" fmla="*/ 18 w 238"/>
                  <a:gd name="T65" fmla="*/ 63 h 150"/>
                  <a:gd name="T66" fmla="*/ 26 w 238"/>
                  <a:gd name="T67" fmla="*/ 68 h 150"/>
                  <a:gd name="T68" fmla="*/ 37 w 238"/>
                  <a:gd name="T69" fmla="*/ 71 h 150"/>
                  <a:gd name="T70" fmla="*/ 48 w 238"/>
                  <a:gd name="T71" fmla="*/ 74 h 150"/>
                  <a:gd name="T72" fmla="*/ 60 w 238"/>
                  <a:gd name="T73" fmla="*/ 74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50"/>
                  <a:gd name="T113" fmla="*/ 238 w 238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143" y="149"/>
                    </a:lnTo>
                    <a:lnTo>
                      <a:pt x="165" y="144"/>
                    </a:lnTo>
                    <a:lnTo>
                      <a:pt x="186" y="137"/>
                    </a:lnTo>
                    <a:lnTo>
                      <a:pt x="203" y="128"/>
                    </a:lnTo>
                    <a:lnTo>
                      <a:pt x="217" y="117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5" y="2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9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9" y="104"/>
                    </a:lnTo>
                    <a:lnTo>
                      <a:pt x="21" y="117"/>
                    </a:lnTo>
                    <a:lnTo>
                      <a:pt x="35" y="128"/>
                    </a:lnTo>
                    <a:lnTo>
                      <a:pt x="52" y="137"/>
                    </a:lnTo>
                    <a:lnTo>
                      <a:pt x="73" y="144"/>
                    </a:lnTo>
                    <a:lnTo>
                      <a:pt x="95" y="149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8" name="Freeform 435"/>
              <p:cNvSpPr>
                <a:spLocks/>
              </p:cNvSpPr>
              <p:nvPr/>
            </p:nvSpPr>
            <p:spPr bwMode="auto">
              <a:xfrm>
                <a:off x="3547" y="2324"/>
                <a:ext cx="138" cy="46"/>
              </a:xfrm>
              <a:custGeom>
                <a:avLst/>
                <a:gdLst>
                  <a:gd name="T0" fmla="*/ 138 w 275"/>
                  <a:gd name="T1" fmla="*/ 1 h 92"/>
                  <a:gd name="T2" fmla="*/ 136 w 275"/>
                  <a:gd name="T3" fmla="*/ 14 h 92"/>
                  <a:gd name="T4" fmla="*/ 132 w 275"/>
                  <a:gd name="T5" fmla="*/ 22 h 92"/>
                  <a:gd name="T6" fmla="*/ 127 w 275"/>
                  <a:gd name="T7" fmla="*/ 27 h 92"/>
                  <a:gd name="T8" fmla="*/ 121 w 275"/>
                  <a:gd name="T9" fmla="*/ 34 h 92"/>
                  <a:gd name="T10" fmla="*/ 113 w 275"/>
                  <a:gd name="T11" fmla="*/ 38 h 92"/>
                  <a:gd name="T12" fmla="*/ 104 w 275"/>
                  <a:gd name="T13" fmla="*/ 42 h 92"/>
                  <a:gd name="T14" fmla="*/ 94 w 275"/>
                  <a:gd name="T15" fmla="*/ 44 h 92"/>
                  <a:gd name="T16" fmla="*/ 82 w 275"/>
                  <a:gd name="T17" fmla="*/ 46 h 92"/>
                  <a:gd name="T18" fmla="*/ 69 w 275"/>
                  <a:gd name="T19" fmla="*/ 46 h 92"/>
                  <a:gd name="T20" fmla="*/ 59 w 275"/>
                  <a:gd name="T21" fmla="*/ 46 h 92"/>
                  <a:gd name="T22" fmla="*/ 48 w 275"/>
                  <a:gd name="T23" fmla="*/ 43 h 92"/>
                  <a:gd name="T24" fmla="*/ 38 w 275"/>
                  <a:gd name="T25" fmla="*/ 40 h 92"/>
                  <a:gd name="T26" fmla="*/ 28 w 275"/>
                  <a:gd name="T27" fmla="*/ 36 h 92"/>
                  <a:gd name="T28" fmla="*/ 19 w 275"/>
                  <a:gd name="T29" fmla="*/ 31 h 92"/>
                  <a:gd name="T30" fmla="*/ 12 w 275"/>
                  <a:gd name="T31" fmla="*/ 26 h 92"/>
                  <a:gd name="T32" fmla="*/ 6 w 275"/>
                  <a:gd name="T33" fmla="*/ 20 h 92"/>
                  <a:gd name="T34" fmla="*/ 2 w 275"/>
                  <a:gd name="T35" fmla="*/ 13 h 92"/>
                  <a:gd name="T36" fmla="*/ 0 w 275"/>
                  <a:gd name="T37" fmla="*/ 0 h 92"/>
                  <a:gd name="T38" fmla="*/ 4 w 275"/>
                  <a:gd name="T39" fmla="*/ 7 h 92"/>
                  <a:gd name="T40" fmla="*/ 9 w 275"/>
                  <a:gd name="T41" fmla="*/ 14 h 92"/>
                  <a:gd name="T42" fmla="*/ 16 w 275"/>
                  <a:gd name="T43" fmla="*/ 21 h 92"/>
                  <a:gd name="T44" fmla="*/ 24 w 275"/>
                  <a:gd name="T45" fmla="*/ 26 h 92"/>
                  <a:gd name="T46" fmla="*/ 34 w 275"/>
                  <a:gd name="T47" fmla="*/ 30 h 92"/>
                  <a:gd name="T48" fmla="*/ 44 w 275"/>
                  <a:gd name="T49" fmla="*/ 34 h 92"/>
                  <a:gd name="T50" fmla="*/ 57 w 275"/>
                  <a:gd name="T51" fmla="*/ 36 h 92"/>
                  <a:gd name="T52" fmla="*/ 69 w 275"/>
                  <a:gd name="T53" fmla="*/ 36 h 92"/>
                  <a:gd name="T54" fmla="*/ 82 w 275"/>
                  <a:gd name="T55" fmla="*/ 36 h 92"/>
                  <a:gd name="T56" fmla="*/ 93 w 275"/>
                  <a:gd name="T57" fmla="*/ 34 h 92"/>
                  <a:gd name="T58" fmla="*/ 104 w 275"/>
                  <a:gd name="T59" fmla="*/ 30 h 92"/>
                  <a:gd name="T60" fmla="*/ 114 w 275"/>
                  <a:gd name="T61" fmla="*/ 26 h 92"/>
                  <a:gd name="T62" fmla="*/ 122 w 275"/>
                  <a:gd name="T63" fmla="*/ 22 h 92"/>
                  <a:gd name="T64" fmla="*/ 129 w 275"/>
                  <a:gd name="T65" fmla="*/ 15 h 92"/>
                  <a:gd name="T66" fmla="*/ 134 w 275"/>
                  <a:gd name="T67" fmla="*/ 8 h 92"/>
                  <a:gd name="T68" fmla="*/ 138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275" y="1"/>
                    </a:moveTo>
                    <a:lnTo>
                      <a:pt x="271" y="29"/>
                    </a:lnTo>
                    <a:lnTo>
                      <a:pt x="264" y="43"/>
                    </a:lnTo>
                    <a:lnTo>
                      <a:pt x="253" y="55"/>
                    </a:lnTo>
                    <a:lnTo>
                      <a:pt x="241" y="67"/>
                    </a:lnTo>
                    <a:lnTo>
                      <a:pt x="226" y="76"/>
                    </a:lnTo>
                    <a:lnTo>
                      <a:pt x="207" y="83"/>
                    </a:lnTo>
                    <a:lnTo>
                      <a:pt x="188" y="87"/>
                    </a:lnTo>
                    <a:lnTo>
                      <a:pt x="163" y="91"/>
                    </a:lnTo>
                    <a:lnTo>
                      <a:pt x="138" y="92"/>
                    </a:lnTo>
                    <a:lnTo>
                      <a:pt x="117" y="91"/>
                    </a:lnTo>
                    <a:lnTo>
                      <a:pt x="95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1" y="41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8" y="67"/>
                    </a:lnTo>
                    <a:lnTo>
                      <a:pt x="113" y="71"/>
                    </a:lnTo>
                    <a:lnTo>
                      <a:pt x="138" y="72"/>
                    </a:lnTo>
                    <a:lnTo>
                      <a:pt x="163" y="71"/>
                    </a:lnTo>
                    <a:lnTo>
                      <a:pt x="186" y="68"/>
                    </a:lnTo>
                    <a:lnTo>
                      <a:pt x="208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9" name="Freeform 436"/>
              <p:cNvSpPr>
                <a:spLocks/>
              </p:cNvSpPr>
              <p:nvPr/>
            </p:nvSpPr>
            <p:spPr bwMode="auto">
              <a:xfrm>
                <a:off x="3543" y="2249"/>
                <a:ext cx="139" cy="88"/>
              </a:xfrm>
              <a:custGeom>
                <a:avLst/>
                <a:gdLst>
                  <a:gd name="T0" fmla="*/ 1 w 279"/>
                  <a:gd name="T1" fmla="*/ 54 h 176"/>
                  <a:gd name="T2" fmla="*/ 5 w 279"/>
                  <a:gd name="T3" fmla="*/ 61 h 176"/>
                  <a:gd name="T4" fmla="*/ 10 w 279"/>
                  <a:gd name="T5" fmla="*/ 68 h 176"/>
                  <a:gd name="T6" fmla="*/ 17 w 279"/>
                  <a:gd name="T7" fmla="*/ 73 h 176"/>
                  <a:gd name="T8" fmla="*/ 26 w 279"/>
                  <a:gd name="T9" fmla="*/ 79 h 176"/>
                  <a:gd name="T10" fmla="*/ 35 w 279"/>
                  <a:gd name="T11" fmla="*/ 83 h 176"/>
                  <a:gd name="T12" fmla="*/ 46 w 279"/>
                  <a:gd name="T13" fmla="*/ 85 h 176"/>
                  <a:gd name="T14" fmla="*/ 57 w 279"/>
                  <a:gd name="T15" fmla="*/ 88 h 176"/>
                  <a:gd name="T16" fmla="*/ 69 w 279"/>
                  <a:gd name="T17" fmla="*/ 88 h 176"/>
                  <a:gd name="T18" fmla="*/ 82 w 279"/>
                  <a:gd name="T19" fmla="*/ 88 h 176"/>
                  <a:gd name="T20" fmla="*/ 94 w 279"/>
                  <a:gd name="T21" fmla="*/ 85 h 176"/>
                  <a:gd name="T22" fmla="*/ 104 w 279"/>
                  <a:gd name="T23" fmla="*/ 83 h 176"/>
                  <a:gd name="T24" fmla="*/ 114 w 279"/>
                  <a:gd name="T25" fmla="*/ 78 h 176"/>
                  <a:gd name="T26" fmla="*/ 123 w 279"/>
                  <a:gd name="T27" fmla="*/ 73 h 176"/>
                  <a:gd name="T28" fmla="*/ 130 w 279"/>
                  <a:gd name="T29" fmla="*/ 67 h 176"/>
                  <a:gd name="T30" fmla="*/ 134 w 279"/>
                  <a:gd name="T31" fmla="*/ 59 h 176"/>
                  <a:gd name="T32" fmla="*/ 138 w 279"/>
                  <a:gd name="T33" fmla="*/ 52 h 176"/>
                  <a:gd name="T34" fmla="*/ 138 w 279"/>
                  <a:gd name="T35" fmla="*/ 50 h 176"/>
                  <a:gd name="T36" fmla="*/ 138 w 279"/>
                  <a:gd name="T37" fmla="*/ 48 h 176"/>
                  <a:gd name="T38" fmla="*/ 139 w 279"/>
                  <a:gd name="T39" fmla="*/ 46 h 176"/>
                  <a:gd name="T40" fmla="*/ 139 w 279"/>
                  <a:gd name="T41" fmla="*/ 44 h 176"/>
                  <a:gd name="T42" fmla="*/ 138 w 279"/>
                  <a:gd name="T43" fmla="*/ 35 h 176"/>
                  <a:gd name="T44" fmla="*/ 134 w 279"/>
                  <a:gd name="T45" fmla="*/ 26 h 176"/>
                  <a:gd name="T46" fmla="*/ 127 w 279"/>
                  <a:gd name="T47" fmla="*/ 19 h 176"/>
                  <a:gd name="T48" fmla="*/ 119 w 279"/>
                  <a:gd name="T49" fmla="*/ 13 h 176"/>
                  <a:gd name="T50" fmla="*/ 108 w 279"/>
                  <a:gd name="T51" fmla="*/ 7 h 176"/>
                  <a:gd name="T52" fmla="*/ 96 w 279"/>
                  <a:gd name="T53" fmla="*/ 3 h 176"/>
                  <a:gd name="T54" fmla="*/ 83 w 279"/>
                  <a:gd name="T55" fmla="*/ 1 h 176"/>
                  <a:gd name="T56" fmla="*/ 69 w 279"/>
                  <a:gd name="T57" fmla="*/ 0 h 176"/>
                  <a:gd name="T58" fmla="*/ 55 w 279"/>
                  <a:gd name="T59" fmla="*/ 1 h 176"/>
                  <a:gd name="T60" fmla="*/ 42 w 279"/>
                  <a:gd name="T61" fmla="*/ 3 h 176"/>
                  <a:gd name="T62" fmla="*/ 30 w 279"/>
                  <a:gd name="T63" fmla="*/ 7 h 176"/>
                  <a:gd name="T64" fmla="*/ 20 w 279"/>
                  <a:gd name="T65" fmla="*/ 13 h 176"/>
                  <a:gd name="T66" fmla="*/ 12 w 279"/>
                  <a:gd name="T67" fmla="*/ 19 h 176"/>
                  <a:gd name="T68" fmla="*/ 5 w 279"/>
                  <a:gd name="T69" fmla="*/ 26 h 176"/>
                  <a:gd name="T70" fmla="*/ 1 w 279"/>
                  <a:gd name="T71" fmla="*/ 35 h 176"/>
                  <a:gd name="T72" fmla="*/ 0 w 279"/>
                  <a:gd name="T73" fmla="*/ 44 h 176"/>
                  <a:gd name="T74" fmla="*/ 0 w 279"/>
                  <a:gd name="T75" fmla="*/ 46 h 176"/>
                  <a:gd name="T76" fmla="*/ 0 w 279"/>
                  <a:gd name="T77" fmla="*/ 49 h 176"/>
                  <a:gd name="T78" fmla="*/ 1 w 279"/>
                  <a:gd name="T79" fmla="*/ 51 h 176"/>
                  <a:gd name="T80" fmla="*/ 1 w 279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6"/>
                  <a:gd name="T125" fmla="*/ 279 w 279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6">
                    <a:moveTo>
                      <a:pt x="3" y="108"/>
                    </a:moveTo>
                    <a:lnTo>
                      <a:pt x="10" y="122"/>
                    </a:lnTo>
                    <a:lnTo>
                      <a:pt x="20" y="135"/>
                    </a:lnTo>
                    <a:lnTo>
                      <a:pt x="34" y="146"/>
                    </a:lnTo>
                    <a:lnTo>
                      <a:pt x="52" y="157"/>
                    </a:lnTo>
                    <a:lnTo>
                      <a:pt x="70" y="165"/>
                    </a:lnTo>
                    <a:lnTo>
                      <a:pt x="92" y="170"/>
                    </a:lnTo>
                    <a:lnTo>
                      <a:pt x="115" y="175"/>
                    </a:lnTo>
                    <a:lnTo>
                      <a:pt x="139" y="176"/>
                    </a:lnTo>
                    <a:lnTo>
                      <a:pt x="164" y="175"/>
                    </a:lnTo>
                    <a:lnTo>
                      <a:pt x="189" y="170"/>
                    </a:lnTo>
                    <a:lnTo>
                      <a:pt x="209" y="165"/>
                    </a:lnTo>
                    <a:lnTo>
                      <a:pt x="229" y="156"/>
                    </a:lnTo>
                    <a:lnTo>
                      <a:pt x="246" y="145"/>
                    </a:lnTo>
                    <a:lnTo>
                      <a:pt x="260" y="133"/>
                    </a:lnTo>
                    <a:lnTo>
                      <a:pt x="269" y="119"/>
                    </a:lnTo>
                    <a:lnTo>
                      <a:pt x="276" y="104"/>
                    </a:lnTo>
                    <a:lnTo>
                      <a:pt x="277" y="100"/>
                    </a:lnTo>
                    <a:lnTo>
                      <a:pt x="277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6" y="70"/>
                    </a:lnTo>
                    <a:lnTo>
                      <a:pt x="268" y="53"/>
                    </a:lnTo>
                    <a:lnTo>
                      <a:pt x="254" y="38"/>
                    </a:lnTo>
                    <a:lnTo>
                      <a:pt x="238" y="26"/>
                    </a:lnTo>
                    <a:lnTo>
                      <a:pt x="217" y="15"/>
                    </a:lnTo>
                    <a:lnTo>
                      <a:pt x="193" y="7"/>
                    </a:lnTo>
                    <a:lnTo>
                      <a:pt x="167" y="3"/>
                    </a:lnTo>
                    <a:lnTo>
                      <a:pt x="139" y="0"/>
                    </a:lnTo>
                    <a:lnTo>
                      <a:pt x="111" y="3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6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3" y="108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0" name="Freeform 437"/>
              <p:cNvSpPr>
                <a:spLocks/>
              </p:cNvSpPr>
              <p:nvPr/>
            </p:nvSpPr>
            <p:spPr bwMode="auto">
              <a:xfrm>
                <a:off x="3543" y="2249"/>
                <a:ext cx="139" cy="88"/>
              </a:xfrm>
              <a:custGeom>
                <a:avLst/>
                <a:gdLst>
                  <a:gd name="T0" fmla="*/ 1 w 279"/>
                  <a:gd name="T1" fmla="*/ 54 h 176"/>
                  <a:gd name="T2" fmla="*/ 1 w 279"/>
                  <a:gd name="T3" fmla="*/ 54 h 176"/>
                  <a:gd name="T4" fmla="*/ 5 w 279"/>
                  <a:gd name="T5" fmla="*/ 61 h 176"/>
                  <a:gd name="T6" fmla="*/ 10 w 279"/>
                  <a:gd name="T7" fmla="*/ 68 h 176"/>
                  <a:gd name="T8" fmla="*/ 17 w 279"/>
                  <a:gd name="T9" fmla="*/ 73 h 176"/>
                  <a:gd name="T10" fmla="*/ 26 w 279"/>
                  <a:gd name="T11" fmla="*/ 79 h 176"/>
                  <a:gd name="T12" fmla="*/ 35 w 279"/>
                  <a:gd name="T13" fmla="*/ 83 h 176"/>
                  <a:gd name="T14" fmla="*/ 46 w 279"/>
                  <a:gd name="T15" fmla="*/ 85 h 176"/>
                  <a:gd name="T16" fmla="*/ 57 w 279"/>
                  <a:gd name="T17" fmla="*/ 88 h 176"/>
                  <a:gd name="T18" fmla="*/ 69 w 279"/>
                  <a:gd name="T19" fmla="*/ 88 h 176"/>
                  <a:gd name="T20" fmla="*/ 69 w 279"/>
                  <a:gd name="T21" fmla="*/ 88 h 176"/>
                  <a:gd name="T22" fmla="*/ 82 w 279"/>
                  <a:gd name="T23" fmla="*/ 88 h 176"/>
                  <a:gd name="T24" fmla="*/ 94 w 279"/>
                  <a:gd name="T25" fmla="*/ 85 h 176"/>
                  <a:gd name="T26" fmla="*/ 104 w 279"/>
                  <a:gd name="T27" fmla="*/ 83 h 176"/>
                  <a:gd name="T28" fmla="*/ 114 w 279"/>
                  <a:gd name="T29" fmla="*/ 78 h 176"/>
                  <a:gd name="T30" fmla="*/ 123 w 279"/>
                  <a:gd name="T31" fmla="*/ 73 h 176"/>
                  <a:gd name="T32" fmla="*/ 130 w 279"/>
                  <a:gd name="T33" fmla="*/ 67 h 176"/>
                  <a:gd name="T34" fmla="*/ 134 w 279"/>
                  <a:gd name="T35" fmla="*/ 59 h 176"/>
                  <a:gd name="T36" fmla="*/ 138 w 279"/>
                  <a:gd name="T37" fmla="*/ 52 h 176"/>
                  <a:gd name="T38" fmla="*/ 138 w 279"/>
                  <a:gd name="T39" fmla="*/ 52 h 176"/>
                  <a:gd name="T40" fmla="*/ 138 w 279"/>
                  <a:gd name="T41" fmla="*/ 50 h 176"/>
                  <a:gd name="T42" fmla="*/ 138 w 279"/>
                  <a:gd name="T43" fmla="*/ 48 h 176"/>
                  <a:gd name="T44" fmla="*/ 139 w 279"/>
                  <a:gd name="T45" fmla="*/ 46 h 176"/>
                  <a:gd name="T46" fmla="*/ 139 w 279"/>
                  <a:gd name="T47" fmla="*/ 44 h 176"/>
                  <a:gd name="T48" fmla="*/ 139 w 279"/>
                  <a:gd name="T49" fmla="*/ 44 h 176"/>
                  <a:gd name="T50" fmla="*/ 138 w 279"/>
                  <a:gd name="T51" fmla="*/ 35 h 176"/>
                  <a:gd name="T52" fmla="*/ 134 w 279"/>
                  <a:gd name="T53" fmla="*/ 26 h 176"/>
                  <a:gd name="T54" fmla="*/ 127 w 279"/>
                  <a:gd name="T55" fmla="*/ 19 h 176"/>
                  <a:gd name="T56" fmla="*/ 119 w 279"/>
                  <a:gd name="T57" fmla="*/ 13 h 176"/>
                  <a:gd name="T58" fmla="*/ 108 w 279"/>
                  <a:gd name="T59" fmla="*/ 7 h 176"/>
                  <a:gd name="T60" fmla="*/ 96 w 279"/>
                  <a:gd name="T61" fmla="*/ 3 h 176"/>
                  <a:gd name="T62" fmla="*/ 83 w 279"/>
                  <a:gd name="T63" fmla="*/ 1 h 176"/>
                  <a:gd name="T64" fmla="*/ 69 w 279"/>
                  <a:gd name="T65" fmla="*/ 0 h 176"/>
                  <a:gd name="T66" fmla="*/ 69 w 279"/>
                  <a:gd name="T67" fmla="*/ 0 h 176"/>
                  <a:gd name="T68" fmla="*/ 55 w 279"/>
                  <a:gd name="T69" fmla="*/ 1 h 176"/>
                  <a:gd name="T70" fmla="*/ 42 w 279"/>
                  <a:gd name="T71" fmla="*/ 3 h 176"/>
                  <a:gd name="T72" fmla="*/ 30 w 279"/>
                  <a:gd name="T73" fmla="*/ 7 h 176"/>
                  <a:gd name="T74" fmla="*/ 20 w 279"/>
                  <a:gd name="T75" fmla="*/ 13 h 176"/>
                  <a:gd name="T76" fmla="*/ 12 w 279"/>
                  <a:gd name="T77" fmla="*/ 19 h 176"/>
                  <a:gd name="T78" fmla="*/ 5 w 279"/>
                  <a:gd name="T79" fmla="*/ 26 h 176"/>
                  <a:gd name="T80" fmla="*/ 1 w 279"/>
                  <a:gd name="T81" fmla="*/ 35 h 176"/>
                  <a:gd name="T82" fmla="*/ 0 w 279"/>
                  <a:gd name="T83" fmla="*/ 44 h 176"/>
                  <a:gd name="T84" fmla="*/ 0 w 279"/>
                  <a:gd name="T85" fmla="*/ 44 h 176"/>
                  <a:gd name="T86" fmla="*/ 0 w 279"/>
                  <a:gd name="T87" fmla="*/ 46 h 176"/>
                  <a:gd name="T88" fmla="*/ 0 w 279"/>
                  <a:gd name="T89" fmla="*/ 49 h 176"/>
                  <a:gd name="T90" fmla="*/ 1 w 279"/>
                  <a:gd name="T91" fmla="*/ 51 h 176"/>
                  <a:gd name="T92" fmla="*/ 1 w 279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6"/>
                  <a:gd name="T143" fmla="*/ 279 w 279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6">
                    <a:moveTo>
                      <a:pt x="3" y="108"/>
                    </a:moveTo>
                    <a:lnTo>
                      <a:pt x="3" y="108"/>
                    </a:lnTo>
                    <a:lnTo>
                      <a:pt x="10" y="122"/>
                    </a:lnTo>
                    <a:lnTo>
                      <a:pt x="20" y="135"/>
                    </a:lnTo>
                    <a:lnTo>
                      <a:pt x="34" y="146"/>
                    </a:lnTo>
                    <a:lnTo>
                      <a:pt x="52" y="157"/>
                    </a:lnTo>
                    <a:lnTo>
                      <a:pt x="70" y="165"/>
                    </a:lnTo>
                    <a:lnTo>
                      <a:pt x="92" y="170"/>
                    </a:lnTo>
                    <a:lnTo>
                      <a:pt x="115" y="175"/>
                    </a:lnTo>
                    <a:lnTo>
                      <a:pt x="139" y="176"/>
                    </a:lnTo>
                    <a:lnTo>
                      <a:pt x="164" y="175"/>
                    </a:lnTo>
                    <a:lnTo>
                      <a:pt x="189" y="170"/>
                    </a:lnTo>
                    <a:lnTo>
                      <a:pt x="209" y="165"/>
                    </a:lnTo>
                    <a:lnTo>
                      <a:pt x="229" y="156"/>
                    </a:lnTo>
                    <a:lnTo>
                      <a:pt x="246" y="145"/>
                    </a:lnTo>
                    <a:lnTo>
                      <a:pt x="260" y="133"/>
                    </a:lnTo>
                    <a:lnTo>
                      <a:pt x="269" y="119"/>
                    </a:lnTo>
                    <a:lnTo>
                      <a:pt x="276" y="104"/>
                    </a:lnTo>
                    <a:lnTo>
                      <a:pt x="277" y="100"/>
                    </a:lnTo>
                    <a:lnTo>
                      <a:pt x="277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6" y="70"/>
                    </a:lnTo>
                    <a:lnTo>
                      <a:pt x="268" y="53"/>
                    </a:lnTo>
                    <a:lnTo>
                      <a:pt x="254" y="38"/>
                    </a:lnTo>
                    <a:lnTo>
                      <a:pt x="238" y="26"/>
                    </a:lnTo>
                    <a:lnTo>
                      <a:pt x="217" y="15"/>
                    </a:lnTo>
                    <a:lnTo>
                      <a:pt x="193" y="7"/>
                    </a:lnTo>
                    <a:lnTo>
                      <a:pt x="167" y="3"/>
                    </a:lnTo>
                    <a:lnTo>
                      <a:pt x="139" y="0"/>
                    </a:lnTo>
                    <a:lnTo>
                      <a:pt x="111" y="3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6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3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1" name="Freeform 438"/>
              <p:cNvSpPr>
                <a:spLocks/>
              </p:cNvSpPr>
              <p:nvPr/>
            </p:nvSpPr>
            <p:spPr bwMode="auto">
              <a:xfrm>
                <a:off x="3553" y="2256"/>
                <a:ext cx="118" cy="74"/>
              </a:xfrm>
              <a:custGeom>
                <a:avLst/>
                <a:gdLst>
                  <a:gd name="T0" fmla="*/ 59 w 238"/>
                  <a:gd name="T1" fmla="*/ 74 h 149"/>
                  <a:gd name="T2" fmla="*/ 71 w 238"/>
                  <a:gd name="T3" fmla="*/ 73 h 149"/>
                  <a:gd name="T4" fmla="*/ 82 w 238"/>
                  <a:gd name="T5" fmla="*/ 71 h 149"/>
                  <a:gd name="T6" fmla="*/ 92 w 238"/>
                  <a:gd name="T7" fmla="*/ 68 h 149"/>
                  <a:gd name="T8" fmla="*/ 101 w 238"/>
                  <a:gd name="T9" fmla="*/ 63 h 149"/>
                  <a:gd name="T10" fmla="*/ 108 w 238"/>
                  <a:gd name="T11" fmla="*/ 58 h 149"/>
                  <a:gd name="T12" fmla="*/ 113 w 238"/>
                  <a:gd name="T13" fmla="*/ 52 h 149"/>
                  <a:gd name="T14" fmla="*/ 117 w 238"/>
                  <a:gd name="T15" fmla="*/ 45 h 149"/>
                  <a:gd name="T16" fmla="*/ 118 w 238"/>
                  <a:gd name="T17" fmla="*/ 37 h 149"/>
                  <a:gd name="T18" fmla="*/ 117 w 238"/>
                  <a:gd name="T19" fmla="*/ 30 h 149"/>
                  <a:gd name="T20" fmla="*/ 113 w 238"/>
                  <a:gd name="T21" fmla="*/ 23 h 149"/>
                  <a:gd name="T22" fmla="*/ 108 w 238"/>
                  <a:gd name="T23" fmla="*/ 17 h 149"/>
                  <a:gd name="T24" fmla="*/ 101 w 238"/>
                  <a:gd name="T25" fmla="*/ 11 h 149"/>
                  <a:gd name="T26" fmla="*/ 92 w 238"/>
                  <a:gd name="T27" fmla="*/ 6 h 149"/>
                  <a:gd name="T28" fmla="*/ 82 w 238"/>
                  <a:gd name="T29" fmla="*/ 3 h 149"/>
                  <a:gd name="T30" fmla="*/ 71 w 238"/>
                  <a:gd name="T31" fmla="*/ 0 h 149"/>
                  <a:gd name="T32" fmla="*/ 59 w 238"/>
                  <a:gd name="T33" fmla="*/ 0 h 149"/>
                  <a:gd name="T34" fmla="*/ 47 w 238"/>
                  <a:gd name="T35" fmla="*/ 0 h 149"/>
                  <a:gd name="T36" fmla="*/ 36 w 238"/>
                  <a:gd name="T37" fmla="*/ 3 h 149"/>
                  <a:gd name="T38" fmla="*/ 26 w 238"/>
                  <a:gd name="T39" fmla="*/ 6 h 149"/>
                  <a:gd name="T40" fmla="*/ 17 w 238"/>
                  <a:gd name="T41" fmla="*/ 11 h 149"/>
                  <a:gd name="T42" fmla="*/ 10 w 238"/>
                  <a:gd name="T43" fmla="*/ 17 h 149"/>
                  <a:gd name="T44" fmla="*/ 5 w 238"/>
                  <a:gd name="T45" fmla="*/ 23 h 149"/>
                  <a:gd name="T46" fmla="*/ 1 w 238"/>
                  <a:gd name="T47" fmla="*/ 30 h 149"/>
                  <a:gd name="T48" fmla="*/ 0 w 238"/>
                  <a:gd name="T49" fmla="*/ 37 h 149"/>
                  <a:gd name="T50" fmla="*/ 1 w 238"/>
                  <a:gd name="T51" fmla="*/ 45 h 149"/>
                  <a:gd name="T52" fmla="*/ 5 w 238"/>
                  <a:gd name="T53" fmla="*/ 52 h 149"/>
                  <a:gd name="T54" fmla="*/ 10 w 238"/>
                  <a:gd name="T55" fmla="*/ 58 h 149"/>
                  <a:gd name="T56" fmla="*/ 17 w 238"/>
                  <a:gd name="T57" fmla="*/ 63 h 149"/>
                  <a:gd name="T58" fmla="*/ 26 w 238"/>
                  <a:gd name="T59" fmla="*/ 68 h 149"/>
                  <a:gd name="T60" fmla="*/ 36 w 238"/>
                  <a:gd name="T61" fmla="*/ 71 h 149"/>
                  <a:gd name="T62" fmla="*/ 47 w 238"/>
                  <a:gd name="T63" fmla="*/ 73 h 149"/>
                  <a:gd name="T64" fmla="*/ 59 w 238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9"/>
                  <a:gd name="T101" fmla="*/ 238 w 238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9">
                    <a:moveTo>
                      <a:pt x="119" y="149"/>
                    </a:moveTo>
                    <a:lnTo>
                      <a:pt x="143" y="147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7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10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10" y="104"/>
                    </a:lnTo>
                    <a:lnTo>
                      <a:pt x="21" y="116"/>
                    </a:lnTo>
                    <a:lnTo>
                      <a:pt x="35" y="127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5" y="147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2" name="Freeform 439"/>
              <p:cNvSpPr>
                <a:spLocks/>
              </p:cNvSpPr>
              <p:nvPr/>
            </p:nvSpPr>
            <p:spPr bwMode="auto">
              <a:xfrm>
                <a:off x="3553" y="2256"/>
                <a:ext cx="118" cy="74"/>
              </a:xfrm>
              <a:custGeom>
                <a:avLst/>
                <a:gdLst>
                  <a:gd name="T0" fmla="*/ 59 w 238"/>
                  <a:gd name="T1" fmla="*/ 74 h 149"/>
                  <a:gd name="T2" fmla="*/ 59 w 238"/>
                  <a:gd name="T3" fmla="*/ 74 h 149"/>
                  <a:gd name="T4" fmla="*/ 71 w 238"/>
                  <a:gd name="T5" fmla="*/ 73 h 149"/>
                  <a:gd name="T6" fmla="*/ 82 w 238"/>
                  <a:gd name="T7" fmla="*/ 71 h 149"/>
                  <a:gd name="T8" fmla="*/ 92 w 238"/>
                  <a:gd name="T9" fmla="*/ 68 h 149"/>
                  <a:gd name="T10" fmla="*/ 101 w 238"/>
                  <a:gd name="T11" fmla="*/ 63 h 149"/>
                  <a:gd name="T12" fmla="*/ 108 w 238"/>
                  <a:gd name="T13" fmla="*/ 58 h 149"/>
                  <a:gd name="T14" fmla="*/ 113 w 238"/>
                  <a:gd name="T15" fmla="*/ 52 h 149"/>
                  <a:gd name="T16" fmla="*/ 117 w 238"/>
                  <a:gd name="T17" fmla="*/ 45 h 149"/>
                  <a:gd name="T18" fmla="*/ 118 w 238"/>
                  <a:gd name="T19" fmla="*/ 37 h 149"/>
                  <a:gd name="T20" fmla="*/ 118 w 238"/>
                  <a:gd name="T21" fmla="*/ 37 h 149"/>
                  <a:gd name="T22" fmla="*/ 117 w 238"/>
                  <a:gd name="T23" fmla="*/ 30 h 149"/>
                  <a:gd name="T24" fmla="*/ 113 w 238"/>
                  <a:gd name="T25" fmla="*/ 23 h 149"/>
                  <a:gd name="T26" fmla="*/ 108 w 238"/>
                  <a:gd name="T27" fmla="*/ 17 h 149"/>
                  <a:gd name="T28" fmla="*/ 101 w 238"/>
                  <a:gd name="T29" fmla="*/ 11 h 149"/>
                  <a:gd name="T30" fmla="*/ 92 w 238"/>
                  <a:gd name="T31" fmla="*/ 6 h 149"/>
                  <a:gd name="T32" fmla="*/ 82 w 238"/>
                  <a:gd name="T33" fmla="*/ 3 h 149"/>
                  <a:gd name="T34" fmla="*/ 71 w 238"/>
                  <a:gd name="T35" fmla="*/ 0 h 149"/>
                  <a:gd name="T36" fmla="*/ 59 w 238"/>
                  <a:gd name="T37" fmla="*/ 0 h 149"/>
                  <a:gd name="T38" fmla="*/ 59 w 238"/>
                  <a:gd name="T39" fmla="*/ 0 h 149"/>
                  <a:gd name="T40" fmla="*/ 47 w 238"/>
                  <a:gd name="T41" fmla="*/ 0 h 149"/>
                  <a:gd name="T42" fmla="*/ 36 w 238"/>
                  <a:gd name="T43" fmla="*/ 3 h 149"/>
                  <a:gd name="T44" fmla="*/ 26 w 238"/>
                  <a:gd name="T45" fmla="*/ 6 h 149"/>
                  <a:gd name="T46" fmla="*/ 17 w 238"/>
                  <a:gd name="T47" fmla="*/ 11 h 149"/>
                  <a:gd name="T48" fmla="*/ 10 w 238"/>
                  <a:gd name="T49" fmla="*/ 17 h 149"/>
                  <a:gd name="T50" fmla="*/ 5 w 238"/>
                  <a:gd name="T51" fmla="*/ 23 h 149"/>
                  <a:gd name="T52" fmla="*/ 1 w 238"/>
                  <a:gd name="T53" fmla="*/ 30 h 149"/>
                  <a:gd name="T54" fmla="*/ 0 w 238"/>
                  <a:gd name="T55" fmla="*/ 37 h 149"/>
                  <a:gd name="T56" fmla="*/ 0 w 238"/>
                  <a:gd name="T57" fmla="*/ 37 h 149"/>
                  <a:gd name="T58" fmla="*/ 1 w 238"/>
                  <a:gd name="T59" fmla="*/ 45 h 149"/>
                  <a:gd name="T60" fmla="*/ 5 w 238"/>
                  <a:gd name="T61" fmla="*/ 52 h 149"/>
                  <a:gd name="T62" fmla="*/ 10 w 238"/>
                  <a:gd name="T63" fmla="*/ 58 h 149"/>
                  <a:gd name="T64" fmla="*/ 17 w 238"/>
                  <a:gd name="T65" fmla="*/ 63 h 149"/>
                  <a:gd name="T66" fmla="*/ 26 w 238"/>
                  <a:gd name="T67" fmla="*/ 68 h 149"/>
                  <a:gd name="T68" fmla="*/ 36 w 238"/>
                  <a:gd name="T69" fmla="*/ 71 h 149"/>
                  <a:gd name="T70" fmla="*/ 47 w 238"/>
                  <a:gd name="T71" fmla="*/ 73 h 149"/>
                  <a:gd name="T72" fmla="*/ 59 w 238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9"/>
                  <a:gd name="T113" fmla="*/ 238 w 238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7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7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10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10" y="104"/>
                    </a:lnTo>
                    <a:lnTo>
                      <a:pt x="21" y="116"/>
                    </a:lnTo>
                    <a:lnTo>
                      <a:pt x="35" y="127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5" y="147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3" name="Freeform 440"/>
              <p:cNvSpPr>
                <a:spLocks/>
              </p:cNvSpPr>
              <p:nvPr/>
            </p:nvSpPr>
            <p:spPr bwMode="auto">
              <a:xfrm>
                <a:off x="3543" y="2300"/>
                <a:ext cx="138" cy="46"/>
              </a:xfrm>
              <a:custGeom>
                <a:avLst/>
                <a:gdLst>
                  <a:gd name="T0" fmla="*/ 138 w 275"/>
                  <a:gd name="T1" fmla="*/ 1 h 92"/>
                  <a:gd name="T2" fmla="*/ 136 w 275"/>
                  <a:gd name="T3" fmla="*/ 13 h 92"/>
                  <a:gd name="T4" fmla="*/ 132 w 275"/>
                  <a:gd name="T5" fmla="*/ 21 h 92"/>
                  <a:gd name="T6" fmla="*/ 127 w 275"/>
                  <a:gd name="T7" fmla="*/ 27 h 92"/>
                  <a:gd name="T8" fmla="*/ 121 w 275"/>
                  <a:gd name="T9" fmla="*/ 33 h 92"/>
                  <a:gd name="T10" fmla="*/ 113 w 275"/>
                  <a:gd name="T11" fmla="*/ 38 h 92"/>
                  <a:gd name="T12" fmla="*/ 104 w 275"/>
                  <a:gd name="T13" fmla="*/ 42 h 92"/>
                  <a:gd name="T14" fmla="*/ 94 w 275"/>
                  <a:gd name="T15" fmla="*/ 44 h 92"/>
                  <a:gd name="T16" fmla="*/ 82 w 275"/>
                  <a:gd name="T17" fmla="*/ 46 h 92"/>
                  <a:gd name="T18" fmla="*/ 69 w 275"/>
                  <a:gd name="T19" fmla="*/ 46 h 92"/>
                  <a:gd name="T20" fmla="*/ 59 w 275"/>
                  <a:gd name="T21" fmla="*/ 46 h 92"/>
                  <a:gd name="T22" fmla="*/ 49 w 275"/>
                  <a:gd name="T23" fmla="*/ 43 h 92"/>
                  <a:gd name="T24" fmla="*/ 38 w 275"/>
                  <a:gd name="T25" fmla="*/ 40 h 92"/>
                  <a:gd name="T26" fmla="*/ 28 w 275"/>
                  <a:gd name="T27" fmla="*/ 36 h 92"/>
                  <a:gd name="T28" fmla="*/ 20 w 275"/>
                  <a:gd name="T29" fmla="*/ 31 h 92"/>
                  <a:gd name="T30" fmla="*/ 12 w 275"/>
                  <a:gd name="T31" fmla="*/ 25 h 92"/>
                  <a:gd name="T32" fmla="*/ 7 w 275"/>
                  <a:gd name="T33" fmla="*/ 19 h 92"/>
                  <a:gd name="T34" fmla="*/ 2 w 275"/>
                  <a:gd name="T35" fmla="*/ 12 h 92"/>
                  <a:gd name="T36" fmla="*/ 0 w 275"/>
                  <a:gd name="T37" fmla="*/ 0 h 92"/>
                  <a:gd name="T38" fmla="*/ 4 w 275"/>
                  <a:gd name="T39" fmla="*/ 7 h 92"/>
                  <a:gd name="T40" fmla="*/ 9 w 275"/>
                  <a:gd name="T41" fmla="*/ 14 h 92"/>
                  <a:gd name="T42" fmla="*/ 16 w 275"/>
                  <a:gd name="T43" fmla="*/ 21 h 92"/>
                  <a:gd name="T44" fmla="*/ 24 w 275"/>
                  <a:gd name="T45" fmla="*/ 26 h 92"/>
                  <a:gd name="T46" fmla="*/ 34 w 275"/>
                  <a:gd name="T47" fmla="*/ 30 h 92"/>
                  <a:gd name="T48" fmla="*/ 45 w 275"/>
                  <a:gd name="T49" fmla="*/ 33 h 92"/>
                  <a:gd name="T50" fmla="*/ 57 w 275"/>
                  <a:gd name="T51" fmla="*/ 36 h 92"/>
                  <a:gd name="T52" fmla="*/ 69 w 275"/>
                  <a:gd name="T53" fmla="*/ 36 h 92"/>
                  <a:gd name="T54" fmla="*/ 82 w 275"/>
                  <a:gd name="T55" fmla="*/ 36 h 92"/>
                  <a:gd name="T56" fmla="*/ 93 w 275"/>
                  <a:gd name="T57" fmla="*/ 34 h 92"/>
                  <a:gd name="T58" fmla="*/ 104 w 275"/>
                  <a:gd name="T59" fmla="*/ 30 h 92"/>
                  <a:gd name="T60" fmla="*/ 114 w 275"/>
                  <a:gd name="T61" fmla="*/ 26 h 92"/>
                  <a:gd name="T62" fmla="*/ 122 w 275"/>
                  <a:gd name="T63" fmla="*/ 21 h 92"/>
                  <a:gd name="T64" fmla="*/ 129 w 275"/>
                  <a:gd name="T65" fmla="*/ 15 h 92"/>
                  <a:gd name="T66" fmla="*/ 134 w 275"/>
                  <a:gd name="T67" fmla="*/ 8 h 92"/>
                  <a:gd name="T68" fmla="*/ 138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275" y="1"/>
                    </a:moveTo>
                    <a:lnTo>
                      <a:pt x="271" y="27"/>
                    </a:lnTo>
                    <a:lnTo>
                      <a:pt x="264" y="42"/>
                    </a:lnTo>
                    <a:lnTo>
                      <a:pt x="253" y="55"/>
                    </a:lnTo>
                    <a:lnTo>
                      <a:pt x="241" y="66"/>
                    </a:lnTo>
                    <a:lnTo>
                      <a:pt x="226" y="75"/>
                    </a:lnTo>
                    <a:lnTo>
                      <a:pt x="207" y="83"/>
                    </a:lnTo>
                    <a:lnTo>
                      <a:pt x="188" y="87"/>
                    </a:lnTo>
                    <a:lnTo>
                      <a:pt x="163" y="91"/>
                    </a:lnTo>
                    <a:lnTo>
                      <a:pt x="138" y="92"/>
                    </a:lnTo>
                    <a:lnTo>
                      <a:pt x="117" y="91"/>
                    </a:lnTo>
                    <a:lnTo>
                      <a:pt x="97" y="86"/>
                    </a:lnTo>
                    <a:lnTo>
                      <a:pt x="76" y="80"/>
                    </a:lnTo>
                    <a:lnTo>
                      <a:pt x="56" y="72"/>
                    </a:lnTo>
                    <a:lnTo>
                      <a:pt x="39" y="62"/>
                    </a:lnTo>
                    <a:lnTo>
                      <a:pt x="24" y="50"/>
                    </a:lnTo>
                    <a:lnTo>
                      <a:pt x="13" y="38"/>
                    </a:lnTo>
                    <a:lnTo>
                      <a:pt x="4" y="25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1" y="41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6"/>
                    </a:lnTo>
                    <a:lnTo>
                      <a:pt x="113" y="71"/>
                    </a:lnTo>
                    <a:lnTo>
                      <a:pt x="138" y="72"/>
                    </a:lnTo>
                    <a:lnTo>
                      <a:pt x="163" y="71"/>
                    </a:lnTo>
                    <a:lnTo>
                      <a:pt x="186" y="68"/>
                    </a:lnTo>
                    <a:lnTo>
                      <a:pt x="208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4" name="Freeform 441"/>
              <p:cNvSpPr>
                <a:spLocks/>
              </p:cNvSpPr>
              <p:nvPr/>
            </p:nvSpPr>
            <p:spPr bwMode="auto">
              <a:xfrm>
                <a:off x="3545" y="2222"/>
                <a:ext cx="139" cy="87"/>
              </a:xfrm>
              <a:custGeom>
                <a:avLst/>
                <a:gdLst>
                  <a:gd name="T0" fmla="*/ 2 w 279"/>
                  <a:gd name="T1" fmla="*/ 54 h 175"/>
                  <a:gd name="T2" fmla="*/ 5 w 279"/>
                  <a:gd name="T3" fmla="*/ 61 h 175"/>
                  <a:gd name="T4" fmla="*/ 10 w 279"/>
                  <a:gd name="T5" fmla="*/ 67 h 175"/>
                  <a:gd name="T6" fmla="*/ 17 w 279"/>
                  <a:gd name="T7" fmla="*/ 73 h 175"/>
                  <a:gd name="T8" fmla="*/ 26 w 279"/>
                  <a:gd name="T9" fmla="*/ 77 h 175"/>
                  <a:gd name="T10" fmla="*/ 35 w 279"/>
                  <a:gd name="T11" fmla="*/ 82 h 175"/>
                  <a:gd name="T12" fmla="*/ 46 w 279"/>
                  <a:gd name="T13" fmla="*/ 85 h 175"/>
                  <a:gd name="T14" fmla="*/ 57 w 279"/>
                  <a:gd name="T15" fmla="*/ 87 h 175"/>
                  <a:gd name="T16" fmla="*/ 70 w 279"/>
                  <a:gd name="T17" fmla="*/ 87 h 175"/>
                  <a:gd name="T18" fmla="*/ 82 w 279"/>
                  <a:gd name="T19" fmla="*/ 87 h 175"/>
                  <a:gd name="T20" fmla="*/ 94 w 279"/>
                  <a:gd name="T21" fmla="*/ 84 h 175"/>
                  <a:gd name="T22" fmla="*/ 105 w 279"/>
                  <a:gd name="T23" fmla="*/ 82 h 175"/>
                  <a:gd name="T24" fmla="*/ 114 w 279"/>
                  <a:gd name="T25" fmla="*/ 77 h 175"/>
                  <a:gd name="T26" fmla="*/ 123 w 279"/>
                  <a:gd name="T27" fmla="*/ 72 h 175"/>
                  <a:gd name="T28" fmla="*/ 130 w 279"/>
                  <a:gd name="T29" fmla="*/ 65 h 175"/>
                  <a:gd name="T30" fmla="*/ 135 w 279"/>
                  <a:gd name="T31" fmla="*/ 59 h 175"/>
                  <a:gd name="T32" fmla="*/ 138 w 279"/>
                  <a:gd name="T33" fmla="*/ 52 h 175"/>
                  <a:gd name="T34" fmla="*/ 139 w 279"/>
                  <a:gd name="T35" fmla="*/ 49 h 175"/>
                  <a:gd name="T36" fmla="*/ 139 w 279"/>
                  <a:gd name="T37" fmla="*/ 48 h 175"/>
                  <a:gd name="T38" fmla="*/ 139 w 279"/>
                  <a:gd name="T39" fmla="*/ 46 h 175"/>
                  <a:gd name="T40" fmla="*/ 139 w 279"/>
                  <a:gd name="T41" fmla="*/ 44 h 175"/>
                  <a:gd name="T42" fmla="*/ 138 w 279"/>
                  <a:gd name="T43" fmla="*/ 35 h 175"/>
                  <a:gd name="T44" fmla="*/ 134 w 279"/>
                  <a:gd name="T45" fmla="*/ 26 h 175"/>
                  <a:gd name="T46" fmla="*/ 127 w 279"/>
                  <a:gd name="T47" fmla="*/ 19 h 175"/>
                  <a:gd name="T48" fmla="*/ 119 w 279"/>
                  <a:gd name="T49" fmla="*/ 12 h 175"/>
                  <a:gd name="T50" fmla="*/ 109 w 279"/>
                  <a:gd name="T51" fmla="*/ 7 h 175"/>
                  <a:gd name="T52" fmla="*/ 97 w 279"/>
                  <a:gd name="T53" fmla="*/ 3 h 175"/>
                  <a:gd name="T54" fmla="*/ 83 w 279"/>
                  <a:gd name="T55" fmla="*/ 1 h 175"/>
                  <a:gd name="T56" fmla="*/ 70 w 279"/>
                  <a:gd name="T57" fmla="*/ 0 h 175"/>
                  <a:gd name="T58" fmla="*/ 56 w 279"/>
                  <a:gd name="T59" fmla="*/ 1 h 175"/>
                  <a:gd name="T60" fmla="*/ 42 w 279"/>
                  <a:gd name="T61" fmla="*/ 3 h 175"/>
                  <a:gd name="T62" fmla="*/ 30 w 279"/>
                  <a:gd name="T63" fmla="*/ 7 h 175"/>
                  <a:gd name="T64" fmla="*/ 20 w 279"/>
                  <a:gd name="T65" fmla="*/ 12 h 175"/>
                  <a:gd name="T66" fmla="*/ 12 w 279"/>
                  <a:gd name="T67" fmla="*/ 19 h 175"/>
                  <a:gd name="T68" fmla="*/ 5 w 279"/>
                  <a:gd name="T69" fmla="*/ 26 h 175"/>
                  <a:gd name="T70" fmla="*/ 1 w 279"/>
                  <a:gd name="T71" fmla="*/ 35 h 175"/>
                  <a:gd name="T72" fmla="*/ 0 w 279"/>
                  <a:gd name="T73" fmla="*/ 44 h 175"/>
                  <a:gd name="T74" fmla="*/ 0 w 279"/>
                  <a:gd name="T75" fmla="*/ 46 h 175"/>
                  <a:gd name="T76" fmla="*/ 0 w 279"/>
                  <a:gd name="T77" fmla="*/ 49 h 175"/>
                  <a:gd name="T78" fmla="*/ 1 w 279"/>
                  <a:gd name="T79" fmla="*/ 51 h 175"/>
                  <a:gd name="T80" fmla="*/ 2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4" y="108"/>
                    </a:moveTo>
                    <a:lnTo>
                      <a:pt x="11" y="122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0" y="164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4"/>
                    </a:lnTo>
                    <a:lnTo>
                      <a:pt x="229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9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4" y="108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5" name="Freeform 442"/>
              <p:cNvSpPr>
                <a:spLocks/>
              </p:cNvSpPr>
              <p:nvPr/>
            </p:nvSpPr>
            <p:spPr bwMode="auto">
              <a:xfrm>
                <a:off x="3545" y="2222"/>
                <a:ext cx="139" cy="87"/>
              </a:xfrm>
              <a:custGeom>
                <a:avLst/>
                <a:gdLst>
                  <a:gd name="T0" fmla="*/ 2 w 279"/>
                  <a:gd name="T1" fmla="*/ 54 h 175"/>
                  <a:gd name="T2" fmla="*/ 2 w 279"/>
                  <a:gd name="T3" fmla="*/ 54 h 175"/>
                  <a:gd name="T4" fmla="*/ 5 w 279"/>
                  <a:gd name="T5" fmla="*/ 61 h 175"/>
                  <a:gd name="T6" fmla="*/ 10 w 279"/>
                  <a:gd name="T7" fmla="*/ 67 h 175"/>
                  <a:gd name="T8" fmla="*/ 17 w 279"/>
                  <a:gd name="T9" fmla="*/ 73 h 175"/>
                  <a:gd name="T10" fmla="*/ 26 w 279"/>
                  <a:gd name="T11" fmla="*/ 77 h 175"/>
                  <a:gd name="T12" fmla="*/ 35 w 279"/>
                  <a:gd name="T13" fmla="*/ 82 h 175"/>
                  <a:gd name="T14" fmla="*/ 46 w 279"/>
                  <a:gd name="T15" fmla="*/ 85 h 175"/>
                  <a:gd name="T16" fmla="*/ 57 w 279"/>
                  <a:gd name="T17" fmla="*/ 87 h 175"/>
                  <a:gd name="T18" fmla="*/ 70 w 279"/>
                  <a:gd name="T19" fmla="*/ 87 h 175"/>
                  <a:gd name="T20" fmla="*/ 70 w 279"/>
                  <a:gd name="T21" fmla="*/ 87 h 175"/>
                  <a:gd name="T22" fmla="*/ 82 w 279"/>
                  <a:gd name="T23" fmla="*/ 87 h 175"/>
                  <a:gd name="T24" fmla="*/ 94 w 279"/>
                  <a:gd name="T25" fmla="*/ 84 h 175"/>
                  <a:gd name="T26" fmla="*/ 105 w 279"/>
                  <a:gd name="T27" fmla="*/ 82 h 175"/>
                  <a:gd name="T28" fmla="*/ 114 w 279"/>
                  <a:gd name="T29" fmla="*/ 77 h 175"/>
                  <a:gd name="T30" fmla="*/ 123 w 279"/>
                  <a:gd name="T31" fmla="*/ 72 h 175"/>
                  <a:gd name="T32" fmla="*/ 130 w 279"/>
                  <a:gd name="T33" fmla="*/ 65 h 175"/>
                  <a:gd name="T34" fmla="*/ 135 w 279"/>
                  <a:gd name="T35" fmla="*/ 59 h 175"/>
                  <a:gd name="T36" fmla="*/ 138 w 279"/>
                  <a:gd name="T37" fmla="*/ 52 h 175"/>
                  <a:gd name="T38" fmla="*/ 138 w 279"/>
                  <a:gd name="T39" fmla="*/ 52 h 175"/>
                  <a:gd name="T40" fmla="*/ 139 w 279"/>
                  <a:gd name="T41" fmla="*/ 49 h 175"/>
                  <a:gd name="T42" fmla="*/ 139 w 279"/>
                  <a:gd name="T43" fmla="*/ 48 h 175"/>
                  <a:gd name="T44" fmla="*/ 139 w 279"/>
                  <a:gd name="T45" fmla="*/ 46 h 175"/>
                  <a:gd name="T46" fmla="*/ 139 w 279"/>
                  <a:gd name="T47" fmla="*/ 44 h 175"/>
                  <a:gd name="T48" fmla="*/ 139 w 279"/>
                  <a:gd name="T49" fmla="*/ 44 h 175"/>
                  <a:gd name="T50" fmla="*/ 138 w 279"/>
                  <a:gd name="T51" fmla="*/ 35 h 175"/>
                  <a:gd name="T52" fmla="*/ 134 w 279"/>
                  <a:gd name="T53" fmla="*/ 26 h 175"/>
                  <a:gd name="T54" fmla="*/ 127 w 279"/>
                  <a:gd name="T55" fmla="*/ 19 h 175"/>
                  <a:gd name="T56" fmla="*/ 119 w 279"/>
                  <a:gd name="T57" fmla="*/ 12 h 175"/>
                  <a:gd name="T58" fmla="*/ 109 w 279"/>
                  <a:gd name="T59" fmla="*/ 7 h 175"/>
                  <a:gd name="T60" fmla="*/ 97 w 279"/>
                  <a:gd name="T61" fmla="*/ 3 h 175"/>
                  <a:gd name="T62" fmla="*/ 83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56 w 279"/>
                  <a:gd name="T69" fmla="*/ 1 h 175"/>
                  <a:gd name="T70" fmla="*/ 42 w 279"/>
                  <a:gd name="T71" fmla="*/ 3 h 175"/>
                  <a:gd name="T72" fmla="*/ 30 w 279"/>
                  <a:gd name="T73" fmla="*/ 7 h 175"/>
                  <a:gd name="T74" fmla="*/ 20 w 279"/>
                  <a:gd name="T75" fmla="*/ 12 h 175"/>
                  <a:gd name="T76" fmla="*/ 12 w 279"/>
                  <a:gd name="T77" fmla="*/ 19 h 175"/>
                  <a:gd name="T78" fmla="*/ 5 w 279"/>
                  <a:gd name="T79" fmla="*/ 26 h 175"/>
                  <a:gd name="T80" fmla="*/ 1 w 279"/>
                  <a:gd name="T81" fmla="*/ 35 h 175"/>
                  <a:gd name="T82" fmla="*/ 0 w 279"/>
                  <a:gd name="T83" fmla="*/ 44 h 175"/>
                  <a:gd name="T84" fmla="*/ 0 w 279"/>
                  <a:gd name="T85" fmla="*/ 44 h 175"/>
                  <a:gd name="T86" fmla="*/ 0 w 279"/>
                  <a:gd name="T87" fmla="*/ 46 h 175"/>
                  <a:gd name="T88" fmla="*/ 0 w 279"/>
                  <a:gd name="T89" fmla="*/ 49 h 175"/>
                  <a:gd name="T90" fmla="*/ 1 w 279"/>
                  <a:gd name="T91" fmla="*/ 51 h 175"/>
                  <a:gd name="T92" fmla="*/ 2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4" y="108"/>
                    </a:moveTo>
                    <a:lnTo>
                      <a:pt x="4" y="108"/>
                    </a:lnTo>
                    <a:lnTo>
                      <a:pt x="11" y="122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0" y="164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4"/>
                    </a:lnTo>
                    <a:lnTo>
                      <a:pt x="229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9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4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6" name="Freeform 443"/>
              <p:cNvSpPr>
                <a:spLocks/>
              </p:cNvSpPr>
              <p:nvPr/>
            </p:nvSpPr>
            <p:spPr bwMode="auto">
              <a:xfrm>
                <a:off x="3554" y="2229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72 w 237"/>
                  <a:gd name="T3" fmla="*/ 73 h 149"/>
                  <a:gd name="T4" fmla="*/ 82 w 237"/>
                  <a:gd name="T5" fmla="*/ 71 h 149"/>
                  <a:gd name="T6" fmla="*/ 93 w 237"/>
                  <a:gd name="T7" fmla="*/ 68 h 149"/>
                  <a:gd name="T8" fmla="*/ 102 w 237"/>
                  <a:gd name="T9" fmla="*/ 63 h 149"/>
                  <a:gd name="T10" fmla="*/ 108 w 237"/>
                  <a:gd name="T11" fmla="*/ 58 h 149"/>
                  <a:gd name="T12" fmla="*/ 114 w 237"/>
                  <a:gd name="T13" fmla="*/ 52 h 149"/>
                  <a:gd name="T14" fmla="*/ 118 w 237"/>
                  <a:gd name="T15" fmla="*/ 45 h 149"/>
                  <a:gd name="T16" fmla="*/ 119 w 237"/>
                  <a:gd name="T17" fmla="*/ 37 h 149"/>
                  <a:gd name="T18" fmla="*/ 118 w 237"/>
                  <a:gd name="T19" fmla="*/ 30 h 149"/>
                  <a:gd name="T20" fmla="*/ 114 w 237"/>
                  <a:gd name="T21" fmla="*/ 23 h 149"/>
                  <a:gd name="T22" fmla="*/ 108 w 237"/>
                  <a:gd name="T23" fmla="*/ 16 h 149"/>
                  <a:gd name="T24" fmla="*/ 102 w 237"/>
                  <a:gd name="T25" fmla="*/ 11 h 149"/>
                  <a:gd name="T26" fmla="*/ 93 w 237"/>
                  <a:gd name="T27" fmla="*/ 6 h 149"/>
                  <a:gd name="T28" fmla="*/ 82 w 237"/>
                  <a:gd name="T29" fmla="*/ 3 h 149"/>
                  <a:gd name="T30" fmla="*/ 72 w 237"/>
                  <a:gd name="T31" fmla="*/ 0 h 149"/>
                  <a:gd name="T32" fmla="*/ 59 w 237"/>
                  <a:gd name="T33" fmla="*/ 0 h 149"/>
                  <a:gd name="T34" fmla="*/ 47 w 237"/>
                  <a:gd name="T35" fmla="*/ 0 h 149"/>
                  <a:gd name="T36" fmla="*/ 36 w 237"/>
                  <a:gd name="T37" fmla="*/ 3 h 149"/>
                  <a:gd name="T38" fmla="*/ 26 w 237"/>
                  <a:gd name="T39" fmla="*/ 6 h 149"/>
                  <a:gd name="T40" fmla="*/ 17 w 237"/>
                  <a:gd name="T41" fmla="*/ 11 h 149"/>
                  <a:gd name="T42" fmla="*/ 10 w 237"/>
                  <a:gd name="T43" fmla="*/ 16 h 149"/>
                  <a:gd name="T44" fmla="*/ 5 w 237"/>
                  <a:gd name="T45" fmla="*/ 23 h 149"/>
                  <a:gd name="T46" fmla="*/ 1 w 237"/>
                  <a:gd name="T47" fmla="*/ 30 h 149"/>
                  <a:gd name="T48" fmla="*/ 0 w 237"/>
                  <a:gd name="T49" fmla="*/ 37 h 149"/>
                  <a:gd name="T50" fmla="*/ 1 w 237"/>
                  <a:gd name="T51" fmla="*/ 45 h 149"/>
                  <a:gd name="T52" fmla="*/ 5 w 237"/>
                  <a:gd name="T53" fmla="*/ 52 h 149"/>
                  <a:gd name="T54" fmla="*/ 10 w 237"/>
                  <a:gd name="T55" fmla="*/ 58 h 149"/>
                  <a:gd name="T56" fmla="*/ 17 w 237"/>
                  <a:gd name="T57" fmla="*/ 63 h 149"/>
                  <a:gd name="T58" fmla="*/ 26 w 237"/>
                  <a:gd name="T59" fmla="*/ 68 h 149"/>
                  <a:gd name="T60" fmla="*/ 36 w 237"/>
                  <a:gd name="T61" fmla="*/ 71 h 149"/>
                  <a:gd name="T62" fmla="*/ 47 w 237"/>
                  <a:gd name="T63" fmla="*/ 73 h 149"/>
                  <a:gd name="T64" fmla="*/ 59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8" y="149"/>
                    </a:moveTo>
                    <a:lnTo>
                      <a:pt x="143" y="147"/>
                    </a:lnTo>
                    <a:lnTo>
                      <a:pt x="164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4" y="6"/>
                    </a:lnTo>
                    <a:lnTo>
                      <a:pt x="143" y="1"/>
                    </a:lnTo>
                    <a:lnTo>
                      <a:pt x="118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3"/>
                    </a:lnTo>
                    <a:lnTo>
                      <a:pt x="34" y="22"/>
                    </a:lnTo>
                    <a:lnTo>
                      <a:pt x="20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0" y="116"/>
                    </a:lnTo>
                    <a:lnTo>
                      <a:pt x="34" y="127"/>
                    </a:lnTo>
                    <a:lnTo>
                      <a:pt x="52" y="136"/>
                    </a:lnTo>
                    <a:lnTo>
                      <a:pt x="72" y="143"/>
                    </a:lnTo>
                    <a:lnTo>
                      <a:pt x="94" y="147"/>
                    </a:lnTo>
                    <a:lnTo>
                      <a:pt x="118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7" name="Freeform 444"/>
              <p:cNvSpPr>
                <a:spLocks/>
              </p:cNvSpPr>
              <p:nvPr/>
            </p:nvSpPr>
            <p:spPr bwMode="auto">
              <a:xfrm>
                <a:off x="3554" y="2229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59 w 237"/>
                  <a:gd name="T3" fmla="*/ 74 h 149"/>
                  <a:gd name="T4" fmla="*/ 72 w 237"/>
                  <a:gd name="T5" fmla="*/ 73 h 149"/>
                  <a:gd name="T6" fmla="*/ 82 w 237"/>
                  <a:gd name="T7" fmla="*/ 71 h 149"/>
                  <a:gd name="T8" fmla="*/ 93 w 237"/>
                  <a:gd name="T9" fmla="*/ 68 h 149"/>
                  <a:gd name="T10" fmla="*/ 102 w 237"/>
                  <a:gd name="T11" fmla="*/ 63 h 149"/>
                  <a:gd name="T12" fmla="*/ 108 w 237"/>
                  <a:gd name="T13" fmla="*/ 58 h 149"/>
                  <a:gd name="T14" fmla="*/ 114 w 237"/>
                  <a:gd name="T15" fmla="*/ 52 h 149"/>
                  <a:gd name="T16" fmla="*/ 118 w 237"/>
                  <a:gd name="T17" fmla="*/ 45 h 149"/>
                  <a:gd name="T18" fmla="*/ 119 w 237"/>
                  <a:gd name="T19" fmla="*/ 37 h 149"/>
                  <a:gd name="T20" fmla="*/ 119 w 237"/>
                  <a:gd name="T21" fmla="*/ 37 h 149"/>
                  <a:gd name="T22" fmla="*/ 118 w 237"/>
                  <a:gd name="T23" fmla="*/ 30 h 149"/>
                  <a:gd name="T24" fmla="*/ 114 w 237"/>
                  <a:gd name="T25" fmla="*/ 23 h 149"/>
                  <a:gd name="T26" fmla="*/ 108 w 237"/>
                  <a:gd name="T27" fmla="*/ 16 h 149"/>
                  <a:gd name="T28" fmla="*/ 102 w 237"/>
                  <a:gd name="T29" fmla="*/ 11 h 149"/>
                  <a:gd name="T30" fmla="*/ 93 w 237"/>
                  <a:gd name="T31" fmla="*/ 6 h 149"/>
                  <a:gd name="T32" fmla="*/ 82 w 237"/>
                  <a:gd name="T33" fmla="*/ 3 h 149"/>
                  <a:gd name="T34" fmla="*/ 72 w 237"/>
                  <a:gd name="T35" fmla="*/ 0 h 149"/>
                  <a:gd name="T36" fmla="*/ 59 w 237"/>
                  <a:gd name="T37" fmla="*/ 0 h 149"/>
                  <a:gd name="T38" fmla="*/ 59 w 237"/>
                  <a:gd name="T39" fmla="*/ 0 h 149"/>
                  <a:gd name="T40" fmla="*/ 47 w 237"/>
                  <a:gd name="T41" fmla="*/ 0 h 149"/>
                  <a:gd name="T42" fmla="*/ 36 w 237"/>
                  <a:gd name="T43" fmla="*/ 3 h 149"/>
                  <a:gd name="T44" fmla="*/ 26 w 237"/>
                  <a:gd name="T45" fmla="*/ 6 h 149"/>
                  <a:gd name="T46" fmla="*/ 17 w 237"/>
                  <a:gd name="T47" fmla="*/ 11 h 149"/>
                  <a:gd name="T48" fmla="*/ 10 w 237"/>
                  <a:gd name="T49" fmla="*/ 16 h 149"/>
                  <a:gd name="T50" fmla="*/ 5 w 237"/>
                  <a:gd name="T51" fmla="*/ 23 h 149"/>
                  <a:gd name="T52" fmla="*/ 1 w 237"/>
                  <a:gd name="T53" fmla="*/ 30 h 149"/>
                  <a:gd name="T54" fmla="*/ 0 w 237"/>
                  <a:gd name="T55" fmla="*/ 37 h 149"/>
                  <a:gd name="T56" fmla="*/ 0 w 237"/>
                  <a:gd name="T57" fmla="*/ 37 h 149"/>
                  <a:gd name="T58" fmla="*/ 1 w 237"/>
                  <a:gd name="T59" fmla="*/ 45 h 149"/>
                  <a:gd name="T60" fmla="*/ 5 w 237"/>
                  <a:gd name="T61" fmla="*/ 52 h 149"/>
                  <a:gd name="T62" fmla="*/ 10 w 237"/>
                  <a:gd name="T63" fmla="*/ 58 h 149"/>
                  <a:gd name="T64" fmla="*/ 17 w 237"/>
                  <a:gd name="T65" fmla="*/ 63 h 149"/>
                  <a:gd name="T66" fmla="*/ 26 w 237"/>
                  <a:gd name="T67" fmla="*/ 68 h 149"/>
                  <a:gd name="T68" fmla="*/ 36 w 237"/>
                  <a:gd name="T69" fmla="*/ 71 h 149"/>
                  <a:gd name="T70" fmla="*/ 47 w 237"/>
                  <a:gd name="T71" fmla="*/ 73 h 149"/>
                  <a:gd name="T72" fmla="*/ 59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8" y="149"/>
                    </a:moveTo>
                    <a:lnTo>
                      <a:pt x="118" y="149"/>
                    </a:lnTo>
                    <a:lnTo>
                      <a:pt x="143" y="147"/>
                    </a:lnTo>
                    <a:lnTo>
                      <a:pt x="164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4" y="6"/>
                    </a:lnTo>
                    <a:lnTo>
                      <a:pt x="143" y="1"/>
                    </a:lnTo>
                    <a:lnTo>
                      <a:pt x="118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3"/>
                    </a:lnTo>
                    <a:lnTo>
                      <a:pt x="34" y="22"/>
                    </a:lnTo>
                    <a:lnTo>
                      <a:pt x="20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0" y="116"/>
                    </a:lnTo>
                    <a:lnTo>
                      <a:pt x="34" y="127"/>
                    </a:lnTo>
                    <a:lnTo>
                      <a:pt x="52" y="136"/>
                    </a:lnTo>
                    <a:lnTo>
                      <a:pt x="72" y="143"/>
                    </a:lnTo>
                    <a:lnTo>
                      <a:pt x="94" y="147"/>
                    </a:lnTo>
                    <a:lnTo>
                      <a:pt x="118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8" name="Freeform 445"/>
              <p:cNvSpPr>
                <a:spLocks/>
              </p:cNvSpPr>
              <p:nvPr/>
            </p:nvSpPr>
            <p:spPr bwMode="auto">
              <a:xfrm>
                <a:off x="3545" y="2273"/>
                <a:ext cx="138" cy="46"/>
              </a:xfrm>
              <a:custGeom>
                <a:avLst/>
                <a:gdLst>
                  <a:gd name="T0" fmla="*/ 138 w 276"/>
                  <a:gd name="T1" fmla="*/ 1 h 92"/>
                  <a:gd name="T2" fmla="*/ 136 w 276"/>
                  <a:gd name="T3" fmla="*/ 14 h 92"/>
                  <a:gd name="T4" fmla="*/ 132 w 276"/>
                  <a:gd name="T5" fmla="*/ 22 h 92"/>
                  <a:gd name="T6" fmla="*/ 127 w 276"/>
                  <a:gd name="T7" fmla="*/ 28 h 92"/>
                  <a:gd name="T8" fmla="*/ 120 w 276"/>
                  <a:gd name="T9" fmla="*/ 33 h 92"/>
                  <a:gd name="T10" fmla="*/ 113 w 276"/>
                  <a:gd name="T11" fmla="*/ 38 h 92"/>
                  <a:gd name="T12" fmla="*/ 104 w 276"/>
                  <a:gd name="T13" fmla="*/ 41 h 92"/>
                  <a:gd name="T14" fmla="*/ 94 w 276"/>
                  <a:gd name="T15" fmla="*/ 44 h 92"/>
                  <a:gd name="T16" fmla="*/ 82 w 276"/>
                  <a:gd name="T17" fmla="*/ 45 h 92"/>
                  <a:gd name="T18" fmla="*/ 69 w 276"/>
                  <a:gd name="T19" fmla="*/ 46 h 92"/>
                  <a:gd name="T20" fmla="*/ 59 w 276"/>
                  <a:gd name="T21" fmla="*/ 45 h 92"/>
                  <a:gd name="T22" fmla="*/ 48 w 276"/>
                  <a:gd name="T23" fmla="*/ 43 h 92"/>
                  <a:gd name="T24" fmla="*/ 37 w 276"/>
                  <a:gd name="T25" fmla="*/ 40 h 92"/>
                  <a:gd name="T26" fmla="*/ 28 w 276"/>
                  <a:gd name="T27" fmla="*/ 36 h 92"/>
                  <a:gd name="T28" fmla="*/ 19 w 276"/>
                  <a:gd name="T29" fmla="*/ 31 h 92"/>
                  <a:gd name="T30" fmla="*/ 11 w 276"/>
                  <a:gd name="T31" fmla="*/ 25 h 92"/>
                  <a:gd name="T32" fmla="*/ 6 w 276"/>
                  <a:gd name="T33" fmla="*/ 20 h 92"/>
                  <a:gd name="T34" fmla="*/ 2 w 276"/>
                  <a:gd name="T35" fmla="*/ 13 h 92"/>
                  <a:gd name="T36" fmla="*/ 0 w 276"/>
                  <a:gd name="T37" fmla="*/ 0 h 92"/>
                  <a:gd name="T38" fmla="*/ 3 w 276"/>
                  <a:gd name="T39" fmla="*/ 7 h 92"/>
                  <a:gd name="T40" fmla="*/ 9 w 276"/>
                  <a:gd name="T41" fmla="*/ 14 h 92"/>
                  <a:gd name="T42" fmla="*/ 15 w 276"/>
                  <a:gd name="T43" fmla="*/ 21 h 92"/>
                  <a:gd name="T44" fmla="*/ 24 w 276"/>
                  <a:gd name="T45" fmla="*/ 25 h 92"/>
                  <a:gd name="T46" fmla="*/ 34 w 276"/>
                  <a:gd name="T47" fmla="*/ 30 h 92"/>
                  <a:gd name="T48" fmla="*/ 44 w 276"/>
                  <a:gd name="T49" fmla="*/ 33 h 92"/>
                  <a:gd name="T50" fmla="*/ 56 w 276"/>
                  <a:gd name="T51" fmla="*/ 36 h 92"/>
                  <a:gd name="T52" fmla="*/ 69 w 276"/>
                  <a:gd name="T53" fmla="*/ 36 h 92"/>
                  <a:gd name="T54" fmla="*/ 82 w 276"/>
                  <a:gd name="T55" fmla="*/ 36 h 92"/>
                  <a:gd name="T56" fmla="*/ 93 w 276"/>
                  <a:gd name="T57" fmla="*/ 34 h 92"/>
                  <a:gd name="T58" fmla="*/ 104 w 276"/>
                  <a:gd name="T59" fmla="*/ 30 h 92"/>
                  <a:gd name="T60" fmla="*/ 113 w 276"/>
                  <a:gd name="T61" fmla="*/ 26 h 92"/>
                  <a:gd name="T62" fmla="*/ 121 w 276"/>
                  <a:gd name="T63" fmla="*/ 22 h 92"/>
                  <a:gd name="T64" fmla="*/ 129 w 276"/>
                  <a:gd name="T65" fmla="*/ 15 h 92"/>
                  <a:gd name="T66" fmla="*/ 134 w 276"/>
                  <a:gd name="T67" fmla="*/ 9 h 92"/>
                  <a:gd name="T68" fmla="*/ 138 w 276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6"/>
                  <a:gd name="T106" fmla="*/ 0 h 92"/>
                  <a:gd name="T107" fmla="*/ 276 w 276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6" h="92">
                    <a:moveTo>
                      <a:pt x="276" y="2"/>
                    </a:moveTo>
                    <a:lnTo>
                      <a:pt x="271" y="28"/>
                    </a:lnTo>
                    <a:lnTo>
                      <a:pt x="264" y="43"/>
                    </a:lnTo>
                    <a:lnTo>
                      <a:pt x="254" y="56"/>
                    </a:lnTo>
                    <a:lnTo>
                      <a:pt x="241" y="66"/>
                    </a:lnTo>
                    <a:lnTo>
                      <a:pt x="226" y="75"/>
                    </a:lnTo>
                    <a:lnTo>
                      <a:pt x="208" y="82"/>
                    </a:lnTo>
                    <a:lnTo>
                      <a:pt x="188" y="87"/>
                    </a:lnTo>
                    <a:lnTo>
                      <a:pt x="164" y="90"/>
                    </a:lnTo>
                    <a:lnTo>
                      <a:pt x="139" y="92"/>
                    </a:lnTo>
                    <a:lnTo>
                      <a:pt x="118" y="90"/>
                    </a:lnTo>
                    <a:lnTo>
                      <a:pt x="96" y="86"/>
                    </a:lnTo>
                    <a:lnTo>
                      <a:pt x="75" y="80"/>
                    </a:lnTo>
                    <a:lnTo>
                      <a:pt x="56" y="72"/>
                    </a:lnTo>
                    <a:lnTo>
                      <a:pt x="38" y="63"/>
                    </a:lnTo>
                    <a:lnTo>
                      <a:pt x="23" y="51"/>
                    </a:lnTo>
                    <a:lnTo>
                      <a:pt x="12" y="39"/>
                    </a:lnTo>
                    <a:lnTo>
                      <a:pt x="4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8" y="28"/>
                    </a:lnTo>
                    <a:lnTo>
                      <a:pt x="31" y="41"/>
                    </a:lnTo>
                    <a:lnTo>
                      <a:pt x="48" y="51"/>
                    </a:lnTo>
                    <a:lnTo>
                      <a:pt x="67" y="61"/>
                    </a:lnTo>
                    <a:lnTo>
                      <a:pt x="89" y="66"/>
                    </a:lnTo>
                    <a:lnTo>
                      <a:pt x="113" y="71"/>
                    </a:lnTo>
                    <a:lnTo>
                      <a:pt x="139" y="72"/>
                    </a:lnTo>
                    <a:lnTo>
                      <a:pt x="164" y="71"/>
                    </a:lnTo>
                    <a:lnTo>
                      <a:pt x="187" y="67"/>
                    </a:lnTo>
                    <a:lnTo>
                      <a:pt x="209" y="61"/>
                    </a:lnTo>
                    <a:lnTo>
                      <a:pt x="227" y="52"/>
                    </a:lnTo>
                    <a:lnTo>
                      <a:pt x="243" y="43"/>
                    </a:lnTo>
                    <a:lnTo>
                      <a:pt x="257" y="31"/>
                    </a:lnTo>
                    <a:lnTo>
                      <a:pt x="268" y="17"/>
                    </a:lnTo>
                    <a:lnTo>
                      <a:pt x="276" y="2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9" name="Freeform 446"/>
              <p:cNvSpPr>
                <a:spLocks/>
              </p:cNvSpPr>
              <p:nvPr/>
            </p:nvSpPr>
            <p:spPr bwMode="auto">
              <a:xfrm>
                <a:off x="3541" y="2198"/>
                <a:ext cx="140" cy="87"/>
              </a:xfrm>
              <a:custGeom>
                <a:avLst/>
                <a:gdLst>
                  <a:gd name="T0" fmla="*/ 2 w 279"/>
                  <a:gd name="T1" fmla="*/ 53 h 175"/>
                  <a:gd name="T2" fmla="*/ 6 w 279"/>
                  <a:gd name="T3" fmla="*/ 60 h 175"/>
                  <a:gd name="T4" fmla="*/ 11 w 279"/>
                  <a:gd name="T5" fmla="*/ 67 h 175"/>
                  <a:gd name="T6" fmla="*/ 18 w 279"/>
                  <a:gd name="T7" fmla="*/ 73 h 175"/>
                  <a:gd name="T8" fmla="*/ 26 w 279"/>
                  <a:gd name="T9" fmla="*/ 77 h 175"/>
                  <a:gd name="T10" fmla="*/ 36 w 279"/>
                  <a:gd name="T11" fmla="*/ 81 h 175"/>
                  <a:gd name="T12" fmla="*/ 46 w 279"/>
                  <a:gd name="T13" fmla="*/ 85 h 175"/>
                  <a:gd name="T14" fmla="*/ 58 w 279"/>
                  <a:gd name="T15" fmla="*/ 87 h 175"/>
                  <a:gd name="T16" fmla="*/ 70 w 279"/>
                  <a:gd name="T17" fmla="*/ 87 h 175"/>
                  <a:gd name="T18" fmla="*/ 83 w 279"/>
                  <a:gd name="T19" fmla="*/ 87 h 175"/>
                  <a:gd name="T20" fmla="*/ 95 w 279"/>
                  <a:gd name="T21" fmla="*/ 84 h 175"/>
                  <a:gd name="T22" fmla="*/ 105 w 279"/>
                  <a:gd name="T23" fmla="*/ 81 h 175"/>
                  <a:gd name="T24" fmla="*/ 115 w 279"/>
                  <a:gd name="T25" fmla="*/ 77 h 175"/>
                  <a:gd name="T26" fmla="*/ 124 w 279"/>
                  <a:gd name="T27" fmla="*/ 72 h 175"/>
                  <a:gd name="T28" fmla="*/ 131 w 279"/>
                  <a:gd name="T29" fmla="*/ 65 h 175"/>
                  <a:gd name="T30" fmla="*/ 135 w 279"/>
                  <a:gd name="T31" fmla="*/ 58 h 175"/>
                  <a:gd name="T32" fmla="*/ 139 w 279"/>
                  <a:gd name="T33" fmla="*/ 51 h 175"/>
                  <a:gd name="T34" fmla="*/ 139 w 279"/>
                  <a:gd name="T35" fmla="*/ 49 h 175"/>
                  <a:gd name="T36" fmla="*/ 139 w 279"/>
                  <a:gd name="T37" fmla="*/ 47 h 175"/>
                  <a:gd name="T38" fmla="*/ 140 w 279"/>
                  <a:gd name="T39" fmla="*/ 46 h 175"/>
                  <a:gd name="T40" fmla="*/ 140 w 279"/>
                  <a:gd name="T41" fmla="*/ 43 h 175"/>
                  <a:gd name="T42" fmla="*/ 139 w 279"/>
                  <a:gd name="T43" fmla="*/ 35 h 175"/>
                  <a:gd name="T44" fmla="*/ 135 w 279"/>
                  <a:gd name="T45" fmla="*/ 26 h 175"/>
                  <a:gd name="T46" fmla="*/ 128 w 279"/>
                  <a:gd name="T47" fmla="*/ 19 h 175"/>
                  <a:gd name="T48" fmla="*/ 120 w 279"/>
                  <a:gd name="T49" fmla="*/ 12 h 175"/>
                  <a:gd name="T50" fmla="*/ 109 w 279"/>
                  <a:gd name="T51" fmla="*/ 7 h 175"/>
                  <a:gd name="T52" fmla="*/ 97 w 279"/>
                  <a:gd name="T53" fmla="*/ 3 h 175"/>
                  <a:gd name="T54" fmla="*/ 84 w 279"/>
                  <a:gd name="T55" fmla="*/ 1 h 175"/>
                  <a:gd name="T56" fmla="*/ 70 w 279"/>
                  <a:gd name="T57" fmla="*/ 0 h 175"/>
                  <a:gd name="T58" fmla="*/ 56 w 279"/>
                  <a:gd name="T59" fmla="*/ 1 h 175"/>
                  <a:gd name="T60" fmla="*/ 43 w 279"/>
                  <a:gd name="T61" fmla="*/ 3 h 175"/>
                  <a:gd name="T62" fmla="*/ 31 w 279"/>
                  <a:gd name="T63" fmla="*/ 7 h 175"/>
                  <a:gd name="T64" fmla="*/ 21 w 279"/>
                  <a:gd name="T65" fmla="*/ 12 h 175"/>
                  <a:gd name="T66" fmla="*/ 12 w 279"/>
                  <a:gd name="T67" fmla="*/ 19 h 175"/>
                  <a:gd name="T68" fmla="*/ 6 w 279"/>
                  <a:gd name="T69" fmla="*/ 26 h 175"/>
                  <a:gd name="T70" fmla="*/ 2 w 279"/>
                  <a:gd name="T71" fmla="*/ 35 h 175"/>
                  <a:gd name="T72" fmla="*/ 0 w 279"/>
                  <a:gd name="T73" fmla="*/ 43 h 175"/>
                  <a:gd name="T74" fmla="*/ 0 w 279"/>
                  <a:gd name="T75" fmla="*/ 46 h 175"/>
                  <a:gd name="T76" fmla="*/ 1 w 279"/>
                  <a:gd name="T77" fmla="*/ 49 h 175"/>
                  <a:gd name="T78" fmla="*/ 2 w 279"/>
                  <a:gd name="T79" fmla="*/ 51 h 175"/>
                  <a:gd name="T80" fmla="*/ 2 w 279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7"/>
                    </a:lnTo>
                    <a:lnTo>
                      <a:pt x="277" y="102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2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0" name="Freeform 447"/>
              <p:cNvSpPr>
                <a:spLocks/>
              </p:cNvSpPr>
              <p:nvPr/>
            </p:nvSpPr>
            <p:spPr bwMode="auto">
              <a:xfrm>
                <a:off x="3541" y="2198"/>
                <a:ext cx="140" cy="87"/>
              </a:xfrm>
              <a:custGeom>
                <a:avLst/>
                <a:gdLst>
                  <a:gd name="T0" fmla="*/ 2 w 279"/>
                  <a:gd name="T1" fmla="*/ 53 h 175"/>
                  <a:gd name="T2" fmla="*/ 2 w 279"/>
                  <a:gd name="T3" fmla="*/ 53 h 175"/>
                  <a:gd name="T4" fmla="*/ 6 w 279"/>
                  <a:gd name="T5" fmla="*/ 60 h 175"/>
                  <a:gd name="T6" fmla="*/ 11 w 279"/>
                  <a:gd name="T7" fmla="*/ 67 h 175"/>
                  <a:gd name="T8" fmla="*/ 18 w 279"/>
                  <a:gd name="T9" fmla="*/ 73 h 175"/>
                  <a:gd name="T10" fmla="*/ 26 w 279"/>
                  <a:gd name="T11" fmla="*/ 77 h 175"/>
                  <a:gd name="T12" fmla="*/ 36 w 279"/>
                  <a:gd name="T13" fmla="*/ 81 h 175"/>
                  <a:gd name="T14" fmla="*/ 46 w 279"/>
                  <a:gd name="T15" fmla="*/ 85 h 175"/>
                  <a:gd name="T16" fmla="*/ 58 w 279"/>
                  <a:gd name="T17" fmla="*/ 87 h 175"/>
                  <a:gd name="T18" fmla="*/ 70 w 279"/>
                  <a:gd name="T19" fmla="*/ 87 h 175"/>
                  <a:gd name="T20" fmla="*/ 70 w 279"/>
                  <a:gd name="T21" fmla="*/ 87 h 175"/>
                  <a:gd name="T22" fmla="*/ 83 w 279"/>
                  <a:gd name="T23" fmla="*/ 87 h 175"/>
                  <a:gd name="T24" fmla="*/ 95 w 279"/>
                  <a:gd name="T25" fmla="*/ 84 h 175"/>
                  <a:gd name="T26" fmla="*/ 105 w 279"/>
                  <a:gd name="T27" fmla="*/ 81 h 175"/>
                  <a:gd name="T28" fmla="*/ 115 w 279"/>
                  <a:gd name="T29" fmla="*/ 77 h 175"/>
                  <a:gd name="T30" fmla="*/ 124 w 279"/>
                  <a:gd name="T31" fmla="*/ 72 h 175"/>
                  <a:gd name="T32" fmla="*/ 131 w 279"/>
                  <a:gd name="T33" fmla="*/ 65 h 175"/>
                  <a:gd name="T34" fmla="*/ 135 w 279"/>
                  <a:gd name="T35" fmla="*/ 58 h 175"/>
                  <a:gd name="T36" fmla="*/ 139 w 279"/>
                  <a:gd name="T37" fmla="*/ 51 h 175"/>
                  <a:gd name="T38" fmla="*/ 139 w 279"/>
                  <a:gd name="T39" fmla="*/ 51 h 175"/>
                  <a:gd name="T40" fmla="*/ 139 w 279"/>
                  <a:gd name="T41" fmla="*/ 49 h 175"/>
                  <a:gd name="T42" fmla="*/ 139 w 279"/>
                  <a:gd name="T43" fmla="*/ 47 h 175"/>
                  <a:gd name="T44" fmla="*/ 140 w 279"/>
                  <a:gd name="T45" fmla="*/ 46 h 175"/>
                  <a:gd name="T46" fmla="*/ 140 w 279"/>
                  <a:gd name="T47" fmla="*/ 43 h 175"/>
                  <a:gd name="T48" fmla="*/ 140 w 279"/>
                  <a:gd name="T49" fmla="*/ 43 h 175"/>
                  <a:gd name="T50" fmla="*/ 139 w 279"/>
                  <a:gd name="T51" fmla="*/ 35 h 175"/>
                  <a:gd name="T52" fmla="*/ 135 w 279"/>
                  <a:gd name="T53" fmla="*/ 26 h 175"/>
                  <a:gd name="T54" fmla="*/ 128 w 279"/>
                  <a:gd name="T55" fmla="*/ 19 h 175"/>
                  <a:gd name="T56" fmla="*/ 120 w 279"/>
                  <a:gd name="T57" fmla="*/ 12 h 175"/>
                  <a:gd name="T58" fmla="*/ 109 w 279"/>
                  <a:gd name="T59" fmla="*/ 7 h 175"/>
                  <a:gd name="T60" fmla="*/ 97 w 279"/>
                  <a:gd name="T61" fmla="*/ 3 h 175"/>
                  <a:gd name="T62" fmla="*/ 84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56 w 279"/>
                  <a:gd name="T69" fmla="*/ 1 h 175"/>
                  <a:gd name="T70" fmla="*/ 43 w 279"/>
                  <a:gd name="T71" fmla="*/ 3 h 175"/>
                  <a:gd name="T72" fmla="*/ 31 w 279"/>
                  <a:gd name="T73" fmla="*/ 7 h 175"/>
                  <a:gd name="T74" fmla="*/ 21 w 279"/>
                  <a:gd name="T75" fmla="*/ 12 h 175"/>
                  <a:gd name="T76" fmla="*/ 12 w 279"/>
                  <a:gd name="T77" fmla="*/ 19 h 175"/>
                  <a:gd name="T78" fmla="*/ 6 w 279"/>
                  <a:gd name="T79" fmla="*/ 26 h 175"/>
                  <a:gd name="T80" fmla="*/ 2 w 279"/>
                  <a:gd name="T81" fmla="*/ 35 h 175"/>
                  <a:gd name="T82" fmla="*/ 0 w 279"/>
                  <a:gd name="T83" fmla="*/ 43 h 175"/>
                  <a:gd name="T84" fmla="*/ 0 w 279"/>
                  <a:gd name="T85" fmla="*/ 43 h 175"/>
                  <a:gd name="T86" fmla="*/ 0 w 279"/>
                  <a:gd name="T87" fmla="*/ 46 h 175"/>
                  <a:gd name="T88" fmla="*/ 1 w 279"/>
                  <a:gd name="T89" fmla="*/ 49 h 175"/>
                  <a:gd name="T90" fmla="*/ 2 w 279"/>
                  <a:gd name="T91" fmla="*/ 51 h 175"/>
                  <a:gd name="T92" fmla="*/ 2 w 279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7"/>
                    </a:lnTo>
                    <a:lnTo>
                      <a:pt x="277" y="102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2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1" name="Freeform 448"/>
              <p:cNvSpPr>
                <a:spLocks/>
              </p:cNvSpPr>
              <p:nvPr/>
            </p:nvSpPr>
            <p:spPr bwMode="auto">
              <a:xfrm>
                <a:off x="3551" y="2205"/>
                <a:ext cx="119" cy="75"/>
              </a:xfrm>
              <a:custGeom>
                <a:avLst/>
                <a:gdLst>
                  <a:gd name="T0" fmla="*/ 60 w 237"/>
                  <a:gd name="T1" fmla="*/ 75 h 149"/>
                  <a:gd name="T2" fmla="*/ 72 w 237"/>
                  <a:gd name="T3" fmla="*/ 74 h 149"/>
                  <a:gd name="T4" fmla="*/ 83 w 237"/>
                  <a:gd name="T5" fmla="*/ 72 h 149"/>
                  <a:gd name="T6" fmla="*/ 93 w 237"/>
                  <a:gd name="T7" fmla="*/ 69 h 149"/>
                  <a:gd name="T8" fmla="*/ 102 w 237"/>
                  <a:gd name="T9" fmla="*/ 64 h 149"/>
                  <a:gd name="T10" fmla="*/ 108 w 237"/>
                  <a:gd name="T11" fmla="*/ 58 h 149"/>
                  <a:gd name="T12" fmla="*/ 114 w 237"/>
                  <a:gd name="T13" fmla="*/ 52 h 149"/>
                  <a:gd name="T14" fmla="*/ 118 w 237"/>
                  <a:gd name="T15" fmla="*/ 45 h 149"/>
                  <a:gd name="T16" fmla="*/ 119 w 237"/>
                  <a:gd name="T17" fmla="*/ 38 h 149"/>
                  <a:gd name="T18" fmla="*/ 118 w 237"/>
                  <a:gd name="T19" fmla="*/ 30 h 149"/>
                  <a:gd name="T20" fmla="*/ 114 w 237"/>
                  <a:gd name="T21" fmla="*/ 23 h 149"/>
                  <a:gd name="T22" fmla="*/ 108 w 237"/>
                  <a:gd name="T23" fmla="*/ 17 h 149"/>
                  <a:gd name="T24" fmla="*/ 102 w 237"/>
                  <a:gd name="T25" fmla="*/ 11 h 149"/>
                  <a:gd name="T26" fmla="*/ 93 w 237"/>
                  <a:gd name="T27" fmla="*/ 6 h 149"/>
                  <a:gd name="T28" fmla="*/ 83 w 237"/>
                  <a:gd name="T29" fmla="*/ 3 h 149"/>
                  <a:gd name="T30" fmla="*/ 72 w 237"/>
                  <a:gd name="T31" fmla="*/ 1 h 149"/>
                  <a:gd name="T32" fmla="*/ 60 w 237"/>
                  <a:gd name="T33" fmla="*/ 0 h 149"/>
                  <a:gd name="T34" fmla="*/ 47 w 237"/>
                  <a:gd name="T35" fmla="*/ 1 h 149"/>
                  <a:gd name="T36" fmla="*/ 36 w 237"/>
                  <a:gd name="T37" fmla="*/ 3 h 149"/>
                  <a:gd name="T38" fmla="*/ 26 w 237"/>
                  <a:gd name="T39" fmla="*/ 6 h 149"/>
                  <a:gd name="T40" fmla="*/ 17 w 237"/>
                  <a:gd name="T41" fmla="*/ 11 h 149"/>
                  <a:gd name="T42" fmla="*/ 11 w 237"/>
                  <a:gd name="T43" fmla="*/ 17 h 149"/>
                  <a:gd name="T44" fmla="*/ 5 w 237"/>
                  <a:gd name="T45" fmla="*/ 23 h 149"/>
                  <a:gd name="T46" fmla="*/ 1 w 237"/>
                  <a:gd name="T47" fmla="*/ 30 h 149"/>
                  <a:gd name="T48" fmla="*/ 0 w 237"/>
                  <a:gd name="T49" fmla="*/ 38 h 149"/>
                  <a:gd name="T50" fmla="*/ 1 w 237"/>
                  <a:gd name="T51" fmla="*/ 45 h 149"/>
                  <a:gd name="T52" fmla="*/ 5 w 237"/>
                  <a:gd name="T53" fmla="*/ 52 h 149"/>
                  <a:gd name="T54" fmla="*/ 11 w 237"/>
                  <a:gd name="T55" fmla="*/ 58 h 149"/>
                  <a:gd name="T56" fmla="*/ 17 w 237"/>
                  <a:gd name="T57" fmla="*/ 64 h 149"/>
                  <a:gd name="T58" fmla="*/ 26 w 237"/>
                  <a:gd name="T59" fmla="*/ 69 h 149"/>
                  <a:gd name="T60" fmla="*/ 36 w 237"/>
                  <a:gd name="T61" fmla="*/ 72 h 149"/>
                  <a:gd name="T62" fmla="*/ 47 w 237"/>
                  <a:gd name="T63" fmla="*/ 74 h 149"/>
                  <a:gd name="T64" fmla="*/ 60 w 237"/>
                  <a:gd name="T65" fmla="*/ 75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8"/>
                    </a:lnTo>
                    <a:lnTo>
                      <a:pt x="216" y="116"/>
                    </a:lnTo>
                    <a:lnTo>
                      <a:pt x="228" y="103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2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2"/>
                    </a:lnTo>
                    <a:lnTo>
                      <a:pt x="34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3"/>
                    </a:lnTo>
                    <a:lnTo>
                      <a:pt x="21" y="116"/>
                    </a:lnTo>
                    <a:lnTo>
                      <a:pt x="34" y="128"/>
                    </a:lnTo>
                    <a:lnTo>
                      <a:pt x="52" y="137"/>
                    </a:lnTo>
                    <a:lnTo>
                      <a:pt x="72" y="144"/>
                    </a:lnTo>
                    <a:lnTo>
                      <a:pt x="94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2" name="Freeform 449"/>
              <p:cNvSpPr>
                <a:spLocks/>
              </p:cNvSpPr>
              <p:nvPr/>
            </p:nvSpPr>
            <p:spPr bwMode="auto">
              <a:xfrm>
                <a:off x="3551" y="2205"/>
                <a:ext cx="119" cy="75"/>
              </a:xfrm>
              <a:custGeom>
                <a:avLst/>
                <a:gdLst>
                  <a:gd name="T0" fmla="*/ 60 w 237"/>
                  <a:gd name="T1" fmla="*/ 75 h 149"/>
                  <a:gd name="T2" fmla="*/ 60 w 237"/>
                  <a:gd name="T3" fmla="*/ 75 h 149"/>
                  <a:gd name="T4" fmla="*/ 72 w 237"/>
                  <a:gd name="T5" fmla="*/ 74 h 149"/>
                  <a:gd name="T6" fmla="*/ 83 w 237"/>
                  <a:gd name="T7" fmla="*/ 72 h 149"/>
                  <a:gd name="T8" fmla="*/ 93 w 237"/>
                  <a:gd name="T9" fmla="*/ 69 h 149"/>
                  <a:gd name="T10" fmla="*/ 102 w 237"/>
                  <a:gd name="T11" fmla="*/ 64 h 149"/>
                  <a:gd name="T12" fmla="*/ 108 w 237"/>
                  <a:gd name="T13" fmla="*/ 58 h 149"/>
                  <a:gd name="T14" fmla="*/ 114 w 237"/>
                  <a:gd name="T15" fmla="*/ 52 h 149"/>
                  <a:gd name="T16" fmla="*/ 118 w 237"/>
                  <a:gd name="T17" fmla="*/ 45 h 149"/>
                  <a:gd name="T18" fmla="*/ 119 w 237"/>
                  <a:gd name="T19" fmla="*/ 38 h 149"/>
                  <a:gd name="T20" fmla="*/ 119 w 237"/>
                  <a:gd name="T21" fmla="*/ 38 h 149"/>
                  <a:gd name="T22" fmla="*/ 118 w 237"/>
                  <a:gd name="T23" fmla="*/ 30 h 149"/>
                  <a:gd name="T24" fmla="*/ 114 w 237"/>
                  <a:gd name="T25" fmla="*/ 23 h 149"/>
                  <a:gd name="T26" fmla="*/ 108 w 237"/>
                  <a:gd name="T27" fmla="*/ 17 h 149"/>
                  <a:gd name="T28" fmla="*/ 102 w 237"/>
                  <a:gd name="T29" fmla="*/ 11 h 149"/>
                  <a:gd name="T30" fmla="*/ 93 w 237"/>
                  <a:gd name="T31" fmla="*/ 6 h 149"/>
                  <a:gd name="T32" fmla="*/ 83 w 237"/>
                  <a:gd name="T33" fmla="*/ 3 h 149"/>
                  <a:gd name="T34" fmla="*/ 72 w 237"/>
                  <a:gd name="T35" fmla="*/ 1 h 149"/>
                  <a:gd name="T36" fmla="*/ 60 w 237"/>
                  <a:gd name="T37" fmla="*/ 0 h 149"/>
                  <a:gd name="T38" fmla="*/ 60 w 237"/>
                  <a:gd name="T39" fmla="*/ 0 h 149"/>
                  <a:gd name="T40" fmla="*/ 47 w 237"/>
                  <a:gd name="T41" fmla="*/ 1 h 149"/>
                  <a:gd name="T42" fmla="*/ 36 w 237"/>
                  <a:gd name="T43" fmla="*/ 3 h 149"/>
                  <a:gd name="T44" fmla="*/ 26 w 237"/>
                  <a:gd name="T45" fmla="*/ 6 h 149"/>
                  <a:gd name="T46" fmla="*/ 17 w 237"/>
                  <a:gd name="T47" fmla="*/ 11 h 149"/>
                  <a:gd name="T48" fmla="*/ 11 w 237"/>
                  <a:gd name="T49" fmla="*/ 17 h 149"/>
                  <a:gd name="T50" fmla="*/ 5 w 237"/>
                  <a:gd name="T51" fmla="*/ 23 h 149"/>
                  <a:gd name="T52" fmla="*/ 1 w 237"/>
                  <a:gd name="T53" fmla="*/ 30 h 149"/>
                  <a:gd name="T54" fmla="*/ 0 w 237"/>
                  <a:gd name="T55" fmla="*/ 38 h 149"/>
                  <a:gd name="T56" fmla="*/ 0 w 237"/>
                  <a:gd name="T57" fmla="*/ 38 h 149"/>
                  <a:gd name="T58" fmla="*/ 1 w 237"/>
                  <a:gd name="T59" fmla="*/ 45 h 149"/>
                  <a:gd name="T60" fmla="*/ 5 w 237"/>
                  <a:gd name="T61" fmla="*/ 52 h 149"/>
                  <a:gd name="T62" fmla="*/ 11 w 237"/>
                  <a:gd name="T63" fmla="*/ 58 h 149"/>
                  <a:gd name="T64" fmla="*/ 17 w 237"/>
                  <a:gd name="T65" fmla="*/ 64 h 149"/>
                  <a:gd name="T66" fmla="*/ 26 w 237"/>
                  <a:gd name="T67" fmla="*/ 69 h 149"/>
                  <a:gd name="T68" fmla="*/ 36 w 237"/>
                  <a:gd name="T69" fmla="*/ 72 h 149"/>
                  <a:gd name="T70" fmla="*/ 47 w 237"/>
                  <a:gd name="T71" fmla="*/ 74 h 149"/>
                  <a:gd name="T72" fmla="*/ 60 w 237"/>
                  <a:gd name="T73" fmla="*/ 75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8"/>
                    </a:lnTo>
                    <a:lnTo>
                      <a:pt x="216" y="116"/>
                    </a:lnTo>
                    <a:lnTo>
                      <a:pt x="228" y="103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2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2"/>
                    </a:lnTo>
                    <a:lnTo>
                      <a:pt x="34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3"/>
                    </a:lnTo>
                    <a:lnTo>
                      <a:pt x="21" y="116"/>
                    </a:lnTo>
                    <a:lnTo>
                      <a:pt x="34" y="128"/>
                    </a:lnTo>
                    <a:lnTo>
                      <a:pt x="52" y="137"/>
                    </a:lnTo>
                    <a:lnTo>
                      <a:pt x="72" y="144"/>
                    </a:lnTo>
                    <a:lnTo>
                      <a:pt x="94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" name="Freeform 450"/>
              <p:cNvSpPr>
                <a:spLocks/>
              </p:cNvSpPr>
              <p:nvPr/>
            </p:nvSpPr>
            <p:spPr bwMode="auto">
              <a:xfrm>
                <a:off x="3542" y="2249"/>
                <a:ext cx="137" cy="46"/>
              </a:xfrm>
              <a:custGeom>
                <a:avLst/>
                <a:gdLst>
                  <a:gd name="T0" fmla="*/ 137 w 276"/>
                  <a:gd name="T1" fmla="*/ 1 h 92"/>
                  <a:gd name="T2" fmla="*/ 135 w 276"/>
                  <a:gd name="T3" fmla="*/ 14 h 92"/>
                  <a:gd name="T4" fmla="*/ 131 w 276"/>
                  <a:gd name="T5" fmla="*/ 22 h 92"/>
                  <a:gd name="T6" fmla="*/ 126 w 276"/>
                  <a:gd name="T7" fmla="*/ 28 h 92"/>
                  <a:gd name="T8" fmla="*/ 120 w 276"/>
                  <a:gd name="T9" fmla="*/ 34 h 92"/>
                  <a:gd name="T10" fmla="*/ 112 w 276"/>
                  <a:gd name="T11" fmla="*/ 38 h 92"/>
                  <a:gd name="T12" fmla="*/ 103 w 276"/>
                  <a:gd name="T13" fmla="*/ 42 h 92"/>
                  <a:gd name="T14" fmla="*/ 93 w 276"/>
                  <a:gd name="T15" fmla="*/ 44 h 92"/>
                  <a:gd name="T16" fmla="*/ 81 w 276"/>
                  <a:gd name="T17" fmla="*/ 46 h 92"/>
                  <a:gd name="T18" fmla="*/ 69 w 276"/>
                  <a:gd name="T19" fmla="*/ 46 h 92"/>
                  <a:gd name="T20" fmla="*/ 59 w 276"/>
                  <a:gd name="T21" fmla="*/ 46 h 92"/>
                  <a:gd name="T22" fmla="*/ 48 w 276"/>
                  <a:gd name="T23" fmla="*/ 44 h 92"/>
                  <a:gd name="T24" fmla="*/ 38 w 276"/>
                  <a:gd name="T25" fmla="*/ 41 h 92"/>
                  <a:gd name="T26" fmla="*/ 28 w 276"/>
                  <a:gd name="T27" fmla="*/ 37 h 92"/>
                  <a:gd name="T28" fmla="*/ 20 w 276"/>
                  <a:gd name="T29" fmla="*/ 31 h 92"/>
                  <a:gd name="T30" fmla="*/ 12 w 276"/>
                  <a:gd name="T31" fmla="*/ 26 h 92"/>
                  <a:gd name="T32" fmla="*/ 6 w 276"/>
                  <a:gd name="T33" fmla="*/ 20 h 92"/>
                  <a:gd name="T34" fmla="*/ 2 w 276"/>
                  <a:gd name="T35" fmla="*/ 13 h 92"/>
                  <a:gd name="T36" fmla="*/ 0 w 276"/>
                  <a:gd name="T37" fmla="*/ 0 h 92"/>
                  <a:gd name="T38" fmla="*/ 3 w 276"/>
                  <a:gd name="T39" fmla="*/ 7 h 92"/>
                  <a:gd name="T40" fmla="*/ 9 w 276"/>
                  <a:gd name="T41" fmla="*/ 14 h 92"/>
                  <a:gd name="T42" fmla="*/ 16 w 276"/>
                  <a:gd name="T43" fmla="*/ 21 h 92"/>
                  <a:gd name="T44" fmla="*/ 24 w 276"/>
                  <a:gd name="T45" fmla="*/ 26 h 92"/>
                  <a:gd name="T46" fmla="*/ 33 w 276"/>
                  <a:gd name="T47" fmla="*/ 30 h 92"/>
                  <a:gd name="T48" fmla="*/ 44 w 276"/>
                  <a:gd name="T49" fmla="*/ 34 h 92"/>
                  <a:gd name="T50" fmla="*/ 56 w 276"/>
                  <a:gd name="T51" fmla="*/ 36 h 92"/>
                  <a:gd name="T52" fmla="*/ 69 w 276"/>
                  <a:gd name="T53" fmla="*/ 37 h 92"/>
                  <a:gd name="T54" fmla="*/ 81 w 276"/>
                  <a:gd name="T55" fmla="*/ 36 h 92"/>
                  <a:gd name="T56" fmla="*/ 93 w 276"/>
                  <a:gd name="T57" fmla="*/ 34 h 92"/>
                  <a:gd name="T58" fmla="*/ 104 w 276"/>
                  <a:gd name="T59" fmla="*/ 30 h 92"/>
                  <a:gd name="T60" fmla="*/ 113 w 276"/>
                  <a:gd name="T61" fmla="*/ 26 h 92"/>
                  <a:gd name="T62" fmla="*/ 121 w 276"/>
                  <a:gd name="T63" fmla="*/ 22 h 92"/>
                  <a:gd name="T64" fmla="*/ 128 w 276"/>
                  <a:gd name="T65" fmla="*/ 15 h 92"/>
                  <a:gd name="T66" fmla="*/ 133 w 276"/>
                  <a:gd name="T67" fmla="*/ 9 h 92"/>
                  <a:gd name="T68" fmla="*/ 137 w 276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6"/>
                  <a:gd name="T106" fmla="*/ 0 h 92"/>
                  <a:gd name="T107" fmla="*/ 276 w 276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6" h="92">
                    <a:moveTo>
                      <a:pt x="276" y="2"/>
                    </a:moveTo>
                    <a:lnTo>
                      <a:pt x="271" y="29"/>
                    </a:lnTo>
                    <a:lnTo>
                      <a:pt x="264" y="44"/>
                    </a:lnTo>
                    <a:lnTo>
                      <a:pt x="254" y="57"/>
                    </a:lnTo>
                    <a:lnTo>
                      <a:pt x="241" y="67"/>
                    </a:lnTo>
                    <a:lnTo>
                      <a:pt x="226" y="76"/>
                    </a:lnTo>
                    <a:lnTo>
                      <a:pt x="208" y="83"/>
                    </a:lnTo>
                    <a:lnTo>
                      <a:pt x="188" y="88"/>
                    </a:lnTo>
                    <a:lnTo>
                      <a:pt x="164" y="91"/>
                    </a:lnTo>
                    <a:lnTo>
                      <a:pt x="139" y="92"/>
                    </a:lnTo>
                    <a:lnTo>
                      <a:pt x="118" y="91"/>
                    </a:lnTo>
                    <a:lnTo>
                      <a:pt x="97" y="87"/>
                    </a:lnTo>
                    <a:lnTo>
                      <a:pt x="76" y="81"/>
                    </a:lnTo>
                    <a:lnTo>
                      <a:pt x="57" y="73"/>
                    </a:lnTo>
                    <a:lnTo>
                      <a:pt x="40" y="63"/>
                    </a:lnTo>
                    <a:lnTo>
                      <a:pt x="25" y="52"/>
                    </a:lnTo>
                    <a:lnTo>
                      <a:pt x="13" y="40"/>
                    </a:lnTo>
                    <a:lnTo>
                      <a:pt x="5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8" y="29"/>
                    </a:lnTo>
                    <a:lnTo>
                      <a:pt x="32" y="42"/>
                    </a:lnTo>
                    <a:lnTo>
                      <a:pt x="48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3" y="72"/>
                    </a:lnTo>
                    <a:lnTo>
                      <a:pt x="139" y="73"/>
                    </a:lnTo>
                    <a:lnTo>
                      <a:pt x="164" y="72"/>
                    </a:lnTo>
                    <a:lnTo>
                      <a:pt x="187" y="68"/>
                    </a:lnTo>
                    <a:lnTo>
                      <a:pt x="209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8" y="17"/>
                    </a:lnTo>
                    <a:lnTo>
                      <a:pt x="276" y="2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" name="Freeform 451"/>
              <p:cNvSpPr>
                <a:spLocks/>
              </p:cNvSpPr>
              <p:nvPr/>
            </p:nvSpPr>
            <p:spPr bwMode="auto">
              <a:xfrm>
                <a:off x="3538" y="2175"/>
                <a:ext cx="140" cy="87"/>
              </a:xfrm>
              <a:custGeom>
                <a:avLst/>
                <a:gdLst>
                  <a:gd name="T0" fmla="*/ 2 w 279"/>
                  <a:gd name="T1" fmla="*/ 53 h 175"/>
                  <a:gd name="T2" fmla="*/ 6 w 279"/>
                  <a:gd name="T3" fmla="*/ 60 h 175"/>
                  <a:gd name="T4" fmla="*/ 11 w 279"/>
                  <a:gd name="T5" fmla="*/ 67 h 175"/>
                  <a:gd name="T6" fmla="*/ 18 w 279"/>
                  <a:gd name="T7" fmla="*/ 73 h 175"/>
                  <a:gd name="T8" fmla="*/ 26 w 279"/>
                  <a:gd name="T9" fmla="*/ 77 h 175"/>
                  <a:gd name="T10" fmla="*/ 36 w 279"/>
                  <a:gd name="T11" fmla="*/ 81 h 175"/>
                  <a:gd name="T12" fmla="*/ 47 w 279"/>
                  <a:gd name="T13" fmla="*/ 85 h 175"/>
                  <a:gd name="T14" fmla="*/ 58 w 279"/>
                  <a:gd name="T15" fmla="*/ 87 h 175"/>
                  <a:gd name="T16" fmla="*/ 70 w 279"/>
                  <a:gd name="T17" fmla="*/ 87 h 175"/>
                  <a:gd name="T18" fmla="*/ 83 w 279"/>
                  <a:gd name="T19" fmla="*/ 87 h 175"/>
                  <a:gd name="T20" fmla="*/ 94 w 279"/>
                  <a:gd name="T21" fmla="*/ 84 h 175"/>
                  <a:gd name="T22" fmla="*/ 105 w 279"/>
                  <a:gd name="T23" fmla="*/ 81 h 175"/>
                  <a:gd name="T24" fmla="*/ 115 w 279"/>
                  <a:gd name="T25" fmla="*/ 77 h 175"/>
                  <a:gd name="T26" fmla="*/ 124 w 279"/>
                  <a:gd name="T27" fmla="*/ 72 h 175"/>
                  <a:gd name="T28" fmla="*/ 130 w 279"/>
                  <a:gd name="T29" fmla="*/ 65 h 175"/>
                  <a:gd name="T30" fmla="*/ 135 w 279"/>
                  <a:gd name="T31" fmla="*/ 59 h 175"/>
                  <a:gd name="T32" fmla="*/ 139 w 279"/>
                  <a:gd name="T33" fmla="*/ 52 h 175"/>
                  <a:gd name="T34" fmla="*/ 139 w 279"/>
                  <a:gd name="T35" fmla="*/ 49 h 175"/>
                  <a:gd name="T36" fmla="*/ 139 w 279"/>
                  <a:gd name="T37" fmla="*/ 47 h 175"/>
                  <a:gd name="T38" fmla="*/ 140 w 279"/>
                  <a:gd name="T39" fmla="*/ 46 h 175"/>
                  <a:gd name="T40" fmla="*/ 140 w 279"/>
                  <a:gd name="T41" fmla="*/ 43 h 175"/>
                  <a:gd name="T42" fmla="*/ 139 w 279"/>
                  <a:gd name="T43" fmla="*/ 35 h 175"/>
                  <a:gd name="T44" fmla="*/ 135 w 279"/>
                  <a:gd name="T45" fmla="*/ 26 h 175"/>
                  <a:gd name="T46" fmla="*/ 128 w 279"/>
                  <a:gd name="T47" fmla="*/ 19 h 175"/>
                  <a:gd name="T48" fmla="*/ 120 w 279"/>
                  <a:gd name="T49" fmla="*/ 12 h 175"/>
                  <a:gd name="T50" fmla="*/ 109 w 279"/>
                  <a:gd name="T51" fmla="*/ 7 h 175"/>
                  <a:gd name="T52" fmla="*/ 97 w 279"/>
                  <a:gd name="T53" fmla="*/ 3 h 175"/>
                  <a:gd name="T54" fmla="*/ 84 w 279"/>
                  <a:gd name="T55" fmla="*/ 1 h 175"/>
                  <a:gd name="T56" fmla="*/ 70 w 279"/>
                  <a:gd name="T57" fmla="*/ 0 h 175"/>
                  <a:gd name="T58" fmla="*/ 56 w 279"/>
                  <a:gd name="T59" fmla="*/ 1 h 175"/>
                  <a:gd name="T60" fmla="*/ 43 w 279"/>
                  <a:gd name="T61" fmla="*/ 3 h 175"/>
                  <a:gd name="T62" fmla="*/ 31 w 279"/>
                  <a:gd name="T63" fmla="*/ 7 h 175"/>
                  <a:gd name="T64" fmla="*/ 21 w 279"/>
                  <a:gd name="T65" fmla="*/ 12 h 175"/>
                  <a:gd name="T66" fmla="*/ 12 w 279"/>
                  <a:gd name="T67" fmla="*/ 19 h 175"/>
                  <a:gd name="T68" fmla="*/ 6 w 279"/>
                  <a:gd name="T69" fmla="*/ 26 h 175"/>
                  <a:gd name="T70" fmla="*/ 1 w 279"/>
                  <a:gd name="T71" fmla="*/ 35 h 175"/>
                  <a:gd name="T72" fmla="*/ 0 w 279"/>
                  <a:gd name="T73" fmla="*/ 43 h 175"/>
                  <a:gd name="T74" fmla="*/ 0 w 279"/>
                  <a:gd name="T75" fmla="*/ 46 h 175"/>
                  <a:gd name="T76" fmla="*/ 1 w 279"/>
                  <a:gd name="T77" fmla="*/ 49 h 175"/>
                  <a:gd name="T78" fmla="*/ 2 w 279"/>
                  <a:gd name="T79" fmla="*/ 51 h 175"/>
                  <a:gd name="T80" fmla="*/ 2 w 279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1" y="163"/>
                    </a:lnTo>
                    <a:lnTo>
                      <a:pt x="93" y="170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8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0" y="131"/>
                    </a:lnTo>
                    <a:lnTo>
                      <a:pt x="270" y="118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2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8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2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" name="Freeform 452"/>
              <p:cNvSpPr>
                <a:spLocks/>
              </p:cNvSpPr>
              <p:nvPr/>
            </p:nvSpPr>
            <p:spPr bwMode="auto">
              <a:xfrm>
                <a:off x="3538" y="2175"/>
                <a:ext cx="140" cy="87"/>
              </a:xfrm>
              <a:custGeom>
                <a:avLst/>
                <a:gdLst>
                  <a:gd name="T0" fmla="*/ 2 w 279"/>
                  <a:gd name="T1" fmla="*/ 53 h 175"/>
                  <a:gd name="T2" fmla="*/ 2 w 279"/>
                  <a:gd name="T3" fmla="*/ 53 h 175"/>
                  <a:gd name="T4" fmla="*/ 6 w 279"/>
                  <a:gd name="T5" fmla="*/ 60 h 175"/>
                  <a:gd name="T6" fmla="*/ 11 w 279"/>
                  <a:gd name="T7" fmla="*/ 67 h 175"/>
                  <a:gd name="T8" fmla="*/ 18 w 279"/>
                  <a:gd name="T9" fmla="*/ 73 h 175"/>
                  <a:gd name="T10" fmla="*/ 26 w 279"/>
                  <a:gd name="T11" fmla="*/ 77 h 175"/>
                  <a:gd name="T12" fmla="*/ 36 w 279"/>
                  <a:gd name="T13" fmla="*/ 81 h 175"/>
                  <a:gd name="T14" fmla="*/ 47 w 279"/>
                  <a:gd name="T15" fmla="*/ 85 h 175"/>
                  <a:gd name="T16" fmla="*/ 58 w 279"/>
                  <a:gd name="T17" fmla="*/ 87 h 175"/>
                  <a:gd name="T18" fmla="*/ 70 w 279"/>
                  <a:gd name="T19" fmla="*/ 87 h 175"/>
                  <a:gd name="T20" fmla="*/ 70 w 279"/>
                  <a:gd name="T21" fmla="*/ 87 h 175"/>
                  <a:gd name="T22" fmla="*/ 83 w 279"/>
                  <a:gd name="T23" fmla="*/ 87 h 175"/>
                  <a:gd name="T24" fmla="*/ 94 w 279"/>
                  <a:gd name="T25" fmla="*/ 84 h 175"/>
                  <a:gd name="T26" fmla="*/ 105 w 279"/>
                  <a:gd name="T27" fmla="*/ 81 h 175"/>
                  <a:gd name="T28" fmla="*/ 115 w 279"/>
                  <a:gd name="T29" fmla="*/ 77 h 175"/>
                  <a:gd name="T30" fmla="*/ 124 w 279"/>
                  <a:gd name="T31" fmla="*/ 72 h 175"/>
                  <a:gd name="T32" fmla="*/ 130 w 279"/>
                  <a:gd name="T33" fmla="*/ 65 h 175"/>
                  <a:gd name="T34" fmla="*/ 135 w 279"/>
                  <a:gd name="T35" fmla="*/ 59 h 175"/>
                  <a:gd name="T36" fmla="*/ 139 w 279"/>
                  <a:gd name="T37" fmla="*/ 52 h 175"/>
                  <a:gd name="T38" fmla="*/ 139 w 279"/>
                  <a:gd name="T39" fmla="*/ 52 h 175"/>
                  <a:gd name="T40" fmla="*/ 139 w 279"/>
                  <a:gd name="T41" fmla="*/ 49 h 175"/>
                  <a:gd name="T42" fmla="*/ 139 w 279"/>
                  <a:gd name="T43" fmla="*/ 47 h 175"/>
                  <a:gd name="T44" fmla="*/ 140 w 279"/>
                  <a:gd name="T45" fmla="*/ 46 h 175"/>
                  <a:gd name="T46" fmla="*/ 140 w 279"/>
                  <a:gd name="T47" fmla="*/ 43 h 175"/>
                  <a:gd name="T48" fmla="*/ 140 w 279"/>
                  <a:gd name="T49" fmla="*/ 43 h 175"/>
                  <a:gd name="T50" fmla="*/ 139 w 279"/>
                  <a:gd name="T51" fmla="*/ 35 h 175"/>
                  <a:gd name="T52" fmla="*/ 135 w 279"/>
                  <a:gd name="T53" fmla="*/ 26 h 175"/>
                  <a:gd name="T54" fmla="*/ 128 w 279"/>
                  <a:gd name="T55" fmla="*/ 19 h 175"/>
                  <a:gd name="T56" fmla="*/ 120 w 279"/>
                  <a:gd name="T57" fmla="*/ 12 h 175"/>
                  <a:gd name="T58" fmla="*/ 109 w 279"/>
                  <a:gd name="T59" fmla="*/ 7 h 175"/>
                  <a:gd name="T60" fmla="*/ 97 w 279"/>
                  <a:gd name="T61" fmla="*/ 3 h 175"/>
                  <a:gd name="T62" fmla="*/ 84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56 w 279"/>
                  <a:gd name="T69" fmla="*/ 1 h 175"/>
                  <a:gd name="T70" fmla="*/ 43 w 279"/>
                  <a:gd name="T71" fmla="*/ 3 h 175"/>
                  <a:gd name="T72" fmla="*/ 31 w 279"/>
                  <a:gd name="T73" fmla="*/ 7 h 175"/>
                  <a:gd name="T74" fmla="*/ 21 w 279"/>
                  <a:gd name="T75" fmla="*/ 12 h 175"/>
                  <a:gd name="T76" fmla="*/ 12 w 279"/>
                  <a:gd name="T77" fmla="*/ 19 h 175"/>
                  <a:gd name="T78" fmla="*/ 6 w 279"/>
                  <a:gd name="T79" fmla="*/ 26 h 175"/>
                  <a:gd name="T80" fmla="*/ 1 w 279"/>
                  <a:gd name="T81" fmla="*/ 35 h 175"/>
                  <a:gd name="T82" fmla="*/ 0 w 279"/>
                  <a:gd name="T83" fmla="*/ 43 h 175"/>
                  <a:gd name="T84" fmla="*/ 0 w 279"/>
                  <a:gd name="T85" fmla="*/ 43 h 175"/>
                  <a:gd name="T86" fmla="*/ 0 w 279"/>
                  <a:gd name="T87" fmla="*/ 46 h 175"/>
                  <a:gd name="T88" fmla="*/ 1 w 279"/>
                  <a:gd name="T89" fmla="*/ 49 h 175"/>
                  <a:gd name="T90" fmla="*/ 2 w 279"/>
                  <a:gd name="T91" fmla="*/ 51 h 175"/>
                  <a:gd name="T92" fmla="*/ 2 w 279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1" y="163"/>
                    </a:lnTo>
                    <a:lnTo>
                      <a:pt x="93" y="170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8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0" y="131"/>
                    </a:lnTo>
                    <a:lnTo>
                      <a:pt x="270" y="118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2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8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2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6" name="Freeform 453"/>
              <p:cNvSpPr>
                <a:spLocks/>
              </p:cNvSpPr>
              <p:nvPr/>
            </p:nvSpPr>
            <p:spPr bwMode="auto">
              <a:xfrm>
                <a:off x="3549" y="2182"/>
                <a:ext cx="118" cy="75"/>
              </a:xfrm>
              <a:custGeom>
                <a:avLst/>
                <a:gdLst>
                  <a:gd name="T0" fmla="*/ 59 w 238"/>
                  <a:gd name="T1" fmla="*/ 75 h 148"/>
                  <a:gd name="T2" fmla="*/ 71 w 238"/>
                  <a:gd name="T3" fmla="*/ 74 h 148"/>
                  <a:gd name="T4" fmla="*/ 82 w 238"/>
                  <a:gd name="T5" fmla="*/ 72 h 148"/>
                  <a:gd name="T6" fmla="*/ 92 w 238"/>
                  <a:gd name="T7" fmla="*/ 69 h 148"/>
                  <a:gd name="T8" fmla="*/ 101 w 238"/>
                  <a:gd name="T9" fmla="*/ 64 h 148"/>
                  <a:gd name="T10" fmla="*/ 108 w 238"/>
                  <a:gd name="T11" fmla="*/ 58 h 148"/>
                  <a:gd name="T12" fmla="*/ 113 w 238"/>
                  <a:gd name="T13" fmla="*/ 52 h 148"/>
                  <a:gd name="T14" fmla="*/ 117 w 238"/>
                  <a:gd name="T15" fmla="*/ 45 h 148"/>
                  <a:gd name="T16" fmla="*/ 118 w 238"/>
                  <a:gd name="T17" fmla="*/ 38 h 148"/>
                  <a:gd name="T18" fmla="*/ 117 w 238"/>
                  <a:gd name="T19" fmla="*/ 30 h 148"/>
                  <a:gd name="T20" fmla="*/ 113 w 238"/>
                  <a:gd name="T21" fmla="*/ 23 h 148"/>
                  <a:gd name="T22" fmla="*/ 108 w 238"/>
                  <a:gd name="T23" fmla="*/ 16 h 148"/>
                  <a:gd name="T24" fmla="*/ 101 w 238"/>
                  <a:gd name="T25" fmla="*/ 11 h 148"/>
                  <a:gd name="T26" fmla="*/ 92 w 238"/>
                  <a:gd name="T27" fmla="*/ 7 h 148"/>
                  <a:gd name="T28" fmla="*/ 82 w 238"/>
                  <a:gd name="T29" fmla="*/ 3 h 148"/>
                  <a:gd name="T30" fmla="*/ 71 w 238"/>
                  <a:gd name="T31" fmla="*/ 1 h 148"/>
                  <a:gd name="T32" fmla="*/ 59 w 238"/>
                  <a:gd name="T33" fmla="*/ 0 h 148"/>
                  <a:gd name="T34" fmla="*/ 47 w 238"/>
                  <a:gd name="T35" fmla="*/ 1 h 148"/>
                  <a:gd name="T36" fmla="*/ 36 w 238"/>
                  <a:gd name="T37" fmla="*/ 3 h 148"/>
                  <a:gd name="T38" fmla="*/ 26 w 238"/>
                  <a:gd name="T39" fmla="*/ 7 h 148"/>
                  <a:gd name="T40" fmla="*/ 17 w 238"/>
                  <a:gd name="T41" fmla="*/ 11 h 148"/>
                  <a:gd name="T42" fmla="*/ 10 w 238"/>
                  <a:gd name="T43" fmla="*/ 16 h 148"/>
                  <a:gd name="T44" fmla="*/ 4 w 238"/>
                  <a:gd name="T45" fmla="*/ 23 h 148"/>
                  <a:gd name="T46" fmla="*/ 1 w 238"/>
                  <a:gd name="T47" fmla="*/ 30 h 148"/>
                  <a:gd name="T48" fmla="*/ 0 w 238"/>
                  <a:gd name="T49" fmla="*/ 38 h 148"/>
                  <a:gd name="T50" fmla="*/ 1 w 238"/>
                  <a:gd name="T51" fmla="*/ 45 h 148"/>
                  <a:gd name="T52" fmla="*/ 4 w 238"/>
                  <a:gd name="T53" fmla="*/ 52 h 148"/>
                  <a:gd name="T54" fmla="*/ 10 w 238"/>
                  <a:gd name="T55" fmla="*/ 58 h 148"/>
                  <a:gd name="T56" fmla="*/ 17 w 238"/>
                  <a:gd name="T57" fmla="*/ 64 h 148"/>
                  <a:gd name="T58" fmla="*/ 26 w 238"/>
                  <a:gd name="T59" fmla="*/ 69 h 148"/>
                  <a:gd name="T60" fmla="*/ 36 w 238"/>
                  <a:gd name="T61" fmla="*/ 72 h 148"/>
                  <a:gd name="T62" fmla="*/ 47 w 238"/>
                  <a:gd name="T63" fmla="*/ 74 h 148"/>
                  <a:gd name="T64" fmla="*/ 59 w 238"/>
                  <a:gd name="T65" fmla="*/ 75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8"/>
                  <a:gd name="T101" fmla="*/ 238 w 238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8">
                    <a:moveTo>
                      <a:pt x="119" y="148"/>
                    </a:moveTo>
                    <a:lnTo>
                      <a:pt x="143" y="147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6"/>
                    </a:lnTo>
                    <a:lnTo>
                      <a:pt x="217" y="115"/>
                    </a:lnTo>
                    <a:lnTo>
                      <a:pt x="228" y="102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7" y="32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2"/>
                    </a:lnTo>
                    <a:lnTo>
                      <a:pt x="9" y="45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9" y="102"/>
                    </a:lnTo>
                    <a:lnTo>
                      <a:pt x="21" y="115"/>
                    </a:lnTo>
                    <a:lnTo>
                      <a:pt x="35" y="126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5" y="147"/>
                    </a:lnTo>
                    <a:lnTo>
                      <a:pt x="119" y="148"/>
                    </a:lnTo>
                    <a:close/>
                  </a:path>
                </a:pathLst>
              </a:custGeom>
              <a:solidFill>
                <a:srgbClr val="000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7" name="Freeform 454"/>
              <p:cNvSpPr>
                <a:spLocks/>
              </p:cNvSpPr>
              <p:nvPr/>
            </p:nvSpPr>
            <p:spPr bwMode="auto">
              <a:xfrm>
                <a:off x="3549" y="2182"/>
                <a:ext cx="118" cy="75"/>
              </a:xfrm>
              <a:custGeom>
                <a:avLst/>
                <a:gdLst>
                  <a:gd name="T0" fmla="*/ 59 w 238"/>
                  <a:gd name="T1" fmla="*/ 75 h 148"/>
                  <a:gd name="T2" fmla="*/ 59 w 238"/>
                  <a:gd name="T3" fmla="*/ 75 h 148"/>
                  <a:gd name="T4" fmla="*/ 71 w 238"/>
                  <a:gd name="T5" fmla="*/ 74 h 148"/>
                  <a:gd name="T6" fmla="*/ 82 w 238"/>
                  <a:gd name="T7" fmla="*/ 72 h 148"/>
                  <a:gd name="T8" fmla="*/ 92 w 238"/>
                  <a:gd name="T9" fmla="*/ 69 h 148"/>
                  <a:gd name="T10" fmla="*/ 101 w 238"/>
                  <a:gd name="T11" fmla="*/ 64 h 148"/>
                  <a:gd name="T12" fmla="*/ 108 w 238"/>
                  <a:gd name="T13" fmla="*/ 58 h 148"/>
                  <a:gd name="T14" fmla="*/ 113 w 238"/>
                  <a:gd name="T15" fmla="*/ 52 h 148"/>
                  <a:gd name="T16" fmla="*/ 117 w 238"/>
                  <a:gd name="T17" fmla="*/ 45 h 148"/>
                  <a:gd name="T18" fmla="*/ 118 w 238"/>
                  <a:gd name="T19" fmla="*/ 38 h 148"/>
                  <a:gd name="T20" fmla="*/ 118 w 238"/>
                  <a:gd name="T21" fmla="*/ 38 h 148"/>
                  <a:gd name="T22" fmla="*/ 117 w 238"/>
                  <a:gd name="T23" fmla="*/ 30 h 148"/>
                  <a:gd name="T24" fmla="*/ 113 w 238"/>
                  <a:gd name="T25" fmla="*/ 23 h 148"/>
                  <a:gd name="T26" fmla="*/ 108 w 238"/>
                  <a:gd name="T27" fmla="*/ 16 h 148"/>
                  <a:gd name="T28" fmla="*/ 101 w 238"/>
                  <a:gd name="T29" fmla="*/ 11 h 148"/>
                  <a:gd name="T30" fmla="*/ 92 w 238"/>
                  <a:gd name="T31" fmla="*/ 7 h 148"/>
                  <a:gd name="T32" fmla="*/ 82 w 238"/>
                  <a:gd name="T33" fmla="*/ 3 h 148"/>
                  <a:gd name="T34" fmla="*/ 71 w 238"/>
                  <a:gd name="T35" fmla="*/ 1 h 148"/>
                  <a:gd name="T36" fmla="*/ 59 w 238"/>
                  <a:gd name="T37" fmla="*/ 0 h 148"/>
                  <a:gd name="T38" fmla="*/ 59 w 238"/>
                  <a:gd name="T39" fmla="*/ 0 h 148"/>
                  <a:gd name="T40" fmla="*/ 47 w 238"/>
                  <a:gd name="T41" fmla="*/ 1 h 148"/>
                  <a:gd name="T42" fmla="*/ 36 w 238"/>
                  <a:gd name="T43" fmla="*/ 3 h 148"/>
                  <a:gd name="T44" fmla="*/ 26 w 238"/>
                  <a:gd name="T45" fmla="*/ 7 h 148"/>
                  <a:gd name="T46" fmla="*/ 17 w 238"/>
                  <a:gd name="T47" fmla="*/ 11 h 148"/>
                  <a:gd name="T48" fmla="*/ 10 w 238"/>
                  <a:gd name="T49" fmla="*/ 16 h 148"/>
                  <a:gd name="T50" fmla="*/ 4 w 238"/>
                  <a:gd name="T51" fmla="*/ 23 h 148"/>
                  <a:gd name="T52" fmla="*/ 1 w 238"/>
                  <a:gd name="T53" fmla="*/ 30 h 148"/>
                  <a:gd name="T54" fmla="*/ 0 w 238"/>
                  <a:gd name="T55" fmla="*/ 38 h 148"/>
                  <a:gd name="T56" fmla="*/ 0 w 238"/>
                  <a:gd name="T57" fmla="*/ 38 h 148"/>
                  <a:gd name="T58" fmla="*/ 1 w 238"/>
                  <a:gd name="T59" fmla="*/ 45 h 148"/>
                  <a:gd name="T60" fmla="*/ 4 w 238"/>
                  <a:gd name="T61" fmla="*/ 52 h 148"/>
                  <a:gd name="T62" fmla="*/ 10 w 238"/>
                  <a:gd name="T63" fmla="*/ 58 h 148"/>
                  <a:gd name="T64" fmla="*/ 17 w 238"/>
                  <a:gd name="T65" fmla="*/ 64 h 148"/>
                  <a:gd name="T66" fmla="*/ 26 w 238"/>
                  <a:gd name="T67" fmla="*/ 69 h 148"/>
                  <a:gd name="T68" fmla="*/ 36 w 238"/>
                  <a:gd name="T69" fmla="*/ 72 h 148"/>
                  <a:gd name="T70" fmla="*/ 47 w 238"/>
                  <a:gd name="T71" fmla="*/ 74 h 148"/>
                  <a:gd name="T72" fmla="*/ 59 w 238"/>
                  <a:gd name="T73" fmla="*/ 75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8"/>
                  <a:gd name="T113" fmla="*/ 238 w 238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8">
                    <a:moveTo>
                      <a:pt x="119" y="148"/>
                    </a:moveTo>
                    <a:lnTo>
                      <a:pt x="119" y="148"/>
                    </a:lnTo>
                    <a:lnTo>
                      <a:pt x="143" y="147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6"/>
                    </a:lnTo>
                    <a:lnTo>
                      <a:pt x="217" y="115"/>
                    </a:lnTo>
                    <a:lnTo>
                      <a:pt x="228" y="102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7" y="32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2"/>
                    </a:lnTo>
                    <a:lnTo>
                      <a:pt x="9" y="45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9" y="102"/>
                    </a:lnTo>
                    <a:lnTo>
                      <a:pt x="21" y="115"/>
                    </a:lnTo>
                    <a:lnTo>
                      <a:pt x="35" y="126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5" y="147"/>
                    </a:lnTo>
                    <a:lnTo>
                      <a:pt x="119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8" name="Freeform 455"/>
              <p:cNvSpPr>
                <a:spLocks/>
              </p:cNvSpPr>
              <p:nvPr/>
            </p:nvSpPr>
            <p:spPr bwMode="auto">
              <a:xfrm>
                <a:off x="3539" y="2226"/>
                <a:ext cx="138" cy="46"/>
              </a:xfrm>
              <a:custGeom>
                <a:avLst/>
                <a:gdLst>
                  <a:gd name="T0" fmla="*/ 138 w 275"/>
                  <a:gd name="T1" fmla="*/ 1 h 92"/>
                  <a:gd name="T2" fmla="*/ 135 w 275"/>
                  <a:gd name="T3" fmla="*/ 14 h 92"/>
                  <a:gd name="T4" fmla="*/ 131 w 275"/>
                  <a:gd name="T5" fmla="*/ 22 h 92"/>
                  <a:gd name="T6" fmla="*/ 126 w 275"/>
                  <a:gd name="T7" fmla="*/ 28 h 92"/>
                  <a:gd name="T8" fmla="*/ 120 w 275"/>
                  <a:gd name="T9" fmla="*/ 34 h 92"/>
                  <a:gd name="T10" fmla="*/ 112 w 275"/>
                  <a:gd name="T11" fmla="*/ 38 h 92"/>
                  <a:gd name="T12" fmla="*/ 104 w 275"/>
                  <a:gd name="T13" fmla="*/ 42 h 92"/>
                  <a:gd name="T14" fmla="*/ 93 w 275"/>
                  <a:gd name="T15" fmla="*/ 44 h 92"/>
                  <a:gd name="T16" fmla="*/ 82 w 275"/>
                  <a:gd name="T17" fmla="*/ 46 h 92"/>
                  <a:gd name="T18" fmla="*/ 69 w 275"/>
                  <a:gd name="T19" fmla="*/ 46 h 92"/>
                  <a:gd name="T20" fmla="*/ 59 w 275"/>
                  <a:gd name="T21" fmla="*/ 46 h 92"/>
                  <a:gd name="T22" fmla="*/ 48 w 275"/>
                  <a:gd name="T23" fmla="*/ 44 h 92"/>
                  <a:gd name="T24" fmla="*/ 38 w 275"/>
                  <a:gd name="T25" fmla="*/ 41 h 92"/>
                  <a:gd name="T26" fmla="*/ 28 w 275"/>
                  <a:gd name="T27" fmla="*/ 37 h 92"/>
                  <a:gd name="T28" fmla="*/ 19 w 275"/>
                  <a:gd name="T29" fmla="*/ 31 h 92"/>
                  <a:gd name="T30" fmla="*/ 12 w 275"/>
                  <a:gd name="T31" fmla="*/ 26 h 92"/>
                  <a:gd name="T32" fmla="*/ 6 w 275"/>
                  <a:gd name="T33" fmla="*/ 20 h 92"/>
                  <a:gd name="T34" fmla="*/ 2 w 275"/>
                  <a:gd name="T35" fmla="*/ 13 h 92"/>
                  <a:gd name="T36" fmla="*/ 0 w 275"/>
                  <a:gd name="T37" fmla="*/ 0 h 92"/>
                  <a:gd name="T38" fmla="*/ 4 w 275"/>
                  <a:gd name="T39" fmla="*/ 7 h 92"/>
                  <a:gd name="T40" fmla="*/ 9 w 275"/>
                  <a:gd name="T41" fmla="*/ 14 h 92"/>
                  <a:gd name="T42" fmla="*/ 16 w 275"/>
                  <a:gd name="T43" fmla="*/ 21 h 92"/>
                  <a:gd name="T44" fmla="*/ 24 w 275"/>
                  <a:gd name="T45" fmla="*/ 26 h 92"/>
                  <a:gd name="T46" fmla="*/ 34 w 275"/>
                  <a:gd name="T47" fmla="*/ 30 h 92"/>
                  <a:gd name="T48" fmla="*/ 45 w 275"/>
                  <a:gd name="T49" fmla="*/ 34 h 92"/>
                  <a:gd name="T50" fmla="*/ 57 w 275"/>
                  <a:gd name="T51" fmla="*/ 36 h 92"/>
                  <a:gd name="T52" fmla="*/ 69 w 275"/>
                  <a:gd name="T53" fmla="*/ 37 h 92"/>
                  <a:gd name="T54" fmla="*/ 82 w 275"/>
                  <a:gd name="T55" fmla="*/ 36 h 92"/>
                  <a:gd name="T56" fmla="*/ 93 w 275"/>
                  <a:gd name="T57" fmla="*/ 34 h 92"/>
                  <a:gd name="T58" fmla="*/ 104 w 275"/>
                  <a:gd name="T59" fmla="*/ 30 h 92"/>
                  <a:gd name="T60" fmla="*/ 114 w 275"/>
                  <a:gd name="T61" fmla="*/ 26 h 92"/>
                  <a:gd name="T62" fmla="*/ 122 w 275"/>
                  <a:gd name="T63" fmla="*/ 22 h 92"/>
                  <a:gd name="T64" fmla="*/ 129 w 275"/>
                  <a:gd name="T65" fmla="*/ 15 h 92"/>
                  <a:gd name="T66" fmla="*/ 134 w 275"/>
                  <a:gd name="T67" fmla="*/ 8 h 92"/>
                  <a:gd name="T68" fmla="*/ 138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275" y="2"/>
                    </a:moveTo>
                    <a:lnTo>
                      <a:pt x="269" y="29"/>
                    </a:lnTo>
                    <a:lnTo>
                      <a:pt x="262" y="44"/>
                    </a:lnTo>
                    <a:lnTo>
                      <a:pt x="252" y="57"/>
                    </a:lnTo>
                    <a:lnTo>
                      <a:pt x="239" y="67"/>
                    </a:lnTo>
                    <a:lnTo>
                      <a:pt x="224" y="76"/>
                    </a:lnTo>
                    <a:lnTo>
                      <a:pt x="207" y="83"/>
                    </a:lnTo>
                    <a:lnTo>
                      <a:pt x="186" y="88"/>
                    </a:lnTo>
                    <a:lnTo>
                      <a:pt x="163" y="91"/>
                    </a:lnTo>
                    <a:lnTo>
                      <a:pt x="138" y="92"/>
                    </a:lnTo>
                    <a:lnTo>
                      <a:pt x="117" y="91"/>
                    </a:lnTo>
                    <a:lnTo>
                      <a:pt x="95" y="87"/>
                    </a:lnTo>
                    <a:lnTo>
                      <a:pt x="75" y="81"/>
                    </a:lnTo>
                    <a:lnTo>
                      <a:pt x="55" y="73"/>
                    </a:lnTo>
                    <a:lnTo>
                      <a:pt x="38" y="63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1" y="42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3" y="72"/>
                    </a:lnTo>
                    <a:lnTo>
                      <a:pt x="138" y="73"/>
                    </a:lnTo>
                    <a:lnTo>
                      <a:pt x="163" y="72"/>
                    </a:lnTo>
                    <a:lnTo>
                      <a:pt x="186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5" y="2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9" name="Freeform 456"/>
              <p:cNvSpPr>
                <a:spLocks/>
              </p:cNvSpPr>
              <p:nvPr/>
            </p:nvSpPr>
            <p:spPr bwMode="auto">
              <a:xfrm>
                <a:off x="3554" y="2184"/>
                <a:ext cx="106" cy="71"/>
              </a:xfrm>
              <a:custGeom>
                <a:avLst/>
                <a:gdLst>
                  <a:gd name="T0" fmla="*/ 106 w 211"/>
                  <a:gd name="T1" fmla="*/ 36 h 142"/>
                  <a:gd name="T2" fmla="*/ 104 w 211"/>
                  <a:gd name="T3" fmla="*/ 29 h 142"/>
                  <a:gd name="T4" fmla="*/ 102 w 211"/>
                  <a:gd name="T5" fmla="*/ 22 h 142"/>
                  <a:gd name="T6" fmla="*/ 96 w 211"/>
                  <a:gd name="T7" fmla="*/ 15 h 142"/>
                  <a:gd name="T8" fmla="*/ 90 w 211"/>
                  <a:gd name="T9" fmla="*/ 10 h 142"/>
                  <a:gd name="T10" fmla="*/ 82 w 211"/>
                  <a:gd name="T11" fmla="*/ 6 h 142"/>
                  <a:gd name="T12" fmla="*/ 73 w 211"/>
                  <a:gd name="T13" fmla="*/ 3 h 142"/>
                  <a:gd name="T14" fmla="*/ 63 w 211"/>
                  <a:gd name="T15" fmla="*/ 1 h 142"/>
                  <a:gd name="T16" fmla="*/ 53 w 211"/>
                  <a:gd name="T17" fmla="*/ 0 h 142"/>
                  <a:gd name="T18" fmla="*/ 42 w 211"/>
                  <a:gd name="T19" fmla="*/ 1 h 142"/>
                  <a:gd name="T20" fmla="*/ 32 w 211"/>
                  <a:gd name="T21" fmla="*/ 3 h 142"/>
                  <a:gd name="T22" fmla="*/ 23 w 211"/>
                  <a:gd name="T23" fmla="*/ 6 h 142"/>
                  <a:gd name="T24" fmla="*/ 16 w 211"/>
                  <a:gd name="T25" fmla="*/ 10 h 142"/>
                  <a:gd name="T26" fmla="*/ 9 w 211"/>
                  <a:gd name="T27" fmla="*/ 15 h 142"/>
                  <a:gd name="T28" fmla="*/ 4 w 211"/>
                  <a:gd name="T29" fmla="*/ 22 h 142"/>
                  <a:gd name="T30" fmla="*/ 1 w 211"/>
                  <a:gd name="T31" fmla="*/ 29 h 142"/>
                  <a:gd name="T32" fmla="*/ 0 w 211"/>
                  <a:gd name="T33" fmla="*/ 36 h 142"/>
                  <a:gd name="T34" fmla="*/ 1 w 211"/>
                  <a:gd name="T35" fmla="*/ 43 h 142"/>
                  <a:gd name="T36" fmla="*/ 4 w 211"/>
                  <a:gd name="T37" fmla="*/ 49 h 142"/>
                  <a:gd name="T38" fmla="*/ 9 w 211"/>
                  <a:gd name="T39" fmla="*/ 55 h 142"/>
                  <a:gd name="T40" fmla="*/ 16 w 211"/>
                  <a:gd name="T41" fmla="*/ 60 h 142"/>
                  <a:gd name="T42" fmla="*/ 23 w 211"/>
                  <a:gd name="T43" fmla="*/ 65 h 142"/>
                  <a:gd name="T44" fmla="*/ 32 w 211"/>
                  <a:gd name="T45" fmla="*/ 68 h 142"/>
                  <a:gd name="T46" fmla="*/ 42 w 211"/>
                  <a:gd name="T47" fmla="*/ 71 h 142"/>
                  <a:gd name="T48" fmla="*/ 53 w 211"/>
                  <a:gd name="T49" fmla="*/ 71 h 142"/>
                  <a:gd name="T50" fmla="*/ 63 w 211"/>
                  <a:gd name="T51" fmla="*/ 71 h 142"/>
                  <a:gd name="T52" fmla="*/ 73 w 211"/>
                  <a:gd name="T53" fmla="*/ 68 h 142"/>
                  <a:gd name="T54" fmla="*/ 82 w 211"/>
                  <a:gd name="T55" fmla="*/ 65 h 142"/>
                  <a:gd name="T56" fmla="*/ 90 w 211"/>
                  <a:gd name="T57" fmla="*/ 60 h 142"/>
                  <a:gd name="T58" fmla="*/ 96 w 211"/>
                  <a:gd name="T59" fmla="*/ 55 h 142"/>
                  <a:gd name="T60" fmla="*/ 102 w 211"/>
                  <a:gd name="T61" fmla="*/ 49 h 142"/>
                  <a:gd name="T62" fmla="*/ 104 w 211"/>
                  <a:gd name="T63" fmla="*/ 43 h 142"/>
                  <a:gd name="T64" fmla="*/ 106 w 211"/>
                  <a:gd name="T65" fmla="*/ 36 h 1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1"/>
                  <a:gd name="T100" fmla="*/ 0 h 142"/>
                  <a:gd name="T101" fmla="*/ 211 w 211"/>
                  <a:gd name="T102" fmla="*/ 142 h 1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1" h="142">
                    <a:moveTo>
                      <a:pt x="211" y="72"/>
                    </a:moveTo>
                    <a:lnTo>
                      <a:pt x="208" y="58"/>
                    </a:lnTo>
                    <a:lnTo>
                      <a:pt x="203" y="44"/>
                    </a:lnTo>
                    <a:lnTo>
                      <a:pt x="192" y="31"/>
                    </a:lnTo>
                    <a:lnTo>
                      <a:pt x="179" y="21"/>
                    </a:lnTo>
                    <a:lnTo>
                      <a:pt x="164" y="13"/>
                    </a:lnTo>
                    <a:lnTo>
                      <a:pt x="146" y="6"/>
                    </a:lnTo>
                    <a:lnTo>
                      <a:pt x="126" y="2"/>
                    </a:lnTo>
                    <a:lnTo>
                      <a:pt x="105" y="0"/>
                    </a:lnTo>
                    <a:lnTo>
                      <a:pt x="84" y="2"/>
                    </a:lnTo>
                    <a:lnTo>
                      <a:pt x="64" y="6"/>
                    </a:lnTo>
                    <a:lnTo>
                      <a:pt x="46" y="13"/>
                    </a:lnTo>
                    <a:lnTo>
                      <a:pt x="31" y="21"/>
                    </a:lnTo>
                    <a:lnTo>
                      <a:pt x="18" y="31"/>
                    </a:lnTo>
                    <a:lnTo>
                      <a:pt x="8" y="44"/>
                    </a:lnTo>
                    <a:lnTo>
                      <a:pt x="2" y="58"/>
                    </a:lnTo>
                    <a:lnTo>
                      <a:pt x="0" y="72"/>
                    </a:lnTo>
                    <a:lnTo>
                      <a:pt x="2" y="86"/>
                    </a:lnTo>
                    <a:lnTo>
                      <a:pt x="8" y="99"/>
                    </a:lnTo>
                    <a:lnTo>
                      <a:pt x="18" y="111"/>
                    </a:lnTo>
                    <a:lnTo>
                      <a:pt x="31" y="121"/>
                    </a:lnTo>
                    <a:lnTo>
                      <a:pt x="46" y="130"/>
                    </a:lnTo>
                    <a:lnTo>
                      <a:pt x="64" y="136"/>
                    </a:lnTo>
                    <a:lnTo>
                      <a:pt x="84" y="141"/>
                    </a:lnTo>
                    <a:lnTo>
                      <a:pt x="105" y="142"/>
                    </a:lnTo>
                    <a:lnTo>
                      <a:pt x="126" y="141"/>
                    </a:lnTo>
                    <a:lnTo>
                      <a:pt x="146" y="136"/>
                    </a:lnTo>
                    <a:lnTo>
                      <a:pt x="164" y="130"/>
                    </a:lnTo>
                    <a:lnTo>
                      <a:pt x="179" y="121"/>
                    </a:lnTo>
                    <a:lnTo>
                      <a:pt x="192" y="111"/>
                    </a:lnTo>
                    <a:lnTo>
                      <a:pt x="203" y="99"/>
                    </a:lnTo>
                    <a:lnTo>
                      <a:pt x="208" y="86"/>
                    </a:lnTo>
                    <a:lnTo>
                      <a:pt x="211" y="72"/>
                    </a:lnTo>
                    <a:close/>
                  </a:path>
                </a:pathLst>
              </a:custGeom>
              <a:solidFill>
                <a:srgbClr val="FFB2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0" name="Freeform 457"/>
              <p:cNvSpPr>
                <a:spLocks/>
              </p:cNvSpPr>
              <p:nvPr/>
            </p:nvSpPr>
            <p:spPr bwMode="auto">
              <a:xfrm>
                <a:off x="3574" y="2184"/>
                <a:ext cx="71" cy="68"/>
              </a:xfrm>
              <a:custGeom>
                <a:avLst/>
                <a:gdLst>
                  <a:gd name="T0" fmla="*/ 3 w 143"/>
                  <a:gd name="T1" fmla="*/ 40 h 136"/>
                  <a:gd name="T2" fmla="*/ 0 w 143"/>
                  <a:gd name="T3" fmla="*/ 46 h 136"/>
                  <a:gd name="T4" fmla="*/ 3 w 143"/>
                  <a:gd name="T5" fmla="*/ 53 h 136"/>
                  <a:gd name="T6" fmla="*/ 9 w 143"/>
                  <a:gd name="T7" fmla="*/ 57 h 136"/>
                  <a:gd name="T8" fmla="*/ 17 w 143"/>
                  <a:gd name="T9" fmla="*/ 63 h 136"/>
                  <a:gd name="T10" fmla="*/ 24 w 143"/>
                  <a:gd name="T11" fmla="*/ 65 h 136"/>
                  <a:gd name="T12" fmla="*/ 33 w 143"/>
                  <a:gd name="T13" fmla="*/ 67 h 136"/>
                  <a:gd name="T14" fmla="*/ 38 w 143"/>
                  <a:gd name="T15" fmla="*/ 68 h 136"/>
                  <a:gd name="T16" fmla="*/ 41 w 143"/>
                  <a:gd name="T17" fmla="*/ 68 h 136"/>
                  <a:gd name="T18" fmla="*/ 46 w 143"/>
                  <a:gd name="T19" fmla="*/ 67 h 136"/>
                  <a:gd name="T20" fmla="*/ 53 w 143"/>
                  <a:gd name="T21" fmla="*/ 63 h 136"/>
                  <a:gd name="T22" fmla="*/ 60 w 143"/>
                  <a:gd name="T23" fmla="*/ 60 h 136"/>
                  <a:gd name="T24" fmla="*/ 65 w 143"/>
                  <a:gd name="T25" fmla="*/ 55 h 136"/>
                  <a:gd name="T26" fmla="*/ 67 w 143"/>
                  <a:gd name="T27" fmla="*/ 53 h 136"/>
                  <a:gd name="T28" fmla="*/ 62 w 143"/>
                  <a:gd name="T29" fmla="*/ 52 h 136"/>
                  <a:gd name="T30" fmla="*/ 56 w 143"/>
                  <a:gd name="T31" fmla="*/ 53 h 136"/>
                  <a:gd name="T32" fmla="*/ 47 w 143"/>
                  <a:gd name="T33" fmla="*/ 55 h 136"/>
                  <a:gd name="T34" fmla="*/ 41 w 143"/>
                  <a:gd name="T35" fmla="*/ 58 h 136"/>
                  <a:gd name="T36" fmla="*/ 56 w 143"/>
                  <a:gd name="T37" fmla="*/ 49 h 136"/>
                  <a:gd name="T38" fmla="*/ 26 w 143"/>
                  <a:gd name="T39" fmla="*/ 51 h 136"/>
                  <a:gd name="T40" fmla="*/ 46 w 143"/>
                  <a:gd name="T41" fmla="*/ 40 h 136"/>
                  <a:gd name="T42" fmla="*/ 71 w 143"/>
                  <a:gd name="T43" fmla="*/ 24 h 136"/>
                  <a:gd name="T44" fmla="*/ 49 w 143"/>
                  <a:gd name="T45" fmla="*/ 24 h 136"/>
                  <a:gd name="T46" fmla="*/ 53 w 143"/>
                  <a:gd name="T47" fmla="*/ 21 h 136"/>
                  <a:gd name="T48" fmla="*/ 37 w 143"/>
                  <a:gd name="T49" fmla="*/ 9 h 136"/>
                  <a:gd name="T50" fmla="*/ 42 w 143"/>
                  <a:gd name="T51" fmla="*/ 11 h 136"/>
                  <a:gd name="T52" fmla="*/ 51 w 143"/>
                  <a:gd name="T53" fmla="*/ 13 h 136"/>
                  <a:gd name="T54" fmla="*/ 58 w 143"/>
                  <a:gd name="T55" fmla="*/ 14 h 136"/>
                  <a:gd name="T56" fmla="*/ 64 w 143"/>
                  <a:gd name="T57" fmla="*/ 14 h 136"/>
                  <a:gd name="T58" fmla="*/ 67 w 143"/>
                  <a:gd name="T59" fmla="*/ 13 h 136"/>
                  <a:gd name="T60" fmla="*/ 61 w 143"/>
                  <a:gd name="T61" fmla="*/ 10 h 136"/>
                  <a:gd name="T62" fmla="*/ 54 w 143"/>
                  <a:gd name="T63" fmla="*/ 6 h 136"/>
                  <a:gd name="T64" fmla="*/ 45 w 143"/>
                  <a:gd name="T65" fmla="*/ 2 h 136"/>
                  <a:gd name="T66" fmla="*/ 41 w 143"/>
                  <a:gd name="T67" fmla="*/ 0 h 136"/>
                  <a:gd name="T68" fmla="*/ 37 w 143"/>
                  <a:gd name="T69" fmla="*/ 0 h 136"/>
                  <a:gd name="T70" fmla="*/ 33 w 143"/>
                  <a:gd name="T71" fmla="*/ 1 h 136"/>
                  <a:gd name="T72" fmla="*/ 27 w 143"/>
                  <a:gd name="T73" fmla="*/ 2 h 136"/>
                  <a:gd name="T74" fmla="*/ 18 w 143"/>
                  <a:gd name="T75" fmla="*/ 4 h 136"/>
                  <a:gd name="T76" fmla="*/ 11 w 143"/>
                  <a:gd name="T77" fmla="*/ 9 h 136"/>
                  <a:gd name="T78" fmla="*/ 5 w 143"/>
                  <a:gd name="T79" fmla="*/ 13 h 136"/>
                  <a:gd name="T80" fmla="*/ 1 w 143"/>
                  <a:gd name="T81" fmla="*/ 19 h 136"/>
                  <a:gd name="T82" fmla="*/ 2 w 143"/>
                  <a:gd name="T83" fmla="*/ 26 h 136"/>
                  <a:gd name="T84" fmla="*/ 8 w 143"/>
                  <a:gd name="T85" fmla="*/ 32 h 1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3"/>
                  <a:gd name="T130" fmla="*/ 0 h 136"/>
                  <a:gd name="T131" fmla="*/ 143 w 143"/>
                  <a:gd name="T132" fmla="*/ 136 h 1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3" h="136">
                    <a:moveTo>
                      <a:pt x="11" y="75"/>
                    </a:moveTo>
                    <a:lnTo>
                      <a:pt x="6" y="81"/>
                    </a:lnTo>
                    <a:lnTo>
                      <a:pt x="2" y="87"/>
                    </a:lnTo>
                    <a:lnTo>
                      <a:pt x="0" y="92"/>
                    </a:lnTo>
                    <a:lnTo>
                      <a:pt x="2" y="99"/>
                    </a:lnTo>
                    <a:lnTo>
                      <a:pt x="7" y="106"/>
                    </a:lnTo>
                    <a:lnTo>
                      <a:pt x="11" y="112"/>
                    </a:lnTo>
                    <a:lnTo>
                      <a:pt x="18" y="115"/>
                    </a:lnTo>
                    <a:lnTo>
                      <a:pt x="26" y="121"/>
                    </a:lnTo>
                    <a:lnTo>
                      <a:pt x="34" y="126"/>
                    </a:lnTo>
                    <a:lnTo>
                      <a:pt x="41" y="128"/>
                    </a:lnTo>
                    <a:lnTo>
                      <a:pt x="48" y="129"/>
                    </a:lnTo>
                    <a:lnTo>
                      <a:pt x="60" y="132"/>
                    </a:lnTo>
                    <a:lnTo>
                      <a:pt x="66" y="133"/>
                    </a:lnTo>
                    <a:lnTo>
                      <a:pt x="71" y="135"/>
                    </a:lnTo>
                    <a:lnTo>
                      <a:pt x="76" y="136"/>
                    </a:lnTo>
                    <a:lnTo>
                      <a:pt x="79" y="136"/>
                    </a:lnTo>
                    <a:lnTo>
                      <a:pt x="83" y="136"/>
                    </a:lnTo>
                    <a:lnTo>
                      <a:pt x="87" y="136"/>
                    </a:lnTo>
                    <a:lnTo>
                      <a:pt x="92" y="134"/>
                    </a:lnTo>
                    <a:lnTo>
                      <a:pt x="97" y="132"/>
                    </a:lnTo>
                    <a:lnTo>
                      <a:pt x="106" y="127"/>
                    </a:lnTo>
                    <a:lnTo>
                      <a:pt x="113" y="123"/>
                    </a:lnTo>
                    <a:lnTo>
                      <a:pt x="120" y="120"/>
                    </a:lnTo>
                    <a:lnTo>
                      <a:pt x="125" y="115"/>
                    </a:lnTo>
                    <a:lnTo>
                      <a:pt x="131" y="111"/>
                    </a:lnTo>
                    <a:lnTo>
                      <a:pt x="135" y="109"/>
                    </a:lnTo>
                    <a:lnTo>
                      <a:pt x="135" y="107"/>
                    </a:lnTo>
                    <a:lnTo>
                      <a:pt x="130" y="106"/>
                    </a:lnTo>
                    <a:lnTo>
                      <a:pt x="124" y="105"/>
                    </a:lnTo>
                    <a:lnTo>
                      <a:pt x="119" y="105"/>
                    </a:lnTo>
                    <a:lnTo>
                      <a:pt x="113" y="107"/>
                    </a:lnTo>
                    <a:lnTo>
                      <a:pt x="104" y="109"/>
                    </a:lnTo>
                    <a:lnTo>
                      <a:pt x="94" y="111"/>
                    </a:lnTo>
                    <a:lnTo>
                      <a:pt x="87" y="114"/>
                    </a:lnTo>
                    <a:lnTo>
                      <a:pt x="82" y="117"/>
                    </a:lnTo>
                    <a:lnTo>
                      <a:pt x="76" y="118"/>
                    </a:lnTo>
                    <a:lnTo>
                      <a:pt x="113" y="98"/>
                    </a:lnTo>
                    <a:lnTo>
                      <a:pt x="106" y="92"/>
                    </a:lnTo>
                    <a:lnTo>
                      <a:pt x="53" y="102"/>
                    </a:lnTo>
                    <a:lnTo>
                      <a:pt x="97" y="87"/>
                    </a:lnTo>
                    <a:lnTo>
                      <a:pt x="93" y="81"/>
                    </a:lnTo>
                    <a:lnTo>
                      <a:pt x="142" y="87"/>
                    </a:lnTo>
                    <a:lnTo>
                      <a:pt x="143" y="48"/>
                    </a:lnTo>
                    <a:lnTo>
                      <a:pt x="97" y="54"/>
                    </a:lnTo>
                    <a:lnTo>
                      <a:pt x="99" y="49"/>
                    </a:lnTo>
                    <a:lnTo>
                      <a:pt x="53" y="35"/>
                    </a:lnTo>
                    <a:lnTo>
                      <a:pt x="107" y="43"/>
                    </a:lnTo>
                    <a:lnTo>
                      <a:pt x="114" y="37"/>
                    </a:lnTo>
                    <a:lnTo>
                      <a:pt x="74" y="19"/>
                    </a:lnTo>
                    <a:lnTo>
                      <a:pt x="79" y="20"/>
                    </a:lnTo>
                    <a:lnTo>
                      <a:pt x="85" y="22"/>
                    </a:lnTo>
                    <a:lnTo>
                      <a:pt x="92" y="25"/>
                    </a:lnTo>
                    <a:lnTo>
                      <a:pt x="102" y="27"/>
                    </a:lnTo>
                    <a:lnTo>
                      <a:pt x="112" y="28"/>
                    </a:lnTo>
                    <a:lnTo>
                      <a:pt x="117" y="29"/>
                    </a:lnTo>
                    <a:lnTo>
                      <a:pt x="123" y="30"/>
                    </a:lnTo>
                    <a:lnTo>
                      <a:pt x="129" y="29"/>
                    </a:lnTo>
                    <a:lnTo>
                      <a:pt x="134" y="27"/>
                    </a:lnTo>
                    <a:lnTo>
                      <a:pt x="134" y="26"/>
                    </a:lnTo>
                    <a:lnTo>
                      <a:pt x="130" y="23"/>
                    </a:lnTo>
                    <a:lnTo>
                      <a:pt x="123" y="20"/>
                    </a:lnTo>
                    <a:lnTo>
                      <a:pt x="116" y="15"/>
                    </a:lnTo>
                    <a:lnTo>
                      <a:pt x="109" y="12"/>
                    </a:lnTo>
                    <a:lnTo>
                      <a:pt x="101" y="7"/>
                    </a:lnTo>
                    <a:lnTo>
                      <a:pt x="91" y="4"/>
                    </a:lnTo>
                    <a:lnTo>
                      <a:pt x="86" y="2"/>
                    </a:lnTo>
                    <a:lnTo>
                      <a:pt x="82" y="0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6" y="2"/>
                    </a:lnTo>
                    <a:lnTo>
                      <a:pt x="60" y="4"/>
                    </a:lnTo>
                    <a:lnTo>
                      <a:pt x="54" y="5"/>
                    </a:lnTo>
                    <a:lnTo>
                      <a:pt x="44" y="7"/>
                    </a:lnTo>
                    <a:lnTo>
                      <a:pt x="37" y="8"/>
                    </a:lnTo>
                    <a:lnTo>
                      <a:pt x="30" y="12"/>
                    </a:lnTo>
                    <a:lnTo>
                      <a:pt x="23" y="17"/>
                    </a:lnTo>
                    <a:lnTo>
                      <a:pt x="16" y="22"/>
                    </a:lnTo>
                    <a:lnTo>
                      <a:pt x="10" y="27"/>
                    </a:lnTo>
                    <a:lnTo>
                      <a:pt x="7" y="31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5" y="52"/>
                    </a:lnTo>
                    <a:lnTo>
                      <a:pt x="9" y="58"/>
                    </a:lnTo>
                    <a:lnTo>
                      <a:pt x="16" y="64"/>
                    </a:lnTo>
                    <a:lnTo>
                      <a:pt x="11" y="75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1" name="Freeform 458"/>
              <p:cNvSpPr>
                <a:spLocks/>
              </p:cNvSpPr>
              <p:nvPr/>
            </p:nvSpPr>
            <p:spPr bwMode="auto">
              <a:xfrm>
                <a:off x="3591" y="2223"/>
                <a:ext cx="22" cy="8"/>
              </a:xfrm>
              <a:custGeom>
                <a:avLst/>
                <a:gdLst>
                  <a:gd name="T0" fmla="*/ 1 w 44"/>
                  <a:gd name="T1" fmla="*/ 8 h 15"/>
                  <a:gd name="T2" fmla="*/ 0 w 44"/>
                  <a:gd name="T3" fmla="*/ 1 h 15"/>
                  <a:gd name="T4" fmla="*/ 22 w 44"/>
                  <a:gd name="T5" fmla="*/ 0 h 15"/>
                  <a:gd name="T6" fmla="*/ 1 w 44"/>
                  <a:gd name="T7" fmla="*/ 8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15"/>
                  <a:gd name="T14" fmla="*/ 44 w 4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15">
                    <a:moveTo>
                      <a:pt x="2" y="15"/>
                    </a:moveTo>
                    <a:lnTo>
                      <a:pt x="0" y="1"/>
                    </a:lnTo>
                    <a:lnTo>
                      <a:pt x="44" y="0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F2CC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2" name="Freeform 459"/>
              <p:cNvSpPr>
                <a:spLocks/>
              </p:cNvSpPr>
              <p:nvPr/>
            </p:nvSpPr>
            <p:spPr bwMode="auto">
              <a:xfrm>
                <a:off x="3589" y="2207"/>
                <a:ext cx="24" cy="6"/>
              </a:xfrm>
              <a:custGeom>
                <a:avLst/>
                <a:gdLst>
                  <a:gd name="T0" fmla="*/ 0 w 48"/>
                  <a:gd name="T1" fmla="*/ 6 h 13"/>
                  <a:gd name="T2" fmla="*/ 4 w 48"/>
                  <a:gd name="T3" fmla="*/ 0 h 13"/>
                  <a:gd name="T4" fmla="*/ 24 w 48"/>
                  <a:gd name="T5" fmla="*/ 5 h 13"/>
                  <a:gd name="T6" fmla="*/ 0 w 48"/>
                  <a:gd name="T7" fmla="*/ 6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13"/>
                  <a:gd name="T14" fmla="*/ 48 w 48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13">
                    <a:moveTo>
                      <a:pt x="0" y="13"/>
                    </a:moveTo>
                    <a:lnTo>
                      <a:pt x="8" y="0"/>
                    </a:lnTo>
                    <a:lnTo>
                      <a:pt x="48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2CC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254" name="Group 460"/>
            <p:cNvGrpSpPr>
              <a:grpSpLocks/>
            </p:cNvGrpSpPr>
            <p:nvPr/>
          </p:nvGrpSpPr>
          <p:grpSpPr bwMode="auto">
            <a:xfrm>
              <a:off x="2949646" y="4789456"/>
              <a:ext cx="236541" cy="463554"/>
              <a:chOff x="3538" y="2175"/>
              <a:chExt cx="149" cy="292"/>
            </a:xfrm>
          </p:grpSpPr>
          <p:sp>
            <p:nvSpPr>
              <p:cNvPr id="10255" name="Freeform 461"/>
              <p:cNvSpPr>
                <a:spLocks/>
              </p:cNvSpPr>
              <p:nvPr/>
            </p:nvSpPr>
            <p:spPr bwMode="auto">
              <a:xfrm>
                <a:off x="3547" y="2369"/>
                <a:ext cx="140" cy="88"/>
              </a:xfrm>
              <a:custGeom>
                <a:avLst/>
                <a:gdLst>
                  <a:gd name="T0" fmla="*/ 1 w 280"/>
                  <a:gd name="T1" fmla="*/ 54 h 175"/>
                  <a:gd name="T2" fmla="*/ 5 w 280"/>
                  <a:gd name="T3" fmla="*/ 61 h 175"/>
                  <a:gd name="T4" fmla="*/ 11 w 280"/>
                  <a:gd name="T5" fmla="*/ 67 h 175"/>
                  <a:gd name="T6" fmla="*/ 18 w 280"/>
                  <a:gd name="T7" fmla="*/ 73 h 175"/>
                  <a:gd name="T8" fmla="*/ 26 w 280"/>
                  <a:gd name="T9" fmla="*/ 78 h 175"/>
                  <a:gd name="T10" fmla="*/ 35 w 280"/>
                  <a:gd name="T11" fmla="*/ 82 h 175"/>
                  <a:gd name="T12" fmla="*/ 46 w 280"/>
                  <a:gd name="T13" fmla="*/ 85 h 175"/>
                  <a:gd name="T14" fmla="*/ 57 w 280"/>
                  <a:gd name="T15" fmla="*/ 87 h 175"/>
                  <a:gd name="T16" fmla="*/ 70 w 280"/>
                  <a:gd name="T17" fmla="*/ 88 h 175"/>
                  <a:gd name="T18" fmla="*/ 82 w 280"/>
                  <a:gd name="T19" fmla="*/ 87 h 175"/>
                  <a:gd name="T20" fmla="*/ 94 w 280"/>
                  <a:gd name="T21" fmla="*/ 85 h 175"/>
                  <a:gd name="T22" fmla="*/ 105 w 280"/>
                  <a:gd name="T23" fmla="*/ 82 h 175"/>
                  <a:gd name="T24" fmla="*/ 115 w 280"/>
                  <a:gd name="T25" fmla="*/ 77 h 175"/>
                  <a:gd name="T26" fmla="*/ 123 w 280"/>
                  <a:gd name="T27" fmla="*/ 72 h 175"/>
                  <a:gd name="T28" fmla="*/ 130 w 280"/>
                  <a:gd name="T29" fmla="*/ 66 h 175"/>
                  <a:gd name="T30" fmla="*/ 136 w 280"/>
                  <a:gd name="T31" fmla="*/ 59 h 175"/>
                  <a:gd name="T32" fmla="*/ 139 w 280"/>
                  <a:gd name="T33" fmla="*/ 51 h 175"/>
                  <a:gd name="T34" fmla="*/ 140 w 280"/>
                  <a:gd name="T35" fmla="*/ 50 h 175"/>
                  <a:gd name="T36" fmla="*/ 140 w 280"/>
                  <a:gd name="T37" fmla="*/ 47 h 175"/>
                  <a:gd name="T38" fmla="*/ 140 w 280"/>
                  <a:gd name="T39" fmla="*/ 46 h 175"/>
                  <a:gd name="T40" fmla="*/ 140 w 280"/>
                  <a:gd name="T41" fmla="*/ 44 h 175"/>
                  <a:gd name="T42" fmla="*/ 139 w 280"/>
                  <a:gd name="T43" fmla="*/ 35 h 175"/>
                  <a:gd name="T44" fmla="*/ 134 w 280"/>
                  <a:gd name="T45" fmla="*/ 27 h 175"/>
                  <a:gd name="T46" fmla="*/ 128 w 280"/>
                  <a:gd name="T47" fmla="*/ 19 h 175"/>
                  <a:gd name="T48" fmla="*/ 119 w 280"/>
                  <a:gd name="T49" fmla="*/ 13 h 175"/>
                  <a:gd name="T50" fmla="*/ 109 w 280"/>
                  <a:gd name="T51" fmla="*/ 8 h 175"/>
                  <a:gd name="T52" fmla="*/ 96 w 280"/>
                  <a:gd name="T53" fmla="*/ 4 h 175"/>
                  <a:gd name="T54" fmla="*/ 83 w 280"/>
                  <a:gd name="T55" fmla="*/ 1 h 175"/>
                  <a:gd name="T56" fmla="*/ 70 w 280"/>
                  <a:gd name="T57" fmla="*/ 0 h 175"/>
                  <a:gd name="T58" fmla="*/ 56 w 280"/>
                  <a:gd name="T59" fmla="*/ 1 h 175"/>
                  <a:gd name="T60" fmla="*/ 42 w 280"/>
                  <a:gd name="T61" fmla="*/ 4 h 175"/>
                  <a:gd name="T62" fmla="*/ 30 w 280"/>
                  <a:gd name="T63" fmla="*/ 8 h 175"/>
                  <a:gd name="T64" fmla="*/ 20 w 280"/>
                  <a:gd name="T65" fmla="*/ 13 h 175"/>
                  <a:gd name="T66" fmla="*/ 12 w 280"/>
                  <a:gd name="T67" fmla="*/ 19 h 175"/>
                  <a:gd name="T68" fmla="*/ 5 w 280"/>
                  <a:gd name="T69" fmla="*/ 27 h 175"/>
                  <a:gd name="T70" fmla="*/ 1 w 280"/>
                  <a:gd name="T71" fmla="*/ 35 h 175"/>
                  <a:gd name="T72" fmla="*/ 0 w 280"/>
                  <a:gd name="T73" fmla="*/ 44 h 175"/>
                  <a:gd name="T74" fmla="*/ 0 w 280"/>
                  <a:gd name="T75" fmla="*/ 46 h 175"/>
                  <a:gd name="T76" fmla="*/ 1 w 280"/>
                  <a:gd name="T77" fmla="*/ 48 h 175"/>
                  <a:gd name="T78" fmla="*/ 1 w 280"/>
                  <a:gd name="T79" fmla="*/ 51 h 175"/>
                  <a:gd name="T80" fmla="*/ 1 w 280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3" y="107"/>
                    </a:moveTo>
                    <a:lnTo>
                      <a:pt x="10" y="121"/>
                    </a:lnTo>
                    <a:lnTo>
                      <a:pt x="22" y="134"/>
                    </a:lnTo>
                    <a:lnTo>
                      <a:pt x="35" y="146"/>
                    </a:lnTo>
                    <a:lnTo>
                      <a:pt x="53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39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3"/>
                    </a:lnTo>
                    <a:lnTo>
                      <a:pt x="230" y="154"/>
                    </a:lnTo>
                    <a:lnTo>
                      <a:pt x="246" y="144"/>
                    </a:lnTo>
                    <a:lnTo>
                      <a:pt x="260" y="131"/>
                    </a:lnTo>
                    <a:lnTo>
                      <a:pt x="271" y="117"/>
                    </a:lnTo>
                    <a:lnTo>
                      <a:pt x="277" y="102"/>
                    </a:lnTo>
                    <a:lnTo>
                      <a:pt x="279" y="99"/>
                    </a:lnTo>
                    <a:lnTo>
                      <a:pt x="279" y="94"/>
                    </a:lnTo>
                    <a:lnTo>
                      <a:pt x="280" y="91"/>
                    </a:lnTo>
                    <a:lnTo>
                      <a:pt x="280" y="87"/>
                    </a:lnTo>
                    <a:lnTo>
                      <a:pt x="277" y="70"/>
                    </a:lnTo>
                    <a:lnTo>
                      <a:pt x="268" y="53"/>
                    </a:lnTo>
                    <a:lnTo>
                      <a:pt x="256" y="38"/>
                    </a:lnTo>
                    <a:lnTo>
                      <a:pt x="238" y="25"/>
                    </a:lnTo>
                    <a:lnTo>
                      <a:pt x="218" y="15"/>
                    </a:lnTo>
                    <a:lnTo>
                      <a:pt x="193" y="7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3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6" name="Freeform 462"/>
              <p:cNvSpPr>
                <a:spLocks/>
              </p:cNvSpPr>
              <p:nvPr/>
            </p:nvSpPr>
            <p:spPr bwMode="auto">
              <a:xfrm>
                <a:off x="3547" y="2369"/>
                <a:ext cx="140" cy="88"/>
              </a:xfrm>
              <a:custGeom>
                <a:avLst/>
                <a:gdLst>
                  <a:gd name="T0" fmla="*/ 1 w 280"/>
                  <a:gd name="T1" fmla="*/ 54 h 175"/>
                  <a:gd name="T2" fmla="*/ 1 w 280"/>
                  <a:gd name="T3" fmla="*/ 54 h 175"/>
                  <a:gd name="T4" fmla="*/ 5 w 280"/>
                  <a:gd name="T5" fmla="*/ 61 h 175"/>
                  <a:gd name="T6" fmla="*/ 11 w 280"/>
                  <a:gd name="T7" fmla="*/ 67 h 175"/>
                  <a:gd name="T8" fmla="*/ 18 w 280"/>
                  <a:gd name="T9" fmla="*/ 73 h 175"/>
                  <a:gd name="T10" fmla="*/ 26 w 280"/>
                  <a:gd name="T11" fmla="*/ 78 h 175"/>
                  <a:gd name="T12" fmla="*/ 35 w 280"/>
                  <a:gd name="T13" fmla="*/ 82 h 175"/>
                  <a:gd name="T14" fmla="*/ 46 w 280"/>
                  <a:gd name="T15" fmla="*/ 85 h 175"/>
                  <a:gd name="T16" fmla="*/ 57 w 280"/>
                  <a:gd name="T17" fmla="*/ 87 h 175"/>
                  <a:gd name="T18" fmla="*/ 70 w 280"/>
                  <a:gd name="T19" fmla="*/ 88 h 175"/>
                  <a:gd name="T20" fmla="*/ 70 w 280"/>
                  <a:gd name="T21" fmla="*/ 88 h 175"/>
                  <a:gd name="T22" fmla="*/ 82 w 280"/>
                  <a:gd name="T23" fmla="*/ 87 h 175"/>
                  <a:gd name="T24" fmla="*/ 94 w 280"/>
                  <a:gd name="T25" fmla="*/ 85 h 175"/>
                  <a:gd name="T26" fmla="*/ 105 w 280"/>
                  <a:gd name="T27" fmla="*/ 82 h 175"/>
                  <a:gd name="T28" fmla="*/ 115 w 280"/>
                  <a:gd name="T29" fmla="*/ 77 h 175"/>
                  <a:gd name="T30" fmla="*/ 123 w 280"/>
                  <a:gd name="T31" fmla="*/ 72 h 175"/>
                  <a:gd name="T32" fmla="*/ 130 w 280"/>
                  <a:gd name="T33" fmla="*/ 66 h 175"/>
                  <a:gd name="T34" fmla="*/ 136 w 280"/>
                  <a:gd name="T35" fmla="*/ 59 h 175"/>
                  <a:gd name="T36" fmla="*/ 139 w 280"/>
                  <a:gd name="T37" fmla="*/ 51 h 175"/>
                  <a:gd name="T38" fmla="*/ 139 w 280"/>
                  <a:gd name="T39" fmla="*/ 51 h 175"/>
                  <a:gd name="T40" fmla="*/ 140 w 280"/>
                  <a:gd name="T41" fmla="*/ 50 h 175"/>
                  <a:gd name="T42" fmla="*/ 140 w 280"/>
                  <a:gd name="T43" fmla="*/ 47 h 175"/>
                  <a:gd name="T44" fmla="*/ 140 w 280"/>
                  <a:gd name="T45" fmla="*/ 46 h 175"/>
                  <a:gd name="T46" fmla="*/ 140 w 280"/>
                  <a:gd name="T47" fmla="*/ 44 h 175"/>
                  <a:gd name="T48" fmla="*/ 140 w 280"/>
                  <a:gd name="T49" fmla="*/ 44 h 175"/>
                  <a:gd name="T50" fmla="*/ 139 w 280"/>
                  <a:gd name="T51" fmla="*/ 35 h 175"/>
                  <a:gd name="T52" fmla="*/ 134 w 280"/>
                  <a:gd name="T53" fmla="*/ 27 h 175"/>
                  <a:gd name="T54" fmla="*/ 128 w 280"/>
                  <a:gd name="T55" fmla="*/ 19 h 175"/>
                  <a:gd name="T56" fmla="*/ 119 w 280"/>
                  <a:gd name="T57" fmla="*/ 13 h 175"/>
                  <a:gd name="T58" fmla="*/ 109 w 280"/>
                  <a:gd name="T59" fmla="*/ 8 h 175"/>
                  <a:gd name="T60" fmla="*/ 96 w 280"/>
                  <a:gd name="T61" fmla="*/ 4 h 175"/>
                  <a:gd name="T62" fmla="*/ 83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56 w 280"/>
                  <a:gd name="T69" fmla="*/ 1 h 175"/>
                  <a:gd name="T70" fmla="*/ 42 w 280"/>
                  <a:gd name="T71" fmla="*/ 4 h 175"/>
                  <a:gd name="T72" fmla="*/ 30 w 280"/>
                  <a:gd name="T73" fmla="*/ 8 h 175"/>
                  <a:gd name="T74" fmla="*/ 20 w 280"/>
                  <a:gd name="T75" fmla="*/ 13 h 175"/>
                  <a:gd name="T76" fmla="*/ 12 w 280"/>
                  <a:gd name="T77" fmla="*/ 19 h 175"/>
                  <a:gd name="T78" fmla="*/ 5 w 280"/>
                  <a:gd name="T79" fmla="*/ 27 h 175"/>
                  <a:gd name="T80" fmla="*/ 1 w 280"/>
                  <a:gd name="T81" fmla="*/ 35 h 175"/>
                  <a:gd name="T82" fmla="*/ 0 w 280"/>
                  <a:gd name="T83" fmla="*/ 44 h 175"/>
                  <a:gd name="T84" fmla="*/ 0 w 280"/>
                  <a:gd name="T85" fmla="*/ 44 h 175"/>
                  <a:gd name="T86" fmla="*/ 0 w 280"/>
                  <a:gd name="T87" fmla="*/ 46 h 175"/>
                  <a:gd name="T88" fmla="*/ 1 w 280"/>
                  <a:gd name="T89" fmla="*/ 48 h 175"/>
                  <a:gd name="T90" fmla="*/ 1 w 280"/>
                  <a:gd name="T91" fmla="*/ 51 h 175"/>
                  <a:gd name="T92" fmla="*/ 1 w 280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3" y="107"/>
                    </a:moveTo>
                    <a:lnTo>
                      <a:pt x="3" y="107"/>
                    </a:lnTo>
                    <a:lnTo>
                      <a:pt x="10" y="121"/>
                    </a:lnTo>
                    <a:lnTo>
                      <a:pt x="22" y="134"/>
                    </a:lnTo>
                    <a:lnTo>
                      <a:pt x="35" y="146"/>
                    </a:lnTo>
                    <a:lnTo>
                      <a:pt x="53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39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3"/>
                    </a:lnTo>
                    <a:lnTo>
                      <a:pt x="230" y="154"/>
                    </a:lnTo>
                    <a:lnTo>
                      <a:pt x="246" y="144"/>
                    </a:lnTo>
                    <a:lnTo>
                      <a:pt x="260" y="131"/>
                    </a:lnTo>
                    <a:lnTo>
                      <a:pt x="271" y="117"/>
                    </a:lnTo>
                    <a:lnTo>
                      <a:pt x="277" y="102"/>
                    </a:lnTo>
                    <a:lnTo>
                      <a:pt x="279" y="99"/>
                    </a:lnTo>
                    <a:lnTo>
                      <a:pt x="279" y="94"/>
                    </a:lnTo>
                    <a:lnTo>
                      <a:pt x="280" y="91"/>
                    </a:lnTo>
                    <a:lnTo>
                      <a:pt x="280" y="87"/>
                    </a:lnTo>
                    <a:lnTo>
                      <a:pt x="277" y="70"/>
                    </a:lnTo>
                    <a:lnTo>
                      <a:pt x="268" y="53"/>
                    </a:lnTo>
                    <a:lnTo>
                      <a:pt x="256" y="38"/>
                    </a:lnTo>
                    <a:lnTo>
                      <a:pt x="238" y="25"/>
                    </a:lnTo>
                    <a:lnTo>
                      <a:pt x="218" y="15"/>
                    </a:lnTo>
                    <a:lnTo>
                      <a:pt x="193" y="7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3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7" name="Freeform 463"/>
              <p:cNvSpPr>
                <a:spLocks/>
              </p:cNvSpPr>
              <p:nvPr/>
            </p:nvSpPr>
            <p:spPr bwMode="auto">
              <a:xfrm>
                <a:off x="3557" y="2376"/>
                <a:ext cx="118" cy="75"/>
              </a:xfrm>
              <a:custGeom>
                <a:avLst/>
                <a:gdLst>
                  <a:gd name="T0" fmla="*/ 59 w 238"/>
                  <a:gd name="T1" fmla="*/ 75 h 149"/>
                  <a:gd name="T2" fmla="*/ 71 w 238"/>
                  <a:gd name="T3" fmla="*/ 74 h 149"/>
                  <a:gd name="T4" fmla="*/ 82 w 238"/>
                  <a:gd name="T5" fmla="*/ 72 h 149"/>
                  <a:gd name="T6" fmla="*/ 92 w 238"/>
                  <a:gd name="T7" fmla="*/ 69 h 149"/>
                  <a:gd name="T8" fmla="*/ 101 w 238"/>
                  <a:gd name="T9" fmla="*/ 64 h 149"/>
                  <a:gd name="T10" fmla="*/ 108 w 238"/>
                  <a:gd name="T11" fmla="*/ 58 h 149"/>
                  <a:gd name="T12" fmla="*/ 113 w 238"/>
                  <a:gd name="T13" fmla="*/ 52 h 149"/>
                  <a:gd name="T14" fmla="*/ 117 w 238"/>
                  <a:gd name="T15" fmla="*/ 45 h 149"/>
                  <a:gd name="T16" fmla="*/ 118 w 238"/>
                  <a:gd name="T17" fmla="*/ 37 h 149"/>
                  <a:gd name="T18" fmla="*/ 117 w 238"/>
                  <a:gd name="T19" fmla="*/ 30 h 149"/>
                  <a:gd name="T20" fmla="*/ 113 w 238"/>
                  <a:gd name="T21" fmla="*/ 23 h 149"/>
                  <a:gd name="T22" fmla="*/ 108 w 238"/>
                  <a:gd name="T23" fmla="*/ 17 h 149"/>
                  <a:gd name="T24" fmla="*/ 101 w 238"/>
                  <a:gd name="T25" fmla="*/ 11 h 149"/>
                  <a:gd name="T26" fmla="*/ 92 w 238"/>
                  <a:gd name="T27" fmla="*/ 6 h 149"/>
                  <a:gd name="T28" fmla="*/ 82 w 238"/>
                  <a:gd name="T29" fmla="*/ 3 h 149"/>
                  <a:gd name="T30" fmla="*/ 71 w 238"/>
                  <a:gd name="T31" fmla="*/ 1 h 149"/>
                  <a:gd name="T32" fmla="*/ 59 w 238"/>
                  <a:gd name="T33" fmla="*/ 0 h 149"/>
                  <a:gd name="T34" fmla="*/ 47 w 238"/>
                  <a:gd name="T35" fmla="*/ 1 h 149"/>
                  <a:gd name="T36" fmla="*/ 36 w 238"/>
                  <a:gd name="T37" fmla="*/ 3 h 149"/>
                  <a:gd name="T38" fmla="*/ 26 w 238"/>
                  <a:gd name="T39" fmla="*/ 6 h 149"/>
                  <a:gd name="T40" fmla="*/ 17 w 238"/>
                  <a:gd name="T41" fmla="*/ 11 h 149"/>
                  <a:gd name="T42" fmla="*/ 10 w 238"/>
                  <a:gd name="T43" fmla="*/ 17 h 149"/>
                  <a:gd name="T44" fmla="*/ 5 w 238"/>
                  <a:gd name="T45" fmla="*/ 23 h 149"/>
                  <a:gd name="T46" fmla="*/ 1 w 238"/>
                  <a:gd name="T47" fmla="*/ 30 h 149"/>
                  <a:gd name="T48" fmla="*/ 0 w 238"/>
                  <a:gd name="T49" fmla="*/ 37 h 149"/>
                  <a:gd name="T50" fmla="*/ 1 w 238"/>
                  <a:gd name="T51" fmla="*/ 45 h 149"/>
                  <a:gd name="T52" fmla="*/ 5 w 238"/>
                  <a:gd name="T53" fmla="*/ 52 h 149"/>
                  <a:gd name="T54" fmla="*/ 10 w 238"/>
                  <a:gd name="T55" fmla="*/ 58 h 149"/>
                  <a:gd name="T56" fmla="*/ 17 w 238"/>
                  <a:gd name="T57" fmla="*/ 64 h 149"/>
                  <a:gd name="T58" fmla="*/ 26 w 238"/>
                  <a:gd name="T59" fmla="*/ 69 h 149"/>
                  <a:gd name="T60" fmla="*/ 36 w 238"/>
                  <a:gd name="T61" fmla="*/ 72 h 149"/>
                  <a:gd name="T62" fmla="*/ 47 w 238"/>
                  <a:gd name="T63" fmla="*/ 74 h 149"/>
                  <a:gd name="T64" fmla="*/ 59 w 238"/>
                  <a:gd name="T65" fmla="*/ 75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9"/>
                  <a:gd name="T101" fmla="*/ 238 w 238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3"/>
                    </a:lnTo>
                    <a:lnTo>
                      <a:pt x="186" y="137"/>
                    </a:lnTo>
                    <a:lnTo>
                      <a:pt x="203" y="127"/>
                    </a:lnTo>
                    <a:lnTo>
                      <a:pt x="217" y="116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8" y="46"/>
                    </a:lnTo>
                    <a:lnTo>
                      <a:pt x="217" y="33"/>
                    </a:lnTo>
                    <a:lnTo>
                      <a:pt x="203" y="21"/>
                    </a:lnTo>
                    <a:lnTo>
                      <a:pt x="186" y="12"/>
                    </a:lnTo>
                    <a:lnTo>
                      <a:pt x="165" y="5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5"/>
                    </a:lnTo>
                    <a:lnTo>
                      <a:pt x="52" y="12"/>
                    </a:lnTo>
                    <a:lnTo>
                      <a:pt x="35" y="21"/>
                    </a:lnTo>
                    <a:lnTo>
                      <a:pt x="21" y="33"/>
                    </a:lnTo>
                    <a:lnTo>
                      <a:pt x="10" y="46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10" y="103"/>
                    </a:lnTo>
                    <a:lnTo>
                      <a:pt x="21" y="116"/>
                    </a:lnTo>
                    <a:lnTo>
                      <a:pt x="35" y="127"/>
                    </a:lnTo>
                    <a:lnTo>
                      <a:pt x="52" y="137"/>
                    </a:lnTo>
                    <a:lnTo>
                      <a:pt x="73" y="143"/>
                    </a:lnTo>
                    <a:lnTo>
                      <a:pt x="95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8" name="Freeform 464"/>
              <p:cNvSpPr>
                <a:spLocks/>
              </p:cNvSpPr>
              <p:nvPr/>
            </p:nvSpPr>
            <p:spPr bwMode="auto">
              <a:xfrm>
                <a:off x="3557" y="2376"/>
                <a:ext cx="118" cy="75"/>
              </a:xfrm>
              <a:custGeom>
                <a:avLst/>
                <a:gdLst>
                  <a:gd name="T0" fmla="*/ 59 w 238"/>
                  <a:gd name="T1" fmla="*/ 75 h 149"/>
                  <a:gd name="T2" fmla="*/ 59 w 238"/>
                  <a:gd name="T3" fmla="*/ 75 h 149"/>
                  <a:gd name="T4" fmla="*/ 71 w 238"/>
                  <a:gd name="T5" fmla="*/ 74 h 149"/>
                  <a:gd name="T6" fmla="*/ 82 w 238"/>
                  <a:gd name="T7" fmla="*/ 72 h 149"/>
                  <a:gd name="T8" fmla="*/ 92 w 238"/>
                  <a:gd name="T9" fmla="*/ 69 h 149"/>
                  <a:gd name="T10" fmla="*/ 101 w 238"/>
                  <a:gd name="T11" fmla="*/ 64 h 149"/>
                  <a:gd name="T12" fmla="*/ 108 w 238"/>
                  <a:gd name="T13" fmla="*/ 58 h 149"/>
                  <a:gd name="T14" fmla="*/ 113 w 238"/>
                  <a:gd name="T15" fmla="*/ 52 h 149"/>
                  <a:gd name="T16" fmla="*/ 117 w 238"/>
                  <a:gd name="T17" fmla="*/ 45 h 149"/>
                  <a:gd name="T18" fmla="*/ 118 w 238"/>
                  <a:gd name="T19" fmla="*/ 37 h 149"/>
                  <a:gd name="T20" fmla="*/ 118 w 238"/>
                  <a:gd name="T21" fmla="*/ 37 h 149"/>
                  <a:gd name="T22" fmla="*/ 117 w 238"/>
                  <a:gd name="T23" fmla="*/ 30 h 149"/>
                  <a:gd name="T24" fmla="*/ 113 w 238"/>
                  <a:gd name="T25" fmla="*/ 23 h 149"/>
                  <a:gd name="T26" fmla="*/ 108 w 238"/>
                  <a:gd name="T27" fmla="*/ 17 h 149"/>
                  <a:gd name="T28" fmla="*/ 101 w 238"/>
                  <a:gd name="T29" fmla="*/ 11 h 149"/>
                  <a:gd name="T30" fmla="*/ 92 w 238"/>
                  <a:gd name="T31" fmla="*/ 6 h 149"/>
                  <a:gd name="T32" fmla="*/ 82 w 238"/>
                  <a:gd name="T33" fmla="*/ 3 h 149"/>
                  <a:gd name="T34" fmla="*/ 71 w 238"/>
                  <a:gd name="T35" fmla="*/ 1 h 149"/>
                  <a:gd name="T36" fmla="*/ 59 w 238"/>
                  <a:gd name="T37" fmla="*/ 0 h 149"/>
                  <a:gd name="T38" fmla="*/ 59 w 238"/>
                  <a:gd name="T39" fmla="*/ 0 h 149"/>
                  <a:gd name="T40" fmla="*/ 47 w 238"/>
                  <a:gd name="T41" fmla="*/ 1 h 149"/>
                  <a:gd name="T42" fmla="*/ 36 w 238"/>
                  <a:gd name="T43" fmla="*/ 3 h 149"/>
                  <a:gd name="T44" fmla="*/ 26 w 238"/>
                  <a:gd name="T45" fmla="*/ 6 h 149"/>
                  <a:gd name="T46" fmla="*/ 17 w 238"/>
                  <a:gd name="T47" fmla="*/ 11 h 149"/>
                  <a:gd name="T48" fmla="*/ 10 w 238"/>
                  <a:gd name="T49" fmla="*/ 17 h 149"/>
                  <a:gd name="T50" fmla="*/ 5 w 238"/>
                  <a:gd name="T51" fmla="*/ 23 h 149"/>
                  <a:gd name="T52" fmla="*/ 1 w 238"/>
                  <a:gd name="T53" fmla="*/ 30 h 149"/>
                  <a:gd name="T54" fmla="*/ 0 w 238"/>
                  <a:gd name="T55" fmla="*/ 37 h 149"/>
                  <a:gd name="T56" fmla="*/ 0 w 238"/>
                  <a:gd name="T57" fmla="*/ 37 h 149"/>
                  <a:gd name="T58" fmla="*/ 1 w 238"/>
                  <a:gd name="T59" fmla="*/ 45 h 149"/>
                  <a:gd name="T60" fmla="*/ 5 w 238"/>
                  <a:gd name="T61" fmla="*/ 52 h 149"/>
                  <a:gd name="T62" fmla="*/ 10 w 238"/>
                  <a:gd name="T63" fmla="*/ 58 h 149"/>
                  <a:gd name="T64" fmla="*/ 17 w 238"/>
                  <a:gd name="T65" fmla="*/ 64 h 149"/>
                  <a:gd name="T66" fmla="*/ 26 w 238"/>
                  <a:gd name="T67" fmla="*/ 69 h 149"/>
                  <a:gd name="T68" fmla="*/ 36 w 238"/>
                  <a:gd name="T69" fmla="*/ 72 h 149"/>
                  <a:gd name="T70" fmla="*/ 47 w 238"/>
                  <a:gd name="T71" fmla="*/ 74 h 149"/>
                  <a:gd name="T72" fmla="*/ 59 w 238"/>
                  <a:gd name="T73" fmla="*/ 75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9"/>
                  <a:gd name="T113" fmla="*/ 238 w 238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3"/>
                    </a:lnTo>
                    <a:lnTo>
                      <a:pt x="186" y="137"/>
                    </a:lnTo>
                    <a:lnTo>
                      <a:pt x="203" y="127"/>
                    </a:lnTo>
                    <a:lnTo>
                      <a:pt x="217" y="116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8" y="46"/>
                    </a:lnTo>
                    <a:lnTo>
                      <a:pt x="217" y="33"/>
                    </a:lnTo>
                    <a:lnTo>
                      <a:pt x="203" y="21"/>
                    </a:lnTo>
                    <a:lnTo>
                      <a:pt x="186" y="12"/>
                    </a:lnTo>
                    <a:lnTo>
                      <a:pt x="165" y="5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5"/>
                    </a:lnTo>
                    <a:lnTo>
                      <a:pt x="52" y="12"/>
                    </a:lnTo>
                    <a:lnTo>
                      <a:pt x="35" y="21"/>
                    </a:lnTo>
                    <a:lnTo>
                      <a:pt x="21" y="33"/>
                    </a:lnTo>
                    <a:lnTo>
                      <a:pt x="10" y="46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10" y="103"/>
                    </a:lnTo>
                    <a:lnTo>
                      <a:pt x="21" y="116"/>
                    </a:lnTo>
                    <a:lnTo>
                      <a:pt x="35" y="127"/>
                    </a:lnTo>
                    <a:lnTo>
                      <a:pt x="52" y="137"/>
                    </a:lnTo>
                    <a:lnTo>
                      <a:pt x="73" y="143"/>
                    </a:lnTo>
                    <a:lnTo>
                      <a:pt x="95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9" name="Freeform 465"/>
              <p:cNvSpPr>
                <a:spLocks/>
              </p:cNvSpPr>
              <p:nvPr/>
            </p:nvSpPr>
            <p:spPr bwMode="auto">
              <a:xfrm>
                <a:off x="3548" y="2421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2 w 274"/>
                  <a:gd name="T5" fmla="*/ 22 h 92"/>
                  <a:gd name="T6" fmla="*/ 126 w 274"/>
                  <a:gd name="T7" fmla="*/ 27 h 92"/>
                  <a:gd name="T8" fmla="*/ 120 w 274"/>
                  <a:gd name="T9" fmla="*/ 34 h 92"/>
                  <a:gd name="T10" fmla="*/ 112 w 274"/>
                  <a:gd name="T11" fmla="*/ 38 h 92"/>
                  <a:gd name="T12" fmla="*/ 103 w 274"/>
                  <a:gd name="T13" fmla="*/ 42 h 92"/>
                  <a:gd name="T14" fmla="*/ 93 w 274"/>
                  <a:gd name="T15" fmla="*/ 44 h 92"/>
                  <a:gd name="T16" fmla="*/ 82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8 w 274"/>
                  <a:gd name="T23" fmla="*/ 43 h 92"/>
                  <a:gd name="T24" fmla="*/ 37 w 274"/>
                  <a:gd name="T25" fmla="*/ 41 h 92"/>
                  <a:gd name="T26" fmla="*/ 27 w 274"/>
                  <a:gd name="T27" fmla="*/ 37 h 92"/>
                  <a:gd name="T28" fmla="*/ 19 w 274"/>
                  <a:gd name="T29" fmla="*/ 31 h 92"/>
                  <a:gd name="T30" fmla="*/ 11 w 274"/>
                  <a:gd name="T31" fmla="*/ 26 h 92"/>
                  <a:gd name="T32" fmla="*/ 6 w 274"/>
                  <a:gd name="T33" fmla="*/ 20 h 92"/>
                  <a:gd name="T34" fmla="*/ 2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6 h 92"/>
                  <a:gd name="T46" fmla="*/ 34 w 274"/>
                  <a:gd name="T47" fmla="*/ 30 h 92"/>
                  <a:gd name="T48" fmla="*/ 44 w 274"/>
                  <a:gd name="T49" fmla="*/ 34 h 92"/>
                  <a:gd name="T50" fmla="*/ 56 w 274"/>
                  <a:gd name="T51" fmla="*/ 36 h 92"/>
                  <a:gd name="T52" fmla="*/ 69 w 274"/>
                  <a:gd name="T53" fmla="*/ 37 h 92"/>
                  <a:gd name="T54" fmla="*/ 81 w 274"/>
                  <a:gd name="T55" fmla="*/ 36 h 92"/>
                  <a:gd name="T56" fmla="*/ 93 w 274"/>
                  <a:gd name="T57" fmla="*/ 34 h 92"/>
                  <a:gd name="T58" fmla="*/ 103 w 274"/>
                  <a:gd name="T59" fmla="*/ 30 h 92"/>
                  <a:gd name="T60" fmla="*/ 113 w 274"/>
                  <a:gd name="T61" fmla="*/ 26 h 92"/>
                  <a:gd name="T62" fmla="*/ 121 w 274"/>
                  <a:gd name="T63" fmla="*/ 22 h 92"/>
                  <a:gd name="T64" fmla="*/ 129 w 274"/>
                  <a:gd name="T65" fmla="*/ 15 h 92"/>
                  <a:gd name="T66" fmla="*/ 134 w 274"/>
                  <a:gd name="T67" fmla="*/ 8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70" y="28"/>
                    </a:lnTo>
                    <a:lnTo>
                      <a:pt x="263" y="43"/>
                    </a:lnTo>
                    <a:lnTo>
                      <a:pt x="252" y="55"/>
                    </a:lnTo>
                    <a:lnTo>
                      <a:pt x="240" y="67"/>
                    </a:lnTo>
                    <a:lnTo>
                      <a:pt x="225" y="75"/>
                    </a:lnTo>
                    <a:lnTo>
                      <a:pt x="207" y="83"/>
                    </a:lnTo>
                    <a:lnTo>
                      <a:pt x="187" y="88"/>
                    </a:lnTo>
                    <a:lnTo>
                      <a:pt x="164" y="91"/>
                    </a:lnTo>
                    <a:lnTo>
                      <a:pt x="137" y="92"/>
                    </a:lnTo>
                    <a:lnTo>
                      <a:pt x="116" y="91"/>
                    </a:lnTo>
                    <a:lnTo>
                      <a:pt x="96" y="86"/>
                    </a:lnTo>
                    <a:lnTo>
                      <a:pt x="75" y="81"/>
                    </a:lnTo>
                    <a:lnTo>
                      <a:pt x="55" y="73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2" y="39"/>
                    </a:lnTo>
                    <a:lnTo>
                      <a:pt x="4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0" y="42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2" y="72"/>
                    </a:lnTo>
                    <a:lnTo>
                      <a:pt x="137" y="73"/>
                    </a:lnTo>
                    <a:lnTo>
                      <a:pt x="163" y="72"/>
                    </a:lnTo>
                    <a:lnTo>
                      <a:pt x="187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0" name="Freeform 466"/>
              <p:cNvSpPr>
                <a:spLocks/>
              </p:cNvSpPr>
              <p:nvPr/>
            </p:nvSpPr>
            <p:spPr bwMode="auto">
              <a:xfrm>
                <a:off x="3543" y="2345"/>
                <a:ext cx="140" cy="88"/>
              </a:xfrm>
              <a:custGeom>
                <a:avLst/>
                <a:gdLst>
                  <a:gd name="T0" fmla="*/ 1 w 280"/>
                  <a:gd name="T1" fmla="*/ 54 h 174"/>
                  <a:gd name="T2" fmla="*/ 5 w 280"/>
                  <a:gd name="T3" fmla="*/ 61 h 174"/>
                  <a:gd name="T4" fmla="*/ 11 w 280"/>
                  <a:gd name="T5" fmla="*/ 68 h 174"/>
                  <a:gd name="T6" fmla="*/ 18 w 280"/>
                  <a:gd name="T7" fmla="*/ 74 h 174"/>
                  <a:gd name="T8" fmla="*/ 26 w 280"/>
                  <a:gd name="T9" fmla="*/ 78 h 174"/>
                  <a:gd name="T10" fmla="*/ 35 w 280"/>
                  <a:gd name="T11" fmla="*/ 82 h 174"/>
                  <a:gd name="T12" fmla="*/ 46 w 280"/>
                  <a:gd name="T13" fmla="*/ 86 h 174"/>
                  <a:gd name="T14" fmla="*/ 57 w 280"/>
                  <a:gd name="T15" fmla="*/ 87 h 174"/>
                  <a:gd name="T16" fmla="*/ 70 w 280"/>
                  <a:gd name="T17" fmla="*/ 88 h 174"/>
                  <a:gd name="T18" fmla="*/ 82 w 280"/>
                  <a:gd name="T19" fmla="*/ 87 h 174"/>
                  <a:gd name="T20" fmla="*/ 94 w 280"/>
                  <a:gd name="T21" fmla="*/ 85 h 174"/>
                  <a:gd name="T22" fmla="*/ 105 w 280"/>
                  <a:gd name="T23" fmla="*/ 82 h 174"/>
                  <a:gd name="T24" fmla="*/ 115 w 280"/>
                  <a:gd name="T25" fmla="*/ 78 h 174"/>
                  <a:gd name="T26" fmla="*/ 123 w 280"/>
                  <a:gd name="T27" fmla="*/ 72 h 174"/>
                  <a:gd name="T28" fmla="*/ 130 w 280"/>
                  <a:gd name="T29" fmla="*/ 66 h 174"/>
                  <a:gd name="T30" fmla="*/ 136 w 280"/>
                  <a:gd name="T31" fmla="*/ 60 h 174"/>
                  <a:gd name="T32" fmla="*/ 139 w 280"/>
                  <a:gd name="T33" fmla="*/ 52 h 174"/>
                  <a:gd name="T34" fmla="*/ 140 w 280"/>
                  <a:gd name="T35" fmla="*/ 50 h 174"/>
                  <a:gd name="T36" fmla="*/ 140 w 280"/>
                  <a:gd name="T37" fmla="*/ 48 h 174"/>
                  <a:gd name="T38" fmla="*/ 140 w 280"/>
                  <a:gd name="T39" fmla="*/ 47 h 174"/>
                  <a:gd name="T40" fmla="*/ 140 w 280"/>
                  <a:gd name="T41" fmla="*/ 44 h 174"/>
                  <a:gd name="T42" fmla="*/ 139 w 280"/>
                  <a:gd name="T43" fmla="*/ 35 h 174"/>
                  <a:gd name="T44" fmla="*/ 134 w 280"/>
                  <a:gd name="T45" fmla="*/ 26 h 174"/>
                  <a:gd name="T46" fmla="*/ 128 w 280"/>
                  <a:gd name="T47" fmla="*/ 19 h 174"/>
                  <a:gd name="T48" fmla="*/ 119 w 280"/>
                  <a:gd name="T49" fmla="*/ 13 h 174"/>
                  <a:gd name="T50" fmla="*/ 109 w 280"/>
                  <a:gd name="T51" fmla="*/ 7 h 174"/>
                  <a:gd name="T52" fmla="*/ 96 w 280"/>
                  <a:gd name="T53" fmla="*/ 3 h 174"/>
                  <a:gd name="T54" fmla="*/ 83 w 280"/>
                  <a:gd name="T55" fmla="*/ 1 h 174"/>
                  <a:gd name="T56" fmla="*/ 70 w 280"/>
                  <a:gd name="T57" fmla="*/ 0 h 174"/>
                  <a:gd name="T58" fmla="*/ 56 w 280"/>
                  <a:gd name="T59" fmla="*/ 1 h 174"/>
                  <a:gd name="T60" fmla="*/ 42 w 280"/>
                  <a:gd name="T61" fmla="*/ 3 h 174"/>
                  <a:gd name="T62" fmla="*/ 30 w 280"/>
                  <a:gd name="T63" fmla="*/ 7 h 174"/>
                  <a:gd name="T64" fmla="*/ 20 w 280"/>
                  <a:gd name="T65" fmla="*/ 13 h 174"/>
                  <a:gd name="T66" fmla="*/ 12 w 280"/>
                  <a:gd name="T67" fmla="*/ 19 h 174"/>
                  <a:gd name="T68" fmla="*/ 5 w 280"/>
                  <a:gd name="T69" fmla="*/ 26 h 174"/>
                  <a:gd name="T70" fmla="*/ 1 w 280"/>
                  <a:gd name="T71" fmla="*/ 35 h 174"/>
                  <a:gd name="T72" fmla="*/ 0 w 280"/>
                  <a:gd name="T73" fmla="*/ 44 h 174"/>
                  <a:gd name="T74" fmla="*/ 0 w 280"/>
                  <a:gd name="T75" fmla="*/ 47 h 174"/>
                  <a:gd name="T76" fmla="*/ 1 w 280"/>
                  <a:gd name="T77" fmla="*/ 49 h 174"/>
                  <a:gd name="T78" fmla="*/ 1 w 280"/>
                  <a:gd name="T79" fmla="*/ 52 h 174"/>
                  <a:gd name="T80" fmla="*/ 1 w 280"/>
                  <a:gd name="T81" fmla="*/ 54 h 1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4"/>
                  <a:gd name="T125" fmla="*/ 280 w 280"/>
                  <a:gd name="T126" fmla="*/ 174 h 1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4">
                    <a:moveTo>
                      <a:pt x="3" y="106"/>
                    </a:moveTo>
                    <a:lnTo>
                      <a:pt x="10" y="120"/>
                    </a:lnTo>
                    <a:lnTo>
                      <a:pt x="22" y="134"/>
                    </a:lnTo>
                    <a:lnTo>
                      <a:pt x="36" y="146"/>
                    </a:lnTo>
                    <a:lnTo>
                      <a:pt x="53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4"/>
                    </a:lnTo>
                    <a:lnTo>
                      <a:pt x="165" y="173"/>
                    </a:lnTo>
                    <a:lnTo>
                      <a:pt x="189" y="169"/>
                    </a:lnTo>
                    <a:lnTo>
                      <a:pt x="211" y="163"/>
                    </a:lnTo>
                    <a:lnTo>
                      <a:pt x="230" y="154"/>
                    </a:lnTo>
                    <a:lnTo>
                      <a:pt x="246" y="143"/>
                    </a:lnTo>
                    <a:lnTo>
                      <a:pt x="260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8"/>
                    </a:lnTo>
                    <a:lnTo>
                      <a:pt x="279" y="95"/>
                    </a:lnTo>
                    <a:lnTo>
                      <a:pt x="280" y="92"/>
                    </a:lnTo>
                    <a:lnTo>
                      <a:pt x="280" y="87"/>
                    </a:lnTo>
                    <a:lnTo>
                      <a:pt x="278" y="70"/>
                    </a:lnTo>
                    <a:lnTo>
                      <a:pt x="268" y="52"/>
                    </a:lnTo>
                    <a:lnTo>
                      <a:pt x="256" y="37"/>
                    </a:lnTo>
                    <a:lnTo>
                      <a:pt x="238" y="25"/>
                    </a:lnTo>
                    <a:lnTo>
                      <a:pt x="218" y="14"/>
                    </a:lnTo>
                    <a:lnTo>
                      <a:pt x="193" y="6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6"/>
                    </a:lnTo>
                    <a:lnTo>
                      <a:pt x="61" y="14"/>
                    </a:lnTo>
                    <a:lnTo>
                      <a:pt x="40" y="25"/>
                    </a:lnTo>
                    <a:lnTo>
                      <a:pt x="24" y="37"/>
                    </a:lnTo>
                    <a:lnTo>
                      <a:pt x="10" y="52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7"/>
                    </a:lnTo>
                    <a:lnTo>
                      <a:pt x="2" y="102"/>
                    </a:lnTo>
                    <a:lnTo>
                      <a:pt x="3" y="106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1" name="Freeform 467"/>
              <p:cNvSpPr>
                <a:spLocks/>
              </p:cNvSpPr>
              <p:nvPr/>
            </p:nvSpPr>
            <p:spPr bwMode="auto">
              <a:xfrm>
                <a:off x="3543" y="2345"/>
                <a:ext cx="140" cy="88"/>
              </a:xfrm>
              <a:custGeom>
                <a:avLst/>
                <a:gdLst>
                  <a:gd name="T0" fmla="*/ 1 w 280"/>
                  <a:gd name="T1" fmla="*/ 54 h 174"/>
                  <a:gd name="T2" fmla="*/ 1 w 280"/>
                  <a:gd name="T3" fmla="*/ 54 h 174"/>
                  <a:gd name="T4" fmla="*/ 5 w 280"/>
                  <a:gd name="T5" fmla="*/ 61 h 174"/>
                  <a:gd name="T6" fmla="*/ 11 w 280"/>
                  <a:gd name="T7" fmla="*/ 68 h 174"/>
                  <a:gd name="T8" fmla="*/ 18 w 280"/>
                  <a:gd name="T9" fmla="*/ 74 h 174"/>
                  <a:gd name="T10" fmla="*/ 26 w 280"/>
                  <a:gd name="T11" fmla="*/ 78 h 174"/>
                  <a:gd name="T12" fmla="*/ 35 w 280"/>
                  <a:gd name="T13" fmla="*/ 82 h 174"/>
                  <a:gd name="T14" fmla="*/ 46 w 280"/>
                  <a:gd name="T15" fmla="*/ 86 h 174"/>
                  <a:gd name="T16" fmla="*/ 57 w 280"/>
                  <a:gd name="T17" fmla="*/ 87 h 174"/>
                  <a:gd name="T18" fmla="*/ 70 w 280"/>
                  <a:gd name="T19" fmla="*/ 88 h 174"/>
                  <a:gd name="T20" fmla="*/ 70 w 280"/>
                  <a:gd name="T21" fmla="*/ 88 h 174"/>
                  <a:gd name="T22" fmla="*/ 82 w 280"/>
                  <a:gd name="T23" fmla="*/ 87 h 174"/>
                  <a:gd name="T24" fmla="*/ 94 w 280"/>
                  <a:gd name="T25" fmla="*/ 85 h 174"/>
                  <a:gd name="T26" fmla="*/ 105 w 280"/>
                  <a:gd name="T27" fmla="*/ 82 h 174"/>
                  <a:gd name="T28" fmla="*/ 115 w 280"/>
                  <a:gd name="T29" fmla="*/ 78 h 174"/>
                  <a:gd name="T30" fmla="*/ 123 w 280"/>
                  <a:gd name="T31" fmla="*/ 72 h 174"/>
                  <a:gd name="T32" fmla="*/ 130 w 280"/>
                  <a:gd name="T33" fmla="*/ 66 h 174"/>
                  <a:gd name="T34" fmla="*/ 136 w 280"/>
                  <a:gd name="T35" fmla="*/ 60 h 174"/>
                  <a:gd name="T36" fmla="*/ 139 w 280"/>
                  <a:gd name="T37" fmla="*/ 52 h 174"/>
                  <a:gd name="T38" fmla="*/ 139 w 280"/>
                  <a:gd name="T39" fmla="*/ 52 h 174"/>
                  <a:gd name="T40" fmla="*/ 140 w 280"/>
                  <a:gd name="T41" fmla="*/ 50 h 174"/>
                  <a:gd name="T42" fmla="*/ 140 w 280"/>
                  <a:gd name="T43" fmla="*/ 48 h 174"/>
                  <a:gd name="T44" fmla="*/ 140 w 280"/>
                  <a:gd name="T45" fmla="*/ 47 h 174"/>
                  <a:gd name="T46" fmla="*/ 140 w 280"/>
                  <a:gd name="T47" fmla="*/ 44 h 174"/>
                  <a:gd name="T48" fmla="*/ 140 w 280"/>
                  <a:gd name="T49" fmla="*/ 44 h 174"/>
                  <a:gd name="T50" fmla="*/ 139 w 280"/>
                  <a:gd name="T51" fmla="*/ 35 h 174"/>
                  <a:gd name="T52" fmla="*/ 134 w 280"/>
                  <a:gd name="T53" fmla="*/ 26 h 174"/>
                  <a:gd name="T54" fmla="*/ 128 w 280"/>
                  <a:gd name="T55" fmla="*/ 19 h 174"/>
                  <a:gd name="T56" fmla="*/ 119 w 280"/>
                  <a:gd name="T57" fmla="*/ 13 h 174"/>
                  <a:gd name="T58" fmla="*/ 109 w 280"/>
                  <a:gd name="T59" fmla="*/ 7 h 174"/>
                  <a:gd name="T60" fmla="*/ 96 w 280"/>
                  <a:gd name="T61" fmla="*/ 3 h 174"/>
                  <a:gd name="T62" fmla="*/ 83 w 280"/>
                  <a:gd name="T63" fmla="*/ 1 h 174"/>
                  <a:gd name="T64" fmla="*/ 70 w 280"/>
                  <a:gd name="T65" fmla="*/ 0 h 174"/>
                  <a:gd name="T66" fmla="*/ 70 w 280"/>
                  <a:gd name="T67" fmla="*/ 0 h 174"/>
                  <a:gd name="T68" fmla="*/ 56 w 280"/>
                  <a:gd name="T69" fmla="*/ 1 h 174"/>
                  <a:gd name="T70" fmla="*/ 42 w 280"/>
                  <a:gd name="T71" fmla="*/ 3 h 174"/>
                  <a:gd name="T72" fmla="*/ 30 w 280"/>
                  <a:gd name="T73" fmla="*/ 7 h 174"/>
                  <a:gd name="T74" fmla="*/ 20 w 280"/>
                  <a:gd name="T75" fmla="*/ 13 h 174"/>
                  <a:gd name="T76" fmla="*/ 12 w 280"/>
                  <a:gd name="T77" fmla="*/ 19 h 174"/>
                  <a:gd name="T78" fmla="*/ 5 w 280"/>
                  <a:gd name="T79" fmla="*/ 26 h 174"/>
                  <a:gd name="T80" fmla="*/ 1 w 280"/>
                  <a:gd name="T81" fmla="*/ 35 h 174"/>
                  <a:gd name="T82" fmla="*/ 0 w 280"/>
                  <a:gd name="T83" fmla="*/ 44 h 174"/>
                  <a:gd name="T84" fmla="*/ 0 w 280"/>
                  <a:gd name="T85" fmla="*/ 44 h 174"/>
                  <a:gd name="T86" fmla="*/ 0 w 280"/>
                  <a:gd name="T87" fmla="*/ 47 h 174"/>
                  <a:gd name="T88" fmla="*/ 1 w 280"/>
                  <a:gd name="T89" fmla="*/ 49 h 174"/>
                  <a:gd name="T90" fmla="*/ 1 w 280"/>
                  <a:gd name="T91" fmla="*/ 52 h 174"/>
                  <a:gd name="T92" fmla="*/ 1 w 280"/>
                  <a:gd name="T93" fmla="*/ 54 h 17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4"/>
                  <a:gd name="T143" fmla="*/ 280 w 280"/>
                  <a:gd name="T144" fmla="*/ 174 h 17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4">
                    <a:moveTo>
                      <a:pt x="3" y="106"/>
                    </a:moveTo>
                    <a:lnTo>
                      <a:pt x="3" y="106"/>
                    </a:lnTo>
                    <a:lnTo>
                      <a:pt x="10" y="120"/>
                    </a:lnTo>
                    <a:lnTo>
                      <a:pt x="22" y="134"/>
                    </a:lnTo>
                    <a:lnTo>
                      <a:pt x="36" y="146"/>
                    </a:lnTo>
                    <a:lnTo>
                      <a:pt x="53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4"/>
                    </a:lnTo>
                    <a:lnTo>
                      <a:pt x="165" y="173"/>
                    </a:lnTo>
                    <a:lnTo>
                      <a:pt x="189" y="169"/>
                    </a:lnTo>
                    <a:lnTo>
                      <a:pt x="211" y="163"/>
                    </a:lnTo>
                    <a:lnTo>
                      <a:pt x="230" y="154"/>
                    </a:lnTo>
                    <a:lnTo>
                      <a:pt x="246" y="143"/>
                    </a:lnTo>
                    <a:lnTo>
                      <a:pt x="260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8"/>
                    </a:lnTo>
                    <a:lnTo>
                      <a:pt x="279" y="95"/>
                    </a:lnTo>
                    <a:lnTo>
                      <a:pt x="280" y="92"/>
                    </a:lnTo>
                    <a:lnTo>
                      <a:pt x="280" y="87"/>
                    </a:lnTo>
                    <a:lnTo>
                      <a:pt x="278" y="70"/>
                    </a:lnTo>
                    <a:lnTo>
                      <a:pt x="268" y="52"/>
                    </a:lnTo>
                    <a:lnTo>
                      <a:pt x="256" y="37"/>
                    </a:lnTo>
                    <a:lnTo>
                      <a:pt x="238" y="25"/>
                    </a:lnTo>
                    <a:lnTo>
                      <a:pt x="218" y="14"/>
                    </a:lnTo>
                    <a:lnTo>
                      <a:pt x="193" y="6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2" y="2"/>
                    </a:lnTo>
                    <a:lnTo>
                      <a:pt x="85" y="6"/>
                    </a:lnTo>
                    <a:lnTo>
                      <a:pt x="61" y="14"/>
                    </a:lnTo>
                    <a:lnTo>
                      <a:pt x="40" y="25"/>
                    </a:lnTo>
                    <a:lnTo>
                      <a:pt x="24" y="37"/>
                    </a:lnTo>
                    <a:lnTo>
                      <a:pt x="10" y="52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7"/>
                    </a:lnTo>
                    <a:lnTo>
                      <a:pt x="2" y="102"/>
                    </a:lnTo>
                    <a:lnTo>
                      <a:pt x="3" y="106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2" name="Freeform 468"/>
              <p:cNvSpPr>
                <a:spLocks/>
              </p:cNvSpPr>
              <p:nvPr/>
            </p:nvSpPr>
            <p:spPr bwMode="auto">
              <a:xfrm>
                <a:off x="3553" y="2353"/>
                <a:ext cx="119" cy="74"/>
              </a:xfrm>
              <a:custGeom>
                <a:avLst/>
                <a:gdLst>
                  <a:gd name="T0" fmla="*/ 60 w 238"/>
                  <a:gd name="T1" fmla="*/ 74 h 149"/>
                  <a:gd name="T2" fmla="*/ 72 w 238"/>
                  <a:gd name="T3" fmla="*/ 74 h 149"/>
                  <a:gd name="T4" fmla="*/ 83 w 238"/>
                  <a:gd name="T5" fmla="*/ 71 h 149"/>
                  <a:gd name="T6" fmla="*/ 93 w 238"/>
                  <a:gd name="T7" fmla="*/ 68 h 149"/>
                  <a:gd name="T8" fmla="*/ 102 w 238"/>
                  <a:gd name="T9" fmla="*/ 63 h 149"/>
                  <a:gd name="T10" fmla="*/ 109 w 238"/>
                  <a:gd name="T11" fmla="*/ 57 h 149"/>
                  <a:gd name="T12" fmla="*/ 115 w 238"/>
                  <a:gd name="T13" fmla="*/ 51 h 149"/>
                  <a:gd name="T14" fmla="*/ 118 w 238"/>
                  <a:gd name="T15" fmla="*/ 44 h 149"/>
                  <a:gd name="T16" fmla="*/ 119 w 238"/>
                  <a:gd name="T17" fmla="*/ 37 h 149"/>
                  <a:gd name="T18" fmla="*/ 118 w 238"/>
                  <a:gd name="T19" fmla="*/ 29 h 149"/>
                  <a:gd name="T20" fmla="*/ 115 w 238"/>
                  <a:gd name="T21" fmla="*/ 22 h 149"/>
                  <a:gd name="T22" fmla="*/ 109 w 238"/>
                  <a:gd name="T23" fmla="*/ 16 h 149"/>
                  <a:gd name="T24" fmla="*/ 102 w 238"/>
                  <a:gd name="T25" fmla="*/ 11 h 149"/>
                  <a:gd name="T26" fmla="*/ 93 w 238"/>
                  <a:gd name="T27" fmla="*/ 6 h 149"/>
                  <a:gd name="T28" fmla="*/ 83 w 238"/>
                  <a:gd name="T29" fmla="*/ 3 h 149"/>
                  <a:gd name="T30" fmla="*/ 72 w 238"/>
                  <a:gd name="T31" fmla="*/ 1 h 149"/>
                  <a:gd name="T32" fmla="*/ 60 w 238"/>
                  <a:gd name="T33" fmla="*/ 0 h 149"/>
                  <a:gd name="T34" fmla="*/ 48 w 238"/>
                  <a:gd name="T35" fmla="*/ 1 h 149"/>
                  <a:gd name="T36" fmla="*/ 37 w 238"/>
                  <a:gd name="T37" fmla="*/ 3 h 149"/>
                  <a:gd name="T38" fmla="*/ 27 w 238"/>
                  <a:gd name="T39" fmla="*/ 6 h 149"/>
                  <a:gd name="T40" fmla="*/ 18 w 238"/>
                  <a:gd name="T41" fmla="*/ 11 h 149"/>
                  <a:gd name="T42" fmla="*/ 11 w 238"/>
                  <a:gd name="T43" fmla="*/ 16 h 149"/>
                  <a:gd name="T44" fmla="*/ 5 w 238"/>
                  <a:gd name="T45" fmla="*/ 22 h 149"/>
                  <a:gd name="T46" fmla="*/ 2 w 238"/>
                  <a:gd name="T47" fmla="*/ 29 h 149"/>
                  <a:gd name="T48" fmla="*/ 0 w 238"/>
                  <a:gd name="T49" fmla="*/ 37 h 149"/>
                  <a:gd name="T50" fmla="*/ 2 w 238"/>
                  <a:gd name="T51" fmla="*/ 44 h 149"/>
                  <a:gd name="T52" fmla="*/ 5 w 238"/>
                  <a:gd name="T53" fmla="*/ 51 h 149"/>
                  <a:gd name="T54" fmla="*/ 11 w 238"/>
                  <a:gd name="T55" fmla="*/ 57 h 149"/>
                  <a:gd name="T56" fmla="*/ 18 w 238"/>
                  <a:gd name="T57" fmla="*/ 63 h 149"/>
                  <a:gd name="T58" fmla="*/ 27 w 238"/>
                  <a:gd name="T59" fmla="*/ 68 h 149"/>
                  <a:gd name="T60" fmla="*/ 37 w 238"/>
                  <a:gd name="T61" fmla="*/ 71 h 149"/>
                  <a:gd name="T62" fmla="*/ 48 w 238"/>
                  <a:gd name="T63" fmla="*/ 74 h 149"/>
                  <a:gd name="T64" fmla="*/ 60 w 238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9"/>
                  <a:gd name="T101" fmla="*/ 238 w 238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7"/>
                    </a:lnTo>
                    <a:lnTo>
                      <a:pt x="217" y="115"/>
                    </a:lnTo>
                    <a:lnTo>
                      <a:pt x="229" y="103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9" y="45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5" y="2"/>
                    </a:lnTo>
                    <a:lnTo>
                      <a:pt x="73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10" y="45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10" y="103"/>
                    </a:lnTo>
                    <a:lnTo>
                      <a:pt x="21" y="115"/>
                    </a:lnTo>
                    <a:lnTo>
                      <a:pt x="36" y="127"/>
                    </a:lnTo>
                    <a:lnTo>
                      <a:pt x="53" y="136"/>
                    </a:lnTo>
                    <a:lnTo>
                      <a:pt x="73" y="143"/>
                    </a:lnTo>
                    <a:lnTo>
                      <a:pt x="95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3" name="Freeform 469"/>
              <p:cNvSpPr>
                <a:spLocks/>
              </p:cNvSpPr>
              <p:nvPr/>
            </p:nvSpPr>
            <p:spPr bwMode="auto">
              <a:xfrm>
                <a:off x="3553" y="2353"/>
                <a:ext cx="119" cy="74"/>
              </a:xfrm>
              <a:custGeom>
                <a:avLst/>
                <a:gdLst>
                  <a:gd name="T0" fmla="*/ 60 w 238"/>
                  <a:gd name="T1" fmla="*/ 74 h 149"/>
                  <a:gd name="T2" fmla="*/ 60 w 238"/>
                  <a:gd name="T3" fmla="*/ 74 h 149"/>
                  <a:gd name="T4" fmla="*/ 72 w 238"/>
                  <a:gd name="T5" fmla="*/ 74 h 149"/>
                  <a:gd name="T6" fmla="*/ 83 w 238"/>
                  <a:gd name="T7" fmla="*/ 71 h 149"/>
                  <a:gd name="T8" fmla="*/ 93 w 238"/>
                  <a:gd name="T9" fmla="*/ 68 h 149"/>
                  <a:gd name="T10" fmla="*/ 102 w 238"/>
                  <a:gd name="T11" fmla="*/ 63 h 149"/>
                  <a:gd name="T12" fmla="*/ 109 w 238"/>
                  <a:gd name="T13" fmla="*/ 57 h 149"/>
                  <a:gd name="T14" fmla="*/ 115 w 238"/>
                  <a:gd name="T15" fmla="*/ 51 h 149"/>
                  <a:gd name="T16" fmla="*/ 118 w 238"/>
                  <a:gd name="T17" fmla="*/ 44 h 149"/>
                  <a:gd name="T18" fmla="*/ 119 w 238"/>
                  <a:gd name="T19" fmla="*/ 37 h 149"/>
                  <a:gd name="T20" fmla="*/ 119 w 238"/>
                  <a:gd name="T21" fmla="*/ 37 h 149"/>
                  <a:gd name="T22" fmla="*/ 118 w 238"/>
                  <a:gd name="T23" fmla="*/ 29 h 149"/>
                  <a:gd name="T24" fmla="*/ 115 w 238"/>
                  <a:gd name="T25" fmla="*/ 22 h 149"/>
                  <a:gd name="T26" fmla="*/ 109 w 238"/>
                  <a:gd name="T27" fmla="*/ 16 h 149"/>
                  <a:gd name="T28" fmla="*/ 102 w 238"/>
                  <a:gd name="T29" fmla="*/ 11 h 149"/>
                  <a:gd name="T30" fmla="*/ 93 w 238"/>
                  <a:gd name="T31" fmla="*/ 6 h 149"/>
                  <a:gd name="T32" fmla="*/ 83 w 238"/>
                  <a:gd name="T33" fmla="*/ 3 h 149"/>
                  <a:gd name="T34" fmla="*/ 72 w 238"/>
                  <a:gd name="T35" fmla="*/ 1 h 149"/>
                  <a:gd name="T36" fmla="*/ 60 w 238"/>
                  <a:gd name="T37" fmla="*/ 0 h 149"/>
                  <a:gd name="T38" fmla="*/ 60 w 238"/>
                  <a:gd name="T39" fmla="*/ 0 h 149"/>
                  <a:gd name="T40" fmla="*/ 48 w 238"/>
                  <a:gd name="T41" fmla="*/ 1 h 149"/>
                  <a:gd name="T42" fmla="*/ 37 w 238"/>
                  <a:gd name="T43" fmla="*/ 3 h 149"/>
                  <a:gd name="T44" fmla="*/ 27 w 238"/>
                  <a:gd name="T45" fmla="*/ 6 h 149"/>
                  <a:gd name="T46" fmla="*/ 18 w 238"/>
                  <a:gd name="T47" fmla="*/ 11 h 149"/>
                  <a:gd name="T48" fmla="*/ 11 w 238"/>
                  <a:gd name="T49" fmla="*/ 16 h 149"/>
                  <a:gd name="T50" fmla="*/ 5 w 238"/>
                  <a:gd name="T51" fmla="*/ 22 h 149"/>
                  <a:gd name="T52" fmla="*/ 2 w 238"/>
                  <a:gd name="T53" fmla="*/ 29 h 149"/>
                  <a:gd name="T54" fmla="*/ 0 w 238"/>
                  <a:gd name="T55" fmla="*/ 37 h 149"/>
                  <a:gd name="T56" fmla="*/ 0 w 238"/>
                  <a:gd name="T57" fmla="*/ 37 h 149"/>
                  <a:gd name="T58" fmla="*/ 2 w 238"/>
                  <a:gd name="T59" fmla="*/ 44 h 149"/>
                  <a:gd name="T60" fmla="*/ 5 w 238"/>
                  <a:gd name="T61" fmla="*/ 51 h 149"/>
                  <a:gd name="T62" fmla="*/ 11 w 238"/>
                  <a:gd name="T63" fmla="*/ 57 h 149"/>
                  <a:gd name="T64" fmla="*/ 18 w 238"/>
                  <a:gd name="T65" fmla="*/ 63 h 149"/>
                  <a:gd name="T66" fmla="*/ 27 w 238"/>
                  <a:gd name="T67" fmla="*/ 68 h 149"/>
                  <a:gd name="T68" fmla="*/ 37 w 238"/>
                  <a:gd name="T69" fmla="*/ 71 h 149"/>
                  <a:gd name="T70" fmla="*/ 48 w 238"/>
                  <a:gd name="T71" fmla="*/ 74 h 149"/>
                  <a:gd name="T72" fmla="*/ 60 w 238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9"/>
                  <a:gd name="T113" fmla="*/ 238 w 238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7"/>
                    </a:lnTo>
                    <a:lnTo>
                      <a:pt x="217" y="115"/>
                    </a:lnTo>
                    <a:lnTo>
                      <a:pt x="229" y="103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9" y="45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5" y="2"/>
                    </a:lnTo>
                    <a:lnTo>
                      <a:pt x="73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10" y="45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10" y="103"/>
                    </a:lnTo>
                    <a:lnTo>
                      <a:pt x="21" y="115"/>
                    </a:lnTo>
                    <a:lnTo>
                      <a:pt x="36" y="127"/>
                    </a:lnTo>
                    <a:lnTo>
                      <a:pt x="53" y="136"/>
                    </a:lnTo>
                    <a:lnTo>
                      <a:pt x="73" y="143"/>
                    </a:lnTo>
                    <a:lnTo>
                      <a:pt x="95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4" name="Freeform 470"/>
              <p:cNvSpPr>
                <a:spLocks/>
              </p:cNvSpPr>
              <p:nvPr/>
            </p:nvSpPr>
            <p:spPr bwMode="auto">
              <a:xfrm>
                <a:off x="3545" y="2396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2 w 274"/>
                  <a:gd name="T5" fmla="*/ 22 h 92"/>
                  <a:gd name="T6" fmla="*/ 126 w 274"/>
                  <a:gd name="T7" fmla="*/ 28 h 92"/>
                  <a:gd name="T8" fmla="*/ 120 w 274"/>
                  <a:gd name="T9" fmla="*/ 34 h 92"/>
                  <a:gd name="T10" fmla="*/ 112 w 274"/>
                  <a:gd name="T11" fmla="*/ 38 h 92"/>
                  <a:gd name="T12" fmla="*/ 104 w 274"/>
                  <a:gd name="T13" fmla="*/ 42 h 92"/>
                  <a:gd name="T14" fmla="*/ 93 w 274"/>
                  <a:gd name="T15" fmla="*/ 44 h 92"/>
                  <a:gd name="T16" fmla="*/ 82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8 w 274"/>
                  <a:gd name="T23" fmla="*/ 43 h 92"/>
                  <a:gd name="T24" fmla="*/ 37 w 274"/>
                  <a:gd name="T25" fmla="*/ 40 h 92"/>
                  <a:gd name="T26" fmla="*/ 27 w 274"/>
                  <a:gd name="T27" fmla="*/ 36 h 92"/>
                  <a:gd name="T28" fmla="*/ 19 w 274"/>
                  <a:gd name="T29" fmla="*/ 31 h 92"/>
                  <a:gd name="T30" fmla="*/ 11 w 274"/>
                  <a:gd name="T31" fmla="*/ 26 h 92"/>
                  <a:gd name="T32" fmla="*/ 6 w 274"/>
                  <a:gd name="T33" fmla="*/ 20 h 92"/>
                  <a:gd name="T34" fmla="*/ 2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6 h 92"/>
                  <a:gd name="T46" fmla="*/ 34 w 274"/>
                  <a:gd name="T47" fmla="*/ 30 h 92"/>
                  <a:gd name="T48" fmla="*/ 44 w 274"/>
                  <a:gd name="T49" fmla="*/ 34 h 92"/>
                  <a:gd name="T50" fmla="*/ 56 w 274"/>
                  <a:gd name="T51" fmla="*/ 36 h 92"/>
                  <a:gd name="T52" fmla="*/ 69 w 274"/>
                  <a:gd name="T53" fmla="*/ 36 h 92"/>
                  <a:gd name="T54" fmla="*/ 81 w 274"/>
                  <a:gd name="T55" fmla="*/ 36 h 92"/>
                  <a:gd name="T56" fmla="*/ 93 w 274"/>
                  <a:gd name="T57" fmla="*/ 34 h 92"/>
                  <a:gd name="T58" fmla="*/ 104 w 274"/>
                  <a:gd name="T59" fmla="*/ 30 h 92"/>
                  <a:gd name="T60" fmla="*/ 113 w 274"/>
                  <a:gd name="T61" fmla="*/ 26 h 92"/>
                  <a:gd name="T62" fmla="*/ 121 w 274"/>
                  <a:gd name="T63" fmla="*/ 21 h 92"/>
                  <a:gd name="T64" fmla="*/ 129 w 274"/>
                  <a:gd name="T65" fmla="*/ 15 h 92"/>
                  <a:gd name="T66" fmla="*/ 134 w 274"/>
                  <a:gd name="T67" fmla="*/ 9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70" y="29"/>
                    </a:lnTo>
                    <a:lnTo>
                      <a:pt x="263" y="44"/>
                    </a:lnTo>
                    <a:lnTo>
                      <a:pt x="252" y="56"/>
                    </a:lnTo>
                    <a:lnTo>
                      <a:pt x="240" y="67"/>
                    </a:lnTo>
                    <a:lnTo>
                      <a:pt x="225" y="76"/>
                    </a:lnTo>
                    <a:lnTo>
                      <a:pt x="208" y="83"/>
                    </a:lnTo>
                    <a:lnTo>
                      <a:pt x="187" y="87"/>
                    </a:lnTo>
                    <a:lnTo>
                      <a:pt x="164" y="91"/>
                    </a:lnTo>
                    <a:lnTo>
                      <a:pt x="137" y="92"/>
                    </a:lnTo>
                    <a:lnTo>
                      <a:pt x="117" y="91"/>
                    </a:lnTo>
                    <a:lnTo>
                      <a:pt x="96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2" y="39"/>
                    </a:lnTo>
                    <a:lnTo>
                      <a:pt x="4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0" y="41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2" y="71"/>
                    </a:lnTo>
                    <a:lnTo>
                      <a:pt x="137" y="72"/>
                    </a:lnTo>
                    <a:lnTo>
                      <a:pt x="163" y="71"/>
                    </a:lnTo>
                    <a:lnTo>
                      <a:pt x="187" y="68"/>
                    </a:lnTo>
                    <a:lnTo>
                      <a:pt x="208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1"/>
                    </a:lnTo>
                    <a:lnTo>
                      <a:pt x="267" y="17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5" name="Freeform 471"/>
              <p:cNvSpPr>
                <a:spLocks/>
              </p:cNvSpPr>
              <p:nvPr/>
            </p:nvSpPr>
            <p:spPr bwMode="auto">
              <a:xfrm>
                <a:off x="3545" y="2318"/>
                <a:ext cx="140" cy="88"/>
              </a:xfrm>
              <a:custGeom>
                <a:avLst/>
                <a:gdLst>
                  <a:gd name="T0" fmla="*/ 2 w 280"/>
                  <a:gd name="T1" fmla="*/ 54 h 175"/>
                  <a:gd name="T2" fmla="*/ 5 w 280"/>
                  <a:gd name="T3" fmla="*/ 61 h 175"/>
                  <a:gd name="T4" fmla="*/ 11 w 280"/>
                  <a:gd name="T5" fmla="*/ 68 h 175"/>
                  <a:gd name="T6" fmla="*/ 18 w 280"/>
                  <a:gd name="T7" fmla="*/ 74 h 175"/>
                  <a:gd name="T8" fmla="*/ 26 w 280"/>
                  <a:gd name="T9" fmla="*/ 78 h 175"/>
                  <a:gd name="T10" fmla="*/ 36 w 280"/>
                  <a:gd name="T11" fmla="*/ 82 h 175"/>
                  <a:gd name="T12" fmla="*/ 46 w 280"/>
                  <a:gd name="T13" fmla="*/ 86 h 175"/>
                  <a:gd name="T14" fmla="*/ 58 w 280"/>
                  <a:gd name="T15" fmla="*/ 87 h 175"/>
                  <a:gd name="T16" fmla="*/ 70 w 280"/>
                  <a:gd name="T17" fmla="*/ 88 h 175"/>
                  <a:gd name="T18" fmla="*/ 82 w 280"/>
                  <a:gd name="T19" fmla="*/ 87 h 175"/>
                  <a:gd name="T20" fmla="*/ 94 w 280"/>
                  <a:gd name="T21" fmla="*/ 85 h 175"/>
                  <a:gd name="T22" fmla="*/ 105 w 280"/>
                  <a:gd name="T23" fmla="*/ 82 h 175"/>
                  <a:gd name="T24" fmla="*/ 115 w 280"/>
                  <a:gd name="T25" fmla="*/ 78 h 175"/>
                  <a:gd name="T26" fmla="*/ 123 w 280"/>
                  <a:gd name="T27" fmla="*/ 72 h 175"/>
                  <a:gd name="T28" fmla="*/ 131 w 280"/>
                  <a:gd name="T29" fmla="*/ 66 h 175"/>
                  <a:gd name="T30" fmla="*/ 136 w 280"/>
                  <a:gd name="T31" fmla="*/ 60 h 175"/>
                  <a:gd name="T32" fmla="*/ 139 w 280"/>
                  <a:gd name="T33" fmla="*/ 52 h 175"/>
                  <a:gd name="T34" fmla="*/ 140 w 280"/>
                  <a:gd name="T35" fmla="*/ 50 h 175"/>
                  <a:gd name="T36" fmla="*/ 140 w 280"/>
                  <a:gd name="T37" fmla="*/ 48 h 175"/>
                  <a:gd name="T38" fmla="*/ 140 w 280"/>
                  <a:gd name="T39" fmla="*/ 46 h 175"/>
                  <a:gd name="T40" fmla="*/ 140 w 280"/>
                  <a:gd name="T41" fmla="*/ 44 h 175"/>
                  <a:gd name="T42" fmla="*/ 139 w 280"/>
                  <a:gd name="T43" fmla="*/ 36 h 175"/>
                  <a:gd name="T44" fmla="*/ 135 w 280"/>
                  <a:gd name="T45" fmla="*/ 27 h 175"/>
                  <a:gd name="T46" fmla="*/ 128 w 280"/>
                  <a:gd name="T47" fmla="*/ 19 h 175"/>
                  <a:gd name="T48" fmla="*/ 119 w 280"/>
                  <a:gd name="T49" fmla="*/ 13 h 175"/>
                  <a:gd name="T50" fmla="*/ 109 w 280"/>
                  <a:gd name="T51" fmla="*/ 8 h 175"/>
                  <a:gd name="T52" fmla="*/ 97 w 280"/>
                  <a:gd name="T53" fmla="*/ 4 h 175"/>
                  <a:gd name="T54" fmla="*/ 83 w 280"/>
                  <a:gd name="T55" fmla="*/ 2 h 175"/>
                  <a:gd name="T56" fmla="*/ 70 w 280"/>
                  <a:gd name="T57" fmla="*/ 0 h 175"/>
                  <a:gd name="T58" fmla="*/ 56 w 280"/>
                  <a:gd name="T59" fmla="*/ 2 h 175"/>
                  <a:gd name="T60" fmla="*/ 43 w 280"/>
                  <a:gd name="T61" fmla="*/ 4 h 175"/>
                  <a:gd name="T62" fmla="*/ 30 w 280"/>
                  <a:gd name="T63" fmla="*/ 8 h 175"/>
                  <a:gd name="T64" fmla="*/ 20 w 280"/>
                  <a:gd name="T65" fmla="*/ 13 h 175"/>
                  <a:gd name="T66" fmla="*/ 12 w 280"/>
                  <a:gd name="T67" fmla="*/ 19 h 175"/>
                  <a:gd name="T68" fmla="*/ 5 w 280"/>
                  <a:gd name="T69" fmla="*/ 27 h 175"/>
                  <a:gd name="T70" fmla="*/ 1 w 280"/>
                  <a:gd name="T71" fmla="*/ 36 h 175"/>
                  <a:gd name="T72" fmla="*/ 0 w 280"/>
                  <a:gd name="T73" fmla="*/ 44 h 175"/>
                  <a:gd name="T74" fmla="*/ 0 w 280"/>
                  <a:gd name="T75" fmla="*/ 46 h 175"/>
                  <a:gd name="T76" fmla="*/ 1 w 280"/>
                  <a:gd name="T77" fmla="*/ 49 h 175"/>
                  <a:gd name="T78" fmla="*/ 1 w 280"/>
                  <a:gd name="T79" fmla="*/ 52 h 175"/>
                  <a:gd name="T80" fmla="*/ 2 w 280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7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2" y="171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70"/>
                    </a:lnTo>
                    <a:lnTo>
                      <a:pt x="211" y="164"/>
                    </a:lnTo>
                    <a:lnTo>
                      <a:pt x="231" y="155"/>
                    </a:lnTo>
                    <a:lnTo>
                      <a:pt x="247" y="144"/>
                    </a:lnTo>
                    <a:lnTo>
                      <a:pt x="261" y="132"/>
                    </a:lnTo>
                    <a:lnTo>
                      <a:pt x="271" y="119"/>
                    </a:lnTo>
                    <a:lnTo>
                      <a:pt x="278" y="104"/>
                    </a:lnTo>
                    <a:lnTo>
                      <a:pt x="279" y="99"/>
                    </a:lnTo>
                    <a:lnTo>
                      <a:pt x="279" y="96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8" y="71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1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3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6" name="Freeform 472"/>
              <p:cNvSpPr>
                <a:spLocks/>
              </p:cNvSpPr>
              <p:nvPr/>
            </p:nvSpPr>
            <p:spPr bwMode="auto">
              <a:xfrm>
                <a:off x="3545" y="2318"/>
                <a:ext cx="140" cy="88"/>
              </a:xfrm>
              <a:custGeom>
                <a:avLst/>
                <a:gdLst>
                  <a:gd name="T0" fmla="*/ 2 w 280"/>
                  <a:gd name="T1" fmla="*/ 54 h 175"/>
                  <a:gd name="T2" fmla="*/ 2 w 280"/>
                  <a:gd name="T3" fmla="*/ 54 h 175"/>
                  <a:gd name="T4" fmla="*/ 5 w 280"/>
                  <a:gd name="T5" fmla="*/ 61 h 175"/>
                  <a:gd name="T6" fmla="*/ 11 w 280"/>
                  <a:gd name="T7" fmla="*/ 68 h 175"/>
                  <a:gd name="T8" fmla="*/ 18 w 280"/>
                  <a:gd name="T9" fmla="*/ 74 h 175"/>
                  <a:gd name="T10" fmla="*/ 26 w 280"/>
                  <a:gd name="T11" fmla="*/ 78 h 175"/>
                  <a:gd name="T12" fmla="*/ 36 w 280"/>
                  <a:gd name="T13" fmla="*/ 82 h 175"/>
                  <a:gd name="T14" fmla="*/ 46 w 280"/>
                  <a:gd name="T15" fmla="*/ 86 h 175"/>
                  <a:gd name="T16" fmla="*/ 58 w 280"/>
                  <a:gd name="T17" fmla="*/ 87 h 175"/>
                  <a:gd name="T18" fmla="*/ 70 w 280"/>
                  <a:gd name="T19" fmla="*/ 88 h 175"/>
                  <a:gd name="T20" fmla="*/ 70 w 280"/>
                  <a:gd name="T21" fmla="*/ 88 h 175"/>
                  <a:gd name="T22" fmla="*/ 82 w 280"/>
                  <a:gd name="T23" fmla="*/ 87 h 175"/>
                  <a:gd name="T24" fmla="*/ 94 w 280"/>
                  <a:gd name="T25" fmla="*/ 85 h 175"/>
                  <a:gd name="T26" fmla="*/ 105 w 280"/>
                  <a:gd name="T27" fmla="*/ 82 h 175"/>
                  <a:gd name="T28" fmla="*/ 115 w 280"/>
                  <a:gd name="T29" fmla="*/ 78 h 175"/>
                  <a:gd name="T30" fmla="*/ 123 w 280"/>
                  <a:gd name="T31" fmla="*/ 72 h 175"/>
                  <a:gd name="T32" fmla="*/ 131 w 280"/>
                  <a:gd name="T33" fmla="*/ 66 h 175"/>
                  <a:gd name="T34" fmla="*/ 136 w 280"/>
                  <a:gd name="T35" fmla="*/ 60 h 175"/>
                  <a:gd name="T36" fmla="*/ 139 w 280"/>
                  <a:gd name="T37" fmla="*/ 52 h 175"/>
                  <a:gd name="T38" fmla="*/ 139 w 280"/>
                  <a:gd name="T39" fmla="*/ 52 h 175"/>
                  <a:gd name="T40" fmla="*/ 140 w 280"/>
                  <a:gd name="T41" fmla="*/ 50 h 175"/>
                  <a:gd name="T42" fmla="*/ 140 w 280"/>
                  <a:gd name="T43" fmla="*/ 48 h 175"/>
                  <a:gd name="T44" fmla="*/ 140 w 280"/>
                  <a:gd name="T45" fmla="*/ 46 h 175"/>
                  <a:gd name="T46" fmla="*/ 140 w 280"/>
                  <a:gd name="T47" fmla="*/ 44 h 175"/>
                  <a:gd name="T48" fmla="*/ 140 w 280"/>
                  <a:gd name="T49" fmla="*/ 44 h 175"/>
                  <a:gd name="T50" fmla="*/ 139 w 280"/>
                  <a:gd name="T51" fmla="*/ 36 h 175"/>
                  <a:gd name="T52" fmla="*/ 135 w 280"/>
                  <a:gd name="T53" fmla="*/ 27 h 175"/>
                  <a:gd name="T54" fmla="*/ 128 w 280"/>
                  <a:gd name="T55" fmla="*/ 19 h 175"/>
                  <a:gd name="T56" fmla="*/ 119 w 280"/>
                  <a:gd name="T57" fmla="*/ 13 h 175"/>
                  <a:gd name="T58" fmla="*/ 109 w 280"/>
                  <a:gd name="T59" fmla="*/ 8 h 175"/>
                  <a:gd name="T60" fmla="*/ 97 w 280"/>
                  <a:gd name="T61" fmla="*/ 4 h 175"/>
                  <a:gd name="T62" fmla="*/ 83 w 280"/>
                  <a:gd name="T63" fmla="*/ 2 h 175"/>
                  <a:gd name="T64" fmla="*/ 70 w 280"/>
                  <a:gd name="T65" fmla="*/ 0 h 175"/>
                  <a:gd name="T66" fmla="*/ 70 w 280"/>
                  <a:gd name="T67" fmla="*/ 0 h 175"/>
                  <a:gd name="T68" fmla="*/ 56 w 280"/>
                  <a:gd name="T69" fmla="*/ 2 h 175"/>
                  <a:gd name="T70" fmla="*/ 43 w 280"/>
                  <a:gd name="T71" fmla="*/ 4 h 175"/>
                  <a:gd name="T72" fmla="*/ 30 w 280"/>
                  <a:gd name="T73" fmla="*/ 8 h 175"/>
                  <a:gd name="T74" fmla="*/ 20 w 280"/>
                  <a:gd name="T75" fmla="*/ 13 h 175"/>
                  <a:gd name="T76" fmla="*/ 12 w 280"/>
                  <a:gd name="T77" fmla="*/ 19 h 175"/>
                  <a:gd name="T78" fmla="*/ 5 w 280"/>
                  <a:gd name="T79" fmla="*/ 27 h 175"/>
                  <a:gd name="T80" fmla="*/ 1 w 280"/>
                  <a:gd name="T81" fmla="*/ 36 h 175"/>
                  <a:gd name="T82" fmla="*/ 0 w 280"/>
                  <a:gd name="T83" fmla="*/ 44 h 175"/>
                  <a:gd name="T84" fmla="*/ 0 w 280"/>
                  <a:gd name="T85" fmla="*/ 44 h 175"/>
                  <a:gd name="T86" fmla="*/ 0 w 280"/>
                  <a:gd name="T87" fmla="*/ 46 h 175"/>
                  <a:gd name="T88" fmla="*/ 1 w 280"/>
                  <a:gd name="T89" fmla="*/ 49 h 175"/>
                  <a:gd name="T90" fmla="*/ 1 w 280"/>
                  <a:gd name="T91" fmla="*/ 52 h 175"/>
                  <a:gd name="T92" fmla="*/ 2 w 280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7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2" y="171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70"/>
                    </a:lnTo>
                    <a:lnTo>
                      <a:pt x="211" y="164"/>
                    </a:lnTo>
                    <a:lnTo>
                      <a:pt x="231" y="155"/>
                    </a:lnTo>
                    <a:lnTo>
                      <a:pt x="247" y="144"/>
                    </a:lnTo>
                    <a:lnTo>
                      <a:pt x="261" y="132"/>
                    </a:lnTo>
                    <a:lnTo>
                      <a:pt x="271" y="119"/>
                    </a:lnTo>
                    <a:lnTo>
                      <a:pt x="278" y="104"/>
                    </a:lnTo>
                    <a:lnTo>
                      <a:pt x="279" y="99"/>
                    </a:lnTo>
                    <a:lnTo>
                      <a:pt x="279" y="96"/>
                    </a:lnTo>
                    <a:lnTo>
                      <a:pt x="280" y="92"/>
                    </a:lnTo>
                    <a:lnTo>
                      <a:pt x="280" y="88"/>
                    </a:lnTo>
                    <a:lnTo>
                      <a:pt x="278" y="71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1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3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7" name="Freeform 473"/>
              <p:cNvSpPr>
                <a:spLocks/>
              </p:cNvSpPr>
              <p:nvPr/>
            </p:nvSpPr>
            <p:spPr bwMode="auto">
              <a:xfrm>
                <a:off x="3555" y="2326"/>
                <a:ext cx="119" cy="74"/>
              </a:xfrm>
              <a:custGeom>
                <a:avLst/>
                <a:gdLst>
                  <a:gd name="T0" fmla="*/ 60 w 237"/>
                  <a:gd name="T1" fmla="*/ 74 h 149"/>
                  <a:gd name="T2" fmla="*/ 72 w 237"/>
                  <a:gd name="T3" fmla="*/ 74 h 149"/>
                  <a:gd name="T4" fmla="*/ 83 w 237"/>
                  <a:gd name="T5" fmla="*/ 71 h 149"/>
                  <a:gd name="T6" fmla="*/ 93 w 237"/>
                  <a:gd name="T7" fmla="*/ 68 h 149"/>
                  <a:gd name="T8" fmla="*/ 102 w 237"/>
                  <a:gd name="T9" fmla="*/ 63 h 149"/>
                  <a:gd name="T10" fmla="*/ 108 w 237"/>
                  <a:gd name="T11" fmla="*/ 57 h 149"/>
                  <a:gd name="T12" fmla="*/ 114 w 237"/>
                  <a:gd name="T13" fmla="*/ 51 h 149"/>
                  <a:gd name="T14" fmla="*/ 118 w 237"/>
                  <a:gd name="T15" fmla="*/ 44 h 149"/>
                  <a:gd name="T16" fmla="*/ 119 w 237"/>
                  <a:gd name="T17" fmla="*/ 37 h 149"/>
                  <a:gd name="T18" fmla="*/ 118 w 237"/>
                  <a:gd name="T19" fmla="*/ 29 h 149"/>
                  <a:gd name="T20" fmla="*/ 114 w 237"/>
                  <a:gd name="T21" fmla="*/ 22 h 149"/>
                  <a:gd name="T22" fmla="*/ 108 w 237"/>
                  <a:gd name="T23" fmla="*/ 16 h 149"/>
                  <a:gd name="T24" fmla="*/ 102 w 237"/>
                  <a:gd name="T25" fmla="*/ 11 h 149"/>
                  <a:gd name="T26" fmla="*/ 93 w 237"/>
                  <a:gd name="T27" fmla="*/ 6 h 149"/>
                  <a:gd name="T28" fmla="*/ 83 w 237"/>
                  <a:gd name="T29" fmla="*/ 3 h 149"/>
                  <a:gd name="T30" fmla="*/ 72 w 237"/>
                  <a:gd name="T31" fmla="*/ 1 h 149"/>
                  <a:gd name="T32" fmla="*/ 60 w 237"/>
                  <a:gd name="T33" fmla="*/ 0 h 149"/>
                  <a:gd name="T34" fmla="*/ 47 w 237"/>
                  <a:gd name="T35" fmla="*/ 1 h 149"/>
                  <a:gd name="T36" fmla="*/ 36 w 237"/>
                  <a:gd name="T37" fmla="*/ 3 h 149"/>
                  <a:gd name="T38" fmla="*/ 27 w 237"/>
                  <a:gd name="T39" fmla="*/ 6 h 149"/>
                  <a:gd name="T40" fmla="*/ 18 w 237"/>
                  <a:gd name="T41" fmla="*/ 11 h 149"/>
                  <a:gd name="T42" fmla="*/ 11 w 237"/>
                  <a:gd name="T43" fmla="*/ 16 h 149"/>
                  <a:gd name="T44" fmla="*/ 5 w 237"/>
                  <a:gd name="T45" fmla="*/ 22 h 149"/>
                  <a:gd name="T46" fmla="*/ 1 w 237"/>
                  <a:gd name="T47" fmla="*/ 29 h 149"/>
                  <a:gd name="T48" fmla="*/ 0 w 237"/>
                  <a:gd name="T49" fmla="*/ 37 h 149"/>
                  <a:gd name="T50" fmla="*/ 1 w 237"/>
                  <a:gd name="T51" fmla="*/ 44 h 149"/>
                  <a:gd name="T52" fmla="*/ 5 w 237"/>
                  <a:gd name="T53" fmla="*/ 51 h 149"/>
                  <a:gd name="T54" fmla="*/ 11 w 237"/>
                  <a:gd name="T55" fmla="*/ 57 h 149"/>
                  <a:gd name="T56" fmla="*/ 18 w 237"/>
                  <a:gd name="T57" fmla="*/ 63 h 149"/>
                  <a:gd name="T58" fmla="*/ 27 w 237"/>
                  <a:gd name="T59" fmla="*/ 68 h 149"/>
                  <a:gd name="T60" fmla="*/ 36 w 237"/>
                  <a:gd name="T61" fmla="*/ 71 h 149"/>
                  <a:gd name="T62" fmla="*/ 47 w 237"/>
                  <a:gd name="T63" fmla="*/ 74 h 149"/>
                  <a:gd name="T64" fmla="*/ 60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5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7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4" y="2"/>
                    </a:lnTo>
                    <a:lnTo>
                      <a:pt x="72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9" y="45"/>
                    </a:lnTo>
                    <a:lnTo>
                      <a:pt x="2" y="59"/>
                    </a:lnTo>
                    <a:lnTo>
                      <a:pt x="0" y="74"/>
                    </a:lnTo>
                    <a:lnTo>
                      <a:pt x="2" y="89"/>
                    </a:lnTo>
                    <a:lnTo>
                      <a:pt x="9" y="103"/>
                    </a:lnTo>
                    <a:lnTo>
                      <a:pt x="21" y="115"/>
                    </a:lnTo>
                    <a:lnTo>
                      <a:pt x="36" y="127"/>
                    </a:lnTo>
                    <a:lnTo>
                      <a:pt x="53" y="136"/>
                    </a:lnTo>
                    <a:lnTo>
                      <a:pt x="72" y="143"/>
                    </a:lnTo>
                    <a:lnTo>
                      <a:pt x="94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8" name="Freeform 474"/>
              <p:cNvSpPr>
                <a:spLocks/>
              </p:cNvSpPr>
              <p:nvPr/>
            </p:nvSpPr>
            <p:spPr bwMode="auto">
              <a:xfrm>
                <a:off x="3555" y="2326"/>
                <a:ext cx="119" cy="74"/>
              </a:xfrm>
              <a:custGeom>
                <a:avLst/>
                <a:gdLst>
                  <a:gd name="T0" fmla="*/ 60 w 237"/>
                  <a:gd name="T1" fmla="*/ 74 h 149"/>
                  <a:gd name="T2" fmla="*/ 60 w 237"/>
                  <a:gd name="T3" fmla="*/ 74 h 149"/>
                  <a:gd name="T4" fmla="*/ 72 w 237"/>
                  <a:gd name="T5" fmla="*/ 74 h 149"/>
                  <a:gd name="T6" fmla="*/ 83 w 237"/>
                  <a:gd name="T7" fmla="*/ 71 h 149"/>
                  <a:gd name="T8" fmla="*/ 93 w 237"/>
                  <a:gd name="T9" fmla="*/ 68 h 149"/>
                  <a:gd name="T10" fmla="*/ 102 w 237"/>
                  <a:gd name="T11" fmla="*/ 63 h 149"/>
                  <a:gd name="T12" fmla="*/ 108 w 237"/>
                  <a:gd name="T13" fmla="*/ 57 h 149"/>
                  <a:gd name="T14" fmla="*/ 114 w 237"/>
                  <a:gd name="T15" fmla="*/ 51 h 149"/>
                  <a:gd name="T16" fmla="*/ 118 w 237"/>
                  <a:gd name="T17" fmla="*/ 44 h 149"/>
                  <a:gd name="T18" fmla="*/ 119 w 237"/>
                  <a:gd name="T19" fmla="*/ 37 h 149"/>
                  <a:gd name="T20" fmla="*/ 119 w 237"/>
                  <a:gd name="T21" fmla="*/ 37 h 149"/>
                  <a:gd name="T22" fmla="*/ 118 w 237"/>
                  <a:gd name="T23" fmla="*/ 29 h 149"/>
                  <a:gd name="T24" fmla="*/ 114 w 237"/>
                  <a:gd name="T25" fmla="*/ 22 h 149"/>
                  <a:gd name="T26" fmla="*/ 108 w 237"/>
                  <a:gd name="T27" fmla="*/ 16 h 149"/>
                  <a:gd name="T28" fmla="*/ 102 w 237"/>
                  <a:gd name="T29" fmla="*/ 11 h 149"/>
                  <a:gd name="T30" fmla="*/ 93 w 237"/>
                  <a:gd name="T31" fmla="*/ 6 h 149"/>
                  <a:gd name="T32" fmla="*/ 83 w 237"/>
                  <a:gd name="T33" fmla="*/ 3 h 149"/>
                  <a:gd name="T34" fmla="*/ 72 w 237"/>
                  <a:gd name="T35" fmla="*/ 1 h 149"/>
                  <a:gd name="T36" fmla="*/ 60 w 237"/>
                  <a:gd name="T37" fmla="*/ 0 h 149"/>
                  <a:gd name="T38" fmla="*/ 60 w 237"/>
                  <a:gd name="T39" fmla="*/ 0 h 149"/>
                  <a:gd name="T40" fmla="*/ 47 w 237"/>
                  <a:gd name="T41" fmla="*/ 1 h 149"/>
                  <a:gd name="T42" fmla="*/ 36 w 237"/>
                  <a:gd name="T43" fmla="*/ 3 h 149"/>
                  <a:gd name="T44" fmla="*/ 27 w 237"/>
                  <a:gd name="T45" fmla="*/ 6 h 149"/>
                  <a:gd name="T46" fmla="*/ 18 w 237"/>
                  <a:gd name="T47" fmla="*/ 11 h 149"/>
                  <a:gd name="T48" fmla="*/ 11 w 237"/>
                  <a:gd name="T49" fmla="*/ 16 h 149"/>
                  <a:gd name="T50" fmla="*/ 5 w 237"/>
                  <a:gd name="T51" fmla="*/ 22 h 149"/>
                  <a:gd name="T52" fmla="*/ 1 w 237"/>
                  <a:gd name="T53" fmla="*/ 29 h 149"/>
                  <a:gd name="T54" fmla="*/ 0 w 237"/>
                  <a:gd name="T55" fmla="*/ 37 h 149"/>
                  <a:gd name="T56" fmla="*/ 0 w 237"/>
                  <a:gd name="T57" fmla="*/ 37 h 149"/>
                  <a:gd name="T58" fmla="*/ 1 w 237"/>
                  <a:gd name="T59" fmla="*/ 44 h 149"/>
                  <a:gd name="T60" fmla="*/ 5 w 237"/>
                  <a:gd name="T61" fmla="*/ 51 h 149"/>
                  <a:gd name="T62" fmla="*/ 11 w 237"/>
                  <a:gd name="T63" fmla="*/ 57 h 149"/>
                  <a:gd name="T64" fmla="*/ 18 w 237"/>
                  <a:gd name="T65" fmla="*/ 63 h 149"/>
                  <a:gd name="T66" fmla="*/ 27 w 237"/>
                  <a:gd name="T67" fmla="*/ 68 h 149"/>
                  <a:gd name="T68" fmla="*/ 36 w 237"/>
                  <a:gd name="T69" fmla="*/ 71 h 149"/>
                  <a:gd name="T70" fmla="*/ 47 w 237"/>
                  <a:gd name="T71" fmla="*/ 74 h 149"/>
                  <a:gd name="T72" fmla="*/ 60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5"/>
                    </a:lnTo>
                    <a:lnTo>
                      <a:pt x="228" y="103"/>
                    </a:lnTo>
                    <a:lnTo>
                      <a:pt x="235" y="89"/>
                    </a:lnTo>
                    <a:lnTo>
                      <a:pt x="237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4" y="2"/>
                    </a:lnTo>
                    <a:lnTo>
                      <a:pt x="72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9" y="45"/>
                    </a:lnTo>
                    <a:lnTo>
                      <a:pt x="2" y="59"/>
                    </a:lnTo>
                    <a:lnTo>
                      <a:pt x="0" y="74"/>
                    </a:lnTo>
                    <a:lnTo>
                      <a:pt x="2" y="89"/>
                    </a:lnTo>
                    <a:lnTo>
                      <a:pt x="9" y="103"/>
                    </a:lnTo>
                    <a:lnTo>
                      <a:pt x="21" y="115"/>
                    </a:lnTo>
                    <a:lnTo>
                      <a:pt x="36" y="127"/>
                    </a:lnTo>
                    <a:lnTo>
                      <a:pt x="53" y="136"/>
                    </a:lnTo>
                    <a:lnTo>
                      <a:pt x="72" y="143"/>
                    </a:lnTo>
                    <a:lnTo>
                      <a:pt x="94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9" name="Freeform 475"/>
              <p:cNvSpPr>
                <a:spLocks/>
              </p:cNvSpPr>
              <p:nvPr/>
            </p:nvSpPr>
            <p:spPr bwMode="auto">
              <a:xfrm>
                <a:off x="3546" y="2369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1 w 274"/>
                  <a:gd name="T5" fmla="*/ 22 h 92"/>
                  <a:gd name="T6" fmla="*/ 126 w 274"/>
                  <a:gd name="T7" fmla="*/ 28 h 92"/>
                  <a:gd name="T8" fmla="*/ 119 w 274"/>
                  <a:gd name="T9" fmla="*/ 34 h 92"/>
                  <a:gd name="T10" fmla="*/ 112 w 274"/>
                  <a:gd name="T11" fmla="*/ 38 h 92"/>
                  <a:gd name="T12" fmla="*/ 103 w 274"/>
                  <a:gd name="T13" fmla="*/ 42 h 92"/>
                  <a:gd name="T14" fmla="*/ 93 w 274"/>
                  <a:gd name="T15" fmla="*/ 44 h 92"/>
                  <a:gd name="T16" fmla="*/ 81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7 w 274"/>
                  <a:gd name="T23" fmla="*/ 43 h 92"/>
                  <a:gd name="T24" fmla="*/ 37 w 274"/>
                  <a:gd name="T25" fmla="*/ 40 h 92"/>
                  <a:gd name="T26" fmla="*/ 27 w 274"/>
                  <a:gd name="T27" fmla="*/ 36 h 92"/>
                  <a:gd name="T28" fmla="*/ 19 w 274"/>
                  <a:gd name="T29" fmla="*/ 31 h 92"/>
                  <a:gd name="T30" fmla="*/ 11 w 274"/>
                  <a:gd name="T31" fmla="*/ 26 h 92"/>
                  <a:gd name="T32" fmla="*/ 5 w 274"/>
                  <a:gd name="T33" fmla="*/ 20 h 92"/>
                  <a:gd name="T34" fmla="*/ 1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6 h 92"/>
                  <a:gd name="T46" fmla="*/ 33 w 274"/>
                  <a:gd name="T47" fmla="*/ 30 h 92"/>
                  <a:gd name="T48" fmla="*/ 44 w 274"/>
                  <a:gd name="T49" fmla="*/ 34 h 92"/>
                  <a:gd name="T50" fmla="*/ 55 w 274"/>
                  <a:gd name="T51" fmla="*/ 36 h 92"/>
                  <a:gd name="T52" fmla="*/ 69 w 274"/>
                  <a:gd name="T53" fmla="*/ 36 h 92"/>
                  <a:gd name="T54" fmla="*/ 81 w 274"/>
                  <a:gd name="T55" fmla="*/ 36 h 92"/>
                  <a:gd name="T56" fmla="*/ 93 w 274"/>
                  <a:gd name="T57" fmla="*/ 34 h 92"/>
                  <a:gd name="T58" fmla="*/ 103 w 274"/>
                  <a:gd name="T59" fmla="*/ 30 h 92"/>
                  <a:gd name="T60" fmla="*/ 113 w 274"/>
                  <a:gd name="T61" fmla="*/ 26 h 92"/>
                  <a:gd name="T62" fmla="*/ 121 w 274"/>
                  <a:gd name="T63" fmla="*/ 21 h 92"/>
                  <a:gd name="T64" fmla="*/ 129 w 274"/>
                  <a:gd name="T65" fmla="*/ 15 h 92"/>
                  <a:gd name="T66" fmla="*/ 134 w 274"/>
                  <a:gd name="T67" fmla="*/ 9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69" y="29"/>
                    </a:lnTo>
                    <a:lnTo>
                      <a:pt x="262" y="44"/>
                    </a:lnTo>
                    <a:lnTo>
                      <a:pt x="252" y="56"/>
                    </a:lnTo>
                    <a:lnTo>
                      <a:pt x="239" y="67"/>
                    </a:lnTo>
                    <a:lnTo>
                      <a:pt x="224" y="76"/>
                    </a:lnTo>
                    <a:lnTo>
                      <a:pt x="207" y="83"/>
                    </a:lnTo>
                    <a:lnTo>
                      <a:pt x="186" y="87"/>
                    </a:lnTo>
                    <a:lnTo>
                      <a:pt x="163" y="91"/>
                    </a:lnTo>
                    <a:lnTo>
                      <a:pt x="137" y="92"/>
                    </a:lnTo>
                    <a:lnTo>
                      <a:pt x="116" y="91"/>
                    </a:lnTo>
                    <a:lnTo>
                      <a:pt x="95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0" y="41"/>
                    </a:lnTo>
                    <a:lnTo>
                      <a:pt x="47" y="52"/>
                    </a:lnTo>
                    <a:lnTo>
                      <a:pt x="66" y="61"/>
                    </a:lnTo>
                    <a:lnTo>
                      <a:pt x="88" y="67"/>
                    </a:lnTo>
                    <a:lnTo>
                      <a:pt x="111" y="71"/>
                    </a:lnTo>
                    <a:lnTo>
                      <a:pt x="137" y="72"/>
                    </a:lnTo>
                    <a:lnTo>
                      <a:pt x="162" y="71"/>
                    </a:lnTo>
                    <a:lnTo>
                      <a:pt x="186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1"/>
                    </a:lnTo>
                    <a:lnTo>
                      <a:pt x="267" y="17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0" name="Freeform 476"/>
              <p:cNvSpPr>
                <a:spLocks/>
              </p:cNvSpPr>
              <p:nvPr/>
            </p:nvSpPr>
            <p:spPr bwMode="auto">
              <a:xfrm>
                <a:off x="3542" y="2295"/>
                <a:ext cx="140" cy="87"/>
              </a:xfrm>
              <a:custGeom>
                <a:avLst/>
                <a:gdLst>
                  <a:gd name="T0" fmla="*/ 2 w 280"/>
                  <a:gd name="T1" fmla="*/ 53 h 175"/>
                  <a:gd name="T2" fmla="*/ 5 w 280"/>
                  <a:gd name="T3" fmla="*/ 60 h 175"/>
                  <a:gd name="T4" fmla="*/ 11 w 280"/>
                  <a:gd name="T5" fmla="*/ 67 h 175"/>
                  <a:gd name="T6" fmla="*/ 18 w 280"/>
                  <a:gd name="T7" fmla="*/ 73 h 175"/>
                  <a:gd name="T8" fmla="*/ 26 w 280"/>
                  <a:gd name="T9" fmla="*/ 78 h 175"/>
                  <a:gd name="T10" fmla="*/ 36 w 280"/>
                  <a:gd name="T11" fmla="*/ 82 h 175"/>
                  <a:gd name="T12" fmla="*/ 46 w 280"/>
                  <a:gd name="T13" fmla="*/ 85 h 175"/>
                  <a:gd name="T14" fmla="*/ 58 w 280"/>
                  <a:gd name="T15" fmla="*/ 87 h 175"/>
                  <a:gd name="T16" fmla="*/ 70 w 280"/>
                  <a:gd name="T17" fmla="*/ 87 h 175"/>
                  <a:gd name="T18" fmla="*/ 82 w 280"/>
                  <a:gd name="T19" fmla="*/ 87 h 175"/>
                  <a:gd name="T20" fmla="*/ 94 w 280"/>
                  <a:gd name="T21" fmla="*/ 84 h 175"/>
                  <a:gd name="T22" fmla="*/ 105 w 280"/>
                  <a:gd name="T23" fmla="*/ 82 h 175"/>
                  <a:gd name="T24" fmla="*/ 115 w 280"/>
                  <a:gd name="T25" fmla="*/ 77 h 175"/>
                  <a:gd name="T26" fmla="*/ 123 w 280"/>
                  <a:gd name="T27" fmla="*/ 72 h 175"/>
                  <a:gd name="T28" fmla="*/ 131 w 280"/>
                  <a:gd name="T29" fmla="*/ 65 h 175"/>
                  <a:gd name="T30" fmla="*/ 136 w 280"/>
                  <a:gd name="T31" fmla="*/ 59 h 175"/>
                  <a:gd name="T32" fmla="*/ 139 w 280"/>
                  <a:gd name="T33" fmla="*/ 51 h 175"/>
                  <a:gd name="T34" fmla="*/ 140 w 280"/>
                  <a:gd name="T35" fmla="*/ 49 h 175"/>
                  <a:gd name="T36" fmla="*/ 140 w 280"/>
                  <a:gd name="T37" fmla="*/ 47 h 175"/>
                  <a:gd name="T38" fmla="*/ 140 w 280"/>
                  <a:gd name="T39" fmla="*/ 45 h 175"/>
                  <a:gd name="T40" fmla="*/ 140 w 280"/>
                  <a:gd name="T41" fmla="*/ 44 h 175"/>
                  <a:gd name="T42" fmla="*/ 139 w 280"/>
                  <a:gd name="T43" fmla="*/ 35 h 175"/>
                  <a:gd name="T44" fmla="*/ 135 w 280"/>
                  <a:gd name="T45" fmla="*/ 26 h 175"/>
                  <a:gd name="T46" fmla="*/ 128 w 280"/>
                  <a:gd name="T47" fmla="*/ 19 h 175"/>
                  <a:gd name="T48" fmla="*/ 119 w 280"/>
                  <a:gd name="T49" fmla="*/ 13 h 175"/>
                  <a:gd name="T50" fmla="*/ 109 w 280"/>
                  <a:gd name="T51" fmla="*/ 7 h 175"/>
                  <a:gd name="T52" fmla="*/ 97 w 280"/>
                  <a:gd name="T53" fmla="*/ 3 h 175"/>
                  <a:gd name="T54" fmla="*/ 83 w 280"/>
                  <a:gd name="T55" fmla="*/ 1 h 175"/>
                  <a:gd name="T56" fmla="*/ 70 w 280"/>
                  <a:gd name="T57" fmla="*/ 0 h 175"/>
                  <a:gd name="T58" fmla="*/ 56 w 280"/>
                  <a:gd name="T59" fmla="*/ 1 h 175"/>
                  <a:gd name="T60" fmla="*/ 43 w 280"/>
                  <a:gd name="T61" fmla="*/ 3 h 175"/>
                  <a:gd name="T62" fmla="*/ 30 w 280"/>
                  <a:gd name="T63" fmla="*/ 7 h 175"/>
                  <a:gd name="T64" fmla="*/ 20 w 280"/>
                  <a:gd name="T65" fmla="*/ 13 h 175"/>
                  <a:gd name="T66" fmla="*/ 12 w 280"/>
                  <a:gd name="T67" fmla="*/ 19 h 175"/>
                  <a:gd name="T68" fmla="*/ 5 w 280"/>
                  <a:gd name="T69" fmla="*/ 26 h 175"/>
                  <a:gd name="T70" fmla="*/ 1 w 280"/>
                  <a:gd name="T71" fmla="*/ 35 h 175"/>
                  <a:gd name="T72" fmla="*/ 0 w 280"/>
                  <a:gd name="T73" fmla="*/ 44 h 175"/>
                  <a:gd name="T74" fmla="*/ 0 w 280"/>
                  <a:gd name="T75" fmla="*/ 46 h 175"/>
                  <a:gd name="T76" fmla="*/ 1 w 280"/>
                  <a:gd name="T77" fmla="*/ 48 h 175"/>
                  <a:gd name="T78" fmla="*/ 1 w 280"/>
                  <a:gd name="T79" fmla="*/ 51 h 175"/>
                  <a:gd name="T80" fmla="*/ 2 w 280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0"/>
                  <a:gd name="T124" fmla="*/ 0 h 175"/>
                  <a:gd name="T125" fmla="*/ 280 w 280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0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6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3" y="171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4"/>
                    </a:lnTo>
                    <a:lnTo>
                      <a:pt x="231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9"/>
                    </a:lnTo>
                    <a:lnTo>
                      <a:pt x="279" y="95"/>
                    </a:lnTo>
                    <a:lnTo>
                      <a:pt x="280" y="91"/>
                    </a:lnTo>
                    <a:lnTo>
                      <a:pt x="280" y="88"/>
                    </a:lnTo>
                    <a:lnTo>
                      <a:pt x="278" y="70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2" y="97"/>
                    </a:lnTo>
                    <a:lnTo>
                      <a:pt x="3" y="103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1" name="Freeform 477"/>
              <p:cNvSpPr>
                <a:spLocks/>
              </p:cNvSpPr>
              <p:nvPr/>
            </p:nvSpPr>
            <p:spPr bwMode="auto">
              <a:xfrm>
                <a:off x="3542" y="2295"/>
                <a:ext cx="140" cy="87"/>
              </a:xfrm>
              <a:custGeom>
                <a:avLst/>
                <a:gdLst>
                  <a:gd name="T0" fmla="*/ 2 w 280"/>
                  <a:gd name="T1" fmla="*/ 53 h 175"/>
                  <a:gd name="T2" fmla="*/ 2 w 280"/>
                  <a:gd name="T3" fmla="*/ 53 h 175"/>
                  <a:gd name="T4" fmla="*/ 5 w 280"/>
                  <a:gd name="T5" fmla="*/ 60 h 175"/>
                  <a:gd name="T6" fmla="*/ 11 w 280"/>
                  <a:gd name="T7" fmla="*/ 67 h 175"/>
                  <a:gd name="T8" fmla="*/ 18 w 280"/>
                  <a:gd name="T9" fmla="*/ 73 h 175"/>
                  <a:gd name="T10" fmla="*/ 26 w 280"/>
                  <a:gd name="T11" fmla="*/ 78 h 175"/>
                  <a:gd name="T12" fmla="*/ 36 w 280"/>
                  <a:gd name="T13" fmla="*/ 82 h 175"/>
                  <a:gd name="T14" fmla="*/ 46 w 280"/>
                  <a:gd name="T15" fmla="*/ 85 h 175"/>
                  <a:gd name="T16" fmla="*/ 58 w 280"/>
                  <a:gd name="T17" fmla="*/ 87 h 175"/>
                  <a:gd name="T18" fmla="*/ 70 w 280"/>
                  <a:gd name="T19" fmla="*/ 87 h 175"/>
                  <a:gd name="T20" fmla="*/ 70 w 280"/>
                  <a:gd name="T21" fmla="*/ 87 h 175"/>
                  <a:gd name="T22" fmla="*/ 82 w 280"/>
                  <a:gd name="T23" fmla="*/ 87 h 175"/>
                  <a:gd name="T24" fmla="*/ 94 w 280"/>
                  <a:gd name="T25" fmla="*/ 84 h 175"/>
                  <a:gd name="T26" fmla="*/ 105 w 280"/>
                  <a:gd name="T27" fmla="*/ 82 h 175"/>
                  <a:gd name="T28" fmla="*/ 115 w 280"/>
                  <a:gd name="T29" fmla="*/ 77 h 175"/>
                  <a:gd name="T30" fmla="*/ 123 w 280"/>
                  <a:gd name="T31" fmla="*/ 72 h 175"/>
                  <a:gd name="T32" fmla="*/ 131 w 280"/>
                  <a:gd name="T33" fmla="*/ 65 h 175"/>
                  <a:gd name="T34" fmla="*/ 136 w 280"/>
                  <a:gd name="T35" fmla="*/ 59 h 175"/>
                  <a:gd name="T36" fmla="*/ 139 w 280"/>
                  <a:gd name="T37" fmla="*/ 51 h 175"/>
                  <a:gd name="T38" fmla="*/ 139 w 280"/>
                  <a:gd name="T39" fmla="*/ 51 h 175"/>
                  <a:gd name="T40" fmla="*/ 140 w 280"/>
                  <a:gd name="T41" fmla="*/ 49 h 175"/>
                  <a:gd name="T42" fmla="*/ 140 w 280"/>
                  <a:gd name="T43" fmla="*/ 47 h 175"/>
                  <a:gd name="T44" fmla="*/ 140 w 280"/>
                  <a:gd name="T45" fmla="*/ 45 h 175"/>
                  <a:gd name="T46" fmla="*/ 140 w 280"/>
                  <a:gd name="T47" fmla="*/ 44 h 175"/>
                  <a:gd name="T48" fmla="*/ 140 w 280"/>
                  <a:gd name="T49" fmla="*/ 44 h 175"/>
                  <a:gd name="T50" fmla="*/ 139 w 280"/>
                  <a:gd name="T51" fmla="*/ 35 h 175"/>
                  <a:gd name="T52" fmla="*/ 135 w 280"/>
                  <a:gd name="T53" fmla="*/ 26 h 175"/>
                  <a:gd name="T54" fmla="*/ 128 w 280"/>
                  <a:gd name="T55" fmla="*/ 19 h 175"/>
                  <a:gd name="T56" fmla="*/ 119 w 280"/>
                  <a:gd name="T57" fmla="*/ 13 h 175"/>
                  <a:gd name="T58" fmla="*/ 109 w 280"/>
                  <a:gd name="T59" fmla="*/ 7 h 175"/>
                  <a:gd name="T60" fmla="*/ 97 w 280"/>
                  <a:gd name="T61" fmla="*/ 3 h 175"/>
                  <a:gd name="T62" fmla="*/ 83 w 280"/>
                  <a:gd name="T63" fmla="*/ 1 h 175"/>
                  <a:gd name="T64" fmla="*/ 70 w 280"/>
                  <a:gd name="T65" fmla="*/ 0 h 175"/>
                  <a:gd name="T66" fmla="*/ 70 w 280"/>
                  <a:gd name="T67" fmla="*/ 0 h 175"/>
                  <a:gd name="T68" fmla="*/ 56 w 280"/>
                  <a:gd name="T69" fmla="*/ 1 h 175"/>
                  <a:gd name="T70" fmla="*/ 43 w 280"/>
                  <a:gd name="T71" fmla="*/ 3 h 175"/>
                  <a:gd name="T72" fmla="*/ 30 w 280"/>
                  <a:gd name="T73" fmla="*/ 7 h 175"/>
                  <a:gd name="T74" fmla="*/ 20 w 280"/>
                  <a:gd name="T75" fmla="*/ 13 h 175"/>
                  <a:gd name="T76" fmla="*/ 12 w 280"/>
                  <a:gd name="T77" fmla="*/ 19 h 175"/>
                  <a:gd name="T78" fmla="*/ 5 w 280"/>
                  <a:gd name="T79" fmla="*/ 26 h 175"/>
                  <a:gd name="T80" fmla="*/ 1 w 280"/>
                  <a:gd name="T81" fmla="*/ 35 h 175"/>
                  <a:gd name="T82" fmla="*/ 0 w 280"/>
                  <a:gd name="T83" fmla="*/ 44 h 175"/>
                  <a:gd name="T84" fmla="*/ 0 w 280"/>
                  <a:gd name="T85" fmla="*/ 44 h 175"/>
                  <a:gd name="T86" fmla="*/ 0 w 280"/>
                  <a:gd name="T87" fmla="*/ 46 h 175"/>
                  <a:gd name="T88" fmla="*/ 1 w 280"/>
                  <a:gd name="T89" fmla="*/ 48 h 175"/>
                  <a:gd name="T90" fmla="*/ 1 w 280"/>
                  <a:gd name="T91" fmla="*/ 51 h 175"/>
                  <a:gd name="T92" fmla="*/ 2 w 280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0"/>
                  <a:gd name="T142" fmla="*/ 0 h 175"/>
                  <a:gd name="T143" fmla="*/ 280 w 280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0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2" y="135"/>
                    </a:lnTo>
                    <a:lnTo>
                      <a:pt x="36" y="146"/>
                    </a:lnTo>
                    <a:lnTo>
                      <a:pt x="53" y="156"/>
                    </a:lnTo>
                    <a:lnTo>
                      <a:pt x="72" y="164"/>
                    </a:lnTo>
                    <a:lnTo>
                      <a:pt x="93" y="171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1" y="164"/>
                    </a:lnTo>
                    <a:lnTo>
                      <a:pt x="231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1" y="118"/>
                    </a:lnTo>
                    <a:lnTo>
                      <a:pt x="278" y="103"/>
                    </a:lnTo>
                    <a:lnTo>
                      <a:pt x="279" y="99"/>
                    </a:lnTo>
                    <a:lnTo>
                      <a:pt x="279" y="95"/>
                    </a:lnTo>
                    <a:lnTo>
                      <a:pt x="280" y="91"/>
                    </a:lnTo>
                    <a:lnTo>
                      <a:pt x="280" y="88"/>
                    </a:lnTo>
                    <a:lnTo>
                      <a:pt x="278" y="70"/>
                    </a:lnTo>
                    <a:lnTo>
                      <a:pt x="269" y="53"/>
                    </a:lnTo>
                    <a:lnTo>
                      <a:pt x="256" y="38"/>
                    </a:lnTo>
                    <a:lnTo>
                      <a:pt x="239" y="26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3"/>
                    </a:lnTo>
                    <a:lnTo>
                      <a:pt x="140" y="0"/>
                    </a:lnTo>
                    <a:lnTo>
                      <a:pt x="112" y="3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6"/>
                    </a:lnTo>
                    <a:lnTo>
                      <a:pt x="25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2" y="97"/>
                    </a:lnTo>
                    <a:lnTo>
                      <a:pt x="3" y="103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2" name="Freeform 478"/>
              <p:cNvSpPr>
                <a:spLocks/>
              </p:cNvSpPr>
              <p:nvPr/>
            </p:nvSpPr>
            <p:spPr bwMode="auto">
              <a:xfrm>
                <a:off x="3551" y="2302"/>
                <a:ext cx="119" cy="74"/>
              </a:xfrm>
              <a:custGeom>
                <a:avLst/>
                <a:gdLst>
                  <a:gd name="T0" fmla="*/ 60 w 237"/>
                  <a:gd name="T1" fmla="*/ 74 h 150"/>
                  <a:gd name="T2" fmla="*/ 72 w 237"/>
                  <a:gd name="T3" fmla="*/ 73 h 150"/>
                  <a:gd name="T4" fmla="*/ 83 w 237"/>
                  <a:gd name="T5" fmla="*/ 71 h 150"/>
                  <a:gd name="T6" fmla="*/ 93 w 237"/>
                  <a:gd name="T7" fmla="*/ 68 h 150"/>
                  <a:gd name="T8" fmla="*/ 102 w 237"/>
                  <a:gd name="T9" fmla="*/ 63 h 150"/>
                  <a:gd name="T10" fmla="*/ 109 w 237"/>
                  <a:gd name="T11" fmla="*/ 57 h 150"/>
                  <a:gd name="T12" fmla="*/ 114 w 237"/>
                  <a:gd name="T13" fmla="*/ 51 h 150"/>
                  <a:gd name="T14" fmla="*/ 118 w 237"/>
                  <a:gd name="T15" fmla="*/ 44 h 150"/>
                  <a:gd name="T16" fmla="*/ 119 w 237"/>
                  <a:gd name="T17" fmla="*/ 37 h 150"/>
                  <a:gd name="T18" fmla="*/ 118 w 237"/>
                  <a:gd name="T19" fmla="*/ 30 h 150"/>
                  <a:gd name="T20" fmla="*/ 114 w 237"/>
                  <a:gd name="T21" fmla="*/ 23 h 150"/>
                  <a:gd name="T22" fmla="*/ 109 w 237"/>
                  <a:gd name="T23" fmla="*/ 16 h 150"/>
                  <a:gd name="T24" fmla="*/ 102 w 237"/>
                  <a:gd name="T25" fmla="*/ 11 h 150"/>
                  <a:gd name="T26" fmla="*/ 93 w 237"/>
                  <a:gd name="T27" fmla="*/ 6 h 150"/>
                  <a:gd name="T28" fmla="*/ 83 w 237"/>
                  <a:gd name="T29" fmla="*/ 3 h 150"/>
                  <a:gd name="T30" fmla="*/ 72 w 237"/>
                  <a:gd name="T31" fmla="*/ 0 h 150"/>
                  <a:gd name="T32" fmla="*/ 60 w 237"/>
                  <a:gd name="T33" fmla="*/ 0 h 150"/>
                  <a:gd name="T34" fmla="*/ 47 w 237"/>
                  <a:gd name="T35" fmla="*/ 0 h 150"/>
                  <a:gd name="T36" fmla="*/ 37 w 237"/>
                  <a:gd name="T37" fmla="*/ 3 h 150"/>
                  <a:gd name="T38" fmla="*/ 27 w 237"/>
                  <a:gd name="T39" fmla="*/ 6 h 150"/>
                  <a:gd name="T40" fmla="*/ 18 w 237"/>
                  <a:gd name="T41" fmla="*/ 11 h 150"/>
                  <a:gd name="T42" fmla="*/ 11 w 237"/>
                  <a:gd name="T43" fmla="*/ 16 h 150"/>
                  <a:gd name="T44" fmla="*/ 5 w 237"/>
                  <a:gd name="T45" fmla="*/ 23 h 150"/>
                  <a:gd name="T46" fmla="*/ 1 w 237"/>
                  <a:gd name="T47" fmla="*/ 30 h 150"/>
                  <a:gd name="T48" fmla="*/ 0 w 237"/>
                  <a:gd name="T49" fmla="*/ 37 h 150"/>
                  <a:gd name="T50" fmla="*/ 1 w 237"/>
                  <a:gd name="T51" fmla="*/ 44 h 150"/>
                  <a:gd name="T52" fmla="*/ 5 w 237"/>
                  <a:gd name="T53" fmla="*/ 51 h 150"/>
                  <a:gd name="T54" fmla="*/ 11 w 237"/>
                  <a:gd name="T55" fmla="*/ 57 h 150"/>
                  <a:gd name="T56" fmla="*/ 18 w 237"/>
                  <a:gd name="T57" fmla="*/ 63 h 150"/>
                  <a:gd name="T58" fmla="*/ 27 w 237"/>
                  <a:gd name="T59" fmla="*/ 68 h 150"/>
                  <a:gd name="T60" fmla="*/ 37 w 237"/>
                  <a:gd name="T61" fmla="*/ 71 h 150"/>
                  <a:gd name="T62" fmla="*/ 47 w 237"/>
                  <a:gd name="T63" fmla="*/ 73 h 150"/>
                  <a:gd name="T64" fmla="*/ 60 w 237"/>
                  <a:gd name="T65" fmla="*/ 74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50"/>
                  <a:gd name="T101" fmla="*/ 237 w 237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50">
                    <a:moveTo>
                      <a:pt x="119" y="150"/>
                    </a:move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8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3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1" y="116"/>
                    </a:lnTo>
                    <a:lnTo>
                      <a:pt x="36" y="128"/>
                    </a:lnTo>
                    <a:lnTo>
                      <a:pt x="53" y="137"/>
                    </a:lnTo>
                    <a:lnTo>
                      <a:pt x="73" y="144"/>
                    </a:lnTo>
                    <a:lnTo>
                      <a:pt x="94" y="148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3" name="Freeform 479"/>
              <p:cNvSpPr>
                <a:spLocks/>
              </p:cNvSpPr>
              <p:nvPr/>
            </p:nvSpPr>
            <p:spPr bwMode="auto">
              <a:xfrm>
                <a:off x="3551" y="2302"/>
                <a:ext cx="119" cy="74"/>
              </a:xfrm>
              <a:custGeom>
                <a:avLst/>
                <a:gdLst>
                  <a:gd name="T0" fmla="*/ 60 w 237"/>
                  <a:gd name="T1" fmla="*/ 74 h 150"/>
                  <a:gd name="T2" fmla="*/ 60 w 237"/>
                  <a:gd name="T3" fmla="*/ 74 h 150"/>
                  <a:gd name="T4" fmla="*/ 72 w 237"/>
                  <a:gd name="T5" fmla="*/ 73 h 150"/>
                  <a:gd name="T6" fmla="*/ 83 w 237"/>
                  <a:gd name="T7" fmla="*/ 71 h 150"/>
                  <a:gd name="T8" fmla="*/ 93 w 237"/>
                  <a:gd name="T9" fmla="*/ 68 h 150"/>
                  <a:gd name="T10" fmla="*/ 102 w 237"/>
                  <a:gd name="T11" fmla="*/ 63 h 150"/>
                  <a:gd name="T12" fmla="*/ 109 w 237"/>
                  <a:gd name="T13" fmla="*/ 57 h 150"/>
                  <a:gd name="T14" fmla="*/ 114 w 237"/>
                  <a:gd name="T15" fmla="*/ 51 h 150"/>
                  <a:gd name="T16" fmla="*/ 118 w 237"/>
                  <a:gd name="T17" fmla="*/ 44 h 150"/>
                  <a:gd name="T18" fmla="*/ 119 w 237"/>
                  <a:gd name="T19" fmla="*/ 37 h 150"/>
                  <a:gd name="T20" fmla="*/ 119 w 237"/>
                  <a:gd name="T21" fmla="*/ 37 h 150"/>
                  <a:gd name="T22" fmla="*/ 118 w 237"/>
                  <a:gd name="T23" fmla="*/ 30 h 150"/>
                  <a:gd name="T24" fmla="*/ 114 w 237"/>
                  <a:gd name="T25" fmla="*/ 23 h 150"/>
                  <a:gd name="T26" fmla="*/ 109 w 237"/>
                  <a:gd name="T27" fmla="*/ 16 h 150"/>
                  <a:gd name="T28" fmla="*/ 102 w 237"/>
                  <a:gd name="T29" fmla="*/ 11 h 150"/>
                  <a:gd name="T30" fmla="*/ 93 w 237"/>
                  <a:gd name="T31" fmla="*/ 6 h 150"/>
                  <a:gd name="T32" fmla="*/ 83 w 237"/>
                  <a:gd name="T33" fmla="*/ 3 h 150"/>
                  <a:gd name="T34" fmla="*/ 72 w 237"/>
                  <a:gd name="T35" fmla="*/ 0 h 150"/>
                  <a:gd name="T36" fmla="*/ 60 w 237"/>
                  <a:gd name="T37" fmla="*/ 0 h 150"/>
                  <a:gd name="T38" fmla="*/ 60 w 237"/>
                  <a:gd name="T39" fmla="*/ 0 h 150"/>
                  <a:gd name="T40" fmla="*/ 47 w 237"/>
                  <a:gd name="T41" fmla="*/ 0 h 150"/>
                  <a:gd name="T42" fmla="*/ 37 w 237"/>
                  <a:gd name="T43" fmla="*/ 3 h 150"/>
                  <a:gd name="T44" fmla="*/ 27 w 237"/>
                  <a:gd name="T45" fmla="*/ 6 h 150"/>
                  <a:gd name="T46" fmla="*/ 18 w 237"/>
                  <a:gd name="T47" fmla="*/ 11 h 150"/>
                  <a:gd name="T48" fmla="*/ 11 w 237"/>
                  <a:gd name="T49" fmla="*/ 16 h 150"/>
                  <a:gd name="T50" fmla="*/ 5 w 237"/>
                  <a:gd name="T51" fmla="*/ 23 h 150"/>
                  <a:gd name="T52" fmla="*/ 1 w 237"/>
                  <a:gd name="T53" fmla="*/ 30 h 150"/>
                  <a:gd name="T54" fmla="*/ 0 w 237"/>
                  <a:gd name="T55" fmla="*/ 37 h 150"/>
                  <a:gd name="T56" fmla="*/ 0 w 237"/>
                  <a:gd name="T57" fmla="*/ 37 h 150"/>
                  <a:gd name="T58" fmla="*/ 1 w 237"/>
                  <a:gd name="T59" fmla="*/ 44 h 150"/>
                  <a:gd name="T60" fmla="*/ 5 w 237"/>
                  <a:gd name="T61" fmla="*/ 51 h 150"/>
                  <a:gd name="T62" fmla="*/ 11 w 237"/>
                  <a:gd name="T63" fmla="*/ 57 h 150"/>
                  <a:gd name="T64" fmla="*/ 18 w 237"/>
                  <a:gd name="T65" fmla="*/ 63 h 150"/>
                  <a:gd name="T66" fmla="*/ 27 w 237"/>
                  <a:gd name="T67" fmla="*/ 68 h 150"/>
                  <a:gd name="T68" fmla="*/ 37 w 237"/>
                  <a:gd name="T69" fmla="*/ 71 h 150"/>
                  <a:gd name="T70" fmla="*/ 47 w 237"/>
                  <a:gd name="T71" fmla="*/ 73 h 150"/>
                  <a:gd name="T72" fmla="*/ 60 w 237"/>
                  <a:gd name="T73" fmla="*/ 74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50"/>
                  <a:gd name="T113" fmla="*/ 237 w 237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8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3" y="6"/>
                    </a:lnTo>
                    <a:lnTo>
                      <a:pt x="53" y="13"/>
                    </a:lnTo>
                    <a:lnTo>
                      <a:pt x="36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1" y="116"/>
                    </a:lnTo>
                    <a:lnTo>
                      <a:pt x="36" y="128"/>
                    </a:lnTo>
                    <a:lnTo>
                      <a:pt x="53" y="137"/>
                    </a:lnTo>
                    <a:lnTo>
                      <a:pt x="73" y="144"/>
                    </a:lnTo>
                    <a:lnTo>
                      <a:pt x="94" y="148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4" name="Freeform 480"/>
              <p:cNvSpPr>
                <a:spLocks/>
              </p:cNvSpPr>
              <p:nvPr/>
            </p:nvSpPr>
            <p:spPr bwMode="auto">
              <a:xfrm>
                <a:off x="3543" y="2346"/>
                <a:ext cx="137" cy="46"/>
              </a:xfrm>
              <a:custGeom>
                <a:avLst/>
                <a:gdLst>
                  <a:gd name="T0" fmla="*/ 137 w 274"/>
                  <a:gd name="T1" fmla="*/ 1 h 92"/>
                  <a:gd name="T2" fmla="*/ 135 w 274"/>
                  <a:gd name="T3" fmla="*/ 14 h 92"/>
                  <a:gd name="T4" fmla="*/ 131 w 274"/>
                  <a:gd name="T5" fmla="*/ 21 h 92"/>
                  <a:gd name="T6" fmla="*/ 126 w 274"/>
                  <a:gd name="T7" fmla="*/ 27 h 92"/>
                  <a:gd name="T8" fmla="*/ 119 w 274"/>
                  <a:gd name="T9" fmla="*/ 33 h 92"/>
                  <a:gd name="T10" fmla="*/ 112 w 274"/>
                  <a:gd name="T11" fmla="*/ 38 h 92"/>
                  <a:gd name="T12" fmla="*/ 103 w 274"/>
                  <a:gd name="T13" fmla="*/ 41 h 92"/>
                  <a:gd name="T14" fmla="*/ 93 w 274"/>
                  <a:gd name="T15" fmla="*/ 44 h 92"/>
                  <a:gd name="T16" fmla="*/ 81 w 274"/>
                  <a:gd name="T17" fmla="*/ 46 h 92"/>
                  <a:gd name="T18" fmla="*/ 69 w 274"/>
                  <a:gd name="T19" fmla="*/ 46 h 92"/>
                  <a:gd name="T20" fmla="*/ 58 w 274"/>
                  <a:gd name="T21" fmla="*/ 46 h 92"/>
                  <a:gd name="T22" fmla="*/ 47 w 274"/>
                  <a:gd name="T23" fmla="*/ 43 h 92"/>
                  <a:gd name="T24" fmla="*/ 37 w 274"/>
                  <a:gd name="T25" fmla="*/ 40 h 92"/>
                  <a:gd name="T26" fmla="*/ 27 w 274"/>
                  <a:gd name="T27" fmla="*/ 36 h 92"/>
                  <a:gd name="T28" fmla="*/ 19 w 274"/>
                  <a:gd name="T29" fmla="*/ 31 h 92"/>
                  <a:gd name="T30" fmla="*/ 11 w 274"/>
                  <a:gd name="T31" fmla="*/ 25 h 92"/>
                  <a:gd name="T32" fmla="*/ 5 w 274"/>
                  <a:gd name="T33" fmla="*/ 20 h 92"/>
                  <a:gd name="T34" fmla="*/ 1 w 274"/>
                  <a:gd name="T35" fmla="*/ 13 h 92"/>
                  <a:gd name="T36" fmla="*/ 0 w 274"/>
                  <a:gd name="T37" fmla="*/ 0 h 92"/>
                  <a:gd name="T38" fmla="*/ 3 w 274"/>
                  <a:gd name="T39" fmla="*/ 7 h 92"/>
                  <a:gd name="T40" fmla="*/ 9 w 274"/>
                  <a:gd name="T41" fmla="*/ 14 h 92"/>
                  <a:gd name="T42" fmla="*/ 15 w 274"/>
                  <a:gd name="T43" fmla="*/ 21 h 92"/>
                  <a:gd name="T44" fmla="*/ 23 w 274"/>
                  <a:gd name="T45" fmla="*/ 25 h 92"/>
                  <a:gd name="T46" fmla="*/ 34 w 274"/>
                  <a:gd name="T47" fmla="*/ 30 h 92"/>
                  <a:gd name="T48" fmla="*/ 44 w 274"/>
                  <a:gd name="T49" fmla="*/ 33 h 92"/>
                  <a:gd name="T50" fmla="*/ 55 w 274"/>
                  <a:gd name="T51" fmla="*/ 36 h 92"/>
                  <a:gd name="T52" fmla="*/ 69 w 274"/>
                  <a:gd name="T53" fmla="*/ 36 h 92"/>
                  <a:gd name="T54" fmla="*/ 81 w 274"/>
                  <a:gd name="T55" fmla="*/ 36 h 92"/>
                  <a:gd name="T56" fmla="*/ 93 w 274"/>
                  <a:gd name="T57" fmla="*/ 34 h 92"/>
                  <a:gd name="T58" fmla="*/ 103 w 274"/>
                  <a:gd name="T59" fmla="*/ 30 h 92"/>
                  <a:gd name="T60" fmla="*/ 113 w 274"/>
                  <a:gd name="T61" fmla="*/ 26 h 92"/>
                  <a:gd name="T62" fmla="*/ 121 w 274"/>
                  <a:gd name="T63" fmla="*/ 21 h 92"/>
                  <a:gd name="T64" fmla="*/ 129 w 274"/>
                  <a:gd name="T65" fmla="*/ 15 h 92"/>
                  <a:gd name="T66" fmla="*/ 134 w 274"/>
                  <a:gd name="T67" fmla="*/ 8 h 92"/>
                  <a:gd name="T68" fmla="*/ 137 w 274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4"/>
                  <a:gd name="T106" fmla="*/ 0 h 92"/>
                  <a:gd name="T107" fmla="*/ 274 w 274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4" h="92">
                    <a:moveTo>
                      <a:pt x="274" y="1"/>
                    </a:moveTo>
                    <a:lnTo>
                      <a:pt x="269" y="28"/>
                    </a:lnTo>
                    <a:lnTo>
                      <a:pt x="262" y="42"/>
                    </a:lnTo>
                    <a:lnTo>
                      <a:pt x="252" y="55"/>
                    </a:lnTo>
                    <a:lnTo>
                      <a:pt x="239" y="66"/>
                    </a:lnTo>
                    <a:lnTo>
                      <a:pt x="224" y="76"/>
                    </a:lnTo>
                    <a:lnTo>
                      <a:pt x="207" y="82"/>
                    </a:lnTo>
                    <a:lnTo>
                      <a:pt x="186" y="87"/>
                    </a:lnTo>
                    <a:lnTo>
                      <a:pt x="163" y="91"/>
                    </a:lnTo>
                    <a:lnTo>
                      <a:pt x="137" y="92"/>
                    </a:lnTo>
                    <a:lnTo>
                      <a:pt x="116" y="91"/>
                    </a:lnTo>
                    <a:lnTo>
                      <a:pt x="95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1"/>
                    </a:lnTo>
                    <a:lnTo>
                      <a:pt x="11" y="39"/>
                    </a:lnTo>
                    <a:lnTo>
                      <a:pt x="3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8"/>
                    </a:lnTo>
                    <a:lnTo>
                      <a:pt x="30" y="41"/>
                    </a:lnTo>
                    <a:lnTo>
                      <a:pt x="47" y="51"/>
                    </a:lnTo>
                    <a:lnTo>
                      <a:pt x="67" y="61"/>
                    </a:lnTo>
                    <a:lnTo>
                      <a:pt x="88" y="66"/>
                    </a:lnTo>
                    <a:lnTo>
                      <a:pt x="111" y="71"/>
                    </a:lnTo>
                    <a:lnTo>
                      <a:pt x="137" y="72"/>
                    </a:lnTo>
                    <a:lnTo>
                      <a:pt x="162" y="71"/>
                    </a:lnTo>
                    <a:lnTo>
                      <a:pt x="186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5" name="Freeform 481"/>
              <p:cNvSpPr>
                <a:spLocks/>
              </p:cNvSpPr>
              <p:nvPr/>
            </p:nvSpPr>
            <p:spPr bwMode="auto">
              <a:xfrm>
                <a:off x="3546" y="2273"/>
                <a:ext cx="140" cy="87"/>
              </a:xfrm>
              <a:custGeom>
                <a:avLst/>
                <a:gdLst>
                  <a:gd name="T0" fmla="*/ 2 w 278"/>
                  <a:gd name="T1" fmla="*/ 53 h 174"/>
                  <a:gd name="T2" fmla="*/ 5 w 278"/>
                  <a:gd name="T3" fmla="*/ 60 h 174"/>
                  <a:gd name="T4" fmla="*/ 10 w 278"/>
                  <a:gd name="T5" fmla="*/ 67 h 174"/>
                  <a:gd name="T6" fmla="*/ 17 w 278"/>
                  <a:gd name="T7" fmla="*/ 73 h 174"/>
                  <a:gd name="T8" fmla="*/ 26 w 278"/>
                  <a:gd name="T9" fmla="*/ 78 h 174"/>
                  <a:gd name="T10" fmla="*/ 35 w 278"/>
                  <a:gd name="T11" fmla="*/ 82 h 174"/>
                  <a:gd name="T12" fmla="*/ 46 w 278"/>
                  <a:gd name="T13" fmla="*/ 85 h 174"/>
                  <a:gd name="T14" fmla="*/ 58 w 278"/>
                  <a:gd name="T15" fmla="*/ 87 h 174"/>
                  <a:gd name="T16" fmla="*/ 70 w 278"/>
                  <a:gd name="T17" fmla="*/ 87 h 174"/>
                  <a:gd name="T18" fmla="*/ 83 w 278"/>
                  <a:gd name="T19" fmla="*/ 87 h 174"/>
                  <a:gd name="T20" fmla="*/ 95 w 278"/>
                  <a:gd name="T21" fmla="*/ 85 h 174"/>
                  <a:gd name="T22" fmla="*/ 105 w 278"/>
                  <a:gd name="T23" fmla="*/ 82 h 174"/>
                  <a:gd name="T24" fmla="*/ 115 w 278"/>
                  <a:gd name="T25" fmla="*/ 77 h 174"/>
                  <a:gd name="T26" fmla="*/ 124 w 278"/>
                  <a:gd name="T27" fmla="*/ 72 h 174"/>
                  <a:gd name="T28" fmla="*/ 131 w 278"/>
                  <a:gd name="T29" fmla="*/ 66 h 174"/>
                  <a:gd name="T30" fmla="*/ 135 w 278"/>
                  <a:gd name="T31" fmla="*/ 58 h 174"/>
                  <a:gd name="T32" fmla="*/ 139 w 278"/>
                  <a:gd name="T33" fmla="*/ 51 h 174"/>
                  <a:gd name="T34" fmla="*/ 139 w 278"/>
                  <a:gd name="T35" fmla="*/ 49 h 174"/>
                  <a:gd name="T36" fmla="*/ 139 w 278"/>
                  <a:gd name="T37" fmla="*/ 47 h 174"/>
                  <a:gd name="T38" fmla="*/ 140 w 278"/>
                  <a:gd name="T39" fmla="*/ 45 h 174"/>
                  <a:gd name="T40" fmla="*/ 140 w 278"/>
                  <a:gd name="T41" fmla="*/ 44 h 174"/>
                  <a:gd name="T42" fmla="*/ 139 w 278"/>
                  <a:gd name="T43" fmla="*/ 35 h 174"/>
                  <a:gd name="T44" fmla="*/ 135 w 278"/>
                  <a:gd name="T45" fmla="*/ 26 h 174"/>
                  <a:gd name="T46" fmla="*/ 128 w 278"/>
                  <a:gd name="T47" fmla="*/ 19 h 174"/>
                  <a:gd name="T48" fmla="*/ 120 w 278"/>
                  <a:gd name="T49" fmla="*/ 12 h 174"/>
                  <a:gd name="T50" fmla="*/ 109 w 278"/>
                  <a:gd name="T51" fmla="*/ 7 h 174"/>
                  <a:gd name="T52" fmla="*/ 97 w 278"/>
                  <a:gd name="T53" fmla="*/ 3 h 174"/>
                  <a:gd name="T54" fmla="*/ 84 w 278"/>
                  <a:gd name="T55" fmla="*/ 1 h 174"/>
                  <a:gd name="T56" fmla="*/ 70 w 278"/>
                  <a:gd name="T57" fmla="*/ 0 h 174"/>
                  <a:gd name="T58" fmla="*/ 56 w 278"/>
                  <a:gd name="T59" fmla="*/ 1 h 174"/>
                  <a:gd name="T60" fmla="*/ 43 w 278"/>
                  <a:gd name="T61" fmla="*/ 3 h 174"/>
                  <a:gd name="T62" fmla="*/ 31 w 278"/>
                  <a:gd name="T63" fmla="*/ 7 h 174"/>
                  <a:gd name="T64" fmla="*/ 20 w 278"/>
                  <a:gd name="T65" fmla="*/ 12 h 174"/>
                  <a:gd name="T66" fmla="*/ 12 w 278"/>
                  <a:gd name="T67" fmla="*/ 19 h 174"/>
                  <a:gd name="T68" fmla="*/ 5 w 278"/>
                  <a:gd name="T69" fmla="*/ 26 h 174"/>
                  <a:gd name="T70" fmla="*/ 1 w 278"/>
                  <a:gd name="T71" fmla="*/ 35 h 174"/>
                  <a:gd name="T72" fmla="*/ 0 w 278"/>
                  <a:gd name="T73" fmla="*/ 44 h 174"/>
                  <a:gd name="T74" fmla="*/ 0 w 278"/>
                  <a:gd name="T75" fmla="*/ 46 h 174"/>
                  <a:gd name="T76" fmla="*/ 1 w 278"/>
                  <a:gd name="T77" fmla="*/ 48 h 174"/>
                  <a:gd name="T78" fmla="*/ 1 w 278"/>
                  <a:gd name="T79" fmla="*/ 51 h 174"/>
                  <a:gd name="T80" fmla="*/ 2 w 278"/>
                  <a:gd name="T81" fmla="*/ 53 h 1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8"/>
                  <a:gd name="T124" fmla="*/ 0 h 174"/>
                  <a:gd name="T125" fmla="*/ 278 w 278"/>
                  <a:gd name="T126" fmla="*/ 174 h 1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8" h="174">
                    <a:moveTo>
                      <a:pt x="3" y="107"/>
                    </a:moveTo>
                    <a:lnTo>
                      <a:pt x="10" y="120"/>
                    </a:lnTo>
                    <a:lnTo>
                      <a:pt x="20" y="134"/>
                    </a:lnTo>
                    <a:lnTo>
                      <a:pt x="34" y="146"/>
                    </a:lnTo>
                    <a:lnTo>
                      <a:pt x="51" y="155"/>
                    </a:lnTo>
                    <a:lnTo>
                      <a:pt x="70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4"/>
                    </a:lnTo>
                    <a:lnTo>
                      <a:pt x="164" y="173"/>
                    </a:lnTo>
                    <a:lnTo>
                      <a:pt x="189" y="169"/>
                    </a:lnTo>
                    <a:lnTo>
                      <a:pt x="209" y="163"/>
                    </a:lnTo>
                    <a:lnTo>
                      <a:pt x="229" y="154"/>
                    </a:lnTo>
                    <a:lnTo>
                      <a:pt x="246" y="143"/>
                    </a:lnTo>
                    <a:lnTo>
                      <a:pt x="260" y="131"/>
                    </a:lnTo>
                    <a:lnTo>
                      <a:pt x="269" y="117"/>
                    </a:lnTo>
                    <a:lnTo>
                      <a:pt x="276" y="102"/>
                    </a:lnTo>
                    <a:lnTo>
                      <a:pt x="277" y="98"/>
                    </a:lnTo>
                    <a:lnTo>
                      <a:pt x="277" y="94"/>
                    </a:lnTo>
                    <a:lnTo>
                      <a:pt x="278" y="90"/>
                    </a:lnTo>
                    <a:lnTo>
                      <a:pt x="278" y="87"/>
                    </a:lnTo>
                    <a:lnTo>
                      <a:pt x="276" y="70"/>
                    </a:lnTo>
                    <a:lnTo>
                      <a:pt x="268" y="52"/>
                    </a:lnTo>
                    <a:lnTo>
                      <a:pt x="254" y="38"/>
                    </a:lnTo>
                    <a:lnTo>
                      <a:pt x="238" y="25"/>
                    </a:lnTo>
                    <a:lnTo>
                      <a:pt x="217" y="15"/>
                    </a:lnTo>
                    <a:lnTo>
                      <a:pt x="193" y="6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1" y="2"/>
                    </a:lnTo>
                    <a:lnTo>
                      <a:pt x="85" y="6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2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3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6" name="Freeform 482"/>
              <p:cNvSpPr>
                <a:spLocks/>
              </p:cNvSpPr>
              <p:nvPr/>
            </p:nvSpPr>
            <p:spPr bwMode="auto">
              <a:xfrm>
                <a:off x="3546" y="2273"/>
                <a:ext cx="140" cy="87"/>
              </a:xfrm>
              <a:custGeom>
                <a:avLst/>
                <a:gdLst>
                  <a:gd name="T0" fmla="*/ 2 w 278"/>
                  <a:gd name="T1" fmla="*/ 53 h 174"/>
                  <a:gd name="T2" fmla="*/ 2 w 278"/>
                  <a:gd name="T3" fmla="*/ 53 h 174"/>
                  <a:gd name="T4" fmla="*/ 5 w 278"/>
                  <a:gd name="T5" fmla="*/ 60 h 174"/>
                  <a:gd name="T6" fmla="*/ 10 w 278"/>
                  <a:gd name="T7" fmla="*/ 67 h 174"/>
                  <a:gd name="T8" fmla="*/ 17 w 278"/>
                  <a:gd name="T9" fmla="*/ 73 h 174"/>
                  <a:gd name="T10" fmla="*/ 26 w 278"/>
                  <a:gd name="T11" fmla="*/ 78 h 174"/>
                  <a:gd name="T12" fmla="*/ 35 w 278"/>
                  <a:gd name="T13" fmla="*/ 82 h 174"/>
                  <a:gd name="T14" fmla="*/ 46 w 278"/>
                  <a:gd name="T15" fmla="*/ 85 h 174"/>
                  <a:gd name="T16" fmla="*/ 58 w 278"/>
                  <a:gd name="T17" fmla="*/ 87 h 174"/>
                  <a:gd name="T18" fmla="*/ 70 w 278"/>
                  <a:gd name="T19" fmla="*/ 87 h 174"/>
                  <a:gd name="T20" fmla="*/ 70 w 278"/>
                  <a:gd name="T21" fmla="*/ 87 h 174"/>
                  <a:gd name="T22" fmla="*/ 83 w 278"/>
                  <a:gd name="T23" fmla="*/ 87 h 174"/>
                  <a:gd name="T24" fmla="*/ 95 w 278"/>
                  <a:gd name="T25" fmla="*/ 85 h 174"/>
                  <a:gd name="T26" fmla="*/ 105 w 278"/>
                  <a:gd name="T27" fmla="*/ 82 h 174"/>
                  <a:gd name="T28" fmla="*/ 115 w 278"/>
                  <a:gd name="T29" fmla="*/ 77 h 174"/>
                  <a:gd name="T30" fmla="*/ 124 w 278"/>
                  <a:gd name="T31" fmla="*/ 72 h 174"/>
                  <a:gd name="T32" fmla="*/ 131 w 278"/>
                  <a:gd name="T33" fmla="*/ 66 h 174"/>
                  <a:gd name="T34" fmla="*/ 135 w 278"/>
                  <a:gd name="T35" fmla="*/ 58 h 174"/>
                  <a:gd name="T36" fmla="*/ 139 w 278"/>
                  <a:gd name="T37" fmla="*/ 51 h 174"/>
                  <a:gd name="T38" fmla="*/ 139 w 278"/>
                  <a:gd name="T39" fmla="*/ 51 h 174"/>
                  <a:gd name="T40" fmla="*/ 139 w 278"/>
                  <a:gd name="T41" fmla="*/ 49 h 174"/>
                  <a:gd name="T42" fmla="*/ 139 w 278"/>
                  <a:gd name="T43" fmla="*/ 47 h 174"/>
                  <a:gd name="T44" fmla="*/ 140 w 278"/>
                  <a:gd name="T45" fmla="*/ 45 h 174"/>
                  <a:gd name="T46" fmla="*/ 140 w 278"/>
                  <a:gd name="T47" fmla="*/ 44 h 174"/>
                  <a:gd name="T48" fmla="*/ 140 w 278"/>
                  <a:gd name="T49" fmla="*/ 44 h 174"/>
                  <a:gd name="T50" fmla="*/ 139 w 278"/>
                  <a:gd name="T51" fmla="*/ 35 h 174"/>
                  <a:gd name="T52" fmla="*/ 135 w 278"/>
                  <a:gd name="T53" fmla="*/ 26 h 174"/>
                  <a:gd name="T54" fmla="*/ 128 w 278"/>
                  <a:gd name="T55" fmla="*/ 19 h 174"/>
                  <a:gd name="T56" fmla="*/ 120 w 278"/>
                  <a:gd name="T57" fmla="*/ 12 h 174"/>
                  <a:gd name="T58" fmla="*/ 109 w 278"/>
                  <a:gd name="T59" fmla="*/ 7 h 174"/>
                  <a:gd name="T60" fmla="*/ 97 w 278"/>
                  <a:gd name="T61" fmla="*/ 3 h 174"/>
                  <a:gd name="T62" fmla="*/ 84 w 278"/>
                  <a:gd name="T63" fmla="*/ 1 h 174"/>
                  <a:gd name="T64" fmla="*/ 70 w 278"/>
                  <a:gd name="T65" fmla="*/ 0 h 174"/>
                  <a:gd name="T66" fmla="*/ 70 w 278"/>
                  <a:gd name="T67" fmla="*/ 0 h 174"/>
                  <a:gd name="T68" fmla="*/ 56 w 278"/>
                  <a:gd name="T69" fmla="*/ 1 h 174"/>
                  <a:gd name="T70" fmla="*/ 43 w 278"/>
                  <a:gd name="T71" fmla="*/ 3 h 174"/>
                  <a:gd name="T72" fmla="*/ 31 w 278"/>
                  <a:gd name="T73" fmla="*/ 7 h 174"/>
                  <a:gd name="T74" fmla="*/ 20 w 278"/>
                  <a:gd name="T75" fmla="*/ 12 h 174"/>
                  <a:gd name="T76" fmla="*/ 12 w 278"/>
                  <a:gd name="T77" fmla="*/ 19 h 174"/>
                  <a:gd name="T78" fmla="*/ 5 w 278"/>
                  <a:gd name="T79" fmla="*/ 26 h 174"/>
                  <a:gd name="T80" fmla="*/ 1 w 278"/>
                  <a:gd name="T81" fmla="*/ 35 h 174"/>
                  <a:gd name="T82" fmla="*/ 0 w 278"/>
                  <a:gd name="T83" fmla="*/ 44 h 174"/>
                  <a:gd name="T84" fmla="*/ 0 w 278"/>
                  <a:gd name="T85" fmla="*/ 44 h 174"/>
                  <a:gd name="T86" fmla="*/ 0 w 278"/>
                  <a:gd name="T87" fmla="*/ 46 h 174"/>
                  <a:gd name="T88" fmla="*/ 1 w 278"/>
                  <a:gd name="T89" fmla="*/ 48 h 174"/>
                  <a:gd name="T90" fmla="*/ 1 w 278"/>
                  <a:gd name="T91" fmla="*/ 51 h 174"/>
                  <a:gd name="T92" fmla="*/ 2 w 278"/>
                  <a:gd name="T93" fmla="*/ 53 h 17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8"/>
                  <a:gd name="T142" fmla="*/ 0 h 174"/>
                  <a:gd name="T143" fmla="*/ 278 w 278"/>
                  <a:gd name="T144" fmla="*/ 174 h 17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8" h="174">
                    <a:moveTo>
                      <a:pt x="3" y="107"/>
                    </a:moveTo>
                    <a:lnTo>
                      <a:pt x="3" y="107"/>
                    </a:lnTo>
                    <a:lnTo>
                      <a:pt x="10" y="120"/>
                    </a:lnTo>
                    <a:lnTo>
                      <a:pt x="20" y="134"/>
                    </a:lnTo>
                    <a:lnTo>
                      <a:pt x="34" y="146"/>
                    </a:lnTo>
                    <a:lnTo>
                      <a:pt x="51" y="155"/>
                    </a:lnTo>
                    <a:lnTo>
                      <a:pt x="70" y="163"/>
                    </a:lnTo>
                    <a:lnTo>
                      <a:pt x="92" y="170"/>
                    </a:lnTo>
                    <a:lnTo>
                      <a:pt x="115" y="173"/>
                    </a:lnTo>
                    <a:lnTo>
                      <a:pt x="139" y="174"/>
                    </a:lnTo>
                    <a:lnTo>
                      <a:pt x="164" y="173"/>
                    </a:lnTo>
                    <a:lnTo>
                      <a:pt x="189" y="169"/>
                    </a:lnTo>
                    <a:lnTo>
                      <a:pt x="209" y="163"/>
                    </a:lnTo>
                    <a:lnTo>
                      <a:pt x="229" y="154"/>
                    </a:lnTo>
                    <a:lnTo>
                      <a:pt x="246" y="143"/>
                    </a:lnTo>
                    <a:lnTo>
                      <a:pt x="260" y="131"/>
                    </a:lnTo>
                    <a:lnTo>
                      <a:pt x="269" y="117"/>
                    </a:lnTo>
                    <a:lnTo>
                      <a:pt x="276" y="102"/>
                    </a:lnTo>
                    <a:lnTo>
                      <a:pt x="277" y="98"/>
                    </a:lnTo>
                    <a:lnTo>
                      <a:pt x="277" y="94"/>
                    </a:lnTo>
                    <a:lnTo>
                      <a:pt x="278" y="90"/>
                    </a:lnTo>
                    <a:lnTo>
                      <a:pt x="278" y="87"/>
                    </a:lnTo>
                    <a:lnTo>
                      <a:pt x="276" y="70"/>
                    </a:lnTo>
                    <a:lnTo>
                      <a:pt x="268" y="52"/>
                    </a:lnTo>
                    <a:lnTo>
                      <a:pt x="254" y="38"/>
                    </a:lnTo>
                    <a:lnTo>
                      <a:pt x="238" y="25"/>
                    </a:lnTo>
                    <a:lnTo>
                      <a:pt x="217" y="15"/>
                    </a:lnTo>
                    <a:lnTo>
                      <a:pt x="193" y="6"/>
                    </a:lnTo>
                    <a:lnTo>
                      <a:pt x="167" y="2"/>
                    </a:lnTo>
                    <a:lnTo>
                      <a:pt x="139" y="0"/>
                    </a:lnTo>
                    <a:lnTo>
                      <a:pt x="111" y="2"/>
                    </a:lnTo>
                    <a:lnTo>
                      <a:pt x="85" y="6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0" y="52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3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7" name="Freeform 483"/>
              <p:cNvSpPr>
                <a:spLocks/>
              </p:cNvSpPr>
              <p:nvPr/>
            </p:nvSpPr>
            <p:spPr bwMode="auto">
              <a:xfrm>
                <a:off x="3556" y="2280"/>
                <a:ext cx="119" cy="74"/>
              </a:xfrm>
              <a:custGeom>
                <a:avLst/>
                <a:gdLst>
                  <a:gd name="T0" fmla="*/ 60 w 238"/>
                  <a:gd name="T1" fmla="*/ 74 h 150"/>
                  <a:gd name="T2" fmla="*/ 72 w 238"/>
                  <a:gd name="T3" fmla="*/ 74 h 150"/>
                  <a:gd name="T4" fmla="*/ 83 w 238"/>
                  <a:gd name="T5" fmla="*/ 71 h 150"/>
                  <a:gd name="T6" fmla="*/ 93 w 238"/>
                  <a:gd name="T7" fmla="*/ 68 h 150"/>
                  <a:gd name="T8" fmla="*/ 102 w 238"/>
                  <a:gd name="T9" fmla="*/ 63 h 150"/>
                  <a:gd name="T10" fmla="*/ 109 w 238"/>
                  <a:gd name="T11" fmla="*/ 58 h 150"/>
                  <a:gd name="T12" fmla="*/ 114 w 238"/>
                  <a:gd name="T13" fmla="*/ 51 h 150"/>
                  <a:gd name="T14" fmla="*/ 118 w 238"/>
                  <a:gd name="T15" fmla="*/ 44 h 150"/>
                  <a:gd name="T16" fmla="*/ 119 w 238"/>
                  <a:gd name="T17" fmla="*/ 37 h 150"/>
                  <a:gd name="T18" fmla="*/ 118 w 238"/>
                  <a:gd name="T19" fmla="*/ 30 h 150"/>
                  <a:gd name="T20" fmla="*/ 114 w 238"/>
                  <a:gd name="T21" fmla="*/ 23 h 150"/>
                  <a:gd name="T22" fmla="*/ 109 w 238"/>
                  <a:gd name="T23" fmla="*/ 17 h 150"/>
                  <a:gd name="T24" fmla="*/ 102 w 238"/>
                  <a:gd name="T25" fmla="*/ 11 h 150"/>
                  <a:gd name="T26" fmla="*/ 93 w 238"/>
                  <a:gd name="T27" fmla="*/ 6 h 150"/>
                  <a:gd name="T28" fmla="*/ 83 w 238"/>
                  <a:gd name="T29" fmla="*/ 3 h 150"/>
                  <a:gd name="T30" fmla="*/ 72 w 238"/>
                  <a:gd name="T31" fmla="*/ 1 h 150"/>
                  <a:gd name="T32" fmla="*/ 60 w 238"/>
                  <a:gd name="T33" fmla="*/ 0 h 150"/>
                  <a:gd name="T34" fmla="*/ 48 w 238"/>
                  <a:gd name="T35" fmla="*/ 1 h 150"/>
                  <a:gd name="T36" fmla="*/ 37 w 238"/>
                  <a:gd name="T37" fmla="*/ 3 h 150"/>
                  <a:gd name="T38" fmla="*/ 26 w 238"/>
                  <a:gd name="T39" fmla="*/ 6 h 150"/>
                  <a:gd name="T40" fmla="*/ 18 w 238"/>
                  <a:gd name="T41" fmla="*/ 11 h 150"/>
                  <a:gd name="T42" fmla="*/ 11 w 238"/>
                  <a:gd name="T43" fmla="*/ 17 h 150"/>
                  <a:gd name="T44" fmla="*/ 5 w 238"/>
                  <a:gd name="T45" fmla="*/ 23 h 150"/>
                  <a:gd name="T46" fmla="*/ 2 w 238"/>
                  <a:gd name="T47" fmla="*/ 30 h 150"/>
                  <a:gd name="T48" fmla="*/ 0 w 238"/>
                  <a:gd name="T49" fmla="*/ 37 h 150"/>
                  <a:gd name="T50" fmla="*/ 2 w 238"/>
                  <a:gd name="T51" fmla="*/ 44 h 150"/>
                  <a:gd name="T52" fmla="*/ 5 w 238"/>
                  <a:gd name="T53" fmla="*/ 51 h 150"/>
                  <a:gd name="T54" fmla="*/ 11 w 238"/>
                  <a:gd name="T55" fmla="*/ 58 h 150"/>
                  <a:gd name="T56" fmla="*/ 18 w 238"/>
                  <a:gd name="T57" fmla="*/ 63 h 150"/>
                  <a:gd name="T58" fmla="*/ 26 w 238"/>
                  <a:gd name="T59" fmla="*/ 68 h 150"/>
                  <a:gd name="T60" fmla="*/ 37 w 238"/>
                  <a:gd name="T61" fmla="*/ 71 h 150"/>
                  <a:gd name="T62" fmla="*/ 48 w 238"/>
                  <a:gd name="T63" fmla="*/ 74 h 150"/>
                  <a:gd name="T64" fmla="*/ 60 w 238"/>
                  <a:gd name="T65" fmla="*/ 74 h 1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50"/>
                  <a:gd name="T101" fmla="*/ 238 w 238"/>
                  <a:gd name="T102" fmla="*/ 150 h 1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50">
                    <a:moveTo>
                      <a:pt x="119" y="150"/>
                    </a:moveTo>
                    <a:lnTo>
                      <a:pt x="143" y="149"/>
                    </a:lnTo>
                    <a:lnTo>
                      <a:pt x="165" y="144"/>
                    </a:lnTo>
                    <a:lnTo>
                      <a:pt x="186" y="137"/>
                    </a:lnTo>
                    <a:lnTo>
                      <a:pt x="203" y="128"/>
                    </a:lnTo>
                    <a:lnTo>
                      <a:pt x="217" y="117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5" y="2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9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9" y="104"/>
                    </a:lnTo>
                    <a:lnTo>
                      <a:pt x="21" y="117"/>
                    </a:lnTo>
                    <a:lnTo>
                      <a:pt x="35" y="128"/>
                    </a:lnTo>
                    <a:lnTo>
                      <a:pt x="52" y="137"/>
                    </a:lnTo>
                    <a:lnTo>
                      <a:pt x="73" y="144"/>
                    </a:lnTo>
                    <a:lnTo>
                      <a:pt x="95" y="149"/>
                    </a:lnTo>
                    <a:lnTo>
                      <a:pt x="119" y="150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8" name="Freeform 484"/>
              <p:cNvSpPr>
                <a:spLocks/>
              </p:cNvSpPr>
              <p:nvPr/>
            </p:nvSpPr>
            <p:spPr bwMode="auto">
              <a:xfrm>
                <a:off x="3556" y="2280"/>
                <a:ext cx="119" cy="74"/>
              </a:xfrm>
              <a:custGeom>
                <a:avLst/>
                <a:gdLst>
                  <a:gd name="T0" fmla="*/ 60 w 238"/>
                  <a:gd name="T1" fmla="*/ 74 h 150"/>
                  <a:gd name="T2" fmla="*/ 60 w 238"/>
                  <a:gd name="T3" fmla="*/ 74 h 150"/>
                  <a:gd name="T4" fmla="*/ 72 w 238"/>
                  <a:gd name="T5" fmla="*/ 74 h 150"/>
                  <a:gd name="T6" fmla="*/ 83 w 238"/>
                  <a:gd name="T7" fmla="*/ 71 h 150"/>
                  <a:gd name="T8" fmla="*/ 93 w 238"/>
                  <a:gd name="T9" fmla="*/ 68 h 150"/>
                  <a:gd name="T10" fmla="*/ 102 w 238"/>
                  <a:gd name="T11" fmla="*/ 63 h 150"/>
                  <a:gd name="T12" fmla="*/ 109 w 238"/>
                  <a:gd name="T13" fmla="*/ 58 h 150"/>
                  <a:gd name="T14" fmla="*/ 114 w 238"/>
                  <a:gd name="T15" fmla="*/ 51 h 150"/>
                  <a:gd name="T16" fmla="*/ 118 w 238"/>
                  <a:gd name="T17" fmla="*/ 44 h 150"/>
                  <a:gd name="T18" fmla="*/ 119 w 238"/>
                  <a:gd name="T19" fmla="*/ 37 h 150"/>
                  <a:gd name="T20" fmla="*/ 119 w 238"/>
                  <a:gd name="T21" fmla="*/ 37 h 150"/>
                  <a:gd name="T22" fmla="*/ 118 w 238"/>
                  <a:gd name="T23" fmla="*/ 30 h 150"/>
                  <a:gd name="T24" fmla="*/ 114 w 238"/>
                  <a:gd name="T25" fmla="*/ 23 h 150"/>
                  <a:gd name="T26" fmla="*/ 109 w 238"/>
                  <a:gd name="T27" fmla="*/ 17 h 150"/>
                  <a:gd name="T28" fmla="*/ 102 w 238"/>
                  <a:gd name="T29" fmla="*/ 11 h 150"/>
                  <a:gd name="T30" fmla="*/ 93 w 238"/>
                  <a:gd name="T31" fmla="*/ 6 h 150"/>
                  <a:gd name="T32" fmla="*/ 83 w 238"/>
                  <a:gd name="T33" fmla="*/ 3 h 150"/>
                  <a:gd name="T34" fmla="*/ 72 w 238"/>
                  <a:gd name="T35" fmla="*/ 1 h 150"/>
                  <a:gd name="T36" fmla="*/ 60 w 238"/>
                  <a:gd name="T37" fmla="*/ 0 h 150"/>
                  <a:gd name="T38" fmla="*/ 60 w 238"/>
                  <a:gd name="T39" fmla="*/ 0 h 150"/>
                  <a:gd name="T40" fmla="*/ 48 w 238"/>
                  <a:gd name="T41" fmla="*/ 1 h 150"/>
                  <a:gd name="T42" fmla="*/ 37 w 238"/>
                  <a:gd name="T43" fmla="*/ 3 h 150"/>
                  <a:gd name="T44" fmla="*/ 26 w 238"/>
                  <a:gd name="T45" fmla="*/ 6 h 150"/>
                  <a:gd name="T46" fmla="*/ 18 w 238"/>
                  <a:gd name="T47" fmla="*/ 11 h 150"/>
                  <a:gd name="T48" fmla="*/ 11 w 238"/>
                  <a:gd name="T49" fmla="*/ 17 h 150"/>
                  <a:gd name="T50" fmla="*/ 5 w 238"/>
                  <a:gd name="T51" fmla="*/ 23 h 150"/>
                  <a:gd name="T52" fmla="*/ 2 w 238"/>
                  <a:gd name="T53" fmla="*/ 30 h 150"/>
                  <a:gd name="T54" fmla="*/ 0 w 238"/>
                  <a:gd name="T55" fmla="*/ 37 h 150"/>
                  <a:gd name="T56" fmla="*/ 0 w 238"/>
                  <a:gd name="T57" fmla="*/ 37 h 150"/>
                  <a:gd name="T58" fmla="*/ 2 w 238"/>
                  <a:gd name="T59" fmla="*/ 44 h 150"/>
                  <a:gd name="T60" fmla="*/ 5 w 238"/>
                  <a:gd name="T61" fmla="*/ 51 h 150"/>
                  <a:gd name="T62" fmla="*/ 11 w 238"/>
                  <a:gd name="T63" fmla="*/ 58 h 150"/>
                  <a:gd name="T64" fmla="*/ 18 w 238"/>
                  <a:gd name="T65" fmla="*/ 63 h 150"/>
                  <a:gd name="T66" fmla="*/ 26 w 238"/>
                  <a:gd name="T67" fmla="*/ 68 h 150"/>
                  <a:gd name="T68" fmla="*/ 37 w 238"/>
                  <a:gd name="T69" fmla="*/ 71 h 150"/>
                  <a:gd name="T70" fmla="*/ 48 w 238"/>
                  <a:gd name="T71" fmla="*/ 74 h 150"/>
                  <a:gd name="T72" fmla="*/ 60 w 238"/>
                  <a:gd name="T73" fmla="*/ 74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50"/>
                  <a:gd name="T113" fmla="*/ 238 w 238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50">
                    <a:moveTo>
                      <a:pt x="119" y="150"/>
                    </a:moveTo>
                    <a:lnTo>
                      <a:pt x="119" y="150"/>
                    </a:lnTo>
                    <a:lnTo>
                      <a:pt x="143" y="149"/>
                    </a:lnTo>
                    <a:lnTo>
                      <a:pt x="165" y="144"/>
                    </a:lnTo>
                    <a:lnTo>
                      <a:pt x="186" y="137"/>
                    </a:lnTo>
                    <a:lnTo>
                      <a:pt x="203" y="128"/>
                    </a:lnTo>
                    <a:lnTo>
                      <a:pt x="217" y="117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2"/>
                    </a:lnTo>
                    <a:lnTo>
                      <a:pt x="119" y="0"/>
                    </a:lnTo>
                    <a:lnTo>
                      <a:pt x="95" y="2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9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9" y="104"/>
                    </a:lnTo>
                    <a:lnTo>
                      <a:pt x="21" y="117"/>
                    </a:lnTo>
                    <a:lnTo>
                      <a:pt x="35" y="128"/>
                    </a:lnTo>
                    <a:lnTo>
                      <a:pt x="52" y="137"/>
                    </a:lnTo>
                    <a:lnTo>
                      <a:pt x="73" y="144"/>
                    </a:lnTo>
                    <a:lnTo>
                      <a:pt x="95" y="149"/>
                    </a:lnTo>
                    <a:lnTo>
                      <a:pt x="119" y="150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9" name="Freeform 485"/>
              <p:cNvSpPr>
                <a:spLocks/>
              </p:cNvSpPr>
              <p:nvPr/>
            </p:nvSpPr>
            <p:spPr bwMode="auto">
              <a:xfrm>
                <a:off x="3547" y="2324"/>
                <a:ext cx="138" cy="46"/>
              </a:xfrm>
              <a:custGeom>
                <a:avLst/>
                <a:gdLst>
                  <a:gd name="T0" fmla="*/ 138 w 275"/>
                  <a:gd name="T1" fmla="*/ 1 h 92"/>
                  <a:gd name="T2" fmla="*/ 136 w 275"/>
                  <a:gd name="T3" fmla="*/ 14 h 92"/>
                  <a:gd name="T4" fmla="*/ 132 w 275"/>
                  <a:gd name="T5" fmla="*/ 22 h 92"/>
                  <a:gd name="T6" fmla="*/ 127 w 275"/>
                  <a:gd name="T7" fmla="*/ 27 h 92"/>
                  <a:gd name="T8" fmla="*/ 121 w 275"/>
                  <a:gd name="T9" fmla="*/ 34 h 92"/>
                  <a:gd name="T10" fmla="*/ 113 w 275"/>
                  <a:gd name="T11" fmla="*/ 38 h 92"/>
                  <a:gd name="T12" fmla="*/ 104 w 275"/>
                  <a:gd name="T13" fmla="*/ 42 h 92"/>
                  <a:gd name="T14" fmla="*/ 94 w 275"/>
                  <a:gd name="T15" fmla="*/ 44 h 92"/>
                  <a:gd name="T16" fmla="*/ 82 w 275"/>
                  <a:gd name="T17" fmla="*/ 46 h 92"/>
                  <a:gd name="T18" fmla="*/ 69 w 275"/>
                  <a:gd name="T19" fmla="*/ 46 h 92"/>
                  <a:gd name="T20" fmla="*/ 59 w 275"/>
                  <a:gd name="T21" fmla="*/ 46 h 92"/>
                  <a:gd name="T22" fmla="*/ 48 w 275"/>
                  <a:gd name="T23" fmla="*/ 43 h 92"/>
                  <a:gd name="T24" fmla="*/ 38 w 275"/>
                  <a:gd name="T25" fmla="*/ 40 h 92"/>
                  <a:gd name="T26" fmla="*/ 28 w 275"/>
                  <a:gd name="T27" fmla="*/ 36 h 92"/>
                  <a:gd name="T28" fmla="*/ 19 w 275"/>
                  <a:gd name="T29" fmla="*/ 31 h 92"/>
                  <a:gd name="T30" fmla="*/ 12 w 275"/>
                  <a:gd name="T31" fmla="*/ 26 h 92"/>
                  <a:gd name="T32" fmla="*/ 6 w 275"/>
                  <a:gd name="T33" fmla="*/ 20 h 92"/>
                  <a:gd name="T34" fmla="*/ 2 w 275"/>
                  <a:gd name="T35" fmla="*/ 13 h 92"/>
                  <a:gd name="T36" fmla="*/ 0 w 275"/>
                  <a:gd name="T37" fmla="*/ 0 h 92"/>
                  <a:gd name="T38" fmla="*/ 4 w 275"/>
                  <a:gd name="T39" fmla="*/ 7 h 92"/>
                  <a:gd name="T40" fmla="*/ 9 w 275"/>
                  <a:gd name="T41" fmla="*/ 14 h 92"/>
                  <a:gd name="T42" fmla="*/ 16 w 275"/>
                  <a:gd name="T43" fmla="*/ 21 h 92"/>
                  <a:gd name="T44" fmla="*/ 24 w 275"/>
                  <a:gd name="T45" fmla="*/ 26 h 92"/>
                  <a:gd name="T46" fmla="*/ 34 w 275"/>
                  <a:gd name="T47" fmla="*/ 30 h 92"/>
                  <a:gd name="T48" fmla="*/ 44 w 275"/>
                  <a:gd name="T49" fmla="*/ 34 h 92"/>
                  <a:gd name="T50" fmla="*/ 57 w 275"/>
                  <a:gd name="T51" fmla="*/ 36 h 92"/>
                  <a:gd name="T52" fmla="*/ 69 w 275"/>
                  <a:gd name="T53" fmla="*/ 36 h 92"/>
                  <a:gd name="T54" fmla="*/ 82 w 275"/>
                  <a:gd name="T55" fmla="*/ 36 h 92"/>
                  <a:gd name="T56" fmla="*/ 93 w 275"/>
                  <a:gd name="T57" fmla="*/ 34 h 92"/>
                  <a:gd name="T58" fmla="*/ 104 w 275"/>
                  <a:gd name="T59" fmla="*/ 30 h 92"/>
                  <a:gd name="T60" fmla="*/ 114 w 275"/>
                  <a:gd name="T61" fmla="*/ 26 h 92"/>
                  <a:gd name="T62" fmla="*/ 122 w 275"/>
                  <a:gd name="T63" fmla="*/ 22 h 92"/>
                  <a:gd name="T64" fmla="*/ 129 w 275"/>
                  <a:gd name="T65" fmla="*/ 15 h 92"/>
                  <a:gd name="T66" fmla="*/ 134 w 275"/>
                  <a:gd name="T67" fmla="*/ 8 h 92"/>
                  <a:gd name="T68" fmla="*/ 138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275" y="1"/>
                    </a:moveTo>
                    <a:lnTo>
                      <a:pt x="271" y="29"/>
                    </a:lnTo>
                    <a:lnTo>
                      <a:pt x="264" y="43"/>
                    </a:lnTo>
                    <a:lnTo>
                      <a:pt x="253" y="55"/>
                    </a:lnTo>
                    <a:lnTo>
                      <a:pt x="241" y="67"/>
                    </a:lnTo>
                    <a:lnTo>
                      <a:pt x="226" y="76"/>
                    </a:lnTo>
                    <a:lnTo>
                      <a:pt x="207" y="83"/>
                    </a:lnTo>
                    <a:lnTo>
                      <a:pt x="188" y="87"/>
                    </a:lnTo>
                    <a:lnTo>
                      <a:pt x="163" y="91"/>
                    </a:lnTo>
                    <a:lnTo>
                      <a:pt x="138" y="92"/>
                    </a:lnTo>
                    <a:lnTo>
                      <a:pt x="117" y="91"/>
                    </a:lnTo>
                    <a:lnTo>
                      <a:pt x="95" y="86"/>
                    </a:lnTo>
                    <a:lnTo>
                      <a:pt x="75" y="80"/>
                    </a:lnTo>
                    <a:lnTo>
                      <a:pt x="55" y="72"/>
                    </a:lnTo>
                    <a:lnTo>
                      <a:pt x="38" y="62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1" y="41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8" y="67"/>
                    </a:lnTo>
                    <a:lnTo>
                      <a:pt x="113" y="71"/>
                    </a:lnTo>
                    <a:lnTo>
                      <a:pt x="138" y="72"/>
                    </a:lnTo>
                    <a:lnTo>
                      <a:pt x="163" y="71"/>
                    </a:lnTo>
                    <a:lnTo>
                      <a:pt x="186" y="68"/>
                    </a:lnTo>
                    <a:lnTo>
                      <a:pt x="208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0" name="Freeform 486"/>
              <p:cNvSpPr>
                <a:spLocks/>
              </p:cNvSpPr>
              <p:nvPr/>
            </p:nvSpPr>
            <p:spPr bwMode="auto">
              <a:xfrm>
                <a:off x="3543" y="2249"/>
                <a:ext cx="139" cy="88"/>
              </a:xfrm>
              <a:custGeom>
                <a:avLst/>
                <a:gdLst>
                  <a:gd name="T0" fmla="*/ 1 w 279"/>
                  <a:gd name="T1" fmla="*/ 54 h 176"/>
                  <a:gd name="T2" fmla="*/ 5 w 279"/>
                  <a:gd name="T3" fmla="*/ 61 h 176"/>
                  <a:gd name="T4" fmla="*/ 10 w 279"/>
                  <a:gd name="T5" fmla="*/ 68 h 176"/>
                  <a:gd name="T6" fmla="*/ 17 w 279"/>
                  <a:gd name="T7" fmla="*/ 73 h 176"/>
                  <a:gd name="T8" fmla="*/ 26 w 279"/>
                  <a:gd name="T9" fmla="*/ 79 h 176"/>
                  <a:gd name="T10" fmla="*/ 35 w 279"/>
                  <a:gd name="T11" fmla="*/ 83 h 176"/>
                  <a:gd name="T12" fmla="*/ 46 w 279"/>
                  <a:gd name="T13" fmla="*/ 85 h 176"/>
                  <a:gd name="T14" fmla="*/ 57 w 279"/>
                  <a:gd name="T15" fmla="*/ 88 h 176"/>
                  <a:gd name="T16" fmla="*/ 69 w 279"/>
                  <a:gd name="T17" fmla="*/ 88 h 176"/>
                  <a:gd name="T18" fmla="*/ 82 w 279"/>
                  <a:gd name="T19" fmla="*/ 88 h 176"/>
                  <a:gd name="T20" fmla="*/ 94 w 279"/>
                  <a:gd name="T21" fmla="*/ 85 h 176"/>
                  <a:gd name="T22" fmla="*/ 104 w 279"/>
                  <a:gd name="T23" fmla="*/ 83 h 176"/>
                  <a:gd name="T24" fmla="*/ 114 w 279"/>
                  <a:gd name="T25" fmla="*/ 78 h 176"/>
                  <a:gd name="T26" fmla="*/ 123 w 279"/>
                  <a:gd name="T27" fmla="*/ 73 h 176"/>
                  <a:gd name="T28" fmla="*/ 130 w 279"/>
                  <a:gd name="T29" fmla="*/ 67 h 176"/>
                  <a:gd name="T30" fmla="*/ 134 w 279"/>
                  <a:gd name="T31" fmla="*/ 59 h 176"/>
                  <a:gd name="T32" fmla="*/ 138 w 279"/>
                  <a:gd name="T33" fmla="*/ 52 h 176"/>
                  <a:gd name="T34" fmla="*/ 138 w 279"/>
                  <a:gd name="T35" fmla="*/ 50 h 176"/>
                  <a:gd name="T36" fmla="*/ 138 w 279"/>
                  <a:gd name="T37" fmla="*/ 48 h 176"/>
                  <a:gd name="T38" fmla="*/ 139 w 279"/>
                  <a:gd name="T39" fmla="*/ 46 h 176"/>
                  <a:gd name="T40" fmla="*/ 139 w 279"/>
                  <a:gd name="T41" fmla="*/ 44 h 176"/>
                  <a:gd name="T42" fmla="*/ 138 w 279"/>
                  <a:gd name="T43" fmla="*/ 35 h 176"/>
                  <a:gd name="T44" fmla="*/ 134 w 279"/>
                  <a:gd name="T45" fmla="*/ 26 h 176"/>
                  <a:gd name="T46" fmla="*/ 127 w 279"/>
                  <a:gd name="T47" fmla="*/ 19 h 176"/>
                  <a:gd name="T48" fmla="*/ 119 w 279"/>
                  <a:gd name="T49" fmla="*/ 13 h 176"/>
                  <a:gd name="T50" fmla="*/ 108 w 279"/>
                  <a:gd name="T51" fmla="*/ 7 h 176"/>
                  <a:gd name="T52" fmla="*/ 96 w 279"/>
                  <a:gd name="T53" fmla="*/ 3 h 176"/>
                  <a:gd name="T54" fmla="*/ 83 w 279"/>
                  <a:gd name="T55" fmla="*/ 1 h 176"/>
                  <a:gd name="T56" fmla="*/ 69 w 279"/>
                  <a:gd name="T57" fmla="*/ 0 h 176"/>
                  <a:gd name="T58" fmla="*/ 55 w 279"/>
                  <a:gd name="T59" fmla="*/ 1 h 176"/>
                  <a:gd name="T60" fmla="*/ 42 w 279"/>
                  <a:gd name="T61" fmla="*/ 3 h 176"/>
                  <a:gd name="T62" fmla="*/ 30 w 279"/>
                  <a:gd name="T63" fmla="*/ 7 h 176"/>
                  <a:gd name="T64" fmla="*/ 20 w 279"/>
                  <a:gd name="T65" fmla="*/ 13 h 176"/>
                  <a:gd name="T66" fmla="*/ 12 w 279"/>
                  <a:gd name="T67" fmla="*/ 19 h 176"/>
                  <a:gd name="T68" fmla="*/ 5 w 279"/>
                  <a:gd name="T69" fmla="*/ 26 h 176"/>
                  <a:gd name="T70" fmla="*/ 1 w 279"/>
                  <a:gd name="T71" fmla="*/ 35 h 176"/>
                  <a:gd name="T72" fmla="*/ 0 w 279"/>
                  <a:gd name="T73" fmla="*/ 44 h 176"/>
                  <a:gd name="T74" fmla="*/ 0 w 279"/>
                  <a:gd name="T75" fmla="*/ 46 h 176"/>
                  <a:gd name="T76" fmla="*/ 0 w 279"/>
                  <a:gd name="T77" fmla="*/ 49 h 176"/>
                  <a:gd name="T78" fmla="*/ 1 w 279"/>
                  <a:gd name="T79" fmla="*/ 51 h 176"/>
                  <a:gd name="T80" fmla="*/ 1 w 279"/>
                  <a:gd name="T81" fmla="*/ 54 h 1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6"/>
                  <a:gd name="T125" fmla="*/ 279 w 279"/>
                  <a:gd name="T126" fmla="*/ 176 h 1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6">
                    <a:moveTo>
                      <a:pt x="3" y="108"/>
                    </a:moveTo>
                    <a:lnTo>
                      <a:pt x="10" y="122"/>
                    </a:lnTo>
                    <a:lnTo>
                      <a:pt x="20" y="135"/>
                    </a:lnTo>
                    <a:lnTo>
                      <a:pt x="34" y="146"/>
                    </a:lnTo>
                    <a:lnTo>
                      <a:pt x="52" y="157"/>
                    </a:lnTo>
                    <a:lnTo>
                      <a:pt x="70" y="165"/>
                    </a:lnTo>
                    <a:lnTo>
                      <a:pt x="92" y="170"/>
                    </a:lnTo>
                    <a:lnTo>
                      <a:pt x="115" y="175"/>
                    </a:lnTo>
                    <a:lnTo>
                      <a:pt x="139" y="176"/>
                    </a:lnTo>
                    <a:lnTo>
                      <a:pt x="164" y="175"/>
                    </a:lnTo>
                    <a:lnTo>
                      <a:pt x="189" y="170"/>
                    </a:lnTo>
                    <a:lnTo>
                      <a:pt x="209" y="165"/>
                    </a:lnTo>
                    <a:lnTo>
                      <a:pt x="229" y="156"/>
                    </a:lnTo>
                    <a:lnTo>
                      <a:pt x="246" y="145"/>
                    </a:lnTo>
                    <a:lnTo>
                      <a:pt x="260" y="133"/>
                    </a:lnTo>
                    <a:lnTo>
                      <a:pt x="269" y="119"/>
                    </a:lnTo>
                    <a:lnTo>
                      <a:pt x="276" y="104"/>
                    </a:lnTo>
                    <a:lnTo>
                      <a:pt x="277" y="100"/>
                    </a:lnTo>
                    <a:lnTo>
                      <a:pt x="277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6" y="70"/>
                    </a:lnTo>
                    <a:lnTo>
                      <a:pt x="268" y="53"/>
                    </a:lnTo>
                    <a:lnTo>
                      <a:pt x="254" y="38"/>
                    </a:lnTo>
                    <a:lnTo>
                      <a:pt x="238" y="26"/>
                    </a:lnTo>
                    <a:lnTo>
                      <a:pt x="217" y="15"/>
                    </a:lnTo>
                    <a:lnTo>
                      <a:pt x="193" y="7"/>
                    </a:lnTo>
                    <a:lnTo>
                      <a:pt x="167" y="3"/>
                    </a:lnTo>
                    <a:lnTo>
                      <a:pt x="139" y="0"/>
                    </a:lnTo>
                    <a:lnTo>
                      <a:pt x="111" y="3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6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3" y="108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1" name="Freeform 487"/>
              <p:cNvSpPr>
                <a:spLocks/>
              </p:cNvSpPr>
              <p:nvPr/>
            </p:nvSpPr>
            <p:spPr bwMode="auto">
              <a:xfrm>
                <a:off x="3543" y="2249"/>
                <a:ext cx="139" cy="88"/>
              </a:xfrm>
              <a:custGeom>
                <a:avLst/>
                <a:gdLst>
                  <a:gd name="T0" fmla="*/ 1 w 279"/>
                  <a:gd name="T1" fmla="*/ 54 h 176"/>
                  <a:gd name="T2" fmla="*/ 1 w 279"/>
                  <a:gd name="T3" fmla="*/ 54 h 176"/>
                  <a:gd name="T4" fmla="*/ 5 w 279"/>
                  <a:gd name="T5" fmla="*/ 61 h 176"/>
                  <a:gd name="T6" fmla="*/ 10 w 279"/>
                  <a:gd name="T7" fmla="*/ 68 h 176"/>
                  <a:gd name="T8" fmla="*/ 17 w 279"/>
                  <a:gd name="T9" fmla="*/ 73 h 176"/>
                  <a:gd name="T10" fmla="*/ 26 w 279"/>
                  <a:gd name="T11" fmla="*/ 79 h 176"/>
                  <a:gd name="T12" fmla="*/ 35 w 279"/>
                  <a:gd name="T13" fmla="*/ 83 h 176"/>
                  <a:gd name="T14" fmla="*/ 46 w 279"/>
                  <a:gd name="T15" fmla="*/ 85 h 176"/>
                  <a:gd name="T16" fmla="*/ 57 w 279"/>
                  <a:gd name="T17" fmla="*/ 88 h 176"/>
                  <a:gd name="T18" fmla="*/ 69 w 279"/>
                  <a:gd name="T19" fmla="*/ 88 h 176"/>
                  <a:gd name="T20" fmla="*/ 69 w 279"/>
                  <a:gd name="T21" fmla="*/ 88 h 176"/>
                  <a:gd name="T22" fmla="*/ 82 w 279"/>
                  <a:gd name="T23" fmla="*/ 88 h 176"/>
                  <a:gd name="T24" fmla="*/ 94 w 279"/>
                  <a:gd name="T25" fmla="*/ 85 h 176"/>
                  <a:gd name="T26" fmla="*/ 104 w 279"/>
                  <a:gd name="T27" fmla="*/ 83 h 176"/>
                  <a:gd name="T28" fmla="*/ 114 w 279"/>
                  <a:gd name="T29" fmla="*/ 78 h 176"/>
                  <a:gd name="T30" fmla="*/ 123 w 279"/>
                  <a:gd name="T31" fmla="*/ 73 h 176"/>
                  <a:gd name="T32" fmla="*/ 130 w 279"/>
                  <a:gd name="T33" fmla="*/ 67 h 176"/>
                  <a:gd name="T34" fmla="*/ 134 w 279"/>
                  <a:gd name="T35" fmla="*/ 59 h 176"/>
                  <a:gd name="T36" fmla="*/ 138 w 279"/>
                  <a:gd name="T37" fmla="*/ 52 h 176"/>
                  <a:gd name="T38" fmla="*/ 138 w 279"/>
                  <a:gd name="T39" fmla="*/ 52 h 176"/>
                  <a:gd name="T40" fmla="*/ 138 w 279"/>
                  <a:gd name="T41" fmla="*/ 50 h 176"/>
                  <a:gd name="T42" fmla="*/ 138 w 279"/>
                  <a:gd name="T43" fmla="*/ 48 h 176"/>
                  <a:gd name="T44" fmla="*/ 139 w 279"/>
                  <a:gd name="T45" fmla="*/ 46 h 176"/>
                  <a:gd name="T46" fmla="*/ 139 w 279"/>
                  <a:gd name="T47" fmla="*/ 44 h 176"/>
                  <a:gd name="T48" fmla="*/ 139 w 279"/>
                  <a:gd name="T49" fmla="*/ 44 h 176"/>
                  <a:gd name="T50" fmla="*/ 138 w 279"/>
                  <a:gd name="T51" fmla="*/ 35 h 176"/>
                  <a:gd name="T52" fmla="*/ 134 w 279"/>
                  <a:gd name="T53" fmla="*/ 26 h 176"/>
                  <a:gd name="T54" fmla="*/ 127 w 279"/>
                  <a:gd name="T55" fmla="*/ 19 h 176"/>
                  <a:gd name="T56" fmla="*/ 119 w 279"/>
                  <a:gd name="T57" fmla="*/ 13 h 176"/>
                  <a:gd name="T58" fmla="*/ 108 w 279"/>
                  <a:gd name="T59" fmla="*/ 7 h 176"/>
                  <a:gd name="T60" fmla="*/ 96 w 279"/>
                  <a:gd name="T61" fmla="*/ 3 h 176"/>
                  <a:gd name="T62" fmla="*/ 83 w 279"/>
                  <a:gd name="T63" fmla="*/ 1 h 176"/>
                  <a:gd name="T64" fmla="*/ 69 w 279"/>
                  <a:gd name="T65" fmla="*/ 0 h 176"/>
                  <a:gd name="T66" fmla="*/ 69 w 279"/>
                  <a:gd name="T67" fmla="*/ 0 h 176"/>
                  <a:gd name="T68" fmla="*/ 55 w 279"/>
                  <a:gd name="T69" fmla="*/ 1 h 176"/>
                  <a:gd name="T70" fmla="*/ 42 w 279"/>
                  <a:gd name="T71" fmla="*/ 3 h 176"/>
                  <a:gd name="T72" fmla="*/ 30 w 279"/>
                  <a:gd name="T73" fmla="*/ 7 h 176"/>
                  <a:gd name="T74" fmla="*/ 20 w 279"/>
                  <a:gd name="T75" fmla="*/ 13 h 176"/>
                  <a:gd name="T76" fmla="*/ 12 w 279"/>
                  <a:gd name="T77" fmla="*/ 19 h 176"/>
                  <a:gd name="T78" fmla="*/ 5 w 279"/>
                  <a:gd name="T79" fmla="*/ 26 h 176"/>
                  <a:gd name="T80" fmla="*/ 1 w 279"/>
                  <a:gd name="T81" fmla="*/ 35 h 176"/>
                  <a:gd name="T82" fmla="*/ 0 w 279"/>
                  <a:gd name="T83" fmla="*/ 44 h 176"/>
                  <a:gd name="T84" fmla="*/ 0 w 279"/>
                  <a:gd name="T85" fmla="*/ 44 h 176"/>
                  <a:gd name="T86" fmla="*/ 0 w 279"/>
                  <a:gd name="T87" fmla="*/ 46 h 176"/>
                  <a:gd name="T88" fmla="*/ 0 w 279"/>
                  <a:gd name="T89" fmla="*/ 49 h 176"/>
                  <a:gd name="T90" fmla="*/ 1 w 279"/>
                  <a:gd name="T91" fmla="*/ 51 h 176"/>
                  <a:gd name="T92" fmla="*/ 1 w 279"/>
                  <a:gd name="T93" fmla="*/ 54 h 1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6"/>
                  <a:gd name="T143" fmla="*/ 279 w 279"/>
                  <a:gd name="T144" fmla="*/ 176 h 1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6">
                    <a:moveTo>
                      <a:pt x="3" y="108"/>
                    </a:moveTo>
                    <a:lnTo>
                      <a:pt x="3" y="108"/>
                    </a:lnTo>
                    <a:lnTo>
                      <a:pt x="10" y="122"/>
                    </a:lnTo>
                    <a:lnTo>
                      <a:pt x="20" y="135"/>
                    </a:lnTo>
                    <a:lnTo>
                      <a:pt x="34" y="146"/>
                    </a:lnTo>
                    <a:lnTo>
                      <a:pt x="52" y="157"/>
                    </a:lnTo>
                    <a:lnTo>
                      <a:pt x="70" y="165"/>
                    </a:lnTo>
                    <a:lnTo>
                      <a:pt x="92" y="170"/>
                    </a:lnTo>
                    <a:lnTo>
                      <a:pt x="115" y="175"/>
                    </a:lnTo>
                    <a:lnTo>
                      <a:pt x="139" y="176"/>
                    </a:lnTo>
                    <a:lnTo>
                      <a:pt x="164" y="175"/>
                    </a:lnTo>
                    <a:lnTo>
                      <a:pt x="189" y="170"/>
                    </a:lnTo>
                    <a:lnTo>
                      <a:pt x="209" y="165"/>
                    </a:lnTo>
                    <a:lnTo>
                      <a:pt x="229" y="156"/>
                    </a:lnTo>
                    <a:lnTo>
                      <a:pt x="246" y="145"/>
                    </a:lnTo>
                    <a:lnTo>
                      <a:pt x="260" y="133"/>
                    </a:lnTo>
                    <a:lnTo>
                      <a:pt x="269" y="119"/>
                    </a:lnTo>
                    <a:lnTo>
                      <a:pt x="276" y="104"/>
                    </a:lnTo>
                    <a:lnTo>
                      <a:pt x="277" y="100"/>
                    </a:lnTo>
                    <a:lnTo>
                      <a:pt x="277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6" y="70"/>
                    </a:lnTo>
                    <a:lnTo>
                      <a:pt x="268" y="53"/>
                    </a:lnTo>
                    <a:lnTo>
                      <a:pt x="254" y="38"/>
                    </a:lnTo>
                    <a:lnTo>
                      <a:pt x="238" y="26"/>
                    </a:lnTo>
                    <a:lnTo>
                      <a:pt x="217" y="15"/>
                    </a:lnTo>
                    <a:lnTo>
                      <a:pt x="193" y="7"/>
                    </a:lnTo>
                    <a:lnTo>
                      <a:pt x="167" y="3"/>
                    </a:lnTo>
                    <a:lnTo>
                      <a:pt x="139" y="0"/>
                    </a:lnTo>
                    <a:lnTo>
                      <a:pt x="111" y="3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6"/>
                    </a:lnTo>
                    <a:lnTo>
                      <a:pt x="24" y="38"/>
                    </a:lnTo>
                    <a:lnTo>
                      <a:pt x="10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3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2" name="Freeform 488"/>
              <p:cNvSpPr>
                <a:spLocks/>
              </p:cNvSpPr>
              <p:nvPr/>
            </p:nvSpPr>
            <p:spPr bwMode="auto">
              <a:xfrm>
                <a:off x="3553" y="2256"/>
                <a:ext cx="118" cy="74"/>
              </a:xfrm>
              <a:custGeom>
                <a:avLst/>
                <a:gdLst>
                  <a:gd name="T0" fmla="*/ 59 w 238"/>
                  <a:gd name="T1" fmla="*/ 74 h 149"/>
                  <a:gd name="T2" fmla="*/ 71 w 238"/>
                  <a:gd name="T3" fmla="*/ 73 h 149"/>
                  <a:gd name="T4" fmla="*/ 82 w 238"/>
                  <a:gd name="T5" fmla="*/ 71 h 149"/>
                  <a:gd name="T6" fmla="*/ 92 w 238"/>
                  <a:gd name="T7" fmla="*/ 68 h 149"/>
                  <a:gd name="T8" fmla="*/ 101 w 238"/>
                  <a:gd name="T9" fmla="*/ 63 h 149"/>
                  <a:gd name="T10" fmla="*/ 108 w 238"/>
                  <a:gd name="T11" fmla="*/ 58 h 149"/>
                  <a:gd name="T12" fmla="*/ 113 w 238"/>
                  <a:gd name="T13" fmla="*/ 52 h 149"/>
                  <a:gd name="T14" fmla="*/ 117 w 238"/>
                  <a:gd name="T15" fmla="*/ 45 h 149"/>
                  <a:gd name="T16" fmla="*/ 118 w 238"/>
                  <a:gd name="T17" fmla="*/ 37 h 149"/>
                  <a:gd name="T18" fmla="*/ 117 w 238"/>
                  <a:gd name="T19" fmla="*/ 30 h 149"/>
                  <a:gd name="T20" fmla="*/ 113 w 238"/>
                  <a:gd name="T21" fmla="*/ 23 h 149"/>
                  <a:gd name="T22" fmla="*/ 108 w 238"/>
                  <a:gd name="T23" fmla="*/ 17 h 149"/>
                  <a:gd name="T24" fmla="*/ 101 w 238"/>
                  <a:gd name="T25" fmla="*/ 11 h 149"/>
                  <a:gd name="T26" fmla="*/ 92 w 238"/>
                  <a:gd name="T27" fmla="*/ 6 h 149"/>
                  <a:gd name="T28" fmla="*/ 82 w 238"/>
                  <a:gd name="T29" fmla="*/ 3 h 149"/>
                  <a:gd name="T30" fmla="*/ 71 w 238"/>
                  <a:gd name="T31" fmla="*/ 0 h 149"/>
                  <a:gd name="T32" fmla="*/ 59 w 238"/>
                  <a:gd name="T33" fmla="*/ 0 h 149"/>
                  <a:gd name="T34" fmla="*/ 47 w 238"/>
                  <a:gd name="T35" fmla="*/ 0 h 149"/>
                  <a:gd name="T36" fmla="*/ 36 w 238"/>
                  <a:gd name="T37" fmla="*/ 3 h 149"/>
                  <a:gd name="T38" fmla="*/ 26 w 238"/>
                  <a:gd name="T39" fmla="*/ 6 h 149"/>
                  <a:gd name="T40" fmla="*/ 17 w 238"/>
                  <a:gd name="T41" fmla="*/ 11 h 149"/>
                  <a:gd name="T42" fmla="*/ 10 w 238"/>
                  <a:gd name="T43" fmla="*/ 17 h 149"/>
                  <a:gd name="T44" fmla="*/ 5 w 238"/>
                  <a:gd name="T45" fmla="*/ 23 h 149"/>
                  <a:gd name="T46" fmla="*/ 1 w 238"/>
                  <a:gd name="T47" fmla="*/ 30 h 149"/>
                  <a:gd name="T48" fmla="*/ 0 w 238"/>
                  <a:gd name="T49" fmla="*/ 37 h 149"/>
                  <a:gd name="T50" fmla="*/ 1 w 238"/>
                  <a:gd name="T51" fmla="*/ 45 h 149"/>
                  <a:gd name="T52" fmla="*/ 5 w 238"/>
                  <a:gd name="T53" fmla="*/ 52 h 149"/>
                  <a:gd name="T54" fmla="*/ 10 w 238"/>
                  <a:gd name="T55" fmla="*/ 58 h 149"/>
                  <a:gd name="T56" fmla="*/ 17 w 238"/>
                  <a:gd name="T57" fmla="*/ 63 h 149"/>
                  <a:gd name="T58" fmla="*/ 26 w 238"/>
                  <a:gd name="T59" fmla="*/ 68 h 149"/>
                  <a:gd name="T60" fmla="*/ 36 w 238"/>
                  <a:gd name="T61" fmla="*/ 71 h 149"/>
                  <a:gd name="T62" fmla="*/ 47 w 238"/>
                  <a:gd name="T63" fmla="*/ 73 h 149"/>
                  <a:gd name="T64" fmla="*/ 59 w 238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9"/>
                  <a:gd name="T101" fmla="*/ 238 w 238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9">
                    <a:moveTo>
                      <a:pt x="119" y="149"/>
                    </a:moveTo>
                    <a:lnTo>
                      <a:pt x="143" y="147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7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10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10" y="104"/>
                    </a:lnTo>
                    <a:lnTo>
                      <a:pt x="21" y="116"/>
                    </a:lnTo>
                    <a:lnTo>
                      <a:pt x="35" y="127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5" y="147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3" name="Freeform 489"/>
              <p:cNvSpPr>
                <a:spLocks/>
              </p:cNvSpPr>
              <p:nvPr/>
            </p:nvSpPr>
            <p:spPr bwMode="auto">
              <a:xfrm>
                <a:off x="3553" y="2256"/>
                <a:ext cx="118" cy="74"/>
              </a:xfrm>
              <a:custGeom>
                <a:avLst/>
                <a:gdLst>
                  <a:gd name="T0" fmla="*/ 59 w 238"/>
                  <a:gd name="T1" fmla="*/ 74 h 149"/>
                  <a:gd name="T2" fmla="*/ 59 w 238"/>
                  <a:gd name="T3" fmla="*/ 74 h 149"/>
                  <a:gd name="T4" fmla="*/ 71 w 238"/>
                  <a:gd name="T5" fmla="*/ 73 h 149"/>
                  <a:gd name="T6" fmla="*/ 82 w 238"/>
                  <a:gd name="T7" fmla="*/ 71 h 149"/>
                  <a:gd name="T8" fmla="*/ 92 w 238"/>
                  <a:gd name="T9" fmla="*/ 68 h 149"/>
                  <a:gd name="T10" fmla="*/ 101 w 238"/>
                  <a:gd name="T11" fmla="*/ 63 h 149"/>
                  <a:gd name="T12" fmla="*/ 108 w 238"/>
                  <a:gd name="T13" fmla="*/ 58 h 149"/>
                  <a:gd name="T14" fmla="*/ 113 w 238"/>
                  <a:gd name="T15" fmla="*/ 52 h 149"/>
                  <a:gd name="T16" fmla="*/ 117 w 238"/>
                  <a:gd name="T17" fmla="*/ 45 h 149"/>
                  <a:gd name="T18" fmla="*/ 118 w 238"/>
                  <a:gd name="T19" fmla="*/ 37 h 149"/>
                  <a:gd name="T20" fmla="*/ 118 w 238"/>
                  <a:gd name="T21" fmla="*/ 37 h 149"/>
                  <a:gd name="T22" fmla="*/ 117 w 238"/>
                  <a:gd name="T23" fmla="*/ 30 h 149"/>
                  <a:gd name="T24" fmla="*/ 113 w 238"/>
                  <a:gd name="T25" fmla="*/ 23 h 149"/>
                  <a:gd name="T26" fmla="*/ 108 w 238"/>
                  <a:gd name="T27" fmla="*/ 17 h 149"/>
                  <a:gd name="T28" fmla="*/ 101 w 238"/>
                  <a:gd name="T29" fmla="*/ 11 h 149"/>
                  <a:gd name="T30" fmla="*/ 92 w 238"/>
                  <a:gd name="T31" fmla="*/ 6 h 149"/>
                  <a:gd name="T32" fmla="*/ 82 w 238"/>
                  <a:gd name="T33" fmla="*/ 3 h 149"/>
                  <a:gd name="T34" fmla="*/ 71 w 238"/>
                  <a:gd name="T35" fmla="*/ 0 h 149"/>
                  <a:gd name="T36" fmla="*/ 59 w 238"/>
                  <a:gd name="T37" fmla="*/ 0 h 149"/>
                  <a:gd name="T38" fmla="*/ 59 w 238"/>
                  <a:gd name="T39" fmla="*/ 0 h 149"/>
                  <a:gd name="T40" fmla="*/ 47 w 238"/>
                  <a:gd name="T41" fmla="*/ 0 h 149"/>
                  <a:gd name="T42" fmla="*/ 36 w 238"/>
                  <a:gd name="T43" fmla="*/ 3 h 149"/>
                  <a:gd name="T44" fmla="*/ 26 w 238"/>
                  <a:gd name="T45" fmla="*/ 6 h 149"/>
                  <a:gd name="T46" fmla="*/ 17 w 238"/>
                  <a:gd name="T47" fmla="*/ 11 h 149"/>
                  <a:gd name="T48" fmla="*/ 10 w 238"/>
                  <a:gd name="T49" fmla="*/ 17 h 149"/>
                  <a:gd name="T50" fmla="*/ 5 w 238"/>
                  <a:gd name="T51" fmla="*/ 23 h 149"/>
                  <a:gd name="T52" fmla="*/ 1 w 238"/>
                  <a:gd name="T53" fmla="*/ 30 h 149"/>
                  <a:gd name="T54" fmla="*/ 0 w 238"/>
                  <a:gd name="T55" fmla="*/ 37 h 149"/>
                  <a:gd name="T56" fmla="*/ 0 w 238"/>
                  <a:gd name="T57" fmla="*/ 37 h 149"/>
                  <a:gd name="T58" fmla="*/ 1 w 238"/>
                  <a:gd name="T59" fmla="*/ 45 h 149"/>
                  <a:gd name="T60" fmla="*/ 5 w 238"/>
                  <a:gd name="T61" fmla="*/ 52 h 149"/>
                  <a:gd name="T62" fmla="*/ 10 w 238"/>
                  <a:gd name="T63" fmla="*/ 58 h 149"/>
                  <a:gd name="T64" fmla="*/ 17 w 238"/>
                  <a:gd name="T65" fmla="*/ 63 h 149"/>
                  <a:gd name="T66" fmla="*/ 26 w 238"/>
                  <a:gd name="T67" fmla="*/ 68 h 149"/>
                  <a:gd name="T68" fmla="*/ 36 w 238"/>
                  <a:gd name="T69" fmla="*/ 71 h 149"/>
                  <a:gd name="T70" fmla="*/ 47 w 238"/>
                  <a:gd name="T71" fmla="*/ 73 h 149"/>
                  <a:gd name="T72" fmla="*/ 59 w 238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9"/>
                  <a:gd name="T113" fmla="*/ 238 w 238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7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7"/>
                    </a:lnTo>
                    <a:lnTo>
                      <a:pt x="217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8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7" y="34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4"/>
                    </a:lnTo>
                    <a:lnTo>
                      <a:pt x="10" y="46"/>
                    </a:lnTo>
                    <a:lnTo>
                      <a:pt x="3" y="60"/>
                    </a:lnTo>
                    <a:lnTo>
                      <a:pt x="0" y="75"/>
                    </a:lnTo>
                    <a:lnTo>
                      <a:pt x="3" y="90"/>
                    </a:lnTo>
                    <a:lnTo>
                      <a:pt x="10" y="104"/>
                    </a:lnTo>
                    <a:lnTo>
                      <a:pt x="21" y="116"/>
                    </a:lnTo>
                    <a:lnTo>
                      <a:pt x="35" y="127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5" y="147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4" name="Freeform 490"/>
              <p:cNvSpPr>
                <a:spLocks/>
              </p:cNvSpPr>
              <p:nvPr/>
            </p:nvSpPr>
            <p:spPr bwMode="auto">
              <a:xfrm>
                <a:off x="3543" y="2300"/>
                <a:ext cx="138" cy="46"/>
              </a:xfrm>
              <a:custGeom>
                <a:avLst/>
                <a:gdLst>
                  <a:gd name="T0" fmla="*/ 138 w 275"/>
                  <a:gd name="T1" fmla="*/ 1 h 92"/>
                  <a:gd name="T2" fmla="*/ 136 w 275"/>
                  <a:gd name="T3" fmla="*/ 13 h 92"/>
                  <a:gd name="T4" fmla="*/ 132 w 275"/>
                  <a:gd name="T5" fmla="*/ 21 h 92"/>
                  <a:gd name="T6" fmla="*/ 127 w 275"/>
                  <a:gd name="T7" fmla="*/ 27 h 92"/>
                  <a:gd name="T8" fmla="*/ 121 w 275"/>
                  <a:gd name="T9" fmla="*/ 33 h 92"/>
                  <a:gd name="T10" fmla="*/ 113 w 275"/>
                  <a:gd name="T11" fmla="*/ 38 h 92"/>
                  <a:gd name="T12" fmla="*/ 104 w 275"/>
                  <a:gd name="T13" fmla="*/ 42 h 92"/>
                  <a:gd name="T14" fmla="*/ 94 w 275"/>
                  <a:gd name="T15" fmla="*/ 44 h 92"/>
                  <a:gd name="T16" fmla="*/ 82 w 275"/>
                  <a:gd name="T17" fmla="*/ 46 h 92"/>
                  <a:gd name="T18" fmla="*/ 69 w 275"/>
                  <a:gd name="T19" fmla="*/ 46 h 92"/>
                  <a:gd name="T20" fmla="*/ 59 w 275"/>
                  <a:gd name="T21" fmla="*/ 46 h 92"/>
                  <a:gd name="T22" fmla="*/ 49 w 275"/>
                  <a:gd name="T23" fmla="*/ 43 h 92"/>
                  <a:gd name="T24" fmla="*/ 38 w 275"/>
                  <a:gd name="T25" fmla="*/ 40 h 92"/>
                  <a:gd name="T26" fmla="*/ 28 w 275"/>
                  <a:gd name="T27" fmla="*/ 36 h 92"/>
                  <a:gd name="T28" fmla="*/ 20 w 275"/>
                  <a:gd name="T29" fmla="*/ 31 h 92"/>
                  <a:gd name="T30" fmla="*/ 12 w 275"/>
                  <a:gd name="T31" fmla="*/ 25 h 92"/>
                  <a:gd name="T32" fmla="*/ 7 w 275"/>
                  <a:gd name="T33" fmla="*/ 19 h 92"/>
                  <a:gd name="T34" fmla="*/ 2 w 275"/>
                  <a:gd name="T35" fmla="*/ 12 h 92"/>
                  <a:gd name="T36" fmla="*/ 0 w 275"/>
                  <a:gd name="T37" fmla="*/ 0 h 92"/>
                  <a:gd name="T38" fmla="*/ 4 w 275"/>
                  <a:gd name="T39" fmla="*/ 7 h 92"/>
                  <a:gd name="T40" fmla="*/ 9 w 275"/>
                  <a:gd name="T41" fmla="*/ 14 h 92"/>
                  <a:gd name="T42" fmla="*/ 16 w 275"/>
                  <a:gd name="T43" fmla="*/ 21 h 92"/>
                  <a:gd name="T44" fmla="*/ 24 w 275"/>
                  <a:gd name="T45" fmla="*/ 26 h 92"/>
                  <a:gd name="T46" fmla="*/ 34 w 275"/>
                  <a:gd name="T47" fmla="*/ 30 h 92"/>
                  <a:gd name="T48" fmla="*/ 45 w 275"/>
                  <a:gd name="T49" fmla="*/ 33 h 92"/>
                  <a:gd name="T50" fmla="*/ 57 w 275"/>
                  <a:gd name="T51" fmla="*/ 36 h 92"/>
                  <a:gd name="T52" fmla="*/ 69 w 275"/>
                  <a:gd name="T53" fmla="*/ 36 h 92"/>
                  <a:gd name="T54" fmla="*/ 82 w 275"/>
                  <a:gd name="T55" fmla="*/ 36 h 92"/>
                  <a:gd name="T56" fmla="*/ 93 w 275"/>
                  <a:gd name="T57" fmla="*/ 34 h 92"/>
                  <a:gd name="T58" fmla="*/ 104 w 275"/>
                  <a:gd name="T59" fmla="*/ 30 h 92"/>
                  <a:gd name="T60" fmla="*/ 114 w 275"/>
                  <a:gd name="T61" fmla="*/ 26 h 92"/>
                  <a:gd name="T62" fmla="*/ 122 w 275"/>
                  <a:gd name="T63" fmla="*/ 21 h 92"/>
                  <a:gd name="T64" fmla="*/ 129 w 275"/>
                  <a:gd name="T65" fmla="*/ 15 h 92"/>
                  <a:gd name="T66" fmla="*/ 134 w 275"/>
                  <a:gd name="T67" fmla="*/ 8 h 92"/>
                  <a:gd name="T68" fmla="*/ 138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275" y="1"/>
                    </a:moveTo>
                    <a:lnTo>
                      <a:pt x="271" y="27"/>
                    </a:lnTo>
                    <a:lnTo>
                      <a:pt x="264" y="42"/>
                    </a:lnTo>
                    <a:lnTo>
                      <a:pt x="253" y="55"/>
                    </a:lnTo>
                    <a:lnTo>
                      <a:pt x="241" y="66"/>
                    </a:lnTo>
                    <a:lnTo>
                      <a:pt x="226" y="75"/>
                    </a:lnTo>
                    <a:lnTo>
                      <a:pt x="207" y="83"/>
                    </a:lnTo>
                    <a:lnTo>
                      <a:pt x="188" y="87"/>
                    </a:lnTo>
                    <a:lnTo>
                      <a:pt x="163" y="91"/>
                    </a:lnTo>
                    <a:lnTo>
                      <a:pt x="138" y="92"/>
                    </a:lnTo>
                    <a:lnTo>
                      <a:pt x="117" y="91"/>
                    </a:lnTo>
                    <a:lnTo>
                      <a:pt x="97" y="86"/>
                    </a:lnTo>
                    <a:lnTo>
                      <a:pt x="76" y="80"/>
                    </a:lnTo>
                    <a:lnTo>
                      <a:pt x="56" y="72"/>
                    </a:lnTo>
                    <a:lnTo>
                      <a:pt x="39" y="62"/>
                    </a:lnTo>
                    <a:lnTo>
                      <a:pt x="24" y="50"/>
                    </a:lnTo>
                    <a:lnTo>
                      <a:pt x="13" y="38"/>
                    </a:lnTo>
                    <a:lnTo>
                      <a:pt x="4" y="25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1" y="41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6"/>
                    </a:lnTo>
                    <a:lnTo>
                      <a:pt x="113" y="71"/>
                    </a:lnTo>
                    <a:lnTo>
                      <a:pt x="138" y="72"/>
                    </a:lnTo>
                    <a:lnTo>
                      <a:pt x="163" y="71"/>
                    </a:lnTo>
                    <a:lnTo>
                      <a:pt x="186" y="68"/>
                    </a:lnTo>
                    <a:lnTo>
                      <a:pt x="208" y="61"/>
                    </a:lnTo>
                    <a:lnTo>
                      <a:pt x="227" y="53"/>
                    </a:lnTo>
                    <a:lnTo>
                      <a:pt x="243" y="42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5" name="Freeform 491"/>
              <p:cNvSpPr>
                <a:spLocks/>
              </p:cNvSpPr>
              <p:nvPr/>
            </p:nvSpPr>
            <p:spPr bwMode="auto">
              <a:xfrm>
                <a:off x="3545" y="2222"/>
                <a:ext cx="139" cy="87"/>
              </a:xfrm>
              <a:custGeom>
                <a:avLst/>
                <a:gdLst>
                  <a:gd name="T0" fmla="*/ 2 w 279"/>
                  <a:gd name="T1" fmla="*/ 54 h 175"/>
                  <a:gd name="T2" fmla="*/ 5 w 279"/>
                  <a:gd name="T3" fmla="*/ 61 h 175"/>
                  <a:gd name="T4" fmla="*/ 10 w 279"/>
                  <a:gd name="T5" fmla="*/ 67 h 175"/>
                  <a:gd name="T6" fmla="*/ 17 w 279"/>
                  <a:gd name="T7" fmla="*/ 73 h 175"/>
                  <a:gd name="T8" fmla="*/ 26 w 279"/>
                  <a:gd name="T9" fmla="*/ 77 h 175"/>
                  <a:gd name="T10" fmla="*/ 35 w 279"/>
                  <a:gd name="T11" fmla="*/ 82 h 175"/>
                  <a:gd name="T12" fmla="*/ 46 w 279"/>
                  <a:gd name="T13" fmla="*/ 85 h 175"/>
                  <a:gd name="T14" fmla="*/ 57 w 279"/>
                  <a:gd name="T15" fmla="*/ 87 h 175"/>
                  <a:gd name="T16" fmla="*/ 70 w 279"/>
                  <a:gd name="T17" fmla="*/ 87 h 175"/>
                  <a:gd name="T18" fmla="*/ 82 w 279"/>
                  <a:gd name="T19" fmla="*/ 87 h 175"/>
                  <a:gd name="T20" fmla="*/ 94 w 279"/>
                  <a:gd name="T21" fmla="*/ 84 h 175"/>
                  <a:gd name="T22" fmla="*/ 105 w 279"/>
                  <a:gd name="T23" fmla="*/ 82 h 175"/>
                  <a:gd name="T24" fmla="*/ 114 w 279"/>
                  <a:gd name="T25" fmla="*/ 77 h 175"/>
                  <a:gd name="T26" fmla="*/ 123 w 279"/>
                  <a:gd name="T27" fmla="*/ 72 h 175"/>
                  <a:gd name="T28" fmla="*/ 130 w 279"/>
                  <a:gd name="T29" fmla="*/ 65 h 175"/>
                  <a:gd name="T30" fmla="*/ 135 w 279"/>
                  <a:gd name="T31" fmla="*/ 59 h 175"/>
                  <a:gd name="T32" fmla="*/ 138 w 279"/>
                  <a:gd name="T33" fmla="*/ 52 h 175"/>
                  <a:gd name="T34" fmla="*/ 139 w 279"/>
                  <a:gd name="T35" fmla="*/ 49 h 175"/>
                  <a:gd name="T36" fmla="*/ 139 w 279"/>
                  <a:gd name="T37" fmla="*/ 48 h 175"/>
                  <a:gd name="T38" fmla="*/ 139 w 279"/>
                  <a:gd name="T39" fmla="*/ 46 h 175"/>
                  <a:gd name="T40" fmla="*/ 139 w 279"/>
                  <a:gd name="T41" fmla="*/ 44 h 175"/>
                  <a:gd name="T42" fmla="*/ 138 w 279"/>
                  <a:gd name="T43" fmla="*/ 35 h 175"/>
                  <a:gd name="T44" fmla="*/ 134 w 279"/>
                  <a:gd name="T45" fmla="*/ 26 h 175"/>
                  <a:gd name="T46" fmla="*/ 127 w 279"/>
                  <a:gd name="T47" fmla="*/ 19 h 175"/>
                  <a:gd name="T48" fmla="*/ 119 w 279"/>
                  <a:gd name="T49" fmla="*/ 12 h 175"/>
                  <a:gd name="T50" fmla="*/ 109 w 279"/>
                  <a:gd name="T51" fmla="*/ 7 h 175"/>
                  <a:gd name="T52" fmla="*/ 97 w 279"/>
                  <a:gd name="T53" fmla="*/ 3 h 175"/>
                  <a:gd name="T54" fmla="*/ 83 w 279"/>
                  <a:gd name="T55" fmla="*/ 1 h 175"/>
                  <a:gd name="T56" fmla="*/ 70 w 279"/>
                  <a:gd name="T57" fmla="*/ 0 h 175"/>
                  <a:gd name="T58" fmla="*/ 56 w 279"/>
                  <a:gd name="T59" fmla="*/ 1 h 175"/>
                  <a:gd name="T60" fmla="*/ 42 w 279"/>
                  <a:gd name="T61" fmla="*/ 3 h 175"/>
                  <a:gd name="T62" fmla="*/ 30 w 279"/>
                  <a:gd name="T63" fmla="*/ 7 h 175"/>
                  <a:gd name="T64" fmla="*/ 20 w 279"/>
                  <a:gd name="T65" fmla="*/ 12 h 175"/>
                  <a:gd name="T66" fmla="*/ 12 w 279"/>
                  <a:gd name="T67" fmla="*/ 19 h 175"/>
                  <a:gd name="T68" fmla="*/ 5 w 279"/>
                  <a:gd name="T69" fmla="*/ 26 h 175"/>
                  <a:gd name="T70" fmla="*/ 1 w 279"/>
                  <a:gd name="T71" fmla="*/ 35 h 175"/>
                  <a:gd name="T72" fmla="*/ 0 w 279"/>
                  <a:gd name="T73" fmla="*/ 44 h 175"/>
                  <a:gd name="T74" fmla="*/ 0 w 279"/>
                  <a:gd name="T75" fmla="*/ 46 h 175"/>
                  <a:gd name="T76" fmla="*/ 0 w 279"/>
                  <a:gd name="T77" fmla="*/ 49 h 175"/>
                  <a:gd name="T78" fmla="*/ 1 w 279"/>
                  <a:gd name="T79" fmla="*/ 51 h 175"/>
                  <a:gd name="T80" fmla="*/ 2 w 279"/>
                  <a:gd name="T81" fmla="*/ 54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4" y="108"/>
                    </a:moveTo>
                    <a:lnTo>
                      <a:pt x="11" y="122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0" y="164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4"/>
                    </a:lnTo>
                    <a:lnTo>
                      <a:pt x="229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9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4" y="108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6" name="Freeform 492"/>
              <p:cNvSpPr>
                <a:spLocks/>
              </p:cNvSpPr>
              <p:nvPr/>
            </p:nvSpPr>
            <p:spPr bwMode="auto">
              <a:xfrm>
                <a:off x="3545" y="2222"/>
                <a:ext cx="139" cy="87"/>
              </a:xfrm>
              <a:custGeom>
                <a:avLst/>
                <a:gdLst>
                  <a:gd name="T0" fmla="*/ 2 w 279"/>
                  <a:gd name="T1" fmla="*/ 54 h 175"/>
                  <a:gd name="T2" fmla="*/ 2 w 279"/>
                  <a:gd name="T3" fmla="*/ 54 h 175"/>
                  <a:gd name="T4" fmla="*/ 5 w 279"/>
                  <a:gd name="T5" fmla="*/ 61 h 175"/>
                  <a:gd name="T6" fmla="*/ 10 w 279"/>
                  <a:gd name="T7" fmla="*/ 67 h 175"/>
                  <a:gd name="T8" fmla="*/ 17 w 279"/>
                  <a:gd name="T9" fmla="*/ 73 h 175"/>
                  <a:gd name="T10" fmla="*/ 26 w 279"/>
                  <a:gd name="T11" fmla="*/ 77 h 175"/>
                  <a:gd name="T12" fmla="*/ 35 w 279"/>
                  <a:gd name="T13" fmla="*/ 82 h 175"/>
                  <a:gd name="T14" fmla="*/ 46 w 279"/>
                  <a:gd name="T15" fmla="*/ 85 h 175"/>
                  <a:gd name="T16" fmla="*/ 57 w 279"/>
                  <a:gd name="T17" fmla="*/ 87 h 175"/>
                  <a:gd name="T18" fmla="*/ 70 w 279"/>
                  <a:gd name="T19" fmla="*/ 87 h 175"/>
                  <a:gd name="T20" fmla="*/ 70 w 279"/>
                  <a:gd name="T21" fmla="*/ 87 h 175"/>
                  <a:gd name="T22" fmla="*/ 82 w 279"/>
                  <a:gd name="T23" fmla="*/ 87 h 175"/>
                  <a:gd name="T24" fmla="*/ 94 w 279"/>
                  <a:gd name="T25" fmla="*/ 84 h 175"/>
                  <a:gd name="T26" fmla="*/ 105 w 279"/>
                  <a:gd name="T27" fmla="*/ 82 h 175"/>
                  <a:gd name="T28" fmla="*/ 114 w 279"/>
                  <a:gd name="T29" fmla="*/ 77 h 175"/>
                  <a:gd name="T30" fmla="*/ 123 w 279"/>
                  <a:gd name="T31" fmla="*/ 72 h 175"/>
                  <a:gd name="T32" fmla="*/ 130 w 279"/>
                  <a:gd name="T33" fmla="*/ 65 h 175"/>
                  <a:gd name="T34" fmla="*/ 135 w 279"/>
                  <a:gd name="T35" fmla="*/ 59 h 175"/>
                  <a:gd name="T36" fmla="*/ 138 w 279"/>
                  <a:gd name="T37" fmla="*/ 52 h 175"/>
                  <a:gd name="T38" fmla="*/ 138 w 279"/>
                  <a:gd name="T39" fmla="*/ 52 h 175"/>
                  <a:gd name="T40" fmla="*/ 139 w 279"/>
                  <a:gd name="T41" fmla="*/ 49 h 175"/>
                  <a:gd name="T42" fmla="*/ 139 w 279"/>
                  <a:gd name="T43" fmla="*/ 48 h 175"/>
                  <a:gd name="T44" fmla="*/ 139 w 279"/>
                  <a:gd name="T45" fmla="*/ 46 h 175"/>
                  <a:gd name="T46" fmla="*/ 139 w 279"/>
                  <a:gd name="T47" fmla="*/ 44 h 175"/>
                  <a:gd name="T48" fmla="*/ 139 w 279"/>
                  <a:gd name="T49" fmla="*/ 44 h 175"/>
                  <a:gd name="T50" fmla="*/ 138 w 279"/>
                  <a:gd name="T51" fmla="*/ 35 h 175"/>
                  <a:gd name="T52" fmla="*/ 134 w 279"/>
                  <a:gd name="T53" fmla="*/ 26 h 175"/>
                  <a:gd name="T54" fmla="*/ 127 w 279"/>
                  <a:gd name="T55" fmla="*/ 19 h 175"/>
                  <a:gd name="T56" fmla="*/ 119 w 279"/>
                  <a:gd name="T57" fmla="*/ 12 h 175"/>
                  <a:gd name="T58" fmla="*/ 109 w 279"/>
                  <a:gd name="T59" fmla="*/ 7 h 175"/>
                  <a:gd name="T60" fmla="*/ 97 w 279"/>
                  <a:gd name="T61" fmla="*/ 3 h 175"/>
                  <a:gd name="T62" fmla="*/ 83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56 w 279"/>
                  <a:gd name="T69" fmla="*/ 1 h 175"/>
                  <a:gd name="T70" fmla="*/ 42 w 279"/>
                  <a:gd name="T71" fmla="*/ 3 h 175"/>
                  <a:gd name="T72" fmla="*/ 30 w 279"/>
                  <a:gd name="T73" fmla="*/ 7 h 175"/>
                  <a:gd name="T74" fmla="*/ 20 w 279"/>
                  <a:gd name="T75" fmla="*/ 12 h 175"/>
                  <a:gd name="T76" fmla="*/ 12 w 279"/>
                  <a:gd name="T77" fmla="*/ 19 h 175"/>
                  <a:gd name="T78" fmla="*/ 5 w 279"/>
                  <a:gd name="T79" fmla="*/ 26 h 175"/>
                  <a:gd name="T80" fmla="*/ 1 w 279"/>
                  <a:gd name="T81" fmla="*/ 35 h 175"/>
                  <a:gd name="T82" fmla="*/ 0 w 279"/>
                  <a:gd name="T83" fmla="*/ 44 h 175"/>
                  <a:gd name="T84" fmla="*/ 0 w 279"/>
                  <a:gd name="T85" fmla="*/ 44 h 175"/>
                  <a:gd name="T86" fmla="*/ 0 w 279"/>
                  <a:gd name="T87" fmla="*/ 46 h 175"/>
                  <a:gd name="T88" fmla="*/ 0 w 279"/>
                  <a:gd name="T89" fmla="*/ 49 h 175"/>
                  <a:gd name="T90" fmla="*/ 1 w 279"/>
                  <a:gd name="T91" fmla="*/ 51 h 175"/>
                  <a:gd name="T92" fmla="*/ 2 w 279"/>
                  <a:gd name="T93" fmla="*/ 54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4" y="108"/>
                    </a:moveTo>
                    <a:lnTo>
                      <a:pt x="4" y="108"/>
                    </a:lnTo>
                    <a:lnTo>
                      <a:pt x="11" y="122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0" y="164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4"/>
                    </a:lnTo>
                    <a:lnTo>
                      <a:pt x="229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9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6"/>
                    </a:lnTo>
                    <a:lnTo>
                      <a:pt x="279" y="92"/>
                    </a:lnTo>
                    <a:lnTo>
                      <a:pt x="279" y="88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5" y="7"/>
                    </a:lnTo>
                    <a:lnTo>
                      <a:pt x="61" y="15"/>
                    </a:lnTo>
                    <a:lnTo>
                      <a:pt x="40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2" y="103"/>
                    </a:lnTo>
                    <a:lnTo>
                      <a:pt x="4" y="10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7" name="Freeform 493"/>
              <p:cNvSpPr>
                <a:spLocks/>
              </p:cNvSpPr>
              <p:nvPr/>
            </p:nvSpPr>
            <p:spPr bwMode="auto">
              <a:xfrm>
                <a:off x="3554" y="2229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72 w 237"/>
                  <a:gd name="T3" fmla="*/ 73 h 149"/>
                  <a:gd name="T4" fmla="*/ 82 w 237"/>
                  <a:gd name="T5" fmla="*/ 71 h 149"/>
                  <a:gd name="T6" fmla="*/ 93 w 237"/>
                  <a:gd name="T7" fmla="*/ 68 h 149"/>
                  <a:gd name="T8" fmla="*/ 102 w 237"/>
                  <a:gd name="T9" fmla="*/ 63 h 149"/>
                  <a:gd name="T10" fmla="*/ 108 w 237"/>
                  <a:gd name="T11" fmla="*/ 58 h 149"/>
                  <a:gd name="T12" fmla="*/ 114 w 237"/>
                  <a:gd name="T13" fmla="*/ 52 h 149"/>
                  <a:gd name="T14" fmla="*/ 118 w 237"/>
                  <a:gd name="T15" fmla="*/ 45 h 149"/>
                  <a:gd name="T16" fmla="*/ 119 w 237"/>
                  <a:gd name="T17" fmla="*/ 37 h 149"/>
                  <a:gd name="T18" fmla="*/ 118 w 237"/>
                  <a:gd name="T19" fmla="*/ 30 h 149"/>
                  <a:gd name="T20" fmla="*/ 114 w 237"/>
                  <a:gd name="T21" fmla="*/ 23 h 149"/>
                  <a:gd name="T22" fmla="*/ 108 w 237"/>
                  <a:gd name="T23" fmla="*/ 16 h 149"/>
                  <a:gd name="T24" fmla="*/ 102 w 237"/>
                  <a:gd name="T25" fmla="*/ 11 h 149"/>
                  <a:gd name="T26" fmla="*/ 93 w 237"/>
                  <a:gd name="T27" fmla="*/ 6 h 149"/>
                  <a:gd name="T28" fmla="*/ 82 w 237"/>
                  <a:gd name="T29" fmla="*/ 3 h 149"/>
                  <a:gd name="T30" fmla="*/ 72 w 237"/>
                  <a:gd name="T31" fmla="*/ 0 h 149"/>
                  <a:gd name="T32" fmla="*/ 59 w 237"/>
                  <a:gd name="T33" fmla="*/ 0 h 149"/>
                  <a:gd name="T34" fmla="*/ 47 w 237"/>
                  <a:gd name="T35" fmla="*/ 0 h 149"/>
                  <a:gd name="T36" fmla="*/ 36 w 237"/>
                  <a:gd name="T37" fmla="*/ 3 h 149"/>
                  <a:gd name="T38" fmla="*/ 26 w 237"/>
                  <a:gd name="T39" fmla="*/ 6 h 149"/>
                  <a:gd name="T40" fmla="*/ 17 w 237"/>
                  <a:gd name="T41" fmla="*/ 11 h 149"/>
                  <a:gd name="T42" fmla="*/ 10 w 237"/>
                  <a:gd name="T43" fmla="*/ 16 h 149"/>
                  <a:gd name="T44" fmla="*/ 5 w 237"/>
                  <a:gd name="T45" fmla="*/ 23 h 149"/>
                  <a:gd name="T46" fmla="*/ 1 w 237"/>
                  <a:gd name="T47" fmla="*/ 30 h 149"/>
                  <a:gd name="T48" fmla="*/ 0 w 237"/>
                  <a:gd name="T49" fmla="*/ 37 h 149"/>
                  <a:gd name="T50" fmla="*/ 1 w 237"/>
                  <a:gd name="T51" fmla="*/ 45 h 149"/>
                  <a:gd name="T52" fmla="*/ 5 w 237"/>
                  <a:gd name="T53" fmla="*/ 52 h 149"/>
                  <a:gd name="T54" fmla="*/ 10 w 237"/>
                  <a:gd name="T55" fmla="*/ 58 h 149"/>
                  <a:gd name="T56" fmla="*/ 17 w 237"/>
                  <a:gd name="T57" fmla="*/ 63 h 149"/>
                  <a:gd name="T58" fmla="*/ 26 w 237"/>
                  <a:gd name="T59" fmla="*/ 68 h 149"/>
                  <a:gd name="T60" fmla="*/ 36 w 237"/>
                  <a:gd name="T61" fmla="*/ 71 h 149"/>
                  <a:gd name="T62" fmla="*/ 47 w 237"/>
                  <a:gd name="T63" fmla="*/ 73 h 149"/>
                  <a:gd name="T64" fmla="*/ 59 w 237"/>
                  <a:gd name="T65" fmla="*/ 74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8" y="149"/>
                    </a:moveTo>
                    <a:lnTo>
                      <a:pt x="143" y="147"/>
                    </a:lnTo>
                    <a:lnTo>
                      <a:pt x="164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4" y="6"/>
                    </a:lnTo>
                    <a:lnTo>
                      <a:pt x="143" y="1"/>
                    </a:lnTo>
                    <a:lnTo>
                      <a:pt x="118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3"/>
                    </a:lnTo>
                    <a:lnTo>
                      <a:pt x="34" y="22"/>
                    </a:lnTo>
                    <a:lnTo>
                      <a:pt x="20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0" y="116"/>
                    </a:lnTo>
                    <a:lnTo>
                      <a:pt x="34" y="127"/>
                    </a:lnTo>
                    <a:lnTo>
                      <a:pt x="52" y="136"/>
                    </a:lnTo>
                    <a:lnTo>
                      <a:pt x="72" y="143"/>
                    </a:lnTo>
                    <a:lnTo>
                      <a:pt x="94" y="147"/>
                    </a:lnTo>
                    <a:lnTo>
                      <a:pt x="118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8" name="Freeform 494"/>
              <p:cNvSpPr>
                <a:spLocks/>
              </p:cNvSpPr>
              <p:nvPr/>
            </p:nvSpPr>
            <p:spPr bwMode="auto">
              <a:xfrm>
                <a:off x="3554" y="2229"/>
                <a:ext cx="119" cy="74"/>
              </a:xfrm>
              <a:custGeom>
                <a:avLst/>
                <a:gdLst>
                  <a:gd name="T0" fmla="*/ 59 w 237"/>
                  <a:gd name="T1" fmla="*/ 74 h 149"/>
                  <a:gd name="T2" fmla="*/ 59 w 237"/>
                  <a:gd name="T3" fmla="*/ 74 h 149"/>
                  <a:gd name="T4" fmla="*/ 72 w 237"/>
                  <a:gd name="T5" fmla="*/ 73 h 149"/>
                  <a:gd name="T6" fmla="*/ 82 w 237"/>
                  <a:gd name="T7" fmla="*/ 71 h 149"/>
                  <a:gd name="T8" fmla="*/ 93 w 237"/>
                  <a:gd name="T9" fmla="*/ 68 h 149"/>
                  <a:gd name="T10" fmla="*/ 102 w 237"/>
                  <a:gd name="T11" fmla="*/ 63 h 149"/>
                  <a:gd name="T12" fmla="*/ 108 w 237"/>
                  <a:gd name="T13" fmla="*/ 58 h 149"/>
                  <a:gd name="T14" fmla="*/ 114 w 237"/>
                  <a:gd name="T15" fmla="*/ 52 h 149"/>
                  <a:gd name="T16" fmla="*/ 118 w 237"/>
                  <a:gd name="T17" fmla="*/ 45 h 149"/>
                  <a:gd name="T18" fmla="*/ 119 w 237"/>
                  <a:gd name="T19" fmla="*/ 37 h 149"/>
                  <a:gd name="T20" fmla="*/ 119 w 237"/>
                  <a:gd name="T21" fmla="*/ 37 h 149"/>
                  <a:gd name="T22" fmla="*/ 118 w 237"/>
                  <a:gd name="T23" fmla="*/ 30 h 149"/>
                  <a:gd name="T24" fmla="*/ 114 w 237"/>
                  <a:gd name="T25" fmla="*/ 23 h 149"/>
                  <a:gd name="T26" fmla="*/ 108 w 237"/>
                  <a:gd name="T27" fmla="*/ 16 h 149"/>
                  <a:gd name="T28" fmla="*/ 102 w 237"/>
                  <a:gd name="T29" fmla="*/ 11 h 149"/>
                  <a:gd name="T30" fmla="*/ 93 w 237"/>
                  <a:gd name="T31" fmla="*/ 6 h 149"/>
                  <a:gd name="T32" fmla="*/ 82 w 237"/>
                  <a:gd name="T33" fmla="*/ 3 h 149"/>
                  <a:gd name="T34" fmla="*/ 72 w 237"/>
                  <a:gd name="T35" fmla="*/ 0 h 149"/>
                  <a:gd name="T36" fmla="*/ 59 w 237"/>
                  <a:gd name="T37" fmla="*/ 0 h 149"/>
                  <a:gd name="T38" fmla="*/ 59 w 237"/>
                  <a:gd name="T39" fmla="*/ 0 h 149"/>
                  <a:gd name="T40" fmla="*/ 47 w 237"/>
                  <a:gd name="T41" fmla="*/ 0 h 149"/>
                  <a:gd name="T42" fmla="*/ 36 w 237"/>
                  <a:gd name="T43" fmla="*/ 3 h 149"/>
                  <a:gd name="T44" fmla="*/ 26 w 237"/>
                  <a:gd name="T45" fmla="*/ 6 h 149"/>
                  <a:gd name="T46" fmla="*/ 17 w 237"/>
                  <a:gd name="T47" fmla="*/ 11 h 149"/>
                  <a:gd name="T48" fmla="*/ 10 w 237"/>
                  <a:gd name="T49" fmla="*/ 16 h 149"/>
                  <a:gd name="T50" fmla="*/ 5 w 237"/>
                  <a:gd name="T51" fmla="*/ 23 h 149"/>
                  <a:gd name="T52" fmla="*/ 1 w 237"/>
                  <a:gd name="T53" fmla="*/ 30 h 149"/>
                  <a:gd name="T54" fmla="*/ 0 w 237"/>
                  <a:gd name="T55" fmla="*/ 37 h 149"/>
                  <a:gd name="T56" fmla="*/ 0 w 237"/>
                  <a:gd name="T57" fmla="*/ 37 h 149"/>
                  <a:gd name="T58" fmla="*/ 1 w 237"/>
                  <a:gd name="T59" fmla="*/ 45 h 149"/>
                  <a:gd name="T60" fmla="*/ 5 w 237"/>
                  <a:gd name="T61" fmla="*/ 52 h 149"/>
                  <a:gd name="T62" fmla="*/ 10 w 237"/>
                  <a:gd name="T63" fmla="*/ 58 h 149"/>
                  <a:gd name="T64" fmla="*/ 17 w 237"/>
                  <a:gd name="T65" fmla="*/ 63 h 149"/>
                  <a:gd name="T66" fmla="*/ 26 w 237"/>
                  <a:gd name="T67" fmla="*/ 68 h 149"/>
                  <a:gd name="T68" fmla="*/ 36 w 237"/>
                  <a:gd name="T69" fmla="*/ 71 h 149"/>
                  <a:gd name="T70" fmla="*/ 47 w 237"/>
                  <a:gd name="T71" fmla="*/ 73 h 149"/>
                  <a:gd name="T72" fmla="*/ 59 w 237"/>
                  <a:gd name="T73" fmla="*/ 74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8" y="149"/>
                    </a:moveTo>
                    <a:lnTo>
                      <a:pt x="118" y="149"/>
                    </a:lnTo>
                    <a:lnTo>
                      <a:pt x="143" y="147"/>
                    </a:lnTo>
                    <a:lnTo>
                      <a:pt x="164" y="143"/>
                    </a:lnTo>
                    <a:lnTo>
                      <a:pt x="185" y="136"/>
                    </a:lnTo>
                    <a:lnTo>
                      <a:pt x="203" y="127"/>
                    </a:lnTo>
                    <a:lnTo>
                      <a:pt x="216" y="116"/>
                    </a:lnTo>
                    <a:lnTo>
                      <a:pt x="228" y="104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3"/>
                    </a:lnTo>
                    <a:lnTo>
                      <a:pt x="164" y="6"/>
                    </a:lnTo>
                    <a:lnTo>
                      <a:pt x="143" y="1"/>
                    </a:lnTo>
                    <a:lnTo>
                      <a:pt x="118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3"/>
                    </a:lnTo>
                    <a:lnTo>
                      <a:pt x="34" y="22"/>
                    </a:lnTo>
                    <a:lnTo>
                      <a:pt x="20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4"/>
                    </a:lnTo>
                    <a:lnTo>
                      <a:pt x="20" y="116"/>
                    </a:lnTo>
                    <a:lnTo>
                      <a:pt x="34" y="127"/>
                    </a:lnTo>
                    <a:lnTo>
                      <a:pt x="52" y="136"/>
                    </a:lnTo>
                    <a:lnTo>
                      <a:pt x="72" y="143"/>
                    </a:lnTo>
                    <a:lnTo>
                      <a:pt x="94" y="147"/>
                    </a:lnTo>
                    <a:lnTo>
                      <a:pt x="118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9" name="Freeform 495"/>
              <p:cNvSpPr>
                <a:spLocks/>
              </p:cNvSpPr>
              <p:nvPr/>
            </p:nvSpPr>
            <p:spPr bwMode="auto">
              <a:xfrm>
                <a:off x="3545" y="2273"/>
                <a:ext cx="138" cy="46"/>
              </a:xfrm>
              <a:custGeom>
                <a:avLst/>
                <a:gdLst>
                  <a:gd name="T0" fmla="*/ 138 w 276"/>
                  <a:gd name="T1" fmla="*/ 1 h 92"/>
                  <a:gd name="T2" fmla="*/ 136 w 276"/>
                  <a:gd name="T3" fmla="*/ 14 h 92"/>
                  <a:gd name="T4" fmla="*/ 132 w 276"/>
                  <a:gd name="T5" fmla="*/ 22 h 92"/>
                  <a:gd name="T6" fmla="*/ 127 w 276"/>
                  <a:gd name="T7" fmla="*/ 28 h 92"/>
                  <a:gd name="T8" fmla="*/ 120 w 276"/>
                  <a:gd name="T9" fmla="*/ 33 h 92"/>
                  <a:gd name="T10" fmla="*/ 113 w 276"/>
                  <a:gd name="T11" fmla="*/ 38 h 92"/>
                  <a:gd name="T12" fmla="*/ 104 w 276"/>
                  <a:gd name="T13" fmla="*/ 41 h 92"/>
                  <a:gd name="T14" fmla="*/ 94 w 276"/>
                  <a:gd name="T15" fmla="*/ 44 h 92"/>
                  <a:gd name="T16" fmla="*/ 82 w 276"/>
                  <a:gd name="T17" fmla="*/ 45 h 92"/>
                  <a:gd name="T18" fmla="*/ 69 w 276"/>
                  <a:gd name="T19" fmla="*/ 46 h 92"/>
                  <a:gd name="T20" fmla="*/ 59 w 276"/>
                  <a:gd name="T21" fmla="*/ 45 h 92"/>
                  <a:gd name="T22" fmla="*/ 48 w 276"/>
                  <a:gd name="T23" fmla="*/ 43 h 92"/>
                  <a:gd name="T24" fmla="*/ 37 w 276"/>
                  <a:gd name="T25" fmla="*/ 40 h 92"/>
                  <a:gd name="T26" fmla="*/ 28 w 276"/>
                  <a:gd name="T27" fmla="*/ 36 h 92"/>
                  <a:gd name="T28" fmla="*/ 19 w 276"/>
                  <a:gd name="T29" fmla="*/ 31 h 92"/>
                  <a:gd name="T30" fmla="*/ 11 w 276"/>
                  <a:gd name="T31" fmla="*/ 25 h 92"/>
                  <a:gd name="T32" fmla="*/ 6 w 276"/>
                  <a:gd name="T33" fmla="*/ 20 h 92"/>
                  <a:gd name="T34" fmla="*/ 2 w 276"/>
                  <a:gd name="T35" fmla="*/ 13 h 92"/>
                  <a:gd name="T36" fmla="*/ 0 w 276"/>
                  <a:gd name="T37" fmla="*/ 0 h 92"/>
                  <a:gd name="T38" fmla="*/ 3 w 276"/>
                  <a:gd name="T39" fmla="*/ 7 h 92"/>
                  <a:gd name="T40" fmla="*/ 9 w 276"/>
                  <a:gd name="T41" fmla="*/ 14 h 92"/>
                  <a:gd name="T42" fmla="*/ 15 w 276"/>
                  <a:gd name="T43" fmla="*/ 21 h 92"/>
                  <a:gd name="T44" fmla="*/ 24 w 276"/>
                  <a:gd name="T45" fmla="*/ 25 h 92"/>
                  <a:gd name="T46" fmla="*/ 34 w 276"/>
                  <a:gd name="T47" fmla="*/ 30 h 92"/>
                  <a:gd name="T48" fmla="*/ 44 w 276"/>
                  <a:gd name="T49" fmla="*/ 33 h 92"/>
                  <a:gd name="T50" fmla="*/ 56 w 276"/>
                  <a:gd name="T51" fmla="*/ 36 h 92"/>
                  <a:gd name="T52" fmla="*/ 69 w 276"/>
                  <a:gd name="T53" fmla="*/ 36 h 92"/>
                  <a:gd name="T54" fmla="*/ 82 w 276"/>
                  <a:gd name="T55" fmla="*/ 36 h 92"/>
                  <a:gd name="T56" fmla="*/ 93 w 276"/>
                  <a:gd name="T57" fmla="*/ 34 h 92"/>
                  <a:gd name="T58" fmla="*/ 104 w 276"/>
                  <a:gd name="T59" fmla="*/ 30 h 92"/>
                  <a:gd name="T60" fmla="*/ 113 w 276"/>
                  <a:gd name="T61" fmla="*/ 26 h 92"/>
                  <a:gd name="T62" fmla="*/ 121 w 276"/>
                  <a:gd name="T63" fmla="*/ 22 h 92"/>
                  <a:gd name="T64" fmla="*/ 129 w 276"/>
                  <a:gd name="T65" fmla="*/ 15 h 92"/>
                  <a:gd name="T66" fmla="*/ 134 w 276"/>
                  <a:gd name="T67" fmla="*/ 9 h 92"/>
                  <a:gd name="T68" fmla="*/ 138 w 276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6"/>
                  <a:gd name="T106" fmla="*/ 0 h 92"/>
                  <a:gd name="T107" fmla="*/ 276 w 276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6" h="92">
                    <a:moveTo>
                      <a:pt x="276" y="2"/>
                    </a:moveTo>
                    <a:lnTo>
                      <a:pt x="271" y="28"/>
                    </a:lnTo>
                    <a:lnTo>
                      <a:pt x="264" y="43"/>
                    </a:lnTo>
                    <a:lnTo>
                      <a:pt x="254" y="56"/>
                    </a:lnTo>
                    <a:lnTo>
                      <a:pt x="241" y="66"/>
                    </a:lnTo>
                    <a:lnTo>
                      <a:pt x="226" y="75"/>
                    </a:lnTo>
                    <a:lnTo>
                      <a:pt x="208" y="82"/>
                    </a:lnTo>
                    <a:lnTo>
                      <a:pt x="188" y="87"/>
                    </a:lnTo>
                    <a:lnTo>
                      <a:pt x="164" y="90"/>
                    </a:lnTo>
                    <a:lnTo>
                      <a:pt x="139" y="92"/>
                    </a:lnTo>
                    <a:lnTo>
                      <a:pt x="118" y="90"/>
                    </a:lnTo>
                    <a:lnTo>
                      <a:pt x="96" y="86"/>
                    </a:lnTo>
                    <a:lnTo>
                      <a:pt x="75" y="80"/>
                    </a:lnTo>
                    <a:lnTo>
                      <a:pt x="56" y="72"/>
                    </a:lnTo>
                    <a:lnTo>
                      <a:pt x="38" y="63"/>
                    </a:lnTo>
                    <a:lnTo>
                      <a:pt x="23" y="51"/>
                    </a:lnTo>
                    <a:lnTo>
                      <a:pt x="12" y="39"/>
                    </a:lnTo>
                    <a:lnTo>
                      <a:pt x="4" y="26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8" y="28"/>
                    </a:lnTo>
                    <a:lnTo>
                      <a:pt x="31" y="41"/>
                    </a:lnTo>
                    <a:lnTo>
                      <a:pt x="48" y="51"/>
                    </a:lnTo>
                    <a:lnTo>
                      <a:pt x="67" y="61"/>
                    </a:lnTo>
                    <a:lnTo>
                      <a:pt x="89" y="66"/>
                    </a:lnTo>
                    <a:lnTo>
                      <a:pt x="113" y="71"/>
                    </a:lnTo>
                    <a:lnTo>
                      <a:pt x="139" y="72"/>
                    </a:lnTo>
                    <a:lnTo>
                      <a:pt x="164" y="71"/>
                    </a:lnTo>
                    <a:lnTo>
                      <a:pt x="187" y="67"/>
                    </a:lnTo>
                    <a:lnTo>
                      <a:pt x="209" y="61"/>
                    </a:lnTo>
                    <a:lnTo>
                      <a:pt x="227" y="52"/>
                    </a:lnTo>
                    <a:lnTo>
                      <a:pt x="243" y="43"/>
                    </a:lnTo>
                    <a:lnTo>
                      <a:pt x="257" y="31"/>
                    </a:lnTo>
                    <a:lnTo>
                      <a:pt x="268" y="17"/>
                    </a:lnTo>
                    <a:lnTo>
                      <a:pt x="276" y="2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0" name="Freeform 496"/>
              <p:cNvSpPr>
                <a:spLocks/>
              </p:cNvSpPr>
              <p:nvPr/>
            </p:nvSpPr>
            <p:spPr bwMode="auto">
              <a:xfrm>
                <a:off x="3541" y="2198"/>
                <a:ext cx="140" cy="87"/>
              </a:xfrm>
              <a:custGeom>
                <a:avLst/>
                <a:gdLst>
                  <a:gd name="T0" fmla="*/ 2 w 279"/>
                  <a:gd name="T1" fmla="*/ 53 h 175"/>
                  <a:gd name="T2" fmla="*/ 6 w 279"/>
                  <a:gd name="T3" fmla="*/ 60 h 175"/>
                  <a:gd name="T4" fmla="*/ 11 w 279"/>
                  <a:gd name="T5" fmla="*/ 67 h 175"/>
                  <a:gd name="T6" fmla="*/ 18 w 279"/>
                  <a:gd name="T7" fmla="*/ 73 h 175"/>
                  <a:gd name="T8" fmla="*/ 26 w 279"/>
                  <a:gd name="T9" fmla="*/ 77 h 175"/>
                  <a:gd name="T10" fmla="*/ 36 w 279"/>
                  <a:gd name="T11" fmla="*/ 81 h 175"/>
                  <a:gd name="T12" fmla="*/ 46 w 279"/>
                  <a:gd name="T13" fmla="*/ 85 h 175"/>
                  <a:gd name="T14" fmla="*/ 58 w 279"/>
                  <a:gd name="T15" fmla="*/ 87 h 175"/>
                  <a:gd name="T16" fmla="*/ 70 w 279"/>
                  <a:gd name="T17" fmla="*/ 87 h 175"/>
                  <a:gd name="T18" fmla="*/ 83 w 279"/>
                  <a:gd name="T19" fmla="*/ 87 h 175"/>
                  <a:gd name="T20" fmla="*/ 95 w 279"/>
                  <a:gd name="T21" fmla="*/ 84 h 175"/>
                  <a:gd name="T22" fmla="*/ 105 w 279"/>
                  <a:gd name="T23" fmla="*/ 81 h 175"/>
                  <a:gd name="T24" fmla="*/ 115 w 279"/>
                  <a:gd name="T25" fmla="*/ 77 h 175"/>
                  <a:gd name="T26" fmla="*/ 124 w 279"/>
                  <a:gd name="T27" fmla="*/ 72 h 175"/>
                  <a:gd name="T28" fmla="*/ 131 w 279"/>
                  <a:gd name="T29" fmla="*/ 65 h 175"/>
                  <a:gd name="T30" fmla="*/ 135 w 279"/>
                  <a:gd name="T31" fmla="*/ 58 h 175"/>
                  <a:gd name="T32" fmla="*/ 139 w 279"/>
                  <a:gd name="T33" fmla="*/ 51 h 175"/>
                  <a:gd name="T34" fmla="*/ 139 w 279"/>
                  <a:gd name="T35" fmla="*/ 49 h 175"/>
                  <a:gd name="T36" fmla="*/ 139 w 279"/>
                  <a:gd name="T37" fmla="*/ 47 h 175"/>
                  <a:gd name="T38" fmla="*/ 140 w 279"/>
                  <a:gd name="T39" fmla="*/ 46 h 175"/>
                  <a:gd name="T40" fmla="*/ 140 w 279"/>
                  <a:gd name="T41" fmla="*/ 43 h 175"/>
                  <a:gd name="T42" fmla="*/ 139 w 279"/>
                  <a:gd name="T43" fmla="*/ 35 h 175"/>
                  <a:gd name="T44" fmla="*/ 135 w 279"/>
                  <a:gd name="T45" fmla="*/ 26 h 175"/>
                  <a:gd name="T46" fmla="*/ 128 w 279"/>
                  <a:gd name="T47" fmla="*/ 19 h 175"/>
                  <a:gd name="T48" fmla="*/ 120 w 279"/>
                  <a:gd name="T49" fmla="*/ 12 h 175"/>
                  <a:gd name="T50" fmla="*/ 109 w 279"/>
                  <a:gd name="T51" fmla="*/ 7 h 175"/>
                  <a:gd name="T52" fmla="*/ 97 w 279"/>
                  <a:gd name="T53" fmla="*/ 3 h 175"/>
                  <a:gd name="T54" fmla="*/ 84 w 279"/>
                  <a:gd name="T55" fmla="*/ 1 h 175"/>
                  <a:gd name="T56" fmla="*/ 70 w 279"/>
                  <a:gd name="T57" fmla="*/ 0 h 175"/>
                  <a:gd name="T58" fmla="*/ 56 w 279"/>
                  <a:gd name="T59" fmla="*/ 1 h 175"/>
                  <a:gd name="T60" fmla="*/ 43 w 279"/>
                  <a:gd name="T61" fmla="*/ 3 h 175"/>
                  <a:gd name="T62" fmla="*/ 31 w 279"/>
                  <a:gd name="T63" fmla="*/ 7 h 175"/>
                  <a:gd name="T64" fmla="*/ 21 w 279"/>
                  <a:gd name="T65" fmla="*/ 12 h 175"/>
                  <a:gd name="T66" fmla="*/ 12 w 279"/>
                  <a:gd name="T67" fmla="*/ 19 h 175"/>
                  <a:gd name="T68" fmla="*/ 6 w 279"/>
                  <a:gd name="T69" fmla="*/ 26 h 175"/>
                  <a:gd name="T70" fmla="*/ 2 w 279"/>
                  <a:gd name="T71" fmla="*/ 35 h 175"/>
                  <a:gd name="T72" fmla="*/ 0 w 279"/>
                  <a:gd name="T73" fmla="*/ 43 h 175"/>
                  <a:gd name="T74" fmla="*/ 0 w 279"/>
                  <a:gd name="T75" fmla="*/ 46 h 175"/>
                  <a:gd name="T76" fmla="*/ 1 w 279"/>
                  <a:gd name="T77" fmla="*/ 49 h 175"/>
                  <a:gd name="T78" fmla="*/ 2 w 279"/>
                  <a:gd name="T79" fmla="*/ 51 h 175"/>
                  <a:gd name="T80" fmla="*/ 2 w 279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7"/>
                    </a:lnTo>
                    <a:lnTo>
                      <a:pt x="277" y="102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2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7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1" name="Freeform 497"/>
              <p:cNvSpPr>
                <a:spLocks/>
              </p:cNvSpPr>
              <p:nvPr/>
            </p:nvSpPr>
            <p:spPr bwMode="auto">
              <a:xfrm>
                <a:off x="3541" y="2198"/>
                <a:ext cx="140" cy="87"/>
              </a:xfrm>
              <a:custGeom>
                <a:avLst/>
                <a:gdLst>
                  <a:gd name="T0" fmla="*/ 2 w 279"/>
                  <a:gd name="T1" fmla="*/ 53 h 175"/>
                  <a:gd name="T2" fmla="*/ 2 w 279"/>
                  <a:gd name="T3" fmla="*/ 53 h 175"/>
                  <a:gd name="T4" fmla="*/ 6 w 279"/>
                  <a:gd name="T5" fmla="*/ 60 h 175"/>
                  <a:gd name="T6" fmla="*/ 11 w 279"/>
                  <a:gd name="T7" fmla="*/ 67 h 175"/>
                  <a:gd name="T8" fmla="*/ 18 w 279"/>
                  <a:gd name="T9" fmla="*/ 73 h 175"/>
                  <a:gd name="T10" fmla="*/ 26 w 279"/>
                  <a:gd name="T11" fmla="*/ 77 h 175"/>
                  <a:gd name="T12" fmla="*/ 36 w 279"/>
                  <a:gd name="T13" fmla="*/ 81 h 175"/>
                  <a:gd name="T14" fmla="*/ 46 w 279"/>
                  <a:gd name="T15" fmla="*/ 85 h 175"/>
                  <a:gd name="T16" fmla="*/ 58 w 279"/>
                  <a:gd name="T17" fmla="*/ 87 h 175"/>
                  <a:gd name="T18" fmla="*/ 70 w 279"/>
                  <a:gd name="T19" fmla="*/ 87 h 175"/>
                  <a:gd name="T20" fmla="*/ 70 w 279"/>
                  <a:gd name="T21" fmla="*/ 87 h 175"/>
                  <a:gd name="T22" fmla="*/ 83 w 279"/>
                  <a:gd name="T23" fmla="*/ 87 h 175"/>
                  <a:gd name="T24" fmla="*/ 95 w 279"/>
                  <a:gd name="T25" fmla="*/ 84 h 175"/>
                  <a:gd name="T26" fmla="*/ 105 w 279"/>
                  <a:gd name="T27" fmla="*/ 81 h 175"/>
                  <a:gd name="T28" fmla="*/ 115 w 279"/>
                  <a:gd name="T29" fmla="*/ 77 h 175"/>
                  <a:gd name="T30" fmla="*/ 124 w 279"/>
                  <a:gd name="T31" fmla="*/ 72 h 175"/>
                  <a:gd name="T32" fmla="*/ 131 w 279"/>
                  <a:gd name="T33" fmla="*/ 65 h 175"/>
                  <a:gd name="T34" fmla="*/ 135 w 279"/>
                  <a:gd name="T35" fmla="*/ 58 h 175"/>
                  <a:gd name="T36" fmla="*/ 139 w 279"/>
                  <a:gd name="T37" fmla="*/ 51 h 175"/>
                  <a:gd name="T38" fmla="*/ 139 w 279"/>
                  <a:gd name="T39" fmla="*/ 51 h 175"/>
                  <a:gd name="T40" fmla="*/ 139 w 279"/>
                  <a:gd name="T41" fmla="*/ 49 h 175"/>
                  <a:gd name="T42" fmla="*/ 139 w 279"/>
                  <a:gd name="T43" fmla="*/ 47 h 175"/>
                  <a:gd name="T44" fmla="*/ 140 w 279"/>
                  <a:gd name="T45" fmla="*/ 46 h 175"/>
                  <a:gd name="T46" fmla="*/ 140 w 279"/>
                  <a:gd name="T47" fmla="*/ 43 h 175"/>
                  <a:gd name="T48" fmla="*/ 140 w 279"/>
                  <a:gd name="T49" fmla="*/ 43 h 175"/>
                  <a:gd name="T50" fmla="*/ 139 w 279"/>
                  <a:gd name="T51" fmla="*/ 35 h 175"/>
                  <a:gd name="T52" fmla="*/ 135 w 279"/>
                  <a:gd name="T53" fmla="*/ 26 h 175"/>
                  <a:gd name="T54" fmla="*/ 128 w 279"/>
                  <a:gd name="T55" fmla="*/ 19 h 175"/>
                  <a:gd name="T56" fmla="*/ 120 w 279"/>
                  <a:gd name="T57" fmla="*/ 12 h 175"/>
                  <a:gd name="T58" fmla="*/ 109 w 279"/>
                  <a:gd name="T59" fmla="*/ 7 h 175"/>
                  <a:gd name="T60" fmla="*/ 97 w 279"/>
                  <a:gd name="T61" fmla="*/ 3 h 175"/>
                  <a:gd name="T62" fmla="*/ 84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56 w 279"/>
                  <a:gd name="T69" fmla="*/ 1 h 175"/>
                  <a:gd name="T70" fmla="*/ 43 w 279"/>
                  <a:gd name="T71" fmla="*/ 3 h 175"/>
                  <a:gd name="T72" fmla="*/ 31 w 279"/>
                  <a:gd name="T73" fmla="*/ 7 h 175"/>
                  <a:gd name="T74" fmla="*/ 21 w 279"/>
                  <a:gd name="T75" fmla="*/ 12 h 175"/>
                  <a:gd name="T76" fmla="*/ 12 w 279"/>
                  <a:gd name="T77" fmla="*/ 19 h 175"/>
                  <a:gd name="T78" fmla="*/ 6 w 279"/>
                  <a:gd name="T79" fmla="*/ 26 h 175"/>
                  <a:gd name="T80" fmla="*/ 2 w 279"/>
                  <a:gd name="T81" fmla="*/ 35 h 175"/>
                  <a:gd name="T82" fmla="*/ 0 w 279"/>
                  <a:gd name="T83" fmla="*/ 43 h 175"/>
                  <a:gd name="T84" fmla="*/ 0 w 279"/>
                  <a:gd name="T85" fmla="*/ 43 h 175"/>
                  <a:gd name="T86" fmla="*/ 0 w 279"/>
                  <a:gd name="T87" fmla="*/ 46 h 175"/>
                  <a:gd name="T88" fmla="*/ 1 w 279"/>
                  <a:gd name="T89" fmla="*/ 49 h 175"/>
                  <a:gd name="T90" fmla="*/ 2 w 279"/>
                  <a:gd name="T91" fmla="*/ 51 h 175"/>
                  <a:gd name="T92" fmla="*/ 2 w 279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1" y="163"/>
                    </a:lnTo>
                    <a:lnTo>
                      <a:pt x="92" y="170"/>
                    </a:lnTo>
                    <a:lnTo>
                      <a:pt x="115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9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1" y="131"/>
                    </a:lnTo>
                    <a:lnTo>
                      <a:pt x="270" y="117"/>
                    </a:lnTo>
                    <a:lnTo>
                      <a:pt x="277" y="102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2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7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1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3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2" name="Freeform 498"/>
              <p:cNvSpPr>
                <a:spLocks/>
              </p:cNvSpPr>
              <p:nvPr/>
            </p:nvSpPr>
            <p:spPr bwMode="auto">
              <a:xfrm>
                <a:off x="3551" y="2205"/>
                <a:ext cx="119" cy="75"/>
              </a:xfrm>
              <a:custGeom>
                <a:avLst/>
                <a:gdLst>
                  <a:gd name="T0" fmla="*/ 60 w 237"/>
                  <a:gd name="T1" fmla="*/ 75 h 149"/>
                  <a:gd name="T2" fmla="*/ 72 w 237"/>
                  <a:gd name="T3" fmla="*/ 74 h 149"/>
                  <a:gd name="T4" fmla="*/ 83 w 237"/>
                  <a:gd name="T5" fmla="*/ 72 h 149"/>
                  <a:gd name="T6" fmla="*/ 93 w 237"/>
                  <a:gd name="T7" fmla="*/ 69 h 149"/>
                  <a:gd name="T8" fmla="*/ 102 w 237"/>
                  <a:gd name="T9" fmla="*/ 64 h 149"/>
                  <a:gd name="T10" fmla="*/ 108 w 237"/>
                  <a:gd name="T11" fmla="*/ 58 h 149"/>
                  <a:gd name="T12" fmla="*/ 114 w 237"/>
                  <a:gd name="T13" fmla="*/ 52 h 149"/>
                  <a:gd name="T14" fmla="*/ 118 w 237"/>
                  <a:gd name="T15" fmla="*/ 45 h 149"/>
                  <a:gd name="T16" fmla="*/ 119 w 237"/>
                  <a:gd name="T17" fmla="*/ 38 h 149"/>
                  <a:gd name="T18" fmla="*/ 118 w 237"/>
                  <a:gd name="T19" fmla="*/ 30 h 149"/>
                  <a:gd name="T20" fmla="*/ 114 w 237"/>
                  <a:gd name="T21" fmla="*/ 23 h 149"/>
                  <a:gd name="T22" fmla="*/ 108 w 237"/>
                  <a:gd name="T23" fmla="*/ 17 h 149"/>
                  <a:gd name="T24" fmla="*/ 102 w 237"/>
                  <a:gd name="T25" fmla="*/ 11 h 149"/>
                  <a:gd name="T26" fmla="*/ 93 w 237"/>
                  <a:gd name="T27" fmla="*/ 6 h 149"/>
                  <a:gd name="T28" fmla="*/ 83 w 237"/>
                  <a:gd name="T29" fmla="*/ 3 h 149"/>
                  <a:gd name="T30" fmla="*/ 72 w 237"/>
                  <a:gd name="T31" fmla="*/ 1 h 149"/>
                  <a:gd name="T32" fmla="*/ 60 w 237"/>
                  <a:gd name="T33" fmla="*/ 0 h 149"/>
                  <a:gd name="T34" fmla="*/ 47 w 237"/>
                  <a:gd name="T35" fmla="*/ 1 h 149"/>
                  <a:gd name="T36" fmla="*/ 36 w 237"/>
                  <a:gd name="T37" fmla="*/ 3 h 149"/>
                  <a:gd name="T38" fmla="*/ 26 w 237"/>
                  <a:gd name="T39" fmla="*/ 6 h 149"/>
                  <a:gd name="T40" fmla="*/ 17 w 237"/>
                  <a:gd name="T41" fmla="*/ 11 h 149"/>
                  <a:gd name="T42" fmla="*/ 11 w 237"/>
                  <a:gd name="T43" fmla="*/ 17 h 149"/>
                  <a:gd name="T44" fmla="*/ 5 w 237"/>
                  <a:gd name="T45" fmla="*/ 23 h 149"/>
                  <a:gd name="T46" fmla="*/ 1 w 237"/>
                  <a:gd name="T47" fmla="*/ 30 h 149"/>
                  <a:gd name="T48" fmla="*/ 0 w 237"/>
                  <a:gd name="T49" fmla="*/ 38 h 149"/>
                  <a:gd name="T50" fmla="*/ 1 w 237"/>
                  <a:gd name="T51" fmla="*/ 45 h 149"/>
                  <a:gd name="T52" fmla="*/ 5 w 237"/>
                  <a:gd name="T53" fmla="*/ 52 h 149"/>
                  <a:gd name="T54" fmla="*/ 11 w 237"/>
                  <a:gd name="T55" fmla="*/ 58 h 149"/>
                  <a:gd name="T56" fmla="*/ 17 w 237"/>
                  <a:gd name="T57" fmla="*/ 64 h 149"/>
                  <a:gd name="T58" fmla="*/ 26 w 237"/>
                  <a:gd name="T59" fmla="*/ 69 h 149"/>
                  <a:gd name="T60" fmla="*/ 36 w 237"/>
                  <a:gd name="T61" fmla="*/ 72 h 149"/>
                  <a:gd name="T62" fmla="*/ 47 w 237"/>
                  <a:gd name="T63" fmla="*/ 74 h 149"/>
                  <a:gd name="T64" fmla="*/ 60 w 237"/>
                  <a:gd name="T65" fmla="*/ 75 h 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149"/>
                  <a:gd name="T101" fmla="*/ 237 w 237"/>
                  <a:gd name="T102" fmla="*/ 149 h 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149">
                    <a:moveTo>
                      <a:pt x="119" y="149"/>
                    </a:move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8"/>
                    </a:lnTo>
                    <a:lnTo>
                      <a:pt x="216" y="116"/>
                    </a:lnTo>
                    <a:lnTo>
                      <a:pt x="228" y="103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2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2"/>
                    </a:lnTo>
                    <a:lnTo>
                      <a:pt x="34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3"/>
                    </a:lnTo>
                    <a:lnTo>
                      <a:pt x="21" y="116"/>
                    </a:lnTo>
                    <a:lnTo>
                      <a:pt x="34" y="128"/>
                    </a:lnTo>
                    <a:lnTo>
                      <a:pt x="52" y="137"/>
                    </a:lnTo>
                    <a:lnTo>
                      <a:pt x="72" y="144"/>
                    </a:lnTo>
                    <a:lnTo>
                      <a:pt x="94" y="148"/>
                    </a:lnTo>
                    <a:lnTo>
                      <a:pt x="119" y="149"/>
                    </a:lnTo>
                    <a:close/>
                  </a:path>
                </a:pathLst>
              </a:custGeom>
              <a:solidFill>
                <a:srgbClr val="0A33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3" name="Freeform 499"/>
              <p:cNvSpPr>
                <a:spLocks/>
              </p:cNvSpPr>
              <p:nvPr/>
            </p:nvSpPr>
            <p:spPr bwMode="auto">
              <a:xfrm>
                <a:off x="3551" y="2205"/>
                <a:ext cx="119" cy="75"/>
              </a:xfrm>
              <a:custGeom>
                <a:avLst/>
                <a:gdLst>
                  <a:gd name="T0" fmla="*/ 60 w 237"/>
                  <a:gd name="T1" fmla="*/ 75 h 149"/>
                  <a:gd name="T2" fmla="*/ 60 w 237"/>
                  <a:gd name="T3" fmla="*/ 75 h 149"/>
                  <a:gd name="T4" fmla="*/ 72 w 237"/>
                  <a:gd name="T5" fmla="*/ 74 h 149"/>
                  <a:gd name="T6" fmla="*/ 83 w 237"/>
                  <a:gd name="T7" fmla="*/ 72 h 149"/>
                  <a:gd name="T8" fmla="*/ 93 w 237"/>
                  <a:gd name="T9" fmla="*/ 69 h 149"/>
                  <a:gd name="T10" fmla="*/ 102 w 237"/>
                  <a:gd name="T11" fmla="*/ 64 h 149"/>
                  <a:gd name="T12" fmla="*/ 108 w 237"/>
                  <a:gd name="T13" fmla="*/ 58 h 149"/>
                  <a:gd name="T14" fmla="*/ 114 w 237"/>
                  <a:gd name="T15" fmla="*/ 52 h 149"/>
                  <a:gd name="T16" fmla="*/ 118 w 237"/>
                  <a:gd name="T17" fmla="*/ 45 h 149"/>
                  <a:gd name="T18" fmla="*/ 119 w 237"/>
                  <a:gd name="T19" fmla="*/ 38 h 149"/>
                  <a:gd name="T20" fmla="*/ 119 w 237"/>
                  <a:gd name="T21" fmla="*/ 38 h 149"/>
                  <a:gd name="T22" fmla="*/ 118 w 237"/>
                  <a:gd name="T23" fmla="*/ 30 h 149"/>
                  <a:gd name="T24" fmla="*/ 114 w 237"/>
                  <a:gd name="T25" fmla="*/ 23 h 149"/>
                  <a:gd name="T26" fmla="*/ 108 w 237"/>
                  <a:gd name="T27" fmla="*/ 17 h 149"/>
                  <a:gd name="T28" fmla="*/ 102 w 237"/>
                  <a:gd name="T29" fmla="*/ 11 h 149"/>
                  <a:gd name="T30" fmla="*/ 93 w 237"/>
                  <a:gd name="T31" fmla="*/ 6 h 149"/>
                  <a:gd name="T32" fmla="*/ 83 w 237"/>
                  <a:gd name="T33" fmla="*/ 3 h 149"/>
                  <a:gd name="T34" fmla="*/ 72 w 237"/>
                  <a:gd name="T35" fmla="*/ 1 h 149"/>
                  <a:gd name="T36" fmla="*/ 60 w 237"/>
                  <a:gd name="T37" fmla="*/ 0 h 149"/>
                  <a:gd name="T38" fmla="*/ 60 w 237"/>
                  <a:gd name="T39" fmla="*/ 0 h 149"/>
                  <a:gd name="T40" fmla="*/ 47 w 237"/>
                  <a:gd name="T41" fmla="*/ 1 h 149"/>
                  <a:gd name="T42" fmla="*/ 36 w 237"/>
                  <a:gd name="T43" fmla="*/ 3 h 149"/>
                  <a:gd name="T44" fmla="*/ 26 w 237"/>
                  <a:gd name="T45" fmla="*/ 6 h 149"/>
                  <a:gd name="T46" fmla="*/ 17 w 237"/>
                  <a:gd name="T47" fmla="*/ 11 h 149"/>
                  <a:gd name="T48" fmla="*/ 11 w 237"/>
                  <a:gd name="T49" fmla="*/ 17 h 149"/>
                  <a:gd name="T50" fmla="*/ 5 w 237"/>
                  <a:gd name="T51" fmla="*/ 23 h 149"/>
                  <a:gd name="T52" fmla="*/ 1 w 237"/>
                  <a:gd name="T53" fmla="*/ 30 h 149"/>
                  <a:gd name="T54" fmla="*/ 0 w 237"/>
                  <a:gd name="T55" fmla="*/ 38 h 149"/>
                  <a:gd name="T56" fmla="*/ 0 w 237"/>
                  <a:gd name="T57" fmla="*/ 38 h 149"/>
                  <a:gd name="T58" fmla="*/ 1 w 237"/>
                  <a:gd name="T59" fmla="*/ 45 h 149"/>
                  <a:gd name="T60" fmla="*/ 5 w 237"/>
                  <a:gd name="T61" fmla="*/ 52 h 149"/>
                  <a:gd name="T62" fmla="*/ 11 w 237"/>
                  <a:gd name="T63" fmla="*/ 58 h 149"/>
                  <a:gd name="T64" fmla="*/ 17 w 237"/>
                  <a:gd name="T65" fmla="*/ 64 h 149"/>
                  <a:gd name="T66" fmla="*/ 26 w 237"/>
                  <a:gd name="T67" fmla="*/ 69 h 149"/>
                  <a:gd name="T68" fmla="*/ 36 w 237"/>
                  <a:gd name="T69" fmla="*/ 72 h 149"/>
                  <a:gd name="T70" fmla="*/ 47 w 237"/>
                  <a:gd name="T71" fmla="*/ 74 h 149"/>
                  <a:gd name="T72" fmla="*/ 60 w 237"/>
                  <a:gd name="T73" fmla="*/ 75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7"/>
                  <a:gd name="T112" fmla="*/ 0 h 149"/>
                  <a:gd name="T113" fmla="*/ 237 w 237"/>
                  <a:gd name="T114" fmla="*/ 149 h 1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7" h="149">
                    <a:moveTo>
                      <a:pt x="119" y="149"/>
                    </a:moveTo>
                    <a:lnTo>
                      <a:pt x="119" y="149"/>
                    </a:lnTo>
                    <a:lnTo>
                      <a:pt x="143" y="148"/>
                    </a:lnTo>
                    <a:lnTo>
                      <a:pt x="165" y="144"/>
                    </a:lnTo>
                    <a:lnTo>
                      <a:pt x="185" y="137"/>
                    </a:lnTo>
                    <a:lnTo>
                      <a:pt x="203" y="128"/>
                    </a:lnTo>
                    <a:lnTo>
                      <a:pt x="216" y="116"/>
                    </a:lnTo>
                    <a:lnTo>
                      <a:pt x="228" y="103"/>
                    </a:lnTo>
                    <a:lnTo>
                      <a:pt x="235" y="90"/>
                    </a:lnTo>
                    <a:lnTo>
                      <a:pt x="237" y="75"/>
                    </a:lnTo>
                    <a:lnTo>
                      <a:pt x="235" y="60"/>
                    </a:lnTo>
                    <a:lnTo>
                      <a:pt x="228" y="46"/>
                    </a:lnTo>
                    <a:lnTo>
                      <a:pt x="216" y="33"/>
                    </a:lnTo>
                    <a:lnTo>
                      <a:pt x="203" y="22"/>
                    </a:lnTo>
                    <a:lnTo>
                      <a:pt x="185" y="12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4" y="1"/>
                    </a:lnTo>
                    <a:lnTo>
                      <a:pt x="72" y="6"/>
                    </a:lnTo>
                    <a:lnTo>
                      <a:pt x="52" y="12"/>
                    </a:lnTo>
                    <a:lnTo>
                      <a:pt x="34" y="22"/>
                    </a:lnTo>
                    <a:lnTo>
                      <a:pt x="21" y="33"/>
                    </a:lnTo>
                    <a:lnTo>
                      <a:pt x="9" y="46"/>
                    </a:lnTo>
                    <a:lnTo>
                      <a:pt x="2" y="60"/>
                    </a:lnTo>
                    <a:lnTo>
                      <a:pt x="0" y="75"/>
                    </a:lnTo>
                    <a:lnTo>
                      <a:pt x="2" y="90"/>
                    </a:lnTo>
                    <a:lnTo>
                      <a:pt x="9" y="103"/>
                    </a:lnTo>
                    <a:lnTo>
                      <a:pt x="21" y="116"/>
                    </a:lnTo>
                    <a:lnTo>
                      <a:pt x="34" y="128"/>
                    </a:lnTo>
                    <a:lnTo>
                      <a:pt x="52" y="137"/>
                    </a:lnTo>
                    <a:lnTo>
                      <a:pt x="72" y="144"/>
                    </a:lnTo>
                    <a:lnTo>
                      <a:pt x="94" y="148"/>
                    </a:lnTo>
                    <a:lnTo>
                      <a:pt x="119" y="149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4" name="Freeform 500"/>
              <p:cNvSpPr>
                <a:spLocks/>
              </p:cNvSpPr>
              <p:nvPr/>
            </p:nvSpPr>
            <p:spPr bwMode="auto">
              <a:xfrm>
                <a:off x="3542" y="2249"/>
                <a:ext cx="137" cy="46"/>
              </a:xfrm>
              <a:custGeom>
                <a:avLst/>
                <a:gdLst>
                  <a:gd name="T0" fmla="*/ 137 w 276"/>
                  <a:gd name="T1" fmla="*/ 1 h 92"/>
                  <a:gd name="T2" fmla="*/ 135 w 276"/>
                  <a:gd name="T3" fmla="*/ 14 h 92"/>
                  <a:gd name="T4" fmla="*/ 131 w 276"/>
                  <a:gd name="T5" fmla="*/ 22 h 92"/>
                  <a:gd name="T6" fmla="*/ 126 w 276"/>
                  <a:gd name="T7" fmla="*/ 28 h 92"/>
                  <a:gd name="T8" fmla="*/ 120 w 276"/>
                  <a:gd name="T9" fmla="*/ 34 h 92"/>
                  <a:gd name="T10" fmla="*/ 112 w 276"/>
                  <a:gd name="T11" fmla="*/ 38 h 92"/>
                  <a:gd name="T12" fmla="*/ 103 w 276"/>
                  <a:gd name="T13" fmla="*/ 42 h 92"/>
                  <a:gd name="T14" fmla="*/ 93 w 276"/>
                  <a:gd name="T15" fmla="*/ 44 h 92"/>
                  <a:gd name="T16" fmla="*/ 81 w 276"/>
                  <a:gd name="T17" fmla="*/ 46 h 92"/>
                  <a:gd name="T18" fmla="*/ 69 w 276"/>
                  <a:gd name="T19" fmla="*/ 46 h 92"/>
                  <a:gd name="T20" fmla="*/ 59 w 276"/>
                  <a:gd name="T21" fmla="*/ 46 h 92"/>
                  <a:gd name="T22" fmla="*/ 48 w 276"/>
                  <a:gd name="T23" fmla="*/ 44 h 92"/>
                  <a:gd name="T24" fmla="*/ 38 w 276"/>
                  <a:gd name="T25" fmla="*/ 41 h 92"/>
                  <a:gd name="T26" fmla="*/ 28 w 276"/>
                  <a:gd name="T27" fmla="*/ 37 h 92"/>
                  <a:gd name="T28" fmla="*/ 20 w 276"/>
                  <a:gd name="T29" fmla="*/ 31 h 92"/>
                  <a:gd name="T30" fmla="*/ 12 w 276"/>
                  <a:gd name="T31" fmla="*/ 26 h 92"/>
                  <a:gd name="T32" fmla="*/ 6 w 276"/>
                  <a:gd name="T33" fmla="*/ 20 h 92"/>
                  <a:gd name="T34" fmla="*/ 2 w 276"/>
                  <a:gd name="T35" fmla="*/ 13 h 92"/>
                  <a:gd name="T36" fmla="*/ 0 w 276"/>
                  <a:gd name="T37" fmla="*/ 0 h 92"/>
                  <a:gd name="T38" fmla="*/ 3 w 276"/>
                  <a:gd name="T39" fmla="*/ 7 h 92"/>
                  <a:gd name="T40" fmla="*/ 9 w 276"/>
                  <a:gd name="T41" fmla="*/ 14 h 92"/>
                  <a:gd name="T42" fmla="*/ 16 w 276"/>
                  <a:gd name="T43" fmla="*/ 21 h 92"/>
                  <a:gd name="T44" fmla="*/ 24 w 276"/>
                  <a:gd name="T45" fmla="*/ 26 h 92"/>
                  <a:gd name="T46" fmla="*/ 33 w 276"/>
                  <a:gd name="T47" fmla="*/ 30 h 92"/>
                  <a:gd name="T48" fmla="*/ 44 w 276"/>
                  <a:gd name="T49" fmla="*/ 34 h 92"/>
                  <a:gd name="T50" fmla="*/ 56 w 276"/>
                  <a:gd name="T51" fmla="*/ 36 h 92"/>
                  <a:gd name="T52" fmla="*/ 69 w 276"/>
                  <a:gd name="T53" fmla="*/ 37 h 92"/>
                  <a:gd name="T54" fmla="*/ 81 w 276"/>
                  <a:gd name="T55" fmla="*/ 36 h 92"/>
                  <a:gd name="T56" fmla="*/ 93 w 276"/>
                  <a:gd name="T57" fmla="*/ 34 h 92"/>
                  <a:gd name="T58" fmla="*/ 104 w 276"/>
                  <a:gd name="T59" fmla="*/ 30 h 92"/>
                  <a:gd name="T60" fmla="*/ 113 w 276"/>
                  <a:gd name="T61" fmla="*/ 26 h 92"/>
                  <a:gd name="T62" fmla="*/ 121 w 276"/>
                  <a:gd name="T63" fmla="*/ 22 h 92"/>
                  <a:gd name="T64" fmla="*/ 128 w 276"/>
                  <a:gd name="T65" fmla="*/ 15 h 92"/>
                  <a:gd name="T66" fmla="*/ 133 w 276"/>
                  <a:gd name="T67" fmla="*/ 9 h 92"/>
                  <a:gd name="T68" fmla="*/ 137 w 276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6"/>
                  <a:gd name="T106" fmla="*/ 0 h 92"/>
                  <a:gd name="T107" fmla="*/ 276 w 276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6" h="92">
                    <a:moveTo>
                      <a:pt x="276" y="2"/>
                    </a:moveTo>
                    <a:lnTo>
                      <a:pt x="271" y="29"/>
                    </a:lnTo>
                    <a:lnTo>
                      <a:pt x="264" y="44"/>
                    </a:lnTo>
                    <a:lnTo>
                      <a:pt x="254" y="57"/>
                    </a:lnTo>
                    <a:lnTo>
                      <a:pt x="241" y="67"/>
                    </a:lnTo>
                    <a:lnTo>
                      <a:pt x="226" y="76"/>
                    </a:lnTo>
                    <a:lnTo>
                      <a:pt x="208" y="83"/>
                    </a:lnTo>
                    <a:lnTo>
                      <a:pt x="188" y="88"/>
                    </a:lnTo>
                    <a:lnTo>
                      <a:pt x="164" y="91"/>
                    </a:lnTo>
                    <a:lnTo>
                      <a:pt x="139" y="92"/>
                    </a:lnTo>
                    <a:lnTo>
                      <a:pt x="118" y="91"/>
                    </a:lnTo>
                    <a:lnTo>
                      <a:pt x="97" y="87"/>
                    </a:lnTo>
                    <a:lnTo>
                      <a:pt x="76" y="81"/>
                    </a:lnTo>
                    <a:lnTo>
                      <a:pt x="57" y="73"/>
                    </a:lnTo>
                    <a:lnTo>
                      <a:pt x="40" y="63"/>
                    </a:lnTo>
                    <a:lnTo>
                      <a:pt x="25" y="52"/>
                    </a:lnTo>
                    <a:lnTo>
                      <a:pt x="13" y="40"/>
                    </a:lnTo>
                    <a:lnTo>
                      <a:pt x="5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8" y="29"/>
                    </a:lnTo>
                    <a:lnTo>
                      <a:pt x="32" y="42"/>
                    </a:lnTo>
                    <a:lnTo>
                      <a:pt x="48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3" y="72"/>
                    </a:lnTo>
                    <a:lnTo>
                      <a:pt x="139" y="73"/>
                    </a:lnTo>
                    <a:lnTo>
                      <a:pt x="164" y="72"/>
                    </a:lnTo>
                    <a:lnTo>
                      <a:pt x="187" y="68"/>
                    </a:lnTo>
                    <a:lnTo>
                      <a:pt x="209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8" y="17"/>
                    </a:lnTo>
                    <a:lnTo>
                      <a:pt x="276" y="2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5" name="Freeform 501"/>
              <p:cNvSpPr>
                <a:spLocks/>
              </p:cNvSpPr>
              <p:nvPr/>
            </p:nvSpPr>
            <p:spPr bwMode="auto">
              <a:xfrm>
                <a:off x="3538" y="2175"/>
                <a:ext cx="140" cy="87"/>
              </a:xfrm>
              <a:custGeom>
                <a:avLst/>
                <a:gdLst>
                  <a:gd name="T0" fmla="*/ 2 w 279"/>
                  <a:gd name="T1" fmla="*/ 53 h 175"/>
                  <a:gd name="T2" fmla="*/ 6 w 279"/>
                  <a:gd name="T3" fmla="*/ 60 h 175"/>
                  <a:gd name="T4" fmla="*/ 11 w 279"/>
                  <a:gd name="T5" fmla="*/ 67 h 175"/>
                  <a:gd name="T6" fmla="*/ 18 w 279"/>
                  <a:gd name="T7" fmla="*/ 73 h 175"/>
                  <a:gd name="T8" fmla="*/ 26 w 279"/>
                  <a:gd name="T9" fmla="*/ 77 h 175"/>
                  <a:gd name="T10" fmla="*/ 36 w 279"/>
                  <a:gd name="T11" fmla="*/ 81 h 175"/>
                  <a:gd name="T12" fmla="*/ 47 w 279"/>
                  <a:gd name="T13" fmla="*/ 85 h 175"/>
                  <a:gd name="T14" fmla="*/ 58 w 279"/>
                  <a:gd name="T15" fmla="*/ 87 h 175"/>
                  <a:gd name="T16" fmla="*/ 70 w 279"/>
                  <a:gd name="T17" fmla="*/ 87 h 175"/>
                  <a:gd name="T18" fmla="*/ 83 w 279"/>
                  <a:gd name="T19" fmla="*/ 87 h 175"/>
                  <a:gd name="T20" fmla="*/ 94 w 279"/>
                  <a:gd name="T21" fmla="*/ 84 h 175"/>
                  <a:gd name="T22" fmla="*/ 105 w 279"/>
                  <a:gd name="T23" fmla="*/ 81 h 175"/>
                  <a:gd name="T24" fmla="*/ 115 w 279"/>
                  <a:gd name="T25" fmla="*/ 77 h 175"/>
                  <a:gd name="T26" fmla="*/ 124 w 279"/>
                  <a:gd name="T27" fmla="*/ 72 h 175"/>
                  <a:gd name="T28" fmla="*/ 130 w 279"/>
                  <a:gd name="T29" fmla="*/ 65 h 175"/>
                  <a:gd name="T30" fmla="*/ 135 w 279"/>
                  <a:gd name="T31" fmla="*/ 59 h 175"/>
                  <a:gd name="T32" fmla="*/ 139 w 279"/>
                  <a:gd name="T33" fmla="*/ 52 h 175"/>
                  <a:gd name="T34" fmla="*/ 139 w 279"/>
                  <a:gd name="T35" fmla="*/ 49 h 175"/>
                  <a:gd name="T36" fmla="*/ 139 w 279"/>
                  <a:gd name="T37" fmla="*/ 47 h 175"/>
                  <a:gd name="T38" fmla="*/ 140 w 279"/>
                  <a:gd name="T39" fmla="*/ 46 h 175"/>
                  <a:gd name="T40" fmla="*/ 140 w 279"/>
                  <a:gd name="T41" fmla="*/ 43 h 175"/>
                  <a:gd name="T42" fmla="*/ 139 w 279"/>
                  <a:gd name="T43" fmla="*/ 35 h 175"/>
                  <a:gd name="T44" fmla="*/ 135 w 279"/>
                  <a:gd name="T45" fmla="*/ 26 h 175"/>
                  <a:gd name="T46" fmla="*/ 128 w 279"/>
                  <a:gd name="T47" fmla="*/ 19 h 175"/>
                  <a:gd name="T48" fmla="*/ 120 w 279"/>
                  <a:gd name="T49" fmla="*/ 12 h 175"/>
                  <a:gd name="T50" fmla="*/ 109 w 279"/>
                  <a:gd name="T51" fmla="*/ 7 h 175"/>
                  <a:gd name="T52" fmla="*/ 97 w 279"/>
                  <a:gd name="T53" fmla="*/ 3 h 175"/>
                  <a:gd name="T54" fmla="*/ 84 w 279"/>
                  <a:gd name="T55" fmla="*/ 1 h 175"/>
                  <a:gd name="T56" fmla="*/ 70 w 279"/>
                  <a:gd name="T57" fmla="*/ 0 h 175"/>
                  <a:gd name="T58" fmla="*/ 56 w 279"/>
                  <a:gd name="T59" fmla="*/ 1 h 175"/>
                  <a:gd name="T60" fmla="*/ 43 w 279"/>
                  <a:gd name="T61" fmla="*/ 3 h 175"/>
                  <a:gd name="T62" fmla="*/ 31 w 279"/>
                  <a:gd name="T63" fmla="*/ 7 h 175"/>
                  <a:gd name="T64" fmla="*/ 21 w 279"/>
                  <a:gd name="T65" fmla="*/ 12 h 175"/>
                  <a:gd name="T66" fmla="*/ 12 w 279"/>
                  <a:gd name="T67" fmla="*/ 19 h 175"/>
                  <a:gd name="T68" fmla="*/ 6 w 279"/>
                  <a:gd name="T69" fmla="*/ 26 h 175"/>
                  <a:gd name="T70" fmla="*/ 1 w 279"/>
                  <a:gd name="T71" fmla="*/ 35 h 175"/>
                  <a:gd name="T72" fmla="*/ 0 w 279"/>
                  <a:gd name="T73" fmla="*/ 43 h 175"/>
                  <a:gd name="T74" fmla="*/ 0 w 279"/>
                  <a:gd name="T75" fmla="*/ 46 h 175"/>
                  <a:gd name="T76" fmla="*/ 1 w 279"/>
                  <a:gd name="T77" fmla="*/ 49 h 175"/>
                  <a:gd name="T78" fmla="*/ 2 w 279"/>
                  <a:gd name="T79" fmla="*/ 51 h 175"/>
                  <a:gd name="T80" fmla="*/ 2 w 279"/>
                  <a:gd name="T81" fmla="*/ 53 h 17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175"/>
                  <a:gd name="T125" fmla="*/ 279 w 279"/>
                  <a:gd name="T126" fmla="*/ 175 h 17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175">
                    <a:moveTo>
                      <a:pt x="4" y="107"/>
                    </a:move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1" y="163"/>
                    </a:lnTo>
                    <a:lnTo>
                      <a:pt x="93" y="170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8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0" y="131"/>
                    </a:lnTo>
                    <a:lnTo>
                      <a:pt x="270" y="118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2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8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2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7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6" name="Freeform 502"/>
              <p:cNvSpPr>
                <a:spLocks/>
              </p:cNvSpPr>
              <p:nvPr/>
            </p:nvSpPr>
            <p:spPr bwMode="auto">
              <a:xfrm>
                <a:off x="3538" y="2175"/>
                <a:ext cx="140" cy="87"/>
              </a:xfrm>
              <a:custGeom>
                <a:avLst/>
                <a:gdLst>
                  <a:gd name="T0" fmla="*/ 2 w 279"/>
                  <a:gd name="T1" fmla="*/ 53 h 175"/>
                  <a:gd name="T2" fmla="*/ 2 w 279"/>
                  <a:gd name="T3" fmla="*/ 53 h 175"/>
                  <a:gd name="T4" fmla="*/ 6 w 279"/>
                  <a:gd name="T5" fmla="*/ 60 h 175"/>
                  <a:gd name="T6" fmla="*/ 11 w 279"/>
                  <a:gd name="T7" fmla="*/ 67 h 175"/>
                  <a:gd name="T8" fmla="*/ 18 w 279"/>
                  <a:gd name="T9" fmla="*/ 73 h 175"/>
                  <a:gd name="T10" fmla="*/ 26 w 279"/>
                  <a:gd name="T11" fmla="*/ 77 h 175"/>
                  <a:gd name="T12" fmla="*/ 36 w 279"/>
                  <a:gd name="T13" fmla="*/ 81 h 175"/>
                  <a:gd name="T14" fmla="*/ 47 w 279"/>
                  <a:gd name="T15" fmla="*/ 85 h 175"/>
                  <a:gd name="T16" fmla="*/ 58 w 279"/>
                  <a:gd name="T17" fmla="*/ 87 h 175"/>
                  <a:gd name="T18" fmla="*/ 70 w 279"/>
                  <a:gd name="T19" fmla="*/ 87 h 175"/>
                  <a:gd name="T20" fmla="*/ 70 w 279"/>
                  <a:gd name="T21" fmla="*/ 87 h 175"/>
                  <a:gd name="T22" fmla="*/ 83 w 279"/>
                  <a:gd name="T23" fmla="*/ 87 h 175"/>
                  <a:gd name="T24" fmla="*/ 94 w 279"/>
                  <a:gd name="T25" fmla="*/ 84 h 175"/>
                  <a:gd name="T26" fmla="*/ 105 w 279"/>
                  <a:gd name="T27" fmla="*/ 81 h 175"/>
                  <a:gd name="T28" fmla="*/ 115 w 279"/>
                  <a:gd name="T29" fmla="*/ 77 h 175"/>
                  <a:gd name="T30" fmla="*/ 124 w 279"/>
                  <a:gd name="T31" fmla="*/ 72 h 175"/>
                  <a:gd name="T32" fmla="*/ 130 w 279"/>
                  <a:gd name="T33" fmla="*/ 65 h 175"/>
                  <a:gd name="T34" fmla="*/ 135 w 279"/>
                  <a:gd name="T35" fmla="*/ 59 h 175"/>
                  <a:gd name="T36" fmla="*/ 139 w 279"/>
                  <a:gd name="T37" fmla="*/ 52 h 175"/>
                  <a:gd name="T38" fmla="*/ 139 w 279"/>
                  <a:gd name="T39" fmla="*/ 52 h 175"/>
                  <a:gd name="T40" fmla="*/ 139 w 279"/>
                  <a:gd name="T41" fmla="*/ 49 h 175"/>
                  <a:gd name="T42" fmla="*/ 139 w 279"/>
                  <a:gd name="T43" fmla="*/ 47 h 175"/>
                  <a:gd name="T44" fmla="*/ 140 w 279"/>
                  <a:gd name="T45" fmla="*/ 46 h 175"/>
                  <a:gd name="T46" fmla="*/ 140 w 279"/>
                  <a:gd name="T47" fmla="*/ 43 h 175"/>
                  <a:gd name="T48" fmla="*/ 140 w 279"/>
                  <a:gd name="T49" fmla="*/ 43 h 175"/>
                  <a:gd name="T50" fmla="*/ 139 w 279"/>
                  <a:gd name="T51" fmla="*/ 35 h 175"/>
                  <a:gd name="T52" fmla="*/ 135 w 279"/>
                  <a:gd name="T53" fmla="*/ 26 h 175"/>
                  <a:gd name="T54" fmla="*/ 128 w 279"/>
                  <a:gd name="T55" fmla="*/ 19 h 175"/>
                  <a:gd name="T56" fmla="*/ 120 w 279"/>
                  <a:gd name="T57" fmla="*/ 12 h 175"/>
                  <a:gd name="T58" fmla="*/ 109 w 279"/>
                  <a:gd name="T59" fmla="*/ 7 h 175"/>
                  <a:gd name="T60" fmla="*/ 97 w 279"/>
                  <a:gd name="T61" fmla="*/ 3 h 175"/>
                  <a:gd name="T62" fmla="*/ 84 w 279"/>
                  <a:gd name="T63" fmla="*/ 1 h 175"/>
                  <a:gd name="T64" fmla="*/ 70 w 279"/>
                  <a:gd name="T65" fmla="*/ 0 h 175"/>
                  <a:gd name="T66" fmla="*/ 70 w 279"/>
                  <a:gd name="T67" fmla="*/ 0 h 175"/>
                  <a:gd name="T68" fmla="*/ 56 w 279"/>
                  <a:gd name="T69" fmla="*/ 1 h 175"/>
                  <a:gd name="T70" fmla="*/ 43 w 279"/>
                  <a:gd name="T71" fmla="*/ 3 h 175"/>
                  <a:gd name="T72" fmla="*/ 31 w 279"/>
                  <a:gd name="T73" fmla="*/ 7 h 175"/>
                  <a:gd name="T74" fmla="*/ 21 w 279"/>
                  <a:gd name="T75" fmla="*/ 12 h 175"/>
                  <a:gd name="T76" fmla="*/ 12 w 279"/>
                  <a:gd name="T77" fmla="*/ 19 h 175"/>
                  <a:gd name="T78" fmla="*/ 6 w 279"/>
                  <a:gd name="T79" fmla="*/ 26 h 175"/>
                  <a:gd name="T80" fmla="*/ 1 w 279"/>
                  <a:gd name="T81" fmla="*/ 35 h 175"/>
                  <a:gd name="T82" fmla="*/ 0 w 279"/>
                  <a:gd name="T83" fmla="*/ 43 h 175"/>
                  <a:gd name="T84" fmla="*/ 0 w 279"/>
                  <a:gd name="T85" fmla="*/ 43 h 175"/>
                  <a:gd name="T86" fmla="*/ 0 w 279"/>
                  <a:gd name="T87" fmla="*/ 46 h 175"/>
                  <a:gd name="T88" fmla="*/ 1 w 279"/>
                  <a:gd name="T89" fmla="*/ 49 h 175"/>
                  <a:gd name="T90" fmla="*/ 2 w 279"/>
                  <a:gd name="T91" fmla="*/ 51 h 175"/>
                  <a:gd name="T92" fmla="*/ 2 w 279"/>
                  <a:gd name="T93" fmla="*/ 53 h 1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9"/>
                  <a:gd name="T142" fmla="*/ 0 h 175"/>
                  <a:gd name="T143" fmla="*/ 279 w 279"/>
                  <a:gd name="T144" fmla="*/ 175 h 1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9" h="175">
                    <a:moveTo>
                      <a:pt x="4" y="107"/>
                    </a:moveTo>
                    <a:lnTo>
                      <a:pt x="4" y="107"/>
                    </a:lnTo>
                    <a:lnTo>
                      <a:pt x="11" y="121"/>
                    </a:lnTo>
                    <a:lnTo>
                      <a:pt x="21" y="135"/>
                    </a:lnTo>
                    <a:lnTo>
                      <a:pt x="35" y="146"/>
                    </a:lnTo>
                    <a:lnTo>
                      <a:pt x="52" y="155"/>
                    </a:lnTo>
                    <a:lnTo>
                      <a:pt x="71" y="163"/>
                    </a:lnTo>
                    <a:lnTo>
                      <a:pt x="93" y="170"/>
                    </a:lnTo>
                    <a:lnTo>
                      <a:pt x="116" y="174"/>
                    </a:lnTo>
                    <a:lnTo>
                      <a:pt x="140" y="175"/>
                    </a:lnTo>
                    <a:lnTo>
                      <a:pt x="165" y="174"/>
                    </a:lnTo>
                    <a:lnTo>
                      <a:pt x="188" y="169"/>
                    </a:lnTo>
                    <a:lnTo>
                      <a:pt x="210" y="163"/>
                    </a:lnTo>
                    <a:lnTo>
                      <a:pt x="230" y="154"/>
                    </a:lnTo>
                    <a:lnTo>
                      <a:pt x="247" y="144"/>
                    </a:lnTo>
                    <a:lnTo>
                      <a:pt x="260" y="131"/>
                    </a:lnTo>
                    <a:lnTo>
                      <a:pt x="270" y="118"/>
                    </a:lnTo>
                    <a:lnTo>
                      <a:pt x="277" y="104"/>
                    </a:lnTo>
                    <a:lnTo>
                      <a:pt x="278" y="99"/>
                    </a:lnTo>
                    <a:lnTo>
                      <a:pt x="278" y="95"/>
                    </a:lnTo>
                    <a:lnTo>
                      <a:pt x="279" y="92"/>
                    </a:lnTo>
                    <a:lnTo>
                      <a:pt x="279" y="87"/>
                    </a:lnTo>
                    <a:lnTo>
                      <a:pt x="277" y="70"/>
                    </a:lnTo>
                    <a:lnTo>
                      <a:pt x="269" y="53"/>
                    </a:lnTo>
                    <a:lnTo>
                      <a:pt x="255" y="38"/>
                    </a:lnTo>
                    <a:lnTo>
                      <a:pt x="239" y="25"/>
                    </a:lnTo>
                    <a:lnTo>
                      <a:pt x="218" y="15"/>
                    </a:lnTo>
                    <a:lnTo>
                      <a:pt x="194" y="7"/>
                    </a:lnTo>
                    <a:lnTo>
                      <a:pt x="168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7"/>
                    </a:lnTo>
                    <a:lnTo>
                      <a:pt x="62" y="15"/>
                    </a:lnTo>
                    <a:lnTo>
                      <a:pt x="41" y="25"/>
                    </a:lnTo>
                    <a:lnTo>
                      <a:pt x="24" y="38"/>
                    </a:lnTo>
                    <a:lnTo>
                      <a:pt x="11" y="53"/>
                    </a:lnTo>
                    <a:lnTo>
                      <a:pt x="2" y="70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1" y="98"/>
                    </a:lnTo>
                    <a:lnTo>
                      <a:pt x="3" y="102"/>
                    </a:lnTo>
                    <a:lnTo>
                      <a:pt x="4" y="107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7" name="Freeform 503"/>
              <p:cNvSpPr>
                <a:spLocks/>
              </p:cNvSpPr>
              <p:nvPr/>
            </p:nvSpPr>
            <p:spPr bwMode="auto">
              <a:xfrm>
                <a:off x="3549" y="2182"/>
                <a:ext cx="118" cy="75"/>
              </a:xfrm>
              <a:custGeom>
                <a:avLst/>
                <a:gdLst>
                  <a:gd name="T0" fmla="*/ 59 w 238"/>
                  <a:gd name="T1" fmla="*/ 75 h 148"/>
                  <a:gd name="T2" fmla="*/ 71 w 238"/>
                  <a:gd name="T3" fmla="*/ 74 h 148"/>
                  <a:gd name="T4" fmla="*/ 82 w 238"/>
                  <a:gd name="T5" fmla="*/ 72 h 148"/>
                  <a:gd name="T6" fmla="*/ 92 w 238"/>
                  <a:gd name="T7" fmla="*/ 69 h 148"/>
                  <a:gd name="T8" fmla="*/ 101 w 238"/>
                  <a:gd name="T9" fmla="*/ 64 h 148"/>
                  <a:gd name="T10" fmla="*/ 108 w 238"/>
                  <a:gd name="T11" fmla="*/ 58 h 148"/>
                  <a:gd name="T12" fmla="*/ 113 w 238"/>
                  <a:gd name="T13" fmla="*/ 52 h 148"/>
                  <a:gd name="T14" fmla="*/ 117 w 238"/>
                  <a:gd name="T15" fmla="*/ 45 h 148"/>
                  <a:gd name="T16" fmla="*/ 118 w 238"/>
                  <a:gd name="T17" fmla="*/ 38 h 148"/>
                  <a:gd name="T18" fmla="*/ 117 w 238"/>
                  <a:gd name="T19" fmla="*/ 30 h 148"/>
                  <a:gd name="T20" fmla="*/ 113 w 238"/>
                  <a:gd name="T21" fmla="*/ 23 h 148"/>
                  <a:gd name="T22" fmla="*/ 108 w 238"/>
                  <a:gd name="T23" fmla="*/ 16 h 148"/>
                  <a:gd name="T24" fmla="*/ 101 w 238"/>
                  <a:gd name="T25" fmla="*/ 11 h 148"/>
                  <a:gd name="T26" fmla="*/ 92 w 238"/>
                  <a:gd name="T27" fmla="*/ 7 h 148"/>
                  <a:gd name="T28" fmla="*/ 82 w 238"/>
                  <a:gd name="T29" fmla="*/ 3 h 148"/>
                  <a:gd name="T30" fmla="*/ 71 w 238"/>
                  <a:gd name="T31" fmla="*/ 1 h 148"/>
                  <a:gd name="T32" fmla="*/ 59 w 238"/>
                  <a:gd name="T33" fmla="*/ 0 h 148"/>
                  <a:gd name="T34" fmla="*/ 47 w 238"/>
                  <a:gd name="T35" fmla="*/ 1 h 148"/>
                  <a:gd name="T36" fmla="*/ 36 w 238"/>
                  <a:gd name="T37" fmla="*/ 3 h 148"/>
                  <a:gd name="T38" fmla="*/ 26 w 238"/>
                  <a:gd name="T39" fmla="*/ 7 h 148"/>
                  <a:gd name="T40" fmla="*/ 17 w 238"/>
                  <a:gd name="T41" fmla="*/ 11 h 148"/>
                  <a:gd name="T42" fmla="*/ 10 w 238"/>
                  <a:gd name="T43" fmla="*/ 16 h 148"/>
                  <a:gd name="T44" fmla="*/ 4 w 238"/>
                  <a:gd name="T45" fmla="*/ 23 h 148"/>
                  <a:gd name="T46" fmla="*/ 1 w 238"/>
                  <a:gd name="T47" fmla="*/ 30 h 148"/>
                  <a:gd name="T48" fmla="*/ 0 w 238"/>
                  <a:gd name="T49" fmla="*/ 38 h 148"/>
                  <a:gd name="T50" fmla="*/ 1 w 238"/>
                  <a:gd name="T51" fmla="*/ 45 h 148"/>
                  <a:gd name="T52" fmla="*/ 4 w 238"/>
                  <a:gd name="T53" fmla="*/ 52 h 148"/>
                  <a:gd name="T54" fmla="*/ 10 w 238"/>
                  <a:gd name="T55" fmla="*/ 58 h 148"/>
                  <a:gd name="T56" fmla="*/ 17 w 238"/>
                  <a:gd name="T57" fmla="*/ 64 h 148"/>
                  <a:gd name="T58" fmla="*/ 26 w 238"/>
                  <a:gd name="T59" fmla="*/ 69 h 148"/>
                  <a:gd name="T60" fmla="*/ 36 w 238"/>
                  <a:gd name="T61" fmla="*/ 72 h 148"/>
                  <a:gd name="T62" fmla="*/ 47 w 238"/>
                  <a:gd name="T63" fmla="*/ 74 h 148"/>
                  <a:gd name="T64" fmla="*/ 59 w 238"/>
                  <a:gd name="T65" fmla="*/ 75 h 1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8"/>
                  <a:gd name="T100" fmla="*/ 0 h 148"/>
                  <a:gd name="T101" fmla="*/ 238 w 238"/>
                  <a:gd name="T102" fmla="*/ 148 h 14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8" h="148">
                    <a:moveTo>
                      <a:pt x="119" y="148"/>
                    </a:moveTo>
                    <a:lnTo>
                      <a:pt x="143" y="147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6"/>
                    </a:lnTo>
                    <a:lnTo>
                      <a:pt x="217" y="115"/>
                    </a:lnTo>
                    <a:lnTo>
                      <a:pt x="228" y="102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7" y="32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2"/>
                    </a:lnTo>
                    <a:lnTo>
                      <a:pt x="9" y="45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9" y="102"/>
                    </a:lnTo>
                    <a:lnTo>
                      <a:pt x="21" y="115"/>
                    </a:lnTo>
                    <a:lnTo>
                      <a:pt x="35" y="126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5" y="147"/>
                    </a:lnTo>
                    <a:lnTo>
                      <a:pt x="119" y="148"/>
                    </a:lnTo>
                    <a:close/>
                  </a:path>
                </a:pathLst>
              </a:custGeom>
              <a:solidFill>
                <a:srgbClr val="000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8" name="Freeform 504"/>
              <p:cNvSpPr>
                <a:spLocks/>
              </p:cNvSpPr>
              <p:nvPr/>
            </p:nvSpPr>
            <p:spPr bwMode="auto">
              <a:xfrm>
                <a:off x="3549" y="2182"/>
                <a:ext cx="118" cy="75"/>
              </a:xfrm>
              <a:custGeom>
                <a:avLst/>
                <a:gdLst>
                  <a:gd name="T0" fmla="*/ 59 w 238"/>
                  <a:gd name="T1" fmla="*/ 75 h 148"/>
                  <a:gd name="T2" fmla="*/ 59 w 238"/>
                  <a:gd name="T3" fmla="*/ 75 h 148"/>
                  <a:gd name="T4" fmla="*/ 71 w 238"/>
                  <a:gd name="T5" fmla="*/ 74 h 148"/>
                  <a:gd name="T6" fmla="*/ 82 w 238"/>
                  <a:gd name="T7" fmla="*/ 72 h 148"/>
                  <a:gd name="T8" fmla="*/ 92 w 238"/>
                  <a:gd name="T9" fmla="*/ 69 h 148"/>
                  <a:gd name="T10" fmla="*/ 101 w 238"/>
                  <a:gd name="T11" fmla="*/ 64 h 148"/>
                  <a:gd name="T12" fmla="*/ 108 w 238"/>
                  <a:gd name="T13" fmla="*/ 58 h 148"/>
                  <a:gd name="T14" fmla="*/ 113 w 238"/>
                  <a:gd name="T15" fmla="*/ 52 h 148"/>
                  <a:gd name="T16" fmla="*/ 117 w 238"/>
                  <a:gd name="T17" fmla="*/ 45 h 148"/>
                  <a:gd name="T18" fmla="*/ 118 w 238"/>
                  <a:gd name="T19" fmla="*/ 38 h 148"/>
                  <a:gd name="T20" fmla="*/ 118 w 238"/>
                  <a:gd name="T21" fmla="*/ 38 h 148"/>
                  <a:gd name="T22" fmla="*/ 117 w 238"/>
                  <a:gd name="T23" fmla="*/ 30 h 148"/>
                  <a:gd name="T24" fmla="*/ 113 w 238"/>
                  <a:gd name="T25" fmla="*/ 23 h 148"/>
                  <a:gd name="T26" fmla="*/ 108 w 238"/>
                  <a:gd name="T27" fmla="*/ 16 h 148"/>
                  <a:gd name="T28" fmla="*/ 101 w 238"/>
                  <a:gd name="T29" fmla="*/ 11 h 148"/>
                  <a:gd name="T30" fmla="*/ 92 w 238"/>
                  <a:gd name="T31" fmla="*/ 7 h 148"/>
                  <a:gd name="T32" fmla="*/ 82 w 238"/>
                  <a:gd name="T33" fmla="*/ 3 h 148"/>
                  <a:gd name="T34" fmla="*/ 71 w 238"/>
                  <a:gd name="T35" fmla="*/ 1 h 148"/>
                  <a:gd name="T36" fmla="*/ 59 w 238"/>
                  <a:gd name="T37" fmla="*/ 0 h 148"/>
                  <a:gd name="T38" fmla="*/ 59 w 238"/>
                  <a:gd name="T39" fmla="*/ 0 h 148"/>
                  <a:gd name="T40" fmla="*/ 47 w 238"/>
                  <a:gd name="T41" fmla="*/ 1 h 148"/>
                  <a:gd name="T42" fmla="*/ 36 w 238"/>
                  <a:gd name="T43" fmla="*/ 3 h 148"/>
                  <a:gd name="T44" fmla="*/ 26 w 238"/>
                  <a:gd name="T45" fmla="*/ 7 h 148"/>
                  <a:gd name="T46" fmla="*/ 17 w 238"/>
                  <a:gd name="T47" fmla="*/ 11 h 148"/>
                  <a:gd name="T48" fmla="*/ 10 w 238"/>
                  <a:gd name="T49" fmla="*/ 16 h 148"/>
                  <a:gd name="T50" fmla="*/ 4 w 238"/>
                  <a:gd name="T51" fmla="*/ 23 h 148"/>
                  <a:gd name="T52" fmla="*/ 1 w 238"/>
                  <a:gd name="T53" fmla="*/ 30 h 148"/>
                  <a:gd name="T54" fmla="*/ 0 w 238"/>
                  <a:gd name="T55" fmla="*/ 38 h 148"/>
                  <a:gd name="T56" fmla="*/ 0 w 238"/>
                  <a:gd name="T57" fmla="*/ 38 h 148"/>
                  <a:gd name="T58" fmla="*/ 1 w 238"/>
                  <a:gd name="T59" fmla="*/ 45 h 148"/>
                  <a:gd name="T60" fmla="*/ 4 w 238"/>
                  <a:gd name="T61" fmla="*/ 52 h 148"/>
                  <a:gd name="T62" fmla="*/ 10 w 238"/>
                  <a:gd name="T63" fmla="*/ 58 h 148"/>
                  <a:gd name="T64" fmla="*/ 17 w 238"/>
                  <a:gd name="T65" fmla="*/ 64 h 148"/>
                  <a:gd name="T66" fmla="*/ 26 w 238"/>
                  <a:gd name="T67" fmla="*/ 69 h 148"/>
                  <a:gd name="T68" fmla="*/ 36 w 238"/>
                  <a:gd name="T69" fmla="*/ 72 h 148"/>
                  <a:gd name="T70" fmla="*/ 47 w 238"/>
                  <a:gd name="T71" fmla="*/ 74 h 148"/>
                  <a:gd name="T72" fmla="*/ 59 w 238"/>
                  <a:gd name="T73" fmla="*/ 75 h 14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8"/>
                  <a:gd name="T112" fmla="*/ 0 h 148"/>
                  <a:gd name="T113" fmla="*/ 238 w 238"/>
                  <a:gd name="T114" fmla="*/ 148 h 14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8" h="148">
                    <a:moveTo>
                      <a:pt x="119" y="148"/>
                    </a:moveTo>
                    <a:lnTo>
                      <a:pt x="119" y="148"/>
                    </a:lnTo>
                    <a:lnTo>
                      <a:pt x="143" y="147"/>
                    </a:lnTo>
                    <a:lnTo>
                      <a:pt x="165" y="143"/>
                    </a:lnTo>
                    <a:lnTo>
                      <a:pt x="186" y="136"/>
                    </a:lnTo>
                    <a:lnTo>
                      <a:pt x="203" y="126"/>
                    </a:lnTo>
                    <a:lnTo>
                      <a:pt x="217" y="115"/>
                    </a:lnTo>
                    <a:lnTo>
                      <a:pt x="228" y="102"/>
                    </a:lnTo>
                    <a:lnTo>
                      <a:pt x="235" y="89"/>
                    </a:lnTo>
                    <a:lnTo>
                      <a:pt x="238" y="74"/>
                    </a:lnTo>
                    <a:lnTo>
                      <a:pt x="235" y="59"/>
                    </a:lnTo>
                    <a:lnTo>
                      <a:pt x="228" y="45"/>
                    </a:lnTo>
                    <a:lnTo>
                      <a:pt x="217" y="32"/>
                    </a:lnTo>
                    <a:lnTo>
                      <a:pt x="203" y="22"/>
                    </a:lnTo>
                    <a:lnTo>
                      <a:pt x="186" y="13"/>
                    </a:lnTo>
                    <a:lnTo>
                      <a:pt x="165" y="6"/>
                    </a:lnTo>
                    <a:lnTo>
                      <a:pt x="143" y="1"/>
                    </a:lnTo>
                    <a:lnTo>
                      <a:pt x="119" y="0"/>
                    </a:lnTo>
                    <a:lnTo>
                      <a:pt x="95" y="1"/>
                    </a:lnTo>
                    <a:lnTo>
                      <a:pt x="73" y="6"/>
                    </a:lnTo>
                    <a:lnTo>
                      <a:pt x="52" y="13"/>
                    </a:lnTo>
                    <a:lnTo>
                      <a:pt x="35" y="22"/>
                    </a:lnTo>
                    <a:lnTo>
                      <a:pt x="21" y="32"/>
                    </a:lnTo>
                    <a:lnTo>
                      <a:pt x="9" y="45"/>
                    </a:lnTo>
                    <a:lnTo>
                      <a:pt x="3" y="59"/>
                    </a:lnTo>
                    <a:lnTo>
                      <a:pt x="0" y="74"/>
                    </a:lnTo>
                    <a:lnTo>
                      <a:pt x="3" y="89"/>
                    </a:lnTo>
                    <a:lnTo>
                      <a:pt x="9" y="102"/>
                    </a:lnTo>
                    <a:lnTo>
                      <a:pt x="21" y="115"/>
                    </a:lnTo>
                    <a:lnTo>
                      <a:pt x="35" y="126"/>
                    </a:lnTo>
                    <a:lnTo>
                      <a:pt x="52" y="136"/>
                    </a:lnTo>
                    <a:lnTo>
                      <a:pt x="73" y="143"/>
                    </a:lnTo>
                    <a:lnTo>
                      <a:pt x="95" y="147"/>
                    </a:lnTo>
                    <a:lnTo>
                      <a:pt x="119" y="148"/>
                    </a:lnTo>
                  </a:path>
                </a:pathLst>
              </a:custGeom>
              <a:no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9" name="Freeform 505"/>
              <p:cNvSpPr>
                <a:spLocks/>
              </p:cNvSpPr>
              <p:nvPr/>
            </p:nvSpPr>
            <p:spPr bwMode="auto">
              <a:xfrm>
                <a:off x="3539" y="2226"/>
                <a:ext cx="138" cy="46"/>
              </a:xfrm>
              <a:custGeom>
                <a:avLst/>
                <a:gdLst>
                  <a:gd name="T0" fmla="*/ 138 w 275"/>
                  <a:gd name="T1" fmla="*/ 1 h 92"/>
                  <a:gd name="T2" fmla="*/ 135 w 275"/>
                  <a:gd name="T3" fmla="*/ 14 h 92"/>
                  <a:gd name="T4" fmla="*/ 131 w 275"/>
                  <a:gd name="T5" fmla="*/ 22 h 92"/>
                  <a:gd name="T6" fmla="*/ 126 w 275"/>
                  <a:gd name="T7" fmla="*/ 28 h 92"/>
                  <a:gd name="T8" fmla="*/ 120 w 275"/>
                  <a:gd name="T9" fmla="*/ 34 h 92"/>
                  <a:gd name="T10" fmla="*/ 112 w 275"/>
                  <a:gd name="T11" fmla="*/ 38 h 92"/>
                  <a:gd name="T12" fmla="*/ 104 w 275"/>
                  <a:gd name="T13" fmla="*/ 42 h 92"/>
                  <a:gd name="T14" fmla="*/ 93 w 275"/>
                  <a:gd name="T15" fmla="*/ 44 h 92"/>
                  <a:gd name="T16" fmla="*/ 82 w 275"/>
                  <a:gd name="T17" fmla="*/ 46 h 92"/>
                  <a:gd name="T18" fmla="*/ 69 w 275"/>
                  <a:gd name="T19" fmla="*/ 46 h 92"/>
                  <a:gd name="T20" fmla="*/ 59 w 275"/>
                  <a:gd name="T21" fmla="*/ 46 h 92"/>
                  <a:gd name="T22" fmla="*/ 48 w 275"/>
                  <a:gd name="T23" fmla="*/ 44 h 92"/>
                  <a:gd name="T24" fmla="*/ 38 w 275"/>
                  <a:gd name="T25" fmla="*/ 41 h 92"/>
                  <a:gd name="T26" fmla="*/ 28 w 275"/>
                  <a:gd name="T27" fmla="*/ 37 h 92"/>
                  <a:gd name="T28" fmla="*/ 19 w 275"/>
                  <a:gd name="T29" fmla="*/ 31 h 92"/>
                  <a:gd name="T30" fmla="*/ 12 w 275"/>
                  <a:gd name="T31" fmla="*/ 26 h 92"/>
                  <a:gd name="T32" fmla="*/ 6 w 275"/>
                  <a:gd name="T33" fmla="*/ 20 h 92"/>
                  <a:gd name="T34" fmla="*/ 2 w 275"/>
                  <a:gd name="T35" fmla="*/ 13 h 92"/>
                  <a:gd name="T36" fmla="*/ 0 w 275"/>
                  <a:gd name="T37" fmla="*/ 0 h 92"/>
                  <a:gd name="T38" fmla="*/ 4 w 275"/>
                  <a:gd name="T39" fmla="*/ 7 h 92"/>
                  <a:gd name="T40" fmla="*/ 9 w 275"/>
                  <a:gd name="T41" fmla="*/ 14 h 92"/>
                  <a:gd name="T42" fmla="*/ 16 w 275"/>
                  <a:gd name="T43" fmla="*/ 21 h 92"/>
                  <a:gd name="T44" fmla="*/ 24 w 275"/>
                  <a:gd name="T45" fmla="*/ 26 h 92"/>
                  <a:gd name="T46" fmla="*/ 34 w 275"/>
                  <a:gd name="T47" fmla="*/ 30 h 92"/>
                  <a:gd name="T48" fmla="*/ 45 w 275"/>
                  <a:gd name="T49" fmla="*/ 34 h 92"/>
                  <a:gd name="T50" fmla="*/ 57 w 275"/>
                  <a:gd name="T51" fmla="*/ 36 h 92"/>
                  <a:gd name="T52" fmla="*/ 69 w 275"/>
                  <a:gd name="T53" fmla="*/ 37 h 92"/>
                  <a:gd name="T54" fmla="*/ 82 w 275"/>
                  <a:gd name="T55" fmla="*/ 36 h 92"/>
                  <a:gd name="T56" fmla="*/ 93 w 275"/>
                  <a:gd name="T57" fmla="*/ 34 h 92"/>
                  <a:gd name="T58" fmla="*/ 104 w 275"/>
                  <a:gd name="T59" fmla="*/ 30 h 92"/>
                  <a:gd name="T60" fmla="*/ 114 w 275"/>
                  <a:gd name="T61" fmla="*/ 26 h 92"/>
                  <a:gd name="T62" fmla="*/ 122 w 275"/>
                  <a:gd name="T63" fmla="*/ 22 h 92"/>
                  <a:gd name="T64" fmla="*/ 129 w 275"/>
                  <a:gd name="T65" fmla="*/ 15 h 92"/>
                  <a:gd name="T66" fmla="*/ 134 w 275"/>
                  <a:gd name="T67" fmla="*/ 8 h 92"/>
                  <a:gd name="T68" fmla="*/ 138 w 275"/>
                  <a:gd name="T69" fmla="*/ 1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5"/>
                  <a:gd name="T106" fmla="*/ 0 h 92"/>
                  <a:gd name="T107" fmla="*/ 275 w 275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5" h="92">
                    <a:moveTo>
                      <a:pt x="275" y="2"/>
                    </a:moveTo>
                    <a:lnTo>
                      <a:pt x="269" y="29"/>
                    </a:lnTo>
                    <a:lnTo>
                      <a:pt x="262" y="44"/>
                    </a:lnTo>
                    <a:lnTo>
                      <a:pt x="252" y="57"/>
                    </a:lnTo>
                    <a:lnTo>
                      <a:pt x="239" y="67"/>
                    </a:lnTo>
                    <a:lnTo>
                      <a:pt x="224" y="76"/>
                    </a:lnTo>
                    <a:lnTo>
                      <a:pt x="207" y="83"/>
                    </a:lnTo>
                    <a:lnTo>
                      <a:pt x="186" y="88"/>
                    </a:lnTo>
                    <a:lnTo>
                      <a:pt x="163" y="91"/>
                    </a:lnTo>
                    <a:lnTo>
                      <a:pt x="138" y="92"/>
                    </a:lnTo>
                    <a:lnTo>
                      <a:pt x="117" y="91"/>
                    </a:lnTo>
                    <a:lnTo>
                      <a:pt x="95" y="87"/>
                    </a:lnTo>
                    <a:lnTo>
                      <a:pt x="75" y="81"/>
                    </a:lnTo>
                    <a:lnTo>
                      <a:pt x="55" y="73"/>
                    </a:lnTo>
                    <a:lnTo>
                      <a:pt x="38" y="63"/>
                    </a:lnTo>
                    <a:lnTo>
                      <a:pt x="23" y="52"/>
                    </a:lnTo>
                    <a:lnTo>
                      <a:pt x="11" y="39"/>
                    </a:lnTo>
                    <a:lnTo>
                      <a:pt x="3" y="27"/>
                    </a:lnTo>
                    <a:lnTo>
                      <a:pt x="0" y="0"/>
                    </a:lnTo>
                    <a:lnTo>
                      <a:pt x="7" y="15"/>
                    </a:lnTo>
                    <a:lnTo>
                      <a:pt x="17" y="29"/>
                    </a:lnTo>
                    <a:lnTo>
                      <a:pt x="31" y="42"/>
                    </a:lnTo>
                    <a:lnTo>
                      <a:pt x="47" y="52"/>
                    </a:lnTo>
                    <a:lnTo>
                      <a:pt x="67" y="61"/>
                    </a:lnTo>
                    <a:lnTo>
                      <a:pt x="89" y="67"/>
                    </a:lnTo>
                    <a:lnTo>
                      <a:pt x="113" y="72"/>
                    </a:lnTo>
                    <a:lnTo>
                      <a:pt x="138" y="73"/>
                    </a:lnTo>
                    <a:lnTo>
                      <a:pt x="163" y="72"/>
                    </a:lnTo>
                    <a:lnTo>
                      <a:pt x="186" y="68"/>
                    </a:lnTo>
                    <a:lnTo>
                      <a:pt x="207" y="61"/>
                    </a:lnTo>
                    <a:lnTo>
                      <a:pt x="227" y="53"/>
                    </a:lnTo>
                    <a:lnTo>
                      <a:pt x="243" y="43"/>
                    </a:lnTo>
                    <a:lnTo>
                      <a:pt x="257" y="30"/>
                    </a:lnTo>
                    <a:lnTo>
                      <a:pt x="267" y="16"/>
                    </a:lnTo>
                    <a:lnTo>
                      <a:pt x="275" y="2"/>
                    </a:lnTo>
                    <a:close/>
                  </a:path>
                </a:pathLst>
              </a:custGeom>
              <a:solidFill>
                <a:srgbClr val="FFE5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0" name="Freeform 506"/>
              <p:cNvSpPr>
                <a:spLocks/>
              </p:cNvSpPr>
              <p:nvPr/>
            </p:nvSpPr>
            <p:spPr bwMode="auto">
              <a:xfrm>
                <a:off x="3554" y="2184"/>
                <a:ext cx="106" cy="71"/>
              </a:xfrm>
              <a:custGeom>
                <a:avLst/>
                <a:gdLst>
                  <a:gd name="T0" fmla="*/ 106 w 211"/>
                  <a:gd name="T1" fmla="*/ 36 h 142"/>
                  <a:gd name="T2" fmla="*/ 104 w 211"/>
                  <a:gd name="T3" fmla="*/ 29 h 142"/>
                  <a:gd name="T4" fmla="*/ 102 w 211"/>
                  <a:gd name="T5" fmla="*/ 22 h 142"/>
                  <a:gd name="T6" fmla="*/ 96 w 211"/>
                  <a:gd name="T7" fmla="*/ 15 h 142"/>
                  <a:gd name="T8" fmla="*/ 90 w 211"/>
                  <a:gd name="T9" fmla="*/ 10 h 142"/>
                  <a:gd name="T10" fmla="*/ 82 w 211"/>
                  <a:gd name="T11" fmla="*/ 6 h 142"/>
                  <a:gd name="T12" fmla="*/ 73 w 211"/>
                  <a:gd name="T13" fmla="*/ 3 h 142"/>
                  <a:gd name="T14" fmla="*/ 63 w 211"/>
                  <a:gd name="T15" fmla="*/ 1 h 142"/>
                  <a:gd name="T16" fmla="*/ 53 w 211"/>
                  <a:gd name="T17" fmla="*/ 0 h 142"/>
                  <a:gd name="T18" fmla="*/ 42 w 211"/>
                  <a:gd name="T19" fmla="*/ 1 h 142"/>
                  <a:gd name="T20" fmla="*/ 32 w 211"/>
                  <a:gd name="T21" fmla="*/ 3 h 142"/>
                  <a:gd name="T22" fmla="*/ 23 w 211"/>
                  <a:gd name="T23" fmla="*/ 6 h 142"/>
                  <a:gd name="T24" fmla="*/ 16 w 211"/>
                  <a:gd name="T25" fmla="*/ 10 h 142"/>
                  <a:gd name="T26" fmla="*/ 9 w 211"/>
                  <a:gd name="T27" fmla="*/ 15 h 142"/>
                  <a:gd name="T28" fmla="*/ 4 w 211"/>
                  <a:gd name="T29" fmla="*/ 22 h 142"/>
                  <a:gd name="T30" fmla="*/ 1 w 211"/>
                  <a:gd name="T31" fmla="*/ 29 h 142"/>
                  <a:gd name="T32" fmla="*/ 0 w 211"/>
                  <a:gd name="T33" fmla="*/ 36 h 142"/>
                  <a:gd name="T34" fmla="*/ 1 w 211"/>
                  <a:gd name="T35" fmla="*/ 43 h 142"/>
                  <a:gd name="T36" fmla="*/ 4 w 211"/>
                  <a:gd name="T37" fmla="*/ 49 h 142"/>
                  <a:gd name="T38" fmla="*/ 9 w 211"/>
                  <a:gd name="T39" fmla="*/ 55 h 142"/>
                  <a:gd name="T40" fmla="*/ 16 w 211"/>
                  <a:gd name="T41" fmla="*/ 60 h 142"/>
                  <a:gd name="T42" fmla="*/ 23 w 211"/>
                  <a:gd name="T43" fmla="*/ 65 h 142"/>
                  <a:gd name="T44" fmla="*/ 32 w 211"/>
                  <a:gd name="T45" fmla="*/ 68 h 142"/>
                  <a:gd name="T46" fmla="*/ 42 w 211"/>
                  <a:gd name="T47" fmla="*/ 71 h 142"/>
                  <a:gd name="T48" fmla="*/ 53 w 211"/>
                  <a:gd name="T49" fmla="*/ 71 h 142"/>
                  <a:gd name="T50" fmla="*/ 63 w 211"/>
                  <a:gd name="T51" fmla="*/ 71 h 142"/>
                  <a:gd name="T52" fmla="*/ 73 w 211"/>
                  <a:gd name="T53" fmla="*/ 68 h 142"/>
                  <a:gd name="T54" fmla="*/ 82 w 211"/>
                  <a:gd name="T55" fmla="*/ 65 h 142"/>
                  <a:gd name="T56" fmla="*/ 90 w 211"/>
                  <a:gd name="T57" fmla="*/ 60 h 142"/>
                  <a:gd name="T58" fmla="*/ 96 w 211"/>
                  <a:gd name="T59" fmla="*/ 55 h 142"/>
                  <a:gd name="T60" fmla="*/ 102 w 211"/>
                  <a:gd name="T61" fmla="*/ 49 h 142"/>
                  <a:gd name="T62" fmla="*/ 104 w 211"/>
                  <a:gd name="T63" fmla="*/ 43 h 142"/>
                  <a:gd name="T64" fmla="*/ 106 w 211"/>
                  <a:gd name="T65" fmla="*/ 36 h 1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1"/>
                  <a:gd name="T100" fmla="*/ 0 h 142"/>
                  <a:gd name="T101" fmla="*/ 211 w 211"/>
                  <a:gd name="T102" fmla="*/ 142 h 1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1" h="142">
                    <a:moveTo>
                      <a:pt x="211" y="72"/>
                    </a:moveTo>
                    <a:lnTo>
                      <a:pt x="208" y="58"/>
                    </a:lnTo>
                    <a:lnTo>
                      <a:pt x="203" y="44"/>
                    </a:lnTo>
                    <a:lnTo>
                      <a:pt x="192" y="31"/>
                    </a:lnTo>
                    <a:lnTo>
                      <a:pt x="179" y="21"/>
                    </a:lnTo>
                    <a:lnTo>
                      <a:pt x="164" y="13"/>
                    </a:lnTo>
                    <a:lnTo>
                      <a:pt x="146" y="6"/>
                    </a:lnTo>
                    <a:lnTo>
                      <a:pt x="126" y="2"/>
                    </a:lnTo>
                    <a:lnTo>
                      <a:pt x="105" y="0"/>
                    </a:lnTo>
                    <a:lnTo>
                      <a:pt x="84" y="2"/>
                    </a:lnTo>
                    <a:lnTo>
                      <a:pt x="64" y="6"/>
                    </a:lnTo>
                    <a:lnTo>
                      <a:pt x="46" y="13"/>
                    </a:lnTo>
                    <a:lnTo>
                      <a:pt x="31" y="21"/>
                    </a:lnTo>
                    <a:lnTo>
                      <a:pt x="18" y="31"/>
                    </a:lnTo>
                    <a:lnTo>
                      <a:pt x="8" y="44"/>
                    </a:lnTo>
                    <a:lnTo>
                      <a:pt x="2" y="58"/>
                    </a:lnTo>
                    <a:lnTo>
                      <a:pt x="0" y="72"/>
                    </a:lnTo>
                    <a:lnTo>
                      <a:pt x="2" y="86"/>
                    </a:lnTo>
                    <a:lnTo>
                      <a:pt x="8" y="99"/>
                    </a:lnTo>
                    <a:lnTo>
                      <a:pt x="18" y="111"/>
                    </a:lnTo>
                    <a:lnTo>
                      <a:pt x="31" y="121"/>
                    </a:lnTo>
                    <a:lnTo>
                      <a:pt x="46" y="130"/>
                    </a:lnTo>
                    <a:lnTo>
                      <a:pt x="64" y="136"/>
                    </a:lnTo>
                    <a:lnTo>
                      <a:pt x="84" y="141"/>
                    </a:lnTo>
                    <a:lnTo>
                      <a:pt x="105" y="142"/>
                    </a:lnTo>
                    <a:lnTo>
                      <a:pt x="126" y="141"/>
                    </a:lnTo>
                    <a:lnTo>
                      <a:pt x="146" y="136"/>
                    </a:lnTo>
                    <a:lnTo>
                      <a:pt x="164" y="130"/>
                    </a:lnTo>
                    <a:lnTo>
                      <a:pt x="179" y="121"/>
                    </a:lnTo>
                    <a:lnTo>
                      <a:pt x="192" y="111"/>
                    </a:lnTo>
                    <a:lnTo>
                      <a:pt x="203" y="99"/>
                    </a:lnTo>
                    <a:lnTo>
                      <a:pt x="208" y="86"/>
                    </a:lnTo>
                    <a:lnTo>
                      <a:pt x="211" y="72"/>
                    </a:lnTo>
                    <a:close/>
                  </a:path>
                </a:pathLst>
              </a:custGeom>
              <a:solidFill>
                <a:srgbClr val="FFB2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1" name="Freeform 507"/>
              <p:cNvSpPr>
                <a:spLocks/>
              </p:cNvSpPr>
              <p:nvPr/>
            </p:nvSpPr>
            <p:spPr bwMode="auto">
              <a:xfrm>
                <a:off x="3574" y="2184"/>
                <a:ext cx="71" cy="68"/>
              </a:xfrm>
              <a:custGeom>
                <a:avLst/>
                <a:gdLst>
                  <a:gd name="T0" fmla="*/ 3 w 143"/>
                  <a:gd name="T1" fmla="*/ 40 h 136"/>
                  <a:gd name="T2" fmla="*/ 0 w 143"/>
                  <a:gd name="T3" fmla="*/ 46 h 136"/>
                  <a:gd name="T4" fmla="*/ 3 w 143"/>
                  <a:gd name="T5" fmla="*/ 53 h 136"/>
                  <a:gd name="T6" fmla="*/ 9 w 143"/>
                  <a:gd name="T7" fmla="*/ 57 h 136"/>
                  <a:gd name="T8" fmla="*/ 17 w 143"/>
                  <a:gd name="T9" fmla="*/ 63 h 136"/>
                  <a:gd name="T10" fmla="*/ 24 w 143"/>
                  <a:gd name="T11" fmla="*/ 65 h 136"/>
                  <a:gd name="T12" fmla="*/ 33 w 143"/>
                  <a:gd name="T13" fmla="*/ 67 h 136"/>
                  <a:gd name="T14" fmla="*/ 38 w 143"/>
                  <a:gd name="T15" fmla="*/ 68 h 136"/>
                  <a:gd name="T16" fmla="*/ 41 w 143"/>
                  <a:gd name="T17" fmla="*/ 68 h 136"/>
                  <a:gd name="T18" fmla="*/ 46 w 143"/>
                  <a:gd name="T19" fmla="*/ 67 h 136"/>
                  <a:gd name="T20" fmla="*/ 53 w 143"/>
                  <a:gd name="T21" fmla="*/ 63 h 136"/>
                  <a:gd name="T22" fmla="*/ 60 w 143"/>
                  <a:gd name="T23" fmla="*/ 60 h 136"/>
                  <a:gd name="T24" fmla="*/ 65 w 143"/>
                  <a:gd name="T25" fmla="*/ 55 h 136"/>
                  <a:gd name="T26" fmla="*/ 67 w 143"/>
                  <a:gd name="T27" fmla="*/ 53 h 136"/>
                  <a:gd name="T28" fmla="*/ 62 w 143"/>
                  <a:gd name="T29" fmla="*/ 52 h 136"/>
                  <a:gd name="T30" fmla="*/ 56 w 143"/>
                  <a:gd name="T31" fmla="*/ 53 h 136"/>
                  <a:gd name="T32" fmla="*/ 47 w 143"/>
                  <a:gd name="T33" fmla="*/ 55 h 136"/>
                  <a:gd name="T34" fmla="*/ 41 w 143"/>
                  <a:gd name="T35" fmla="*/ 58 h 136"/>
                  <a:gd name="T36" fmla="*/ 56 w 143"/>
                  <a:gd name="T37" fmla="*/ 49 h 136"/>
                  <a:gd name="T38" fmla="*/ 26 w 143"/>
                  <a:gd name="T39" fmla="*/ 51 h 136"/>
                  <a:gd name="T40" fmla="*/ 46 w 143"/>
                  <a:gd name="T41" fmla="*/ 40 h 136"/>
                  <a:gd name="T42" fmla="*/ 71 w 143"/>
                  <a:gd name="T43" fmla="*/ 24 h 136"/>
                  <a:gd name="T44" fmla="*/ 49 w 143"/>
                  <a:gd name="T45" fmla="*/ 24 h 136"/>
                  <a:gd name="T46" fmla="*/ 53 w 143"/>
                  <a:gd name="T47" fmla="*/ 21 h 136"/>
                  <a:gd name="T48" fmla="*/ 37 w 143"/>
                  <a:gd name="T49" fmla="*/ 9 h 136"/>
                  <a:gd name="T50" fmla="*/ 42 w 143"/>
                  <a:gd name="T51" fmla="*/ 11 h 136"/>
                  <a:gd name="T52" fmla="*/ 51 w 143"/>
                  <a:gd name="T53" fmla="*/ 13 h 136"/>
                  <a:gd name="T54" fmla="*/ 58 w 143"/>
                  <a:gd name="T55" fmla="*/ 14 h 136"/>
                  <a:gd name="T56" fmla="*/ 64 w 143"/>
                  <a:gd name="T57" fmla="*/ 14 h 136"/>
                  <a:gd name="T58" fmla="*/ 67 w 143"/>
                  <a:gd name="T59" fmla="*/ 13 h 136"/>
                  <a:gd name="T60" fmla="*/ 61 w 143"/>
                  <a:gd name="T61" fmla="*/ 10 h 136"/>
                  <a:gd name="T62" fmla="*/ 54 w 143"/>
                  <a:gd name="T63" fmla="*/ 6 h 136"/>
                  <a:gd name="T64" fmla="*/ 45 w 143"/>
                  <a:gd name="T65" fmla="*/ 2 h 136"/>
                  <a:gd name="T66" fmla="*/ 41 w 143"/>
                  <a:gd name="T67" fmla="*/ 0 h 136"/>
                  <a:gd name="T68" fmla="*/ 37 w 143"/>
                  <a:gd name="T69" fmla="*/ 0 h 136"/>
                  <a:gd name="T70" fmla="*/ 33 w 143"/>
                  <a:gd name="T71" fmla="*/ 1 h 136"/>
                  <a:gd name="T72" fmla="*/ 27 w 143"/>
                  <a:gd name="T73" fmla="*/ 2 h 136"/>
                  <a:gd name="T74" fmla="*/ 18 w 143"/>
                  <a:gd name="T75" fmla="*/ 4 h 136"/>
                  <a:gd name="T76" fmla="*/ 11 w 143"/>
                  <a:gd name="T77" fmla="*/ 9 h 136"/>
                  <a:gd name="T78" fmla="*/ 5 w 143"/>
                  <a:gd name="T79" fmla="*/ 13 h 136"/>
                  <a:gd name="T80" fmla="*/ 1 w 143"/>
                  <a:gd name="T81" fmla="*/ 19 h 136"/>
                  <a:gd name="T82" fmla="*/ 2 w 143"/>
                  <a:gd name="T83" fmla="*/ 26 h 136"/>
                  <a:gd name="T84" fmla="*/ 8 w 143"/>
                  <a:gd name="T85" fmla="*/ 32 h 1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3"/>
                  <a:gd name="T130" fmla="*/ 0 h 136"/>
                  <a:gd name="T131" fmla="*/ 143 w 143"/>
                  <a:gd name="T132" fmla="*/ 136 h 1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3" h="136">
                    <a:moveTo>
                      <a:pt x="11" y="75"/>
                    </a:moveTo>
                    <a:lnTo>
                      <a:pt x="6" y="81"/>
                    </a:lnTo>
                    <a:lnTo>
                      <a:pt x="2" y="87"/>
                    </a:lnTo>
                    <a:lnTo>
                      <a:pt x="0" y="92"/>
                    </a:lnTo>
                    <a:lnTo>
                      <a:pt x="2" y="99"/>
                    </a:lnTo>
                    <a:lnTo>
                      <a:pt x="7" y="106"/>
                    </a:lnTo>
                    <a:lnTo>
                      <a:pt x="11" y="112"/>
                    </a:lnTo>
                    <a:lnTo>
                      <a:pt x="18" y="115"/>
                    </a:lnTo>
                    <a:lnTo>
                      <a:pt x="26" y="121"/>
                    </a:lnTo>
                    <a:lnTo>
                      <a:pt x="34" y="126"/>
                    </a:lnTo>
                    <a:lnTo>
                      <a:pt x="41" y="128"/>
                    </a:lnTo>
                    <a:lnTo>
                      <a:pt x="48" y="129"/>
                    </a:lnTo>
                    <a:lnTo>
                      <a:pt x="60" y="132"/>
                    </a:lnTo>
                    <a:lnTo>
                      <a:pt x="66" y="133"/>
                    </a:lnTo>
                    <a:lnTo>
                      <a:pt x="71" y="135"/>
                    </a:lnTo>
                    <a:lnTo>
                      <a:pt x="76" y="136"/>
                    </a:lnTo>
                    <a:lnTo>
                      <a:pt x="79" y="136"/>
                    </a:lnTo>
                    <a:lnTo>
                      <a:pt x="83" y="136"/>
                    </a:lnTo>
                    <a:lnTo>
                      <a:pt x="87" y="136"/>
                    </a:lnTo>
                    <a:lnTo>
                      <a:pt x="92" y="134"/>
                    </a:lnTo>
                    <a:lnTo>
                      <a:pt x="97" y="132"/>
                    </a:lnTo>
                    <a:lnTo>
                      <a:pt x="106" y="127"/>
                    </a:lnTo>
                    <a:lnTo>
                      <a:pt x="113" y="123"/>
                    </a:lnTo>
                    <a:lnTo>
                      <a:pt x="120" y="120"/>
                    </a:lnTo>
                    <a:lnTo>
                      <a:pt x="125" y="115"/>
                    </a:lnTo>
                    <a:lnTo>
                      <a:pt x="131" y="111"/>
                    </a:lnTo>
                    <a:lnTo>
                      <a:pt x="135" y="109"/>
                    </a:lnTo>
                    <a:lnTo>
                      <a:pt x="135" y="107"/>
                    </a:lnTo>
                    <a:lnTo>
                      <a:pt x="130" y="106"/>
                    </a:lnTo>
                    <a:lnTo>
                      <a:pt x="124" y="105"/>
                    </a:lnTo>
                    <a:lnTo>
                      <a:pt x="119" y="105"/>
                    </a:lnTo>
                    <a:lnTo>
                      <a:pt x="113" y="107"/>
                    </a:lnTo>
                    <a:lnTo>
                      <a:pt x="104" y="109"/>
                    </a:lnTo>
                    <a:lnTo>
                      <a:pt x="94" y="111"/>
                    </a:lnTo>
                    <a:lnTo>
                      <a:pt x="87" y="114"/>
                    </a:lnTo>
                    <a:lnTo>
                      <a:pt x="82" y="117"/>
                    </a:lnTo>
                    <a:lnTo>
                      <a:pt x="76" y="118"/>
                    </a:lnTo>
                    <a:lnTo>
                      <a:pt x="113" y="98"/>
                    </a:lnTo>
                    <a:lnTo>
                      <a:pt x="106" y="92"/>
                    </a:lnTo>
                    <a:lnTo>
                      <a:pt x="53" y="102"/>
                    </a:lnTo>
                    <a:lnTo>
                      <a:pt x="97" y="87"/>
                    </a:lnTo>
                    <a:lnTo>
                      <a:pt x="93" y="81"/>
                    </a:lnTo>
                    <a:lnTo>
                      <a:pt x="142" y="87"/>
                    </a:lnTo>
                    <a:lnTo>
                      <a:pt x="143" y="48"/>
                    </a:lnTo>
                    <a:lnTo>
                      <a:pt x="97" y="54"/>
                    </a:lnTo>
                    <a:lnTo>
                      <a:pt x="99" y="49"/>
                    </a:lnTo>
                    <a:lnTo>
                      <a:pt x="53" y="35"/>
                    </a:lnTo>
                    <a:lnTo>
                      <a:pt x="107" y="43"/>
                    </a:lnTo>
                    <a:lnTo>
                      <a:pt x="114" y="37"/>
                    </a:lnTo>
                    <a:lnTo>
                      <a:pt x="74" y="19"/>
                    </a:lnTo>
                    <a:lnTo>
                      <a:pt x="79" y="20"/>
                    </a:lnTo>
                    <a:lnTo>
                      <a:pt x="85" y="22"/>
                    </a:lnTo>
                    <a:lnTo>
                      <a:pt x="92" y="25"/>
                    </a:lnTo>
                    <a:lnTo>
                      <a:pt x="102" y="27"/>
                    </a:lnTo>
                    <a:lnTo>
                      <a:pt x="112" y="28"/>
                    </a:lnTo>
                    <a:lnTo>
                      <a:pt x="117" y="29"/>
                    </a:lnTo>
                    <a:lnTo>
                      <a:pt x="123" y="30"/>
                    </a:lnTo>
                    <a:lnTo>
                      <a:pt x="129" y="29"/>
                    </a:lnTo>
                    <a:lnTo>
                      <a:pt x="134" y="27"/>
                    </a:lnTo>
                    <a:lnTo>
                      <a:pt x="134" y="26"/>
                    </a:lnTo>
                    <a:lnTo>
                      <a:pt x="130" y="23"/>
                    </a:lnTo>
                    <a:lnTo>
                      <a:pt x="123" y="20"/>
                    </a:lnTo>
                    <a:lnTo>
                      <a:pt x="116" y="15"/>
                    </a:lnTo>
                    <a:lnTo>
                      <a:pt x="109" y="12"/>
                    </a:lnTo>
                    <a:lnTo>
                      <a:pt x="101" y="7"/>
                    </a:lnTo>
                    <a:lnTo>
                      <a:pt x="91" y="4"/>
                    </a:lnTo>
                    <a:lnTo>
                      <a:pt x="86" y="2"/>
                    </a:lnTo>
                    <a:lnTo>
                      <a:pt x="82" y="0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6" y="2"/>
                    </a:lnTo>
                    <a:lnTo>
                      <a:pt x="60" y="4"/>
                    </a:lnTo>
                    <a:lnTo>
                      <a:pt x="54" y="5"/>
                    </a:lnTo>
                    <a:lnTo>
                      <a:pt x="44" y="7"/>
                    </a:lnTo>
                    <a:lnTo>
                      <a:pt x="37" y="8"/>
                    </a:lnTo>
                    <a:lnTo>
                      <a:pt x="30" y="12"/>
                    </a:lnTo>
                    <a:lnTo>
                      <a:pt x="23" y="17"/>
                    </a:lnTo>
                    <a:lnTo>
                      <a:pt x="16" y="22"/>
                    </a:lnTo>
                    <a:lnTo>
                      <a:pt x="10" y="27"/>
                    </a:lnTo>
                    <a:lnTo>
                      <a:pt x="7" y="31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5" y="52"/>
                    </a:lnTo>
                    <a:lnTo>
                      <a:pt x="9" y="58"/>
                    </a:lnTo>
                    <a:lnTo>
                      <a:pt x="16" y="64"/>
                    </a:lnTo>
                    <a:lnTo>
                      <a:pt x="11" y="75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2" name="Freeform 508"/>
              <p:cNvSpPr>
                <a:spLocks/>
              </p:cNvSpPr>
              <p:nvPr/>
            </p:nvSpPr>
            <p:spPr bwMode="auto">
              <a:xfrm>
                <a:off x="3591" y="2223"/>
                <a:ext cx="22" cy="8"/>
              </a:xfrm>
              <a:custGeom>
                <a:avLst/>
                <a:gdLst>
                  <a:gd name="T0" fmla="*/ 1 w 44"/>
                  <a:gd name="T1" fmla="*/ 8 h 15"/>
                  <a:gd name="T2" fmla="*/ 0 w 44"/>
                  <a:gd name="T3" fmla="*/ 1 h 15"/>
                  <a:gd name="T4" fmla="*/ 22 w 44"/>
                  <a:gd name="T5" fmla="*/ 0 h 15"/>
                  <a:gd name="T6" fmla="*/ 1 w 44"/>
                  <a:gd name="T7" fmla="*/ 8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15"/>
                  <a:gd name="T14" fmla="*/ 44 w 4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15">
                    <a:moveTo>
                      <a:pt x="2" y="15"/>
                    </a:moveTo>
                    <a:lnTo>
                      <a:pt x="0" y="1"/>
                    </a:lnTo>
                    <a:lnTo>
                      <a:pt x="44" y="0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F2CC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3" name="Freeform 509"/>
              <p:cNvSpPr>
                <a:spLocks/>
              </p:cNvSpPr>
              <p:nvPr/>
            </p:nvSpPr>
            <p:spPr bwMode="auto">
              <a:xfrm>
                <a:off x="3589" y="2207"/>
                <a:ext cx="24" cy="6"/>
              </a:xfrm>
              <a:custGeom>
                <a:avLst/>
                <a:gdLst>
                  <a:gd name="T0" fmla="*/ 0 w 48"/>
                  <a:gd name="T1" fmla="*/ 6 h 13"/>
                  <a:gd name="T2" fmla="*/ 4 w 48"/>
                  <a:gd name="T3" fmla="*/ 0 h 13"/>
                  <a:gd name="T4" fmla="*/ 24 w 48"/>
                  <a:gd name="T5" fmla="*/ 5 h 13"/>
                  <a:gd name="T6" fmla="*/ 0 w 48"/>
                  <a:gd name="T7" fmla="*/ 6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13"/>
                  <a:gd name="T14" fmla="*/ 48 w 48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13">
                    <a:moveTo>
                      <a:pt x="0" y="13"/>
                    </a:moveTo>
                    <a:lnTo>
                      <a:pt x="8" y="0"/>
                    </a:lnTo>
                    <a:lnTo>
                      <a:pt x="48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2CC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81108" name="Text Box 532"/>
          <p:cNvSpPr txBox="1">
            <a:spLocks noChangeArrowheads="1"/>
          </p:cNvSpPr>
          <p:nvPr/>
        </p:nvSpPr>
        <p:spPr bwMode="auto">
          <a:xfrm rot="21424608">
            <a:off x="1371600" y="1327089"/>
            <a:ext cx="6400800" cy="7461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600" b="1" dirty="0">
                <a:solidFill>
                  <a:schemeClr val="hlink"/>
                </a:solidFill>
                <a:latin typeface="+mj-lt"/>
              </a:rPr>
              <a:t>Accounting Lost &amp; Found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1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Component Issue/Backflush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eB-WO-BC-090</a:t>
            </a:r>
          </a:p>
        </p:txBody>
      </p:sp>
      <p:sp>
        <p:nvSpPr>
          <p:cNvPr id="11267" name="AutoShape 109"/>
          <p:cNvSpPr>
            <a:spLocks noChangeArrowheads="1"/>
          </p:cNvSpPr>
          <p:nvPr/>
        </p:nvSpPr>
        <p:spPr bwMode="auto">
          <a:xfrm>
            <a:off x="1181100" y="2219438"/>
            <a:ext cx="1712913" cy="749141"/>
          </a:xfrm>
          <a:prstGeom prst="wedgeRoundRectCallout">
            <a:avLst>
              <a:gd name="adj1" fmla="val -7593"/>
              <a:gd name="adj2" fmla="val 75880"/>
              <a:gd name="adj3" fmla="val 16667"/>
            </a:avLst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 anchor="ctr">
            <a:spAutoFit/>
          </a:bodyPr>
          <a:lstStyle/>
          <a:p>
            <a:pPr eaLnBrk="0" hangingPunct="0"/>
            <a:r>
              <a:rPr lang="en-US" sz="1600" b="1" dirty="0">
                <a:latin typeface="+mj-lt"/>
              </a:rPr>
              <a:t>Issue those components!</a:t>
            </a:r>
          </a:p>
        </p:txBody>
      </p:sp>
      <p:grpSp>
        <p:nvGrpSpPr>
          <p:cNvPr id="11269" name="Group 178"/>
          <p:cNvGrpSpPr>
            <a:grpSpLocks/>
          </p:cNvGrpSpPr>
          <p:nvPr/>
        </p:nvGrpSpPr>
        <p:grpSpPr bwMode="auto">
          <a:xfrm>
            <a:off x="3725863" y="1319325"/>
            <a:ext cx="1670050" cy="1670050"/>
            <a:chOff x="242" y="2882"/>
            <a:chExt cx="1052" cy="1052"/>
          </a:xfrm>
        </p:grpSpPr>
        <p:sp>
          <p:nvSpPr>
            <p:cNvPr id="11309" name="Freeform 124"/>
            <p:cNvSpPr>
              <a:spLocks/>
            </p:cNvSpPr>
            <p:nvPr/>
          </p:nvSpPr>
          <p:spPr bwMode="auto">
            <a:xfrm>
              <a:off x="242" y="2882"/>
              <a:ext cx="1052" cy="1052"/>
            </a:xfrm>
            <a:custGeom>
              <a:avLst/>
              <a:gdLst>
                <a:gd name="T0" fmla="*/ 0 w 1052"/>
                <a:gd name="T1" fmla="*/ 554 h 1052"/>
                <a:gd name="T2" fmla="*/ 10 w 1052"/>
                <a:gd name="T3" fmla="*/ 632 h 1052"/>
                <a:gd name="T4" fmla="*/ 32 w 1052"/>
                <a:gd name="T5" fmla="*/ 706 h 1052"/>
                <a:gd name="T6" fmla="*/ 64 w 1052"/>
                <a:gd name="T7" fmla="*/ 776 h 1052"/>
                <a:gd name="T8" fmla="*/ 104 w 1052"/>
                <a:gd name="T9" fmla="*/ 840 h 1052"/>
                <a:gd name="T10" fmla="*/ 154 w 1052"/>
                <a:gd name="T11" fmla="*/ 898 h 1052"/>
                <a:gd name="T12" fmla="*/ 212 w 1052"/>
                <a:gd name="T13" fmla="*/ 948 h 1052"/>
                <a:gd name="T14" fmla="*/ 276 w 1052"/>
                <a:gd name="T15" fmla="*/ 988 h 1052"/>
                <a:gd name="T16" fmla="*/ 346 w 1052"/>
                <a:gd name="T17" fmla="*/ 1020 h 1052"/>
                <a:gd name="T18" fmla="*/ 420 w 1052"/>
                <a:gd name="T19" fmla="*/ 1042 h 1052"/>
                <a:gd name="T20" fmla="*/ 498 w 1052"/>
                <a:gd name="T21" fmla="*/ 1052 h 1052"/>
                <a:gd name="T22" fmla="*/ 554 w 1052"/>
                <a:gd name="T23" fmla="*/ 1052 h 1052"/>
                <a:gd name="T24" fmla="*/ 632 w 1052"/>
                <a:gd name="T25" fmla="*/ 1042 h 1052"/>
                <a:gd name="T26" fmla="*/ 706 w 1052"/>
                <a:gd name="T27" fmla="*/ 1020 h 1052"/>
                <a:gd name="T28" fmla="*/ 776 w 1052"/>
                <a:gd name="T29" fmla="*/ 988 h 1052"/>
                <a:gd name="T30" fmla="*/ 840 w 1052"/>
                <a:gd name="T31" fmla="*/ 948 h 1052"/>
                <a:gd name="T32" fmla="*/ 898 w 1052"/>
                <a:gd name="T33" fmla="*/ 898 h 1052"/>
                <a:gd name="T34" fmla="*/ 948 w 1052"/>
                <a:gd name="T35" fmla="*/ 840 h 1052"/>
                <a:gd name="T36" fmla="*/ 988 w 1052"/>
                <a:gd name="T37" fmla="*/ 776 h 1052"/>
                <a:gd name="T38" fmla="*/ 1020 w 1052"/>
                <a:gd name="T39" fmla="*/ 706 h 1052"/>
                <a:gd name="T40" fmla="*/ 1042 w 1052"/>
                <a:gd name="T41" fmla="*/ 632 h 1052"/>
                <a:gd name="T42" fmla="*/ 1052 w 1052"/>
                <a:gd name="T43" fmla="*/ 554 h 1052"/>
                <a:gd name="T44" fmla="*/ 1052 w 1052"/>
                <a:gd name="T45" fmla="*/ 498 h 1052"/>
                <a:gd name="T46" fmla="*/ 1042 w 1052"/>
                <a:gd name="T47" fmla="*/ 420 h 1052"/>
                <a:gd name="T48" fmla="*/ 1020 w 1052"/>
                <a:gd name="T49" fmla="*/ 346 h 1052"/>
                <a:gd name="T50" fmla="*/ 988 w 1052"/>
                <a:gd name="T51" fmla="*/ 276 h 1052"/>
                <a:gd name="T52" fmla="*/ 948 w 1052"/>
                <a:gd name="T53" fmla="*/ 212 h 1052"/>
                <a:gd name="T54" fmla="*/ 898 w 1052"/>
                <a:gd name="T55" fmla="*/ 154 h 1052"/>
                <a:gd name="T56" fmla="*/ 840 w 1052"/>
                <a:gd name="T57" fmla="*/ 104 h 1052"/>
                <a:gd name="T58" fmla="*/ 776 w 1052"/>
                <a:gd name="T59" fmla="*/ 64 h 1052"/>
                <a:gd name="T60" fmla="*/ 706 w 1052"/>
                <a:gd name="T61" fmla="*/ 32 h 1052"/>
                <a:gd name="T62" fmla="*/ 632 w 1052"/>
                <a:gd name="T63" fmla="*/ 10 h 1052"/>
                <a:gd name="T64" fmla="*/ 554 w 1052"/>
                <a:gd name="T65" fmla="*/ 0 h 1052"/>
                <a:gd name="T66" fmla="*/ 498 w 1052"/>
                <a:gd name="T67" fmla="*/ 0 h 1052"/>
                <a:gd name="T68" fmla="*/ 420 w 1052"/>
                <a:gd name="T69" fmla="*/ 10 h 1052"/>
                <a:gd name="T70" fmla="*/ 346 w 1052"/>
                <a:gd name="T71" fmla="*/ 32 h 1052"/>
                <a:gd name="T72" fmla="*/ 276 w 1052"/>
                <a:gd name="T73" fmla="*/ 64 h 1052"/>
                <a:gd name="T74" fmla="*/ 212 w 1052"/>
                <a:gd name="T75" fmla="*/ 104 h 1052"/>
                <a:gd name="T76" fmla="*/ 154 w 1052"/>
                <a:gd name="T77" fmla="*/ 154 h 1052"/>
                <a:gd name="T78" fmla="*/ 104 w 1052"/>
                <a:gd name="T79" fmla="*/ 212 h 1052"/>
                <a:gd name="T80" fmla="*/ 64 w 1052"/>
                <a:gd name="T81" fmla="*/ 276 h 1052"/>
                <a:gd name="T82" fmla="*/ 32 w 1052"/>
                <a:gd name="T83" fmla="*/ 346 h 1052"/>
                <a:gd name="T84" fmla="*/ 10 w 1052"/>
                <a:gd name="T85" fmla="*/ 420 h 1052"/>
                <a:gd name="T86" fmla="*/ 0 w 1052"/>
                <a:gd name="T87" fmla="*/ 498 h 10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052"/>
                <a:gd name="T133" fmla="*/ 0 h 1052"/>
                <a:gd name="T134" fmla="*/ 1052 w 1052"/>
                <a:gd name="T135" fmla="*/ 1052 h 10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052" h="1052">
                  <a:moveTo>
                    <a:pt x="0" y="526"/>
                  </a:moveTo>
                  <a:lnTo>
                    <a:pt x="0" y="526"/>
                  </a:lnTo>
                  <a:lnTo>
                    <a:pt x="0" y="554"/>
                  </a:lnTo>
                  <a:lnTo>
                    <a:pt x="2" y="580"/>
                  </a:lnTo>
                  <a:lnTo>
                    <a:pt x="6" y="606"/>
                  </a:lnTo>
                  <a:lnTo>
                    <a:pt x="10" y="632"/>
                  </a:lnTo>
                  <a:lnTo>
                    <a:pt x="16" y="658"/>
                  </a:lnTo>
                  <a:lnTo>
                    <a:pt x="24" y="682"/>
                  </a:lnTo>
                  <a:lnTo>
                    <a:pt x="32" y="706"/>
                  </a:lnTo>
                  <a:lnTo>
                    <a:pt x="42" y="730"/>
                  </a:lnTo>
                  <a:lnTo>
                    <a:pt x="52" y="754"/>
                  </a:lnTo>
                  <a:lnTo>
                    <a:pt x="64" y="776"/>
                  </a:lnTo>
                  <a:lnTo>
                    <a:pt x="76" y="798"/>
                  </a:lnTo>
                  <a:lnTo>
                    <a:pt x="90" y="820"/>
                  </a:lnTo>
                  <a:lnTo>
                    <a:pt x="104" y="840"/>
                  </a:lnTo>
                  <a:lnTo>
                    <a:pt x="120" y="860"/>
                  </a:lnTo>
                  <a:lnTo>
                    <a:pt x="136" y="880"/>
                  </a:lnTo>
                  <a:lnTo>
                    <a:pt x="154" y="898"/>
                  </a:lnTo>
                  <a:lnTo>
                    <a:pt x="172" y="916"/>
                  </a:lnTo>
                  <a:lnTo>
                    <a:pt x="192" y="932"/>
                  </a:lnTo>
                  <a:lnTo>
                    <a:pt x="212" y="948"/>
                  </a:lnTo>
                  <a:lnTo>
                    <a:pt x="232" y="962"/>
                  </a:lnTo>
                  <a:lnTo>
                    <a:pt x="254" y="976"/>
                  </a:lnTo>
                  <a:lnTo>
                    <a:pt x="276" y="988"/>
                  </a:lnTo>
                  <a:lnTo>
                    <a:pt x="298" y="1000"/>
                  </a:lnTo>
                  <a:lnTo>
                    <a:pt x="322" y="1010"/>
                  </a:lnTo>
                  <a:lnTo>
                    <a:pt x="346" y="1020"/>
                  </a:lnTo>
                  <a:lnTo>
                    <a:pt x="370" y="1028"/>
                  </a:lnTo>
                  <a:lnTo>
                    <a:pt x="394" y="1036"/>
                  </a:lnTo>
                  <a:lnTo>
                    <a:pt x="420" y="1042"/>
                  </a:lnTo>
                  <a:lnTo>
                    <a:pt x="446" y="1046"/>
                  </a:lnTo>
                  <a:lnTo>
                    <a:pt x="472" y="1050"/>
                  </a:lnTo>
                  <a:lnTo>
                    <a:pt x="498" y="1052"/>
                  </a:lnTo>
                  <a:lnTo>
                    <a:pt x="526" y="1052"/>
                  </a:lnTo>
                  <a:lnTo>
                    <a:pt x="554" y="1052"/>
                  </a:lnTo>
                  <a:lnTo>
                    <a:pt x="580" y="1050"/>
                  </a:lnTo>
                  <a:lnTo>
                    <a:pt x="606" y="1046"/>
                  </a:lnTo>
                  <a:lnTo>
                    <a:pt x="632" y="1042"/>
                  </a:lnTo>
                  <a:lnTo>
                    <a:pt x="658" y="1036"/>
                  </a:lnTo>
                  <a:lnTo>
                    <a:pt x="682" y="1028"/>
                  </a:lnTo>
                  <a:lnTo>
                    <a:pt x="706" y="1020"/>
                  </a:lnTo>
                  <a:lnTo>
                    <a:pt x="730" y="1010"/>
                  </a:lnTo>
                  <a:lnTo>
                    <a:pt x="754" y="1000"/>
                  </a:lnTo>
                  <a:lnTo>
                    <a:pt x="776" y="988"/>
                  </a:lnTo>
                  <a:lnTo>
                    <a:pt x="798" y="976"/>
                  </a:lnTo>
                  <a:lnTo>
                    <a:pt x="820" y="962"/>
                  </a:lnTo>
                  <a:lnTo>
                    <a:pt x="840" y="948"/>
                  </a:lnTo>
                  <a:lnTo>
                    <a:pt x="860" y="932"/>
                  </a:lnTo>
                  <a:lnTo>
                    <a:pt x="880" y="916"/>
                  </a:lnTo>
                  <a:lnTo>
                    <a:pt x="898" y="898"/>
                  </a:lnTo>
                  <a:lnTo>
                    <a:pt x="916" y="880"/>
                  </a:lnTo>
                  <a:lnTo>
                    <a:pt x="932" y="860"/>
                  </a:lnTo>
                  <a:lnTo>
                    <a:pt x="948" y="840"/>
                  </a:lnTo>
                  <a:lnTo>
                    <a:pt x="962" y="820"/>
                  </a:lnTo>
                  <a:lnTo>
                    <a:pt x="976" y="798"/>
                  </a:lnTo>
                  <a:lnTo>
                    <a:pt x="988" y="776"/>
                  </a:lnTo>
                  <a:lnTo>
                    <a:pt x="1000" y="754"/>
                  </a:lnTo>
                  <a:lnTo>
                    <a:pt x="1010" y="730"/>
                  </a:lnTo>
                  <a:lnTo>
                    <a:pt x="1020" y="706"/>
                  </a:lnTo>
                  <a:lnTo>
                    <a:pt x="1028" y="682"/>
                  </a:lnTo>
                  <a:lnTo>
                    <a:pt x="1036" y="658"/>
                  </a:lnTo>
                  <a:lnTo>
                    <a:pt x="1042" y="632"/>
                  </a:lnTo>
                  <a:lnTo>
                    <a:pt x="1046" y="606"/>
                  </a:lnTo>
                  <a:lnTo>
                    <a:pt x="1050" y="580"/>
                  </a:lnTo>
                  <a:lnTo>
                    <a:pt x="1052" y="554"/>
                  </a:lnTo>
                  <a:lnTo>
                    <a:pt x="1052" y="526"/>
                  </a:lnTo>
                  <a:lnTo>
                    <a:pt x="1052" y="498"/>
                  </a:lnTo>
                  <a:lnTo>
                    <a:pt x="1050" y="472"/>
                  </a:lnTo>
                  <a:lnTo>
                    <a:pt x="1046" y="446"/>
                  </a:lnTo>
                  <a:lnTo>
                    <a:pt x="1042" y="420"/>
                  </a:lnTo>
                  <a:lnTo>
                    <a:pt x="1036" y="394"/>
                  </a:lnTo>
                  <a:lnTo>
                    <a:pt x="1028" y="370"/>
                  </a:lnTo>
                  <a:lnTo>
                    <a:pt x="1020" y="346"/>
                  </a:lnTo>
                  <a:lnTo>
                    <a:pt x="1010" y="322"/>
                  </a:lnTo>
                  <a:lnTo>
                    <a:pt x="1000" y="298"/>
                  </a:lnTo>
                  <a:lnTo>
                    <a:pt x="988" y="276"/>
                  </a:lnTo>
                  <a:lnTo>
                    <a:pt x="976" y="254"/>
                  </a:lnTo>
                  <a:lnTo>
                    <a:pt x="962" y="232"/>
                  </a:lnTo>
                  <a:lnTo>
                    <a:pt x="948" y="212"/>
                  </a:lnTo>
                  <a:lnTo>
                    <a:pt x="932" y="192"/>
                  </a:lnTo>
                  <a:lnTo>
                    <a:pt x="916" y="172"/>
                  </a:lnTo>
                  <a:lnTo>
                    <a:pt x="898" y="154"/>
                  </a:lnTo>
                  <a:lnTo>
                    <a:pt x="880" y="136"/>
                  </a:lnTo>
                  <a:lnTo>
                    <a:pt x="860" y="120"/>
                  </a:lnTo>
                  <a:lnTo>
                    <a:pt x="840" y="104"/>
                  </a:lnTo>
                  <a:lnTo>
                    <a:pt x="820" y="90"/>
                  </a:lnTo>
                  <a:lnTo>
                    <a:pt x="798" y="76"/>
                  </a:lnTo>
                  <a:lnTo>
                    <a:pt x="776" y="64"/>
                  </a:lnTo>
                  <a:lnTo>
                    <a:pt x="754" y="52"/>
                  </a:lnTo>
                  <a:lnTo>
                    <a:pt x="730" y="42"/>
                  </a:lnTo>
                  <a:lnTo>
                    <a:pt x="706" y="32"/>
                  </a:lnTo>
                  <a:lnTo>
                    <a:pt x="682" y="24"/>
                  </a:lnTo>
                  <a:lnTo>
                    <a:pt x="658" y="16"/>
                  </a:lnTo>
                  <a:lnTo>
                    <a:pt x="632" y="10"/>
                  </a:lnTo>
                  <a:lnTo>
                    <a:pt x="606" y="6"/>
                  </a:lnTo>
                  <a:lnTo>
                    <a:pt x="580" y="2"/>
                  </a:lnTo>
                  <a:lnTo>
                    <a:pt x="554" y="0"/>
                  </a:lnTo>
                  <a:lnTo>
                    <a:pt x="526" y="0"/>
                  </a:lnTo>
                  <a:lnTo>
                    <a:pt x="498" y="0"/>
                  </a:lnTo>
                  <a:lnTo>
                    <a:pt x="472" y="2"/>
                  </a:lnTo>
                  <a:lnTo>
                    <a:pt x="446" y="6"/>
                  </a:lnTo>
                  <a:lnTo>
                    <a:pt x="420" y="10"/>
                  </a:lnTo>
                  <a:lnTo>
                    <a:pt x="394" y="16"/>
                  </a:lnTo>
                  <a:lnTo>
                    <a:pt x="370" y="24"/>
                  </a:lnTo>
                  <a:lnTo>
                    <a:pt x="346" y="32"/>
                  </a:lnTo>
                  <a:lnTo>
                    <a:pt x="322" y="42"/>
                  </a:lnTo>
                  <a:lnTo>
                    <a:pt x="298" y="52"/>
                  </a:lnTo>
                  <a:lnTo>
                    <a:pt x="276" y="64"/>
                  </a:lnTo>
                  <a:lnTo>
                    <a:pt x="254" y="76"/>
                  </a:lnTo>
                  <a:lnTo>
                    <a:pt x="232" y="90"/>
                  </a:lnTo>
                  <a:lnTo>
                    <a:pt x="212" y="104"/>
                  </a:lnTo>
                  <a:lnTo>
                    <a:pt x="192" y="120"/>
                  </a:lnTo>
                  <a:lnTo>
                    <a:pt x="172" y="136"/>
                  </a:lnTo>
                  <a:lnTo>
                    <a:pt x="154" y="154"/>
                  </a:lnTo>
                  <a:lnTo>
                    <a:pt x="136" y="172"/>
                  </a:lnTo>
                  <a:lnTo>
                    <a:pt x="120" y="192"/>
                  </a:lnTo>
                  <a:lnTo>
                    <a:pt x="104" y="212"/>
                  </a:lnTo>
                  <a:lnTo>
                    <a:pt x="90" y="232"/>
                  </a:lnTo>
                  <a:lnTo>
                    <a:pt x="76" y="254"/>
                  </a:lnTo>
                  <a:lnTo>
                    <a:pt x="64" y="276"/>
                  </a:lnTo>
                  <a:lnTo>
                    <a:pt x="52" y="298"/>
                  </a:lnTo>
                  <a:lnTo>
                    <a:pt x="42" y="322"/>
                  </a:lnTo>
                  <a:lnTo>
                    <a:pt x="32" y="346"/>
                  </a:lnTo>
                  <a:lnTo>
                    <a:pt x="24" y="370"/>
                  </a:lnTo>
                  <a:lnTo>
                    <a:pt x="16" y="394"/>
                  </a:lnTo>
                  <a:lnTo>
                    <a:pt x="10" y="420"/>
                  </a:lnTo>
                  <a:lnTo>
                    <a:pt x="6" y="446"/>
                  </a:lnTo>
                  <a:lnTo>
                    <a:pt x="2" y="472"/>
                  </a:lnTo>
                  <a:lnTo>
                    <a:pt x="0" y="498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0" name="Freeform 125"/>
            <p:cNvSpPr>
              <a:spLocks/>
            </p:cNvSpPr>
            <p:nvPr/>
          </p:nvSpPr>
          <p:spPr bwMode="auto">
            <a:xfrm>
              <a:off x="264" y="2904"/>
              <a:ext cx="1008" cy="1008"/>
            </a:xfrm>
            <a:custGeom>
              <a:avLst/>
              <a:gdLst>
                <a:gd name="T0" fmla="*/ 1008 w 1008"/>
                <a:gd name="T1" fmla="*/ 504 h 1008"/>
                <a:gd name="T2" fmla="*/ 1006 w 1008"/>
                <a:gd name="T3" fmla="*/ 452 h 1008"/>
                <a:gd name="T4" fmla="*/ 998 w 1008"/>
                <a:gd name="T5" fmla="*/ 402 h 1008"/>
                <a:gd name="T6" fmla="*/ 986 w 1008"/>
                <a:gd name="T7" fmla="*/ 354 h 1008"/>
                <a:gd name="T8" fmla="*/ 968 w 1008"/>
                <a:gd name="T9" fmla="*/ 308 h 1008"/>
                <a:gd name="T10" fmla="*/ 922 w 1008"/>
                <a:gd name="T11" fmla="*/ 222 h 1008"/>
                <a:gd name="T12" fmla="*/ 860 w 1008"/>
                <a:gd name="T13" fmla="*/ 148 h 1008"/>
                <a:gd name="T14" fmla="*/ 786 w 1008"/>
                <a:gd name="T15" fmla="*/ 86 h 1008"/>
                <a:gd name="T16" fmla="*/ 700 w 1008"/>
                <a:gd name="T17" fmla="*/ 40 h 1008"/>
                <a:gd name="T18" fmla="*/ 654 w 1008"/>
                <a:gd name="T19" fmla="*/ 22 h 1008"/>
                <a:gd name="T20" fmla="*/ 606 w 1008"/>
                <a:gd name="T21" fmla="*/ 10 h 1008"/>
                <a:gd name="T22" fmla="*/ 556 w 1008"/>
                <a:gd name="T23" fmla="*/ 2 h 1008"/>
                <a:gd name="T24" fmla="*/ 504 w 1008"/>
                <a:gd name="T25" fmla="*/ 0 h 1008"/>
                <a:gd name="T26" fmla="*/ 478 w 1008"/>
                <a:gd name="T27" fmla="*/ 0 h 1008"/>
                <a:gd name="T28" fmla="*/ 428 w 1008"/>
                <a:gd name="T29" fmla="*/ 6 h 1008"/>
                <a:gd name="T30" fmla="*/ 378 w 1008"/>
                <a:gd name="T31" fmla="*/ 16 h 1008"/>
                <a:gd name="T32" fmla="*/ 330 w 1008"/>
                <a:gd name="T33" fmla="*/ 30 h 1008"/>
                <a:gd name="T34" fmla="*/ 264 w 1008"/>
                <a:gd name="T35" fmla="*/ 60 h 1008"/>
                <a:gd name="T36" fmla="*/ 184 w 1008"/>
                <a:gd name="T37" fmla="*/ 116 h 1008"/>
                <a:gd name="T38" fmla="*/ 116 w 1008"/>
                <a:gd name="T39" fmla="*/ 184 h 1008"/>
                <a:gd name="T40" fmla="*/ 60 w 1008"/>
                <a:gd name="T41" fmla="*/ 264 h 1008"/>
                <a:gd name="T42" fmla="*/ 30 w 1008"/>
                <a:gd name="T43" fmla="*/ 330 h 1008"/>
                <a:gd name="T44" fmla="*/ 16 w 1008"/>
                <a:gd name="T45" fmla="*/ 378 h 1008"/>
                <a:gd name="T46" fmla="*/ 6 w 1008"/>
                <a:gd name="T47" fmla="*/ 428 h 1008"/>
                <a:gd name="T48" fmla="*/ 0 w 1008"/>
                <a:gd name="T49" fmla="*/ 478 h 1008"/>
                <a:gd name="T50" fmla="*/ 0 w 1008"/>
                <a:gd name="T51" fmla="*/ 504 h 1008"/>
                <a:gd name="T52" fmla="*/ 2 w 1008"/>
                <a:gd name="T53" fmla="*/ 556 h 1008"/>
                <a:gd name="T54" fmla="*/ 10 w 1008"/>
                <a:gd name="T55" fmla="*/ 606 h 1008"/>
                <a:gd name="T56" fmla="*/ 22 w 1008"/>
                <a:gd name="T57" fmla="*/ 654 h 1008"/>
                <a:gd name="T58" fmla="*/ 40 w 1008"/>
                <a:gd name="T59" fmla="*/ 700 h 1008"/>
                <a:gd name="T60" fmla="*/ 86 w 1008"/>
                <a:gd name="T61" fmla="*/ 786 h 1008"/>
                <a:gd name="T62" fmla="*/ 148 w 1008"/>
                <a:gd name="T63" fmla="*/ 860 h 1008"/>
                <a:gd name="T64" fmla="*/ 222 w 1008"/>
                <a:gd name="T65" fmla="*/ 922 h 1008"/>
                <a:gd name="T66" fmla="*/ 308 w 1008"/>
                <a:gd name="T67" fmla="*/ 968 h 1008"/>
                <a:gd name="T68" fmla="*/ 354 w 1008"/>
                <a:gd name="T69" fmla="*/ 986 h 1008"/>
                <a:gd name="T70" fmla="*/ 402 w 1008"/>
                <a:gd name="T71" fmla="*/ 998 h 1008"/>
                <a:gd name="T72" fmla="*/ 452 w 1008"/>
                <a:gd name="T73" fmla="*/ 1006 h 1008"/>
                <a:gd name="T74" fmla="*/ 504 w 1008"/>
                <a:gd name="T75" fmla="*/ 1008 h 1008"/>
                <a:gd name="T76" fmla="*/ 530 w 1008"/>
                <a:gd name="T77" fmla="*/ 1008 h 1008"/>
                <a:gd name="T78" fmla="*/ 580 w 1008"/>
                <a:gd name="T79" fmla="*/ 1002 h 1008"/>
                <a:gd name="T80" fmla="*/ 630 w 1008"/>
                <a:gd name="T81" fmla="*/ 992 h 1008"/>
                <a:gd name="T82" fmla="*/ 678 w 1008"/>
                <a:gd name="T83" fmla="*/ 978 h 1008"/>
                <a:gd name="T84" fmla="*/ 744 w 1008"/>
                <a:gd name="T85" fmla="*/ 948 h 1008"/>
                <a:gd name="T86" fmla="*/ 824 w 1008"/>
                <a:gd name="T87" fmla="*/ 892 h 1008"/>
                <a:gd name="T88" fmla="*/ 892 w 1008"/>
                <a:gd name="T89" fmla="*/ 824 h 1008"/>
                <a:gd name="T90" fmla="*/ 948 w 1008"/>
                <a:gd name="T91" fmla="*/ 744 h 1008"/>
                <a:gd name="T92" fmla="*/ 978 w 1008"/>
                <a:gd name="T93" fmla="*/ 678 h 1008"/>
                <a:gd name="T94" fmla="*/ 992 w 1008"/>
                <a:gd name="T95" fmla="*/ 630 h 1008"/>
                <a:gd name="T96" fmla="*/ 1002 w 1008"/>
                <a:gd name="T97" fmla="*/ 580 h 1008"/>
                <a:gd name="T98" fmla="*/ 1008 w 1008"/>
                <a:gd name="T99" fmla="*/ 530 h 1008"/>
                <a:gd name="T100" fmla="*/ 1008 w 1008"/>
                <a:gd name="T101" fmla="*/ 504 h 10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08"/>
                <a:gd name="T154" fmla="*/ 0 h 1008"/>
                <a:gd name="T155" fmla="*/ 1008 w 1008"/>
                <a:gd name="T156" fmla="*/ 1008 h 10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08" h="1008">
                  <a:moveTo>
                    <a:pt x="1008" y="504"/>
                  </a:moveTo>
                  <a:lnTo>
                    <a:pt x="1008" y="504"/>
                  </a:lnTo>
                  <a:lnTo>
                    <a:pt x="1008" y="478"/>
                  </a:lnTo>
                  <a:lnTo>
                    <a:pt x="1006" y="452"/>
                  </a:lnTo>
                  <a:lnTo>
                    <a:pt x="1002" y="428"/>
                  </a:lnTo>
                  <a:lnTo>
                    <a:pt x="998" y="402"/>
                  </a:lnTo>
                  <a:lnTo>
                    <a:pt x="992" y="378"/>
                  </a:lnTo>
                  <a:lnTo>
                    <a:pt x="986" y="354"/>
                  </a:lnTo>
                  <a:lnTo>
                    <a:pt x="978" y="330"/>
                  </a:lnTo>
                  <a:lnTo>
                    <a:pt x="968" y="308"/>
                  </a:lnTo>
                  <a:lnTo>
                    <a:pt x="948" y="264"/>
                  </a:lnTo>
                  <a:lnTo>
                    <a:pt x="922" y="222"/>
                  </a:lnTo>
                  <a:lnTo>
                    <a:pt x="892" y="184"/>
                  </a:lnTo>
                  <a:lnTo>
                    <a:pt x="860" y="148"/>
                  </a:lnTo>
                  <a:lnTo>
                    <a:pt x="824" y="116"/>
                  </a:lnTo>
                  <a:lnTo>
                    <a:pt x="786" y="86"/>
                  </a:lnTo>
                  <a:lnTo>
                    <a:pt x="744" y="60"/>
                  </a:lnTo>
                  <a:lnTo>
                    <a:pt x="700" y="40"/>
                  </a:lnTo>
                  <a:lnTo>
                    <a:pt x="678" y="30"/>
                  </a:lnTo>
                  <a:lnTo>
                    <a:pt x="654" y="22"/>
                  </a:lnTo>
                  <a:lnTo>
                    <a:pt x="630" y="16"/>
                  </a:lnTo>
                  <a:lnTo>
                    <a:pt x="606" y="10"/>
                  </a:lnTo>
                  <a:lnTo>
                    <a:pt x="580" y="6"/>
                  </a:lnTo>
                  <a:lnTo>
                    <a:pt x="556" y="2"/>
                  </a:lnTo>
                  <a:lnTo>
                    <a:pt x="530" y="0"/>
                  </a:lnTo>
                  <a:lnTo>
                    <a:pt x="504" y="0"/>
                  </a:lnTo>
                  <a:lnTo>
                    <a:pt x="478" y="0"/>
                  </a:lnTo>
                  <a:lnTo>
                    <a:pt x="452" y="2"/>
                  </a:lnTo>
                  <a:lnTo>
                    <a:pt x="428" y="6"/>
                  </a:lnTo>
                  <a:lnTo>
                    <a:pt x="402" y="10"/>
                  </a:lnTo>
                  <a:lnTo>
                    <a:pt x="378" y="16"/>
                  </a:lnTo>
                  <a:lnTo>
                    <a:pt x="354" y="22"/>
                  </a:lnTo>
                  <a:lnTo>
                    <a:pt x="330" y="30"/>
                  </a:lnTo>
                  <a:lnTo>
                    <a:pt x="308" y="40"/>
                  </a:lnTo>
                  <a:lnTo>
                    <a:pt x="264" y="60"/>
                  </a:lnTo>
                  <a:lnTo>
                    <a:pt x="222" y="86"/>
                  </a:lnTo>
                  <a:lnTo>
                    <a:pt x="184" y="116"/>
                  </a:lnTo>
                  <a:lnTo>
                    <a:pt x="148" y="148"/>
                  </a:lnTo>
                  <a:lnTo>
                    <a:pt x="116" y="184"/>
                  </a:lnTo>
                  <a:lnTo>
                    <a:pt x="86" y="222"/>
                  </a:lnTo>
                  <a:lnTo>
                    <a:pt x="60" y="264"/>
                  </a:lnTo>
                  <a:lnTo>
                    <a:pt x="40" y="308"/>
                  </a:lnTo>
                  <a:lnTo>
                    <a:pt x="30" y="330"/>
                  </a:lnTo>
                  <a:lnTo>
                    <a:pt x="22" y="354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8"/>
                  </a:lnTo>
                  <a:lnTo>
                    <a:pt x="2" y="452"/>
                  </a:lnTo>
                  <a:lnTo>
                    <a:pt x="0" y="478"/>
                  </a:lnTo>
                  <a:lnTo>
                    <a:pt x="0" y="504"/>
                  </a:lnTo>
                  <a:lnTo>
                    <a:pt x="0" y="530"/>
                  </a:lnTo>
                  <a:lnTo>
                    <a:pt x="2" y="556"/>
                  </a:lnTo>
                  <a:lnTo>
                    <a:pt x="6" y="580"/>
                  </a:lnTo>
                  <a:lnTo>
                    <a:pt x="10" y="606"/>
                  </a:lnTo>
                  <a:lnTo>
                    <a:pt x="16" y="630"/>
                  </a:lnTo>
                  <a:lnTo>
                    <a:pt x="22" y="654"/>
                  </a:lnTo>
                  <a:lnTo>
                    <a:pt x="30" y="678"/>
                  </a:lnTo>
                  <a:lnTo>
                    <a:pt x="40" y="700"/>
                  </a:lnTo>
                  <a:lnTo>
                    <a:pt x="60" y="744"/>
                  </a:lnTo>
                  <a:lnTo>
                    <a:pt x="86" y="786"/>
                  </a:lnTo>
                  <a:lnTo>
                    <a:pt x="116" y="824"/>
                  </a:lnTo>
                  <a:lnTo>
                    <a:pt x="148" y="860"/>
                  </a:lnTo>
                  <a:lnTo>
                    <a:pt x="184" y="892"/>
                  </a:lnTo>
                  <a:lnTo>
                    <a:pt x="222" y="922"/>
                  </a:lnTo>
                  <a:lnTo>
                    <a:pt x="264" y="948"/>
                  </a:lnTo>
                  <a:lnTo>
                    <a:pt x="308" y="968"/>
                  </a:lnTo>
                  <a:lnTo>
                    <a:pt x="330" y="978"/>
                  </a:lnTo>
                  <a:lnTo>
                    <a:pt x="354" y="986"/>
                  </a:lnTo>
                  <a:lnTo>
                    <a:pt x="378" y="992"/>
                  </a:lnTo>
                  <a:lnTo>
                    <a:pt x="402" y="998"/>
                  </a:lnTo>
                  <a:lnTo>
                    <a:pt x="428" y="1002"/>
                  </a:lnTo>
                  <a:lnTo>
                    <a:pt x="452" y="1006"/>
                  </a:lnTo>
                  <a:lnTo>
                    <a:pt x="478" y="1008"/>
                  </a:lnTo>
                  <a:lnTo>
                    <a:pt x="504" y="1008"/>
                  </a:lnTo>
                  <a:lnTo>
                    <a:pt x="530" y="1008"/>
                  </a:lnTo>
                  <a:lnTo>
                    <a:pt x="556" y="1006"/>
                  </a:lnTo>
                  <a:lnTo>
                    <a:pt x="580" y="1002"/>
                  </a:lnTo>
                  <a:lnTo>
                    <a:pt x="606" y="998"/>
                  </a:lnTo>
                  <a:lnTo>
                    <a:pt x="630" y="992"/>
                  </a:lnTo>
                  <a:lnTo>
                    <a:pt x="654" y="986"/>
                  </a:lnTo>
                  <a:lnTo>
                    <a:pt x="678" y="978"/>
                  </a:lnTo>
                  <a:lnTo>
                    <a:pt x="700" y="968"/>
                  </a:lnTo>
                  <a:lnTo>
                    <a:pt x="744" y="948"/>
                  </a:lnTo>
                  <a:lnTo>
                    <a:pt x="786" y="922"/>
                  </a:lnTo>
                  <a:lnTo>
                    <a:pt x="824" y="892"/>
                  </a:lnTo>
                  <a:lnTo>
                    <a:pt x="860" y="860"/>
                  </a:lnTo>
                  <a:lnTo>
                    <a:pt x="892" y="824"/>
                  </a:lnTo>
                  <a:lnTo>
                    <a:pt x="922" y="786"/>
                  </a:lnTo>
                  <a:lnTo>
                    <a:pt x="948" y="744"/>
                  </a:lnTo>
                  <a:lnTo>
                    <a:pt x="968" y="700"/>
                  </a:lnTo>
                  <a:lnTo>
                    <a:pt x="978" y="678"/>
                  </a:lnTo>
                  <a:lnTo>
                    <a:pt x="986" y="654"/>
                  </a:lnTo>
                  <a:lnTo>
                    <a:pt x="992" y="630"/>
                  </a:lnTo>
                  <a:lnTo>
                    <a:pt x="998" y="606"/>
                  </a:lnTo>
                  <a:lnTo>
                    <a:pt x="1002" y="580"/>
                  </a:lnTo>
                  <a:lnTo>
                    <a:pt x="1006" y="556"/>
                  </a:lnTo>
                  <a:lnTo>
                    <a:pt x="1008" y="530"/>
                  </a:lnTo>
                  <a:lnTo>
                    <a:pt x="1008" y="50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1" name="Freeform 126"/>
            <p:cNvSpPr>
              <a:spLocks noEditPoints="1"/>
            </p:cNvSpPr>
            <p:nvPr/>
          </p:nvSpPr>
          <p:spPr bwMode="auto">
            <a:xfrm>
              <a:off x="264" y="2904"/>
              <a:ext cx="1008" cy="1008"/>
            </a:xfrm>
            <a:custGeom>
              <a:avLst/>
              <a:gdLst>
                <a:gd name="T0" fmla="*/ 480 w 1008"/>
                <a:gd name="T1" fmla="*/ 982 h 1008"/>
                <a:gd name="T2" fmla="*/ 408 w 1008"/>
                <a:gd name="T3" fmla="*/ 974 h 1008"/>
                <a:gd name="T4" fmla="*/ 276 w 1008"/>
                <a:gd name="T5" fmla="*/ 926 h 1008"/>
                <a:gd name="T6" fmla="*/ 166 w 1008"/>
                <a:gd name="T7" fmla="*/ 842 h 1008"/>
                <a:gd name="T8" fmla="*/ 82 w 1008"/>
                <a:gd name="T9" fmla="*/ 732 h 1008"/>
                <a:gd name="T10" fmla="*/ 34 w 1008"/>
                <a:gd name="T11" fmla="*/ 600 h 1008"/>
                <a:gd name="T12" fmla="*/ 26 w 1008"/>
                <a:gd name="T13" fmla="*/ 528 h 1008"/>
                <a:gd name="T14" fmla="*/ 26 w 1008"/>
                <a:gd name="T15" fmla="*/ 480 h 1008"/>
                <a:gd name="T16" fmla="*/ 34 w 1008"/>
                <a:gd name="T17" fmla="*/ 408 h 1008"/>
                <a:gd name="T18" fmla="*/ 82 w 1008"/>
                <a:gd name="T19" fmla="*/ 276 h 1008"/>
                <a:gd name="T20" fmla="*/ 166 w 1008"/>
                <a:gd name="T21" fmla="*/ 166 h 1008"/>
                <a:gd name="T22" fmla="*/ 276 w 1008"/>
                <a:gd name="T23" fmla="*/ 82 h 1008"/>
                <a:gd name="T24" fmla="*/ 408 w 1008"/>
                <a:gd name="T25" fmla="*/ 34 h 1008"/>
                <a:gd name="T26" fmla="*/ 480 w 1008"/>
                <a:gd name="T27" fmla="*/ 26 h 1008"/>
                <a:gd name="T28" fmla="*/ 528 w 1008"/>
                <a:gd name="T29" fmla="*/ 26 h 1008"/>
                <a:gd name="T30" fmla="*/ 600 w 1008"/>
                <a:gd name="T31" fmla="*/ 34 h 1008"/>
                <a:gd name="T32" fmla="*/ 732 w 1008"/>
                <a:gd name="T33" fmla="*/ 82 h 1008"/>
                <a:gd name="T34" fmla="*/ 842 w 1008"/>
                <a:gd name="T35" fmla="*/ 166 h 1008"/>
                <a:gd name="T36" fmla="*/ 926 w 1008"/>
                <a:gd name="T37" fmla="*/ 276 h 1008"/>
                <a:gd name="T38" fmla="*/ 974 w 1008"/>
                <a:gd name="T39" fmla="*/ 408 h 1008"/>
                <a:gd name="T40" fmla="*/ 982 w 1008"/>
                <a:gd name="T41" fmla="*/ 480 h 1008"/>
                <a:gd name="T42" fmla="*/ 982 w 1008"/>
                <a:gd name="T43" fmla="*/ 528 h 1008"/>
                <a:gd name="T44" fmla="*/ 974 w 1008"/>
                <a:gd name="T45" fmla="*/ 600 h 1008"/>
                <a:gd name="T46" fmla="*/ 926 w 1008"/>
                <a:gd name="T47" fmla="*/ 732 h 1008"/>
                <a:gd name="T48" fmla="*/ 842 w 1008"/>
                <a:gd name="T49" fmla="*/ 842 h 1008"/>
                <a:gd name="T50" fmla="*/ 732 w 1008"/>
                <a:gd name="T51" fmla="*/ 926 h 1008"/>
                <a:gd name="T52" fmla="*/ 600 w 1008"/>
                <a:gd name="T53" fmla="*/ 974 h 1008"/>
                <a:gd name="T54" fmla="*/ 528 w 1008"/>
                <a:gd name="T55" fmla="*/ 982 h 1008"/>
                <a:gd name="T56" fmla="*/ 504 w 1008"/>
                <a:gd name="T57" fmla="*/ 0 h 1008"/>
                <a:gd name="T58" fmla="*/ 452 w 1008"/>
                <a:gd name="T59" fmla="*/ 2 h 1008"/>
                <a:gd name="T60" fmla="*/ 378 w 1008"/>
                <a:gd name="T61" fmla="*/ 16 h 1008"/>
                <a:gd name="T62" fmla="*/ 308 w 1008"/>
                <a:gd name="T63" fmla="*/ 40 h 1008"/>
                <a:gd name="T64" fmla="*/ 184 w 1008"/>
                <a:gd name="T65" fmla="*/ 116 h 1008"/>
                <a:gd name="T66" fmla="*/ 86 w 1008"/>
                <a:gd name="T67" fmla="*/ 222 h 1008"/>
                <a:gd name="T68" fmla="*/ 30 w 1008"/>
                <a:gd name="T69" fmla="*/ 330 h 1008"/>
                <a:gd name="T70" fmla="*/ 10 w 1008"/>
                <a:gd name="T71" fmla="*/ 402 h 1008"/>
                <a:gd name="T72" fmla="*/ 0 w 1008"/>
                <a:gd name="T73" fmla="*/ 478 h 1008"/>
                <a:gd name="T74" fmla="*/ 0 w 1008"/>
                <a:gd name="T75" fmla="*/ 530 h 1008"/>
                <a:gd name="T76" fmla="*/ 10 w 1008"/>
                <a:gd name="T77" fmla="*/ 606 h 1008"/>
                <a:gd name="T78" fmla="*/ 30 w 1008"/>
                <a:gd name="T79" fmla="*/ 678 h 1008"/>
                <a:gd name="T80" fmla="*/ 86 w 1008"/>
                <a:gd name="T81" fmla="*/ 786 h 1008"/>
                <a:gd name="T82" fmla="*/ 184 w 1008"/>
                <a:gd name="T83" fmla="*/ 892 h 1008"/>
                <a:gd name="T84" fmla="*/ 308 w 1008"/>
                <a:gd name="T85" fmla="*/ 968 h 1008"/>
                <a:gd name="T86" fmla="*/ 378 w 1008"/>
                <a:gd name="T87" fmla="*/ 992 h 1008"/>
                <a:gd name="T88" fmla="*/ 452 w 1008"/>
                <a:gd name="T89" fmla="*/ 1006 h 1008"/>
                <a:gd name="T90" fmla="*/ 504 w 1008"/>
                <a:gd name="T91" fmla="*/ 1008 h 1008"/>
                <a:gd name="T92" fmla="*/ 580 w 1008"/>
                <a:gd name="T93" fmla="*/ 1002 h 1008"/>
                <a:gd name="T94" fmla="*/ 654 w 1008"/>
                <a:gd name="T95" fmla="*/ 986 h 1008"/>
                <a:gd name="T96" fmla="*/ 744 w 1008"/>
                <a:gd name="T97" fmla="*/ 948 h 1008"/>
                <a:gd name="T98" fmla="*/ 860 w 1008"/>
                <a:gd name="T99" fmla="*/ 860 h 1008"/>
                <a:gd name="T100" fmla="*/ 948 w 1008"/>
                <a:gd name="T101" fmla="*/ 744 h 1008"/>
                <a:gd name="T102" fmla="*/ 986 w 1008"/>
                <a:gd name="T103" fmla="*/ 654 h 1008"/>
                <a:gd name="T104" fmla="*/ 1002 w 1008"/>
                <a:gd name="T105" fmla="*/ 580 h 1008"/>
                <a:gd name="T106" fmla="*/ 1008 w 1008"/>
                <a:gd name="T107" fmla="*/ 504 h 1008"/>
                <a:gd name="T108" fmla="*/ 1006 w 1008"/>
                <a:gd name="T109" fmla="*/ 452 h 1008"/>
                <a:gd name="T110" fmla="*/ 992 w 1008"/>
                <a:gd name="T111" fmla="*/ 378 h 1008"/>
                <a:gd name="T112" fmla="*/ 968 w 1008"/>
                <a:gd name="T113" fmla="*/ 308 h 1008"/>
                <a:gd name="T114" fmla="*/ 892 w 1008"/>
                <a:gd name="T115" fmla="*/ 184 h 1008"/>
                <a:gd name="T116" fmla="*/ 786 w 1008"/>
                <a:gd name="T117" fmla="*/ 86 h 1008"/>
                <a:gd name="T118" fmla="*/ 678 w 1008"/>
                <a:gd name="T119" fmla="*/ 30 h 1008"/>
                <a:gd name="T120" fmla="*/ 606 w 1008"/>
                <a:gd name="T121" fmla="*/ 10 h 1008"/>
                <a:gd name="T122" fmla="*/ 530 w 1008"/>
                <a:gd name="T123" fmla="*/ 0 h 10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08"/>
                <a:gd name="T187" fmla="*/ 0 h 1008"/>
                <a:gd name="T188" fmla="*/ 1008 w 1008"/>
                <a:gd name="T189" fmla="*/ 1008 h 10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08" h="1008">
                  <a:moveTo>
                    <a:pt x="504" y="982"/>
                  </a:moveTo>
                  <a:lnTo>
                    <a:pt x="504" y="982"/>
                  </a:lnTo>
                  <a:lnTo>
                    <a:pt x="480" y="982"/>
                  </a:lnTo>
                  <a:lnTo>
                    <a:pt x="456" y="980"/>
                  </a:lnTo>
                  <a:lnTo>
                    <a:pt x="432" y="978"/>
                  </a:lnTo>
                  <a:lnTo>
                    <a:pt x="408" y="974"/>
                  </a:lnTo>
                  <a:lnTo>
                    <a:pt x="362" y="962"/>
                  </a:lnTo>
                  <a:lnTo>
                    <a:pt x="318" y="946"/>
                  </a:lnTo>
                  <a:lnTo>
                    <a:pt x="276" y="926"/>
                  </a:lnTo>
                  <a:lnTo>
                    <a:pt x="236" y="902"/>
                  </a:lnTo>
                  <a:lnTo>
                    <a:pt x="200" y="874"/>
                  </a:lnTo>
                  <a:lnTo>
                    <a:pt x="166" y="842"/>
                  </a:lnTo>
                  <a:lnTo>
                    <a:pt x="134" y="808"/>
                  </a:lnTo>
                  <a:lnTo>
                    <a:pt x="106" y="772"/>
                  </a:lnTo>
                  <a:lnTo>
                    <a:pt x="82" y="732"/>
                  </a:lnTo>
                  <a:lnTo>
                    <a:pt x="62" y="690"/>
                  </a:lnTo>
                  <a:lnTo>
                    <a:pt x="46" y="646"/>
                  </a:lnTo>
                  <a:lnTo>
                    <a:pt x="34" y="600"/>
                  </a:lnTo>
                  <a:lnTo>
                    <a:pt x="30" y="576"/>
                  </a:lnTo>
                  <a:lnTo>
                    <a:pt x="28" y="552"/>
                  </a:lnTo>
                  <a:lnTo>
                    <a:pt x="26" y="528"/>
                  </a:lnTo>
                  <a:lnTo>
                    <a:pt x="26" y="504"/>
                  </a:lnTo>
                  <a:lnTo>
                    <a:pt x="26" y="480"/>
                  </a:lnTo>
                  <a:lnTo>
                    <a:pt x="28" y="456"/>
                  </a:lnTo>
                  <a:lnTo>
                    <a:pt x="30" y="432"/>
                  </a:lnTo>
                  <a:lnTo>
                    <a:pt x="34" y="408"/>
                  </a:lnTo>
                  <a:lnTo>
                    <a:pt x="46" y="362"/>
                  </a:lnTo>
                  <a:lnTo>
                    <a:pt x="62" y="318"/>
                  </a:lnTo>
                  <a:lnTo>
                    <a:pt x="82" y="276"/>
                  </a:lnTo>
                  <a:lnTo>
                    <a:pt x="106" y="236"/>
                  </a:lnTo>
                  <a:lnTo>
                    <a:pt x="134" y="200"/>
                  </a:lnTo>
                  <a:lnTo>
                    <a:pt x="166" y="166"/>
                  </a:lnTo>
                  <a:lnTo>
                    <a:pt x="200" y="134"/>
                  </a:lnTo>
                  <a:lnTo>
                    <a:pt x="236" y="106"/>
                  </a:lnTo>
                  <a:lnTo>
                    <a:pt x="276" y="82"/>
                  </a:lnTo>
                  <a:lnTo>
                    <a:pt x="318" y="62"/>
                  </a:lnTo>
                  <a:lnTo>
                    <a:pt x="362" y="46"/>
                  </a:lnTo>
                  <a:lnTo>
                    <a:pt x="408" y="34"/>
                  </a:lnTo>
                  <a:lnTo>
                    <a:pt x="432" y="30"/>
                  </a:lnTo>
                  <a:lnTo>
                    <a:pt x="456" y="28"/>
                  </a:lnTo>
                  <a:lnTo>
                    <a:pt x="480" y="26"/>
                  </a:lnTo>
                  <a:lnTo>
                    <a:pt x="504" y="26"/>
                  </a:lnTo>
                  <a:lnTo>
                    <a:pt x="528" y="26"/>
                  </a:lnTo>
                  <a:lnTo>
                    <a:pt x="552" y="28"/>
                  </a:lnTo>
                  <a:lnTo>
                    <a:pt x="576" y="30"/>
                  </a:lnTo>
                  <a:lnTo>
                    <a:pt x="600" y="34"/>
                  </a:lnTo>
                  <a:lnTo>
                    <a:pt x="646" y="46"/>
                  </a:lnTo>
                  <a:lnTo>
                    <a:pt x="690" y="62"/>
                  </a:lnTo>
                  <a:lnTo>
                    <a:pt x="732" y="82"/>
                  </a:lnTo>
                  <a:lnTo>
                    <a:pt x="772" y="106"/>
                  </a:lnTo>
                  <a:lnTo>
                    <a:pt x="808" y="134"/>
                  </a:lnTo>
                  <a:lnTo>
                    <a:pt x="842" y="166"/>
                  </a:lnTo>
                  <a:lnTo>
                    <a:pt x="874" y="200"/>
                  </a:lnTo>
                  <a:lnTo>
                    <a:pt x="902" y="236"/>
                  </a:lnTo>
                  <a:lnTo>
                    <a:pt x="926" y="276"/>
                  </a:lnTo>
                  <a:lnTo>
                    <a:pt x="946" y="318"/>
                  </a:lnTo>
                  <a:lnTo>
                    <a:pt x="962" y="362"/>
                  </a:lnTo>
                  <a:lnTo>
                    <a:pt x="974" y="408"/>
                  </a:lnTo>
                  <a:lnTo>
                    <a:pt x="978" y="432"/>
                  </a:lnTo>
                  <a:lnTo>
                    <a:pt x="980" y="456"/>
                  </a:lnTo>
                  <a:lnTo>
                    <a:pt x="982" y="480"/>
                  </a:lnTo>
                  <a:lnTo>
                    <a:pt x="982" y="504"/>
                  </a:lnTo>
                  <a:lnTo>
                    <a:pt x="982" y="528"/>
                  </a:lnTo>
                  <a:lnTo>
                    <a:pt x="980" y="552"/>
                  </a:lnTo>
                  <a:lnTo>
                    <a:pt x="978" y="576"/>
                  </a:lnTo>
                  <a:lnTo>
                    <a:pt x="974" y="600"/>
                  </a:lnTo>
                  <a:lnTo>
                    <a:pt x="962" y="646"/>
                  </a:lnTo>
                  <a:lnTo>
                    <a:pt x="946" y="690"/>
                  </a:lnTo>
                  <a:lnTo>
                    <a:pt x="926" y="732"/>
                  </a:lnTo>
                  <a:lnTo>
                    <a:pt x="902" y="772"/>
                  </a:lnTo>
                  <a:lnTo>
                    <a:pt x="874" y="808"/>
                  </a:lnTo>
                  <a:lnTo>
                    <a:pt x="842" y="842"/>
                  </a:lnTo>
                  <a:lnTo>
                    <a:pt x="808" y="874"/>
                  </a:lnTo>
                  <a:lnTo>
                    <a:pt x="772" y="902"/>
                  </a:lnTo>
                  <a:lnTo>
                    <a:pt x="732" y="926"/>
                  </a:lnTo>
                  <a:lnTo>
                    <a:pt x="690" y="946"/>
                  </a:lnTo>
                  <a:lnTo>
                    <a:pt x="646" y="962"/>
                  </a:lnTo>
                  <a:lnTo>
                    <a:pt x="600" y="974"/>
                  </a:lnTo>
                  <a:lnTo>
                    <a:pt x="576" y="978"/>
                  </a:lnTo>
                  <a:lnTo>
                    <a:pt x="552" y="980"/>
                  </a:lnTo>
                  <a:lnTo>
                    <a:pt x="528" y="982"/>
                  </a:lnTo>
                  <a:lnTo>
                    <a:pt x="504" y="982"/>
                  </a:lnTo>
                  <a:close/>
                  <a:moveTo>
                    <a:pt x="504" y="0"/>
                  </a:moveTo>
                  <a:lnTo>
                    <a:pt x="504" y="0"/>
                  </a:lnTo>
                  <a:lnTo>
                    <a:pt x="478" y="0"/>
                  </a:lnTo>
                  <a:lnTo>
                    <a:pt x="452" y="2"/>
                  </a:lnTo>
                  <a:lnTo>
                    <a:pt x="428" y="6"/>
                  </a:lnTo>
                  <a:lnTo>
                    <a:pt x="402" y="10"/>
                  </a:lnTo>
                  <a:lnTo>
                    <a:pt x="378" y="16"/>
                  </a:lnTo>
                  <a:lnTo>
                    <a:pt x="354" y="22"/>
                  </a:lnTo>
                  <a:lnTo>
                    <a:pt x="330" y="30"/>
                  </a:lnTo>
                  <a:lnTo>
                    <a:pt x="308" y="40"/>
                  </a:lnTo>
                  <a:lnTo>
                    <a:pt x="264" y="60"/>
                  </a:lnTo>
                  <a:lnTo>
                    <a:pt x="222" y="86"/>
                  </a:lnTo>
                  <a:lnTo>
                    <a:pt x="184" y="116"/>
                  </a:lnTo>
                  <a:lnTo>
                    <a:pt x="148" y="148"/>
                  </a:lnTo>
                  <a:lnTo>
                    <a:pt x="116" y="184"/>
                  </a:lnTo>
                  <a:lnTo>
                    <a:pt x="86" y="222"/>
                  </a:lnTo>
                  <a:lnTo>
                    <a:pt x="60" y="264"/>
                  </a:lnTo>
                  <a:lnTo>
                    <a:pt x="40" y="308"/>
                  </a:lnTo>
                  <a:lnTo>
                    <a:pt x="30" y="330"/>
                  </a:lnTo>
                  <a:lnTo>
                    <a:pt x="22" y="354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8"/>
                  </a:lnTo>
                  <a:lnTo>
                    <a:pt x="2" y="452"/>
                  </a:lnTo>
                  <a:lnTo>
                    <a:pt x="0" y="478"/>
                  </a:lnTo>
                  <a:lnTo>
                    <a:pt x="0" y="504"/>
                  </a:lnTo>
                  <a:lnTo>
                    <a:pt x="0" y="530"/>
                  </a:lnTo>
                  <a:lnTo>
                    <a:pt x="2" y="556"/>
                  </a:lnTo>
                  <a:lnTo>
                    <a:pt x="6" y="580"/>
                  </a:lnTo>
                  <a:lnTo>
                    <a:pt x="10" y="606"/>
                  </a:lnTo>
                  <a:lnTo>
                    <a:pt x="16" y="630"/>
                  </a:lnTo>
                  <a:lnTo>
                    <a:pt x="22" y="654"/>
                  </a:lnTo>
                  <a:lnTo>
                    <a:pt x="30" y="678"/>
                  </a:lnTo>
                  <a:lnTo>
                    <a:pt x="40" y="700"/>
                  </a:lnTo>
                  <a:lnTo>
                    <a:pt x="60" y="744"/>
                  </a:lnTo>
                  <a:lnTo>
                    <a:pt x="86" y="786"/>
                  </a:lnTo>
                  <a:lnTo>
                    <a:pt x="116" y="824"/>
                  </a:lnTo>
                  <a:lnTo>
                    <a:pt x="148" y="860"/>
                  </a:lnTo>
                  <a:lnTo>
                    <a:pt x="184" y="892"/>
                  </a:lnTo>
                  <a:lnTo>
                    <a:pt x="222" y="922"/>
                  </a:lnTo>
                  <a:lnTo>
                    <a:pt x="264" y="948"/>
                  </a:lnTo>
                  <a:lnTo>
                    <a:pt x="308" y="968"/>
                  </a:lnTo>
                  <a:lnTo>
                    <a:pt x="330" y="978"/>
                  </a:lnTo>
                  <a:lnTo>
                    <a:pt x="354" y="986"/>
                  </a:lnTo>
                  <a:lnTo>
                    <a:pt x="378" y="992"/>
                  </a:lnTo>
                  <a:lnTo>
                    <a:pt x="402" y="998"/>
                  </a:lnTo>
                  <a:lnTo>
                    <a:pt x="428" y="1002"/>
                  </a:lnTo>
                  <a:lnTo>
                    <a:pt x="452" y="1006"/>
                  </a:lnTo>
                  <a:lnTo>
                    <a:pt x="478" y="1008"/>
                  </a:lnTo>
                  <a:lnTo>
                    <a:pt x="504" y="1008"/>
                  </a:lnTo>
                  <a:lnTo>
                    <a:pt x="530" y="1008"/>
                  </a:lnTo>
                  <a:lnTo>
                    <a:pt x="556" y="1006"/>
                  </a:lnTo>
                  <a:lnTo>
                    <a:pt x="580" y="1002"/>
                  </a:lnTo>
                  <a:lnTo>
                    <a:pt x="606" y="998"/>
                  </a:lnTo>
                  <a:lnTo>
                    <a:pt x="630" y="992"/>
                  </a:lnTo>
                  <a:lnTo>
                    <a:pt x="654" y="986"/>
                  </a:lnTo>
                  <a:lnTo>
                    <a:pt x="678" y="978"/>
                  </a:lnTo>
                  <a:lnTo>
                    <a:pt x="700" y="968"/>
                  </a:lnTo>
                  <a:lnTo>
                    <a:pt x="744" y="948"/>
                  </a:lnTo>
                  <a:lnTo>
                    <a:pt x="786" y="922"/>
                  </a:lnTo>
                  <a:lnTo>
                    <a:pt x="824" y="892"/>
                  </a:lnTo>
                  <a:lnTo>
                    <a:pt x="860" y="860"/>
                  </a:lnTo>
                  <a:lnTo>
                    <a:pt x="892" y="824"/>
                  </a:lnTo>
                  <a:lnTo>
                    <a:pt x="922" y="786"/>
                  </a:lnTo>
                  <a:lnTo>
                    <a:pt x="948" y="744"/>
                  </a:lnTo>
                  <a:lnTo>
                    <a:pt x="968" y="700"/>
                  </a:lnTo>
                  <a:lnTo>
                    <a:pt x="978" y="678"/>
                  </a:lnTo>
                  <a:lnTo>
                    <a:pt x="986" y="654"/>
                  </a:lnTo>
                  <a:lnTo>
                    <a:pt x="992" y="630"/>
                  </a:lnTo>
                  <a:lnTo>
                    <a:pt x="998" y="606"/>
                  </a:lnTo>
                  <a:lnTo>
                    <a:pt x="1002" y="580"/>
                  </a:lnTo>
                  <a:lnTo>
                    <a:pt x="1006" y="556"/>
                  </a:lnTo>
                  <a:lnTo>
                    <a:pt x="1008" y="530"/>
                  </a:lnTo>
                  <a:lnTo>
                    <a:pt x="1008" y="504"/>
                  </a:lnTo>
                  <a:lnTo>
                    <a:pt x="1008" y="478"/>
                  </a:lnTo>
                  <a:lnTo>
                    <a:pt x="1006" y="452"/>
                  </a:lnTo>
                  <a:lnTo>
                    <a:pt x="1002" y="428"/>
                  </a:lnTo>
                  <a:lnTo>
                    <a:pt x="998" y="402"/>
                  </a:lnTo>
                  <a:lnTo>
                    <a:pt x="992" y="378"/>
                  </a:lnTo>
                  <a:lnTo>
                    <a:pt x="986" y="354"/>
                  </a:lnTo>
                  <a:lnTo>
                    <a:pt x="978" y="330"/>
                  </a:lnTo>
                  <a:lnTo>
                    <a:pt x="968" y="308"/>
                  </a:lnTo>
                  <a:lnTo>
                    <a:pt x="948" y="264"/>
                  </a:lnTo>
                  <a:lnTo>
                    <a:pt x="922" y="222"/>
                  </a:lnTo>
                  <a:lnTo>
                    <a:pt x="892" y="184"/>
                  </a:lnTo>
                  <a:lnTo>
                    <a:pt x="860" y="148"/>
                  </a:lnTo>
                  <a:lnTo>
                    <a:pt x="824" y="116"/>
                  </a:lnTo>
                  <a:lnTo>
                    <a:pt x="786" y="86"/>
                  </a:lnTo>
                  <a:lnTo>
                    <a:pt x="744" y="60"/>
                  </a:lnTo>
                  <a:lnTo>
                    <a:pt x="700" y="40"/>
                  </a:lnTo>
                  <a:lnTo>
                    <a:pt x="678" y="30"/>
                  </a:lnTo>
                  <a:lnTo>
                    <a:pt x="654" y="22"/>
                  </a:lnTo>
                  <a:lnTo>
                    <a:pt x="630" y="16"/>
                  </a:lnTo>
                  <a:lnTo>
                    <a:pt x="606" y="10"/>
                  </a:lnTo>
                  <a:lnTo>
                    <a:pt x="580" y="6"/>
                  </a:lnTo>
                  <a:lnTo>
                    <a:pt x="556" y="2"/>
                  </a:lnTo>
                  <a:lnTo>
                    <a:pt x="530" y="0"/>
                  </a:lnTo>
                  <a:lnTo>
                    <a:pt x="504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2" name="Freeform 127"/>
            <p:cNvSpPr>
              <a:spLocks/>
            </p:cNvSpPr>
            <p:nvPr/>
          </p:nvSpPr>
          <p:spPr bwMode="auto">
            <a:xfrm>
              <a:off x="344" y="2984"/>
              <a:ext cx="848" cy="848"/>
            </a:xfrm>
            <a:custGeom>
              <a:avLst/>
              <a:gdLst>
                <a:gd name="T0" fmla="*/ 848 w 848"/>
                <a:gd name="T1" fmla="*/ 424 h 848"/>
                <a:gd name="T2" fmla="*/ 838 w 848"/>
                <a:gd name="T3" fmla="*/ 338 h 848"/>
                <a:gd name="T4" fmla="*/ 814 w 848"/>
                <a:gd name="T5" fmla="*/ 260 h 848"/>
                <a:gd name="T6" fmla="*/ 776 w 848"/>
                <a:gd name="T7" fmla="*/ 188 h 848"/>
                <a:gd name="T8" fmla="*/ 724 w 848"/>
                <a:gd name="T9" fmla="*/ 124 h 848"/>
                <a:gd name="T10" fmla="*/ 660 w 848"/>
                <a:gd name="T11" fmla="*/ 72 h 848"/>
                <a:gd name="T12" fmla="*/ 588 w 848"/>
                <a:gd name="T13" fmla="*/ 34 h 848"/>
                <a:gd name="T14" fmla="*/ 510 w 848"/>
                <a:gd name="T15" fmla="*/ 10 h 848"/>
                <a:gd name="T16" fmla="*/ 424 w 848"/>
                <a:gd name="T17" fmla="*/ 0 h 848"/>
                <a:gd name="T18" fmla="*/ 380 w 848"/>
                <a:gd name="T19" fmla="*/ 2 h 848"/>
                <a:gd name="T20" fmla="*/ 298 w 848"/>
                <a:gd name="T21" fmla="*/ 20 h 848"/>
                <a:gd name="T22" fmla="*/ 222 w 848"/>
                <a:gd name="T23" fmla="*/ 52 h 848"/>
                <a:gd name="T24" fmla="*/ 154 w 848"/>
                <a:gd name="T25" fmla="*/ 98 h 848"/>
                <a:gd name="T26" fmla="*/ 98 w 848"/>
                <a:gd name="T27" fmla="*/ 154 h 848"/>
                <a:gd name="T28" fmla="*/ 52 w 848"/>
                <a:gd name="T29" fmla="*/ 222 h 848"/>
                <a:gd name="T30" fmla="*/ 20 w 848"/>
                <a:gd name="T31" fmla="*/ 298 h 848"/>
                <a:gd name="T32" fmla="*/ 2 w 848"/>
                <a:gd name="T33" fmla="*/ 380 h 848"/>
                <a:gd name="T34" fmla="*/ 0 w 848"/>
                <a:gd name="T35" fmla="*/ 424 h 848"/>
                <a:gd name="T36" fmla="*/ 10 w 848"/>
                <a:gd name="T37" fmla="*/ 510 h 848"/>
                <a:gd name="T38" fmla="*/ 34 w 848"/>
                <a:gd name="T39" fmla="*/ 588 h 848"/>
                <a:gd name="T40" fmla="*/ 72 w 848"/>
                <a:gd name="T41" fmla="*/ 660 h 848"/>
                <a:gd name="T42" fmla="*/ 124 w 848"/>
                <a:gd name="T43" fmla="*/ 724 h 848"/>
                <a:gd name="T44" fmla="*/ 188 w 848"/>
                <a:gd name="T45" fmla="*/ 776 h 848"/>
                <a:gd name="T46" fmla="*/ 260 w 848"/>
                <a:gd name="T47" fmla="*/ 814 h 848"/>
                <a:gd name="T48" fmla="*/ 338 w 848"/>
                <a:gd name="T49" fmla="*/ 838 h 848"/>
                <a:gd name="T50" fmla="*/ 424 w 848"/>
                <a:gd name="T51" fmla="*/ 848 h 848"/>
                <a:gd name="T52" fmla="*/ 468 w 848"/>
                <a:gd name="T53" fmla="*/ 846 h 848"/>
                <a:gd name="T54" fmla="*/ 550 w 848"/>
                <a:gd name="T55" fmla="*/ 828 h 848"/>
                <a:gd name="T56" fmla="*/ 626 w 848"/>
                <a:gd name="T57" fmla="*/ 796 h 848"/>
                <a:gd name="T58" fmla="*/ 694 w 848"/>
                <a:gd name="T59" fmla="*/ 750 h 848"/>
                <a:gd name="T60" fmla="*/ 750 w 848"/>
                <a:gd name="T61" fmla="*/ 694 h 848"/>
                <a:gd name="T62" fmla="*/ 796 w 848"/>
                <a:gd name="T63" fmla="*/ 626 h 848"/>
                <a:gd name="T64" fmla="*/ 828 w 848"/>
                <a:gd name="T65" fmla="*/ 550 h 848"/>
                <a:gd name="T66" fmla="*/ 846 w 848"/>
                <a:gd name="T67" fmla="*/ 468 h 848"/>
                <a:gd name="T68" fmla="*/ 848 w 848"/>
                <a:gd name="T69" fmla="*/ 424 h 84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48"/>
                <a:gd name="T106" fmla="*/ 0 h 848"/>
                <a:gd name="T107" fmla="*/ 848 w 848"/>
                <a:gd name="T108" fmla="*/ 848 h 84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48" h="848">
                  <a:moveTo>
                    <a:pt x="848" y="424"/>
                  </a:moveTo>
                  <a:lnTo>
                    <a:pt x="848" y="424"/>
                  </a:lnTo>
                  <a:lnTo>
                    <a:pt x="846" y="380"/>
                  </a:lnTo>
                  <a:lnTo>
                    <a:pt x="838" y="338"/>
                  </a:lnTo>
                  <a:lnTo>
                    <a:pt x="828" y="298"/>
                  </a:lnTo>
                  <a:lnTo>
                    <a:pt x="814" y="260"/>
                  </a:lnTo>
                  <a:lnTo>
                    <a:pt x="796" y="222"/>
                  </a:lnTo>
                  <a:lnTo>
                    <a:pt x="776" y="188"/>
                  </a:lnTo>
                  <a:lnTo>
                    <a:pt x="750" y="154"/>
                  </a:lnTo>
                  <a:lnTo>
                    <a:pt x="724" y="124"/>
                  </a:lnTo>
                  <a:lnTo>
                    <a:pt x="694" y="98"/>
                  </a:lnTo>
                  <a:lnTo>
                    <a:pt x="660" y="72"/>
                  </a:lnTo>
                  <a:lnTo>
                    <a:pt x="626" y="52"/>
                  </a:lnTo>
                  <a:lnTo>
                    <a:pt x="588" y="34"/>
                  </a:lnTo>
                  <a:lnTo>
                    <a:pt x="550" y="20"/>
                  </a:lnTo>
                  <a:lnTo>
                    <a:pt x="510" y="10"/>
                  </a:lnTo>
                  <a:lnTo>
                    <a:pt x="468" y="2"/>
                  </a:lnTo>
                  <a:lnTo>
                    <a:pt x="424" y="0"/>
                  </a:lnTo>
                  <a:lnTo>
                    <a:pt x="380" y="2"/>
                  </a:lnTo>
                  <a:lnTo>
                    <a:pt x="338" y="10"/>
                  </a:lnTo>
                  <a:lnTo>
                    <a:pt x="298" y="20"/>
                  </a:lnTo>
                  <a:lnTo>
                    <a:pt x="260" y="34"/>
                  </a:lnTo>
                  <a:lnTo>
                    <a:pt x="222" y="52"/>
                  </a:lnTo>
                  <a:lnTo>
                    <a:pt x="188" y="72"/>
                  </a:lnTo>
                  <a:lnTo>
                    <a:pt x="154" y="98"/>
                  </a:lnTo>
                  <a:lnTo>
                    <a:pt x="124" y="124"/>
                  </a:lnTo>
                  <a:lnTo>
                    <a:pt x="98" y="154"/>
                  </a:lnTo>
                  <a:lnTo>
                    <a:pt x="72" y="188"/>
                  </a:lnTo>
                  <a:lnTo>
                    <a:pt x="52" y="222"/>
                  </a:lnTo>
                  <a:lnTo>
                    <a:pt x="34" y="260"/>
                  </a:lnTo>
                  <a:lnTo>
                    <a:pt x="20" y="298"/>
                  </a:lnTo>
                  <a:lnTo>
                    <a:pt x="10" y="338"/>
                  </a:lnTo>
                  <a:lnTo>
                    <a:pt x="2" y="380"/>
                  </a:lnTo>
                  <a:lnTo>
                    <a:pt x="0" y="424"/>
                  </a:lnTo>
                  <a:lnTo>
                    <a:pt x="2" y="468"/>
                  </a:lnTo>
                  <a:lnTo>
                    <a:pt x="10" y="510"/>
                  </a:lnTo>
                  <a:lnTo>
                    <a:pt x="20" y="550"/>
                  </a:lnTo>
                  <a:lnTo>
                    <a:pt x="34" y="588"/>
                  </a:lnTo>
                  <a:lnTo>
                    <a:pt x="52" y="626"/>
                  </a:lnTo>
                  <a:lnTo>
                    <a:pt x="72" y="660"/>
                  </a:lnTo>
                  <a:lnTo>
                    <a:pt x="98" y="694"/>
                  </a:lnTo>
                  <a:lnTo>
                    <a:pt x="124" y="724"/>
                  </a:lnTo>
                  <a:lnTo>
                    <a:pt x="154" y="750"/>
                  </a:lnTo>
                  <a:lnTo>
                    <a:pt x="188" y="776"/>
                  </a:lnTo>
                  <a:lnTo>
                    <a:pt x="222" y="796"/>
                  </a:lnTo>
                  <a:lnTo>
                    <a:pt x="260" y="814"/>
                  </a:lnTo>
                  <a:lnTo>
                    <a:pt x="298" y="828"/>
                  </a:lnTo>
                  <a:lnTo>
                    <a:pt x="338" y="838"/>
                  </a:lnTo>
                  <a:lnTo>
                    <a:pt x="380" y="846"/>
                  </a:lnTo>
                  <a:lnTo>
                    <a:pt x="424" y="848"/>
                  </a:lnTo>
                  <a:lnTo>
                    <a:pt x="468" y="846"/>
                  </a:lnTo>
                  <a:lnTo>
                    <a:pt x="510" y="838"/>
                  </a:lnTo>
                  <a:lnTo>
                    <a:pt x="550" y="828"/>
                  </a:lnTo>
                  <a:lnTo>
                    <a:pt x="588" y="814"/>
                  </a:lnTo>
                  <a:lnTo>
                    <a:pt x="626" y="796"/>
                  </a:lnTo>
                  <a:lnTo>
                    <a:pt x="660" y="776"/>
                  </a:lnTo>
                  <a:lnTo>
                    <a:pt x="694" y="750"/>
                  </a:lnTo>
                  <a:lnTo>
                    <a:pt x="724" y="724"/>
                  </a:lnTo>
                  <a:lnTo>
                    <a:pt x="750" y="694"/>
                  </a:lnTo>
                  <a:lnTo>
                    <a:pt x="776" y="660"/>
                  </a:lnTo>
                  <a:lnTo>
                    <a:pt x="796" y="626"/>
                  </a:lnTo>
                  <a:lnTo>
                    <a:pt x="814" y="588"/>
                  </a:lnTo>
                  <a:lnTo>
                    <a:pt x="828" y="550"/>
                  </a:lnTo>
                  <a:lnTo>
                    <a:pt x="838" y="510"/>
                  </a:lnTo>
                  <a:lnTo>
                    <a:pt x="846" y="468"/>
                  </a:lnTo>
                  <a:lnTo>
                    <a:pt x="848" y="42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3" name="Freeform 128"/>
            <p:cNvSpPr>
              <a:spLocks/>
            </p:cNvSpPr>
            <p:nvPr/>
          </p:nvSpPr>
          <p:spPr bwMode="auto">
            <a:xfrm>
              <a:off x="372" y="3012"/>
              <a:ext cx="792" cy="792"/>
            </a:xfrm>
            <a:custGeom>
              <a:avLst/>
              <a:gdLst>
                <a:gd name="T0" fmla="*/ 792 w 792"/>
                <a:gd name="T1" fmla="*/ 396 h 792"/>
                <a:gd name="T2" fmla="*/ 784 w 792"/>
                <a:gd name="T3" fmla="*/ 316 h 792"/>
                <a:gd name="T4" fmla="*/ 760 w 792"/>
                <a:gd name="T5" fmla="*/ 242 h 792"/>
                <a:gd name="T6" fmla="*/ 724 w 792"/>
                <a:gd name="T7" fmla="*/ 174 h 792"/>
                <a:gd name="T8" fmla="*/ 676 w 792"/>
                <a:gd name="T9" fmla="*/ 116 h 792"/>
                <a:gd name="T10" fmla="*/ 618 w 792"/>
                <a:gd name="T11" fmla="*/ 68 h 792"/>
                <a:gd name="T12" fmla="*/ 550 w 792"/>
                <a:gd name="T13" fmla="*/ 32 h 792"/>
                <a:gd name="T14" fmla="*/ 476 w 792"/>
                <a:gd name="T15" fmla="*/ 8 h 792"/>
                <a:gd name="T16" fmla="*/ 396 w 792"/>
                <a:gd name="T17" fmla="*/ 0 h 792"/>
                <a:gd name="T18" fmla="*/ 356 w 792"/>
                <a:gd name="T19" fmla="*/ 2 h 792"/>
                <a:gd name="T20" fmla="*/ 278 w 792"/>
                <a:gd name="T21" fmla="*/ 18 h 792"/>
                <a:gd name="T22" fmla="*/ 208 w 792"/>
                <a:gd name="T23" fmla="*/ 48 h 792"/>
                <a:gd name="T24" fmla="*/ 144 w 792"/>
                <a:gd name="T25" fmla="*/ 90 h 792"/>
                <a:gd name="T26" fmla="*/ 90 w 792"/>
                <a:gd name="T27" fmla="*/ 144 h 792"/>
                <a:gd name="T28" fmla="*/ 48 w 792"/>
                <a:gd name="T29" fmla="*/ 208 h 792"/>
                <a:gd name="T30" fmla="*/ 18 w 792"/>
                <a:gd name="T31" fmla="*/ 278 h 792"/>
                <a:gd name="T32" fmla="*/ 2 w 792"/>
                <a:gd name="T33" fmla="*/ 356 h 792"/>
                <a:gd name="T34" fmla="*/ 0 w 792"/>
                <a:gd name="T35" fmla="*/ 396 h 792"/>
                <a:gd name="T36" fmla="*/ 8 w 792"/>
                <a:gd name="T37" fmla="*/ 476 h 792"/>
                <a:gd name="T38" fmla="*/ 32 w 792"/>
                <a:gd name="T39" fmla="*/ 550 h 792"/>
                <a:gd name="T40" fmla="*/ 68 w 792"/>
                <a:gd name="T41" fmla="*/ 618 h 792"/>
                <a:gd name="T42" fmla="*/ 116 w 792"/>
                <a:gd name="T43" fmla="*/ 676 h 792"/>
                <a:gd name="T44" fmla="*/ 174 w 792"/>
                <a:gd name="T45" fmla="*/ 724 h 792"/>
                <a:gd name="T46" fmla="*/ 242 w 792"/>
                <a:gd name="T47" fmla="*/ 760 h 792"/>
                <a:gd name="T48" fmla="*/ 316 w 792"/>
                <a:gd name="T49" fmla="*/ 784 h 792"/>
                <a:gd name="T50" fmla="*/ 396 w 792"/>
                <a:gd name="T51" fmla="*/ 792 h 792"/>
                <a:gd name="T52" fmla="*/ 436 w 792"/>
                <a:gd name="T53" fmla="*/ 790 h 792"/>
                <a:gd name="T54" fmla="*/ 514 w 792"/>
                <a:gd name="T55" fmla="*/ 774 h 792"/>
                <a:gd name="T56" fmla="*/ 584 w 792"/>
                <a:gd name="T57" fmla="*/ 744 h 792"/>
                <a:gd name="T58" fmla="*/ 648 w 792"/>
                <a:gd name="T59" fmla="*/ 702 h 792"/>
                <a:gd name="T60" fmla="*/ 702 w 792"/>
                <a:gd name="T61" fmla="*/ 648 h 792"/>
                <a:gd name="T62" fmla="*/ 744 w 792"/>
                <a:gd name="T63" fmla="*/ 584 h 792"/>
                <a:gd name="T64" fmla="*/ 774 w 792"/>
                <a:gd name="T65" fmla="*/ 514 h 792"/>
                <a:gd name="T66" fmla="*/ 790 w 792"/>
                <a:gd name="T67" fmla="*/ 436 h 792"/>
                <a:gd name="T68" fmla="*/ 792 w 792"/>
                <a:gd name="T69" fmla="*/ 396 h 7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92"/>
                <a:gd name="T106" fmla="*/ 0 h 792"/>
                <a:gd name="T107" fmla="*/ 792 w 792"/>
                <a:gd name="T108" fmla="*/ 792 h 7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92" h="792">
                  <a:moveTo>
                    <a:pt x="792" y="396"/>
                  </a:moveTo>
                  <a:lnTo>
                    <a:pt x="792" y="396"/>
                  </a:lnTo>
                  <a:lnTo>
                    <a:pt x="790" y="356"/>
                  </a:lnTo>
                  <a:lnTo>
                    <a:pt x="784" y="316"/>
                  </a:lnTo>
                  <a:lnTo>
                    <a:pt x="774" y="278"/>
                  </a:lnTo>
                  <a:lnTo>
                    <a:pt x="760" y="242"/>
                  </a:lnTo>
                  <a:lnTo>
                    <a:pt x="744" y="208"/>
                  </a:lnTo>
                  <a:lnTo>
                    <a:pt x="724" y="174"/>
                  </a:lnTo>
                  <a:lnTo>
                    <a:pt x="702" y="144"/>
                  </a:lnTo>
                  <a:lnTo>
                    <a:pt x="676" y="116"/>
                  </a:lnTo>
                  <a:lnTo>
                    <a:pt x="648" y="90"/>
                  </a:lnTo>
                  <a:lnTo>
                    <a:pt x="618" y="68"/>
                  </a:lnTo>
                  <a:lnTo>
                    <a:pt x="584" y="48"/>
                  </a:lnTo>
                  <a:lnTo>
                    <a:pt x="550" y="32"/>
                  </a:lnTo>
                  <a:lnTo>
                    <a:pt x="514" y="18"/>
                  </a:lnTo>
                  <a:lnTo>
                    <a:pt x="476" y="8"/>
                  </a:lnTo>
                  <a:lnTo>
                    <a:pt x="436" y="2"/>
                  </a:lnTo>
                  <a:lnTo>
                    <a:pt x="396" y="0"/>
                  </a:lnTo>
                  <a:lnTo>
                    <a:pt x="356" y="2"/>
                  </a:lnTo>
                  <a:lnTo>
                    <a:pt x="316" y="8"/>
                  </a:lnTo>
                  <a:lnTo>
                    <a:pt x="278" y="18"/>
                  </a:lnTo>
                  <a:lnTo>
                    <a:pt x="242" y="32"/>
                  </a:lnTo>
                  <a:lnTo>
                    <a:pt x="208" y="48"/>
                  </a:lnTo>
                  <a:lnTo>
                    <a:pt x="174" y="68"/>
                  </a:lnTo>
                  <a:lnTo>
                    <a:pt x="144" y="90"/>
                  </a:lnTo>
                  <a:lnTo>
                    <a:pt x="116" y="116"/>
                  </a:lnTo>
                  <a:lnTo>
                    <a:pt x="90" y="144"/>
                  </a:lnTo>
                  <a:lnTo>
                    <a:pt x="68" y="174"/>
                  </a:lnTo>
                  <a:lnTo>
                    <a:pt x="48" y="208"/>
                  </a:lnTo>
                  <a:lnTo>
                    <a:pt x="32" y="242"/>
                  </a:lnTo>
                  <a:lnTo>
                    <a:pt x="18" y="278"/>
                  </a:lnTo>
                  <a:lnTo>
                    <a:pt x="8" y="316"/>
                  </a:lnTo>
                  <a:lnTo>
                    <a:pt x="2" y="356"/>
                  </a:lnTo>
                  <a:lnTo>
                    <a:pt x="0" y="396"/>
                  </a:lnTo>
                  <a:lnTo>
                    <a:pt x="2" y="436"/>
                  </a:lnTo>
                  <a:lnTo>
                    <a:pt x="8" y="476"/>
                  </a:lnTo>
                  <a:lnTo>
                    <a:pt x="18" y="514"/>
                  </a:lnTo>
                  <a:lnTo>
                    <a:pt x="32" y="550"/>
                  </a:lnTo>
                  <a:lnTo>
                    <a:pt x="48" y="584"/>
                  </a:lnTo>
                  <a:lnTo>
                    <a:pt x="68" y="618"/>
                  </a:lnTo>
                  <a:lnTo>
                    <a:pt x="90" y="648"/>
                  </a:lnTo>
                  <a:lnTo>
                    <a:pt x="116" y="676"/>
                  </a:lnTo>
                  <a:lnTo>
                    <a:pt x="144" y="702"/>
                  </a:lnTo>
                  <a:lnTo>
                    <a:pt x="174" y="724"/>
                  </a:lnTo>
                  <a:lnTo>
                    <a:pt x="208" y="744"/>
                  </a:lnTo>
                  <a:lnTo>
                    <a:pt x="242" y="760"/>
                  </a:lnTo>
                  <a:lnTo>
                    <a:pt x="278" y="774"/>
                  </a:lnTo>
                  <a:lnTo>
                    <a:pt x="316" y="784"/>
                  </a:lnTo>
                  <a:lnTo>
                    <a:pt x="356" y="790"/>
                  </a:lnTo>
                  <a:lnTo>
                    <a:pt x="396" y="792"/>
                  </a:lnTo>
                  <a:lnTo>
                    <a:pt x="436" y="790"/>
                  </a:lnTo>
                  <a:lnTo>
                    <a:pt x="476" y="784"/>
                  </a:lnTo>
                  <a:lnTo>
                    <a:pt x="514" y="774"/>
                  </a:lnTo>
                  <a:lnTo>
                    <a:pt x="550" y="760"/>
                  </a:lnTo>
                  <a:lnTo>
                    <a:pt x="584" y="744"/>
                  </a:lnTo>
                  <a:lnTo>
                    <a:pt x="618" y="724"/>
                  </a:lnTo>
                  <a:lnTo>
                    <a:pt x="648" y="702"/>
                  </a:lnTo>
                  <a:lnTo>
                    <a:pt x="676" y="676"/>
                  </a:lnTo>
                  <a:lnTo>
                    <a:pt x="702" y="648"/>
                  </a:lnTo>
                  <a:lnTo>
                    <a:pt x="724" y="618"/>
                  </a:lnTo>
                  <a:lnTo>
                    <a:pt x="744" y="584"/>
                  </a:lnTo>
                  <a:lnTo>
                    <a:pt x="760" y="550"/>
                  </a:lnTo>
                  <a:lnTo>
                    <a:pt x="774" y="514"/>
                  </a:lnTo>
                  <a:lnTo>
                    <a:pt x="784" y="476"/>
                  </a:lnTo>
                  <a:lnTo>
                    <a:pt x="790" y="436"/>
                  </a:lnTo>
                  <a:lnTo>
                    <a:pt x="792" y="396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4" name="Freeform 129"/>
            <p:cNvSpPr>
              <a:spLocks/>
            </p:cNvSpPr>
            <p:nvPr/>
          </p:nvSpPr>
          <p:spPr bwMode="auto">
            <a:xfrm>
              <a:off x="524" y="3036"/>
              <a:ext cx="616" cy="726"/>
            </a:xfrm>
            <a:custGeom>
              <a:avLst/>
              <a:gdLst>
                <a:gd name="T0" fmla="*/ 0 w 616"/>
                <a:gd name="T1" fmla="*/ 92 h 726"/>
                <a:gd name="T2" fmla="*/ 52 w 616"/>
                <a:gd name="T3" fmla="*/ 52 h 726"/>
                <a:gd name="T4" fmla="*/ 112 w 616"/>
                <a:gd name="T5" fmla="*/ 24 h 726"/>
                <a:gd name="T6" fmla="*/ 176 w 616"/>
                <a:gd name="T7" fmla="*/ 6 h 726"/>
                <a:gd name="T8" fmla="*/ 244 w 616"/>
                <a:gd name="T9" fmla="*/ 0 h 726"/>
                <a:gd name="T10" fmla="*/ 282 w 616"/>
                <a:gd name="T11" fmla="*/ 2 h 726"/>
                <a:gd name="T12" fmla="*/ 354 w 616"/>
                <a:gd name="T13" fmla="*/ 16 h 726"/>
                <a:gd name="T14" fmla="*/ 422 w 616"/>
                <a:gd name="T15" fmla="*/ 44 h 726"/>
                <a:gd name="T16" fmla="*/ 480 w 616"/>
                <a:gd name="T17" fmla="*/ 84 h 726"/>
                <a:gd name="T18" fmla="*/ 532 w 616"/>
                <a:gd name="T19" fmla="*/ 136 h 726"/>
                <a:gd name="T20" fmla="*/ 572 w 616"/>
                <a:gd name="T21" fmla="*/ 194 h 726"/>
                <a:gd name="T22" fmla="*/ 600 w 616"/>
                <a:gd name="T23" fmla="*/ 262 h 726"/>
                <a:gd name="T24" fmla="*/ 614 w 616"/>
                <a:gd name="T25" fmla="*/ 334 h 726"/>
                <a:gd name="T26" fmla="*/ 616 w 616"/>
                <a:gd name="T27" fmla="*/ 372 h 726"/>
                <a:gd name="T28" fmla="*/ 612 w 616"/>
                <a:gd name="T29" fmla="*/ 432 h 726"/>
                <a:gd name="T30" fmla="*/ 598 w 616"/>
                <a:gd name="T31" fmla="*/ 490 h 726"/>
                <a:gd name="T32" fmla="*/ 574 w 616"/>
                <a:gd name="T33" fmla="*/ 544 h 726"/>
                <a:gd name="T34" fmla="*/ 544 w 616"/>
                <a:gd name="T35" fmla="*/ 592 h 726"/>
                <a:gd name="T36" fmla="*/ 506 w 616"/>
                <a:gd name="T37" fmla="*/ 636 h 726"/>
                <a:gd name="T38" fmla="*/ 464 w 616"/>
                <a:gd name="T39" fmla="*/ 672 h 726"/>
                <a:gd name="T40" fmla="*/ 414 w 616"/>
                <a:gd name="T41" fmla="*/ 702 h 726"/>
                <a:gd name="T42" fmla="*/ 362 w 616"/>
                <a:gd name="T43" fmla="*/ 726 h 726"/>
                <a:gd name="T44" fmla="*/ 352 w 616"/>
                <a:gd name="T45" fmla="*/ 694 h 726"/>
                <a:gd name="T46" fmla="*/ 330 w 616"/>
                <a:gd name="T47" fmla="*/ 636 h 726"/>
                <a:gd name="T48" fmla="*/ 304 w 616"/>
                <a:gd name="T49" fmla="*/ 586 h 726"/>
                <a:gd name="T50" fmla="*/ 262 w 616"/>
                <a:gd name="T51" fmla="*/ 520 h 726"/>
                <a:gd name="T52" fmla="*/ 200 w 616"/>
                <a:gd name="T53" fmla="*/ 446 h 726"/>
                <a:gd name="T54" fmla="*/ 110 w 616"/>
                <a:gd name="T55" fmla="*/ 352 h 726"/>
                <a:gd name="T56" fmla="*/ 58 w 616"/>
                <a:gd name="T57" fmla="*/ 292 h 726"/>
                <a:gd name="T58" fmla="*/ 28 w 616"/>
                <a:gd name="T59" fmla="*/ 242 h 726"/>
                <a:gd name="T60" fmla="*/ 12 w 616"/>
                <a:gd name="T61" fmla="*/ 204 h 726"/>
                <a:gd name="T62" fmla="*/ 4 w 616"/>
                <a:gd name="T63" fmla="*/ 162 h 726"/>
                <a:gd name="T64" fmla="*/ 0 w 616"/>
                <a:gd name="T65" fmla="*/ 116 h 726"/>
                <a:gd name="T66" fmla="*/ 0 w 616"/>
                <a:gd name="T67" fmla="*/ 92 h 7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16"/>
                <a:gd name="T103" fmla="*/ 0 h 726"/>
                <a:gd name="T104" fmla="*/ 616 w 616"/>
                <a:gd name="T105" fmla="*/ 726 h 72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16" h="726">
                  <a:moveTo>
                    <a:pt x="0" y="92"/>
                  </a:moveTo>
                  <a:lnTo>
                    <a:pt x="0" y="92"/>
                  </a:lnTo>
                  <a:lnTo>
                    <a:pt x="24" y="70"/>
                  </a:lnTo>
                  <a:lnTo>
                    <a:pt x="52" y="52"/>
                  </a:lnTo>
                  <a:lnTo>
                    <a:pt x="80" y="38"/>
                  </a:lnTo>
                  <a:lnTo>
                    <a:pt x="112" y="24"/>
                  </a:lnTo>
                  <a:lnTo>
                    <a:pt x="142" y="14"/>
                  </a:lnTo>
                  <a:lnTo>
                    <a:pt x="176" y="6"/>
                  </a:lnTo>
                  <a:lnTo>
                    <a:pt x="210" y="2"/>
                  </a:lnTo>
                  <a:lnTo>
                    <a:pt x="244" y="0"/>
                  </a:lnTo>
                  <a:lnTo>
                    <a:pt x="282" y="2"/>
                  </a:lnTo>
                  <a:lnTo>
                    <a:pt x="320" y="8"/>
                  </a:lnTo>
                  <a:lnTo>
                    <a:pt x="354" y="16"/>
                  </a:lnTo>
                  <a:lnTo>
                    <a:pt x="388" y="30"/>
                  </a:lnTo>
                  <a:lnTo>
                    <a:pt x="422" y="44"/>
                  </a:lnTo>
                  <a:lnTo>
                    <a:pt x="452" y="64"/>
                  </a:lnTo>
                  <a:lnTo>
                    <a:pt x="480" y="84"/>
                  </a:lnTo>
                  <a:lnTo>
                    <a:pt x="508" y="108"/>
                  </a:lnTo>
                  <a:lnTo>
                    <a:pt x="532" y="136"/>
                  </a:lnTo>
                  <a:lnTo>
                    <a:pt x="552" y="164"/>
                  </a:lnTo>
                  <a:lnTo>
                    <a:pt x="572" y="194"/>
                  </a:lnTo>
                  <a:lnTo>
                    <a:pt x="586" y="228"/>
                  </a:lnTo>
                  <a:lnTo>
                    <a:pt x="600" y="262"/>
                  </a:lnTo>
                  <a:lnTo>
                    <a:pt x="608" y="296"/>
                  </a:lnTo>
                  <a:lnTo>
                    <a:pt x="614" y="334"/>
                  </a:lnTo>
                  <a:lnTo>
                    <a:pt x="616" y="372"/>
                  </a:lnTo>
                  <a:lnTo>
                    <a:pt x="614" y="402"/>
                  </a:lnTo>
                  <a:lnTo>
                    <a:pt x="612" y="432"/>
                  </a:lnTo>
                  <a:lnTo>
                    <a:pt x="606" y="462"/>
                  </a:lnTo>
                  <a:lnTo>
                    <a:pt x="598" y="490"/>
                  </a:lnTo>
                  <a:lnTo>
                    <a:pt x="586" y="518"/>
                  </a:lnTo>
                  <a:lnTo>
                    <a:pt x="574" y="544"/>
                  </a:lnTo>
                  <a:lnTo>
                    <a:pt x="560" y="568"/>
                  </a:lnTo>
                  <a:lnTo>
                    <a:pt x="544" y="592"/>
                  </a:lnTo>
                  <a:lnTo>
                    <a:pt x="526" y="614"/>
                  </a:lnTo>
                  <a:lnTo>
                    <a:pt x="506" y="636"/>
                  </a:lnTo>
                  <a:lnTo>
                    <a:pt x="486" y="654"/>
                  </a:lnTo>
                  <a:lnTo>
                    <a:pt x="464" y="672"/>
                  </a:lnTo>
                  <a:lnTo>
                    <a:pt x="440" y="688"/>
                  </a:lnTo>
                  <a:lnTo>
                    <a:pt x="414" y="702"/>
                  </a:lnTo>
                  <a:lnTo>
                    <a:pt x="388" y="716"/>
                  </a:lnTo>
                  <a:lnTo>
                    <a:pt x="362" y="726"/>
                  </a:lnTo>
                  <a:lnTo>
                    <a:pt x="352" y="694"/>
                  </a:lnTo>
                  <a:lnTo>
                    <a:pt x="340" y="664"/>
                  </a:lnTo>
                  <a:lnTo>
                    <a:pt x="330" y="636"/>
                  </a:lnTo>
                  <a:lnTo>
                    <a:pt x="316" y="610"/>
                  </a:lnTo>
                  <a:lnTo>
                    <a:pt x="304" y="586"/>
                  </a:lnTo>
                  <a:lnTo>
                    <a:pt x="290" y="562"/>
                  </a:lnTo>
                  <a:lnTo>
                    <a:pt x="262" y="520"/>
                  </a:lnTo>
                  <a:lnTo>
                    <a:pt x="232" y="480"/>
                  </a:lnTo>
                  <a:lnTo>
                    <a:pt x="200" y="446"/>
                  </a:lnTo>
                  <a:lnTo>
                    <a:pt x="138" y="382"/>
                  </a:lnTo>
                  <a:lnTo>
                    <a:pt x="110" y="352"/>
                  </a:lnTo>
                  <a:lnTo>
                    <a:pt x="82" y="322"/>
                  </a:lnTo>
                  <a:lnTo>
                    <a:pt x="58" y="292"/>
                  </a:lnTo>
                  <a:lnTo>
                    <a:pt x="36" y="260"/>
                  </a:lnTo>
                  <a:lnTo>
                    <a:pt x="28" y="242"/>
                  </a:lnTo>
                  <a:lnTo>
                    <a:pt x="20" y="224"/>
                  </a:lnTo>
                  <a:lnTo>
                    <a:pt x="12" y="204"/>
                  </a:lnTo>
                  <a:lnTo>
                    <a:pt x="8" y="184"/>
                  </a:lnTo>
                  <a:lnTo>
                    <a:pt x="4" y="162"/>
                  </a:lnTo>
                  <a:lnTo>
                    <a:pt x="0" y="140"/>
                  </a:lnTo>
                  <a:lnTo>
                    <a:pt x="0" y="11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5" name="Freeform 130"/>
            <p:cNvSpPr>
              <a:spLocks/>
            </p:cNvSpPr>
            <p:nvPr/>
          </p:nvSpPr>
          <p:spPr bwMode="auto">
            <a:xfrm>
              <a:off x="554" y="3122"/>
              <a:ext cx="474" cy="526"/>
            </a:xfrm>
            <a:custGeom>
              <a:avLst/>
              <a:gdLst>
                <a:gd name="T0" fmla="*/ 474 w 474"/>
                <a:gd name="T1" fmla="*/ 268 h 526"/>
                <a:gd name="T2" fmla="*/ 264 w 474"/>
                <a:gd name="T3" fmla="*/ 260 h 526"/>
                <a:gd name="T4" fmla="*/ 256 w 474"/>
                <a:gd name="T5" fmla="*/ 0 h 526"/>
                <a:gd name="T6" fmla="*/ 250 w 474"/>
                <a:gd name="T7" fmla="*/ 0 h 526"/>
                <a:gd name="T8" fmla="*/ 204 w 474"/>
                <a:gd name="T9" fmla="*/ 0 h 526"/>
                <a:gd name="T10" fmla="*/ 196 w 474"/>
                <a:gd name="T11" fmla="*/ 268 h 526"/>
                <a:gd name="T12" fmla="*/ 196 w 474"/>
                <a:gd name="T13" fmla="*/ 268 h 526"/>
                <a:gd name="T14" fmla="*/ 196 w 474"/>
                <a:gd name="T15" fmla="*/ 268 h 526"/>
                <a:gd name="T16" fmla="*/ 190 w 474"/>
                <a:gd name="T17" fmla="*/ 280 h 526"/>
                <a:gd name="T18" fmla="*/ 188 w 474"/>
                <a:gd name="T19" fmla="*/ 286 h 526"/>
                <a:gd name="T20" fmla="*/ 188 w 474"/>
                <a:gd name="T21" fmla="*/ 294 h 526"/>
                <a:gd name="T22" fmla="*/ 188 w 474"/>
                <a:gd name="T23" fmla="*/ 294 h 526"/>
                <a:gd name="T24" fmla="*/ 188 w 474"/>
                <a:gd name="T25" fmla="*/ 302 h 526"/>
                <a:gd name="T26" fmla="*/ 190 w 474"/>
                <a:gd name="T27" fmla="*/ 308 h 526"/>
                <a:gd name="T28" fmla="*/ 4 w 474"/>
                <a:gd name="T29" fmla="*/ 494 h 526"/>
                <a:gd name="T30" fmla="*/ 0 w 474"/>
                <a:gd name="T31" fmla="*/ 498 h 526"/>
                <a:gd name="T32" fmla="*/ 26 w 474"/>
                <a:gd name="T33" fmla="*/ 526 h 526"/>
                <a:gd name="T34" fmla="*/ 218 w 474"/>
                <a:gd name="T35" fmla="*/ 334 h 526"/>
                <a:gd name="T36" fmla="*/ 218 w 474"/>
                <a:gd name="T37" fmla="*/ 334 h 526"/>
                <a:gd name="T38" fmla="*/ 230 w 474"/>
                <a:gd name="T39" fmla="*/ 338 h 526"/>
                <a:gd name="T40" fmla="*/ 230 w 474"/>
                <a:gd name="T41" fmla="*/ 338 h 526"/>
                <a:gd name="T42" fmla="*/ 238 w 474"/>
                <a:gd name="T43" fmla="*/ 336 h 526"/>
                <a:gd name="T44" fmla="*/ 244 w 474"/>
                <a:gd name="T45" fmla="*/ 334 h 526"/>
                <a:gd name="T46" fmla="*/ 256 w 474"/>
                <a:gd name="T47" fmla="*/ 328 h 526"/>
                <a:gd name="T48" fmla="*/ 474 w 474"/>
                <a:gd name="T49" fmla="*/ 320 h 526"/>
                <a:gd name="T50" fmla="*/ 474 w 474"/>
                <a:gd name="T51" fmla="*/ 268 h 5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74"/>
                <a:gd name="T79" fmla="*/ 0 h 526"/>
                <a:gd name="T80" fmla="*/ 474 w 474"/>
                <a:gd name="T81" fmla="*/ 526 h 5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74" h="526">
                  <a:moveTo>
                    <a:pt x="474" y="268"/>
                  </a:moveTo>
                  <a:lnTo>
                    <a:pt x="264" y="260"/>
                  </a:lnTo>
                  <a:lnTo>
                    <a:pt x="256" y="0"/>
                  </a:lnTo>
                  <a:lnTo>
                    <a:pt x="250" y="0"/>
                  </a:lnTo>
                  <a:lnTo>
                    <a:pt x="204" y="0"/>
                  </a:lnTo>
                  <a:lnTo>
                    <a:pt x="196" y="268"/>
                  </a:lnTo>
                  <a:lnTo>
                    <a:pt x="190" y="280"/>
                  </a:lnTo>
                  <a:lnTo>
                    <a:pt x="188" y="286"/>
                  </a:lnTo>
                  <a:lnTo>
                    <a:pt x="188" y="294"/>
                  </a:lnTo>
                  <a:lnTo>
                    <a:pt x="188" y="302"/>
                  </a:lnTo>
                  <a:lnTo>
                    <a:pt x="190" y="308"/>
                  </a:lnTo>
                  <a:lnTo>
                    <a:pt x="4" y="494"/>
                  </a:lnTo>
                  <a:lnTo>
                    <a:pt x="0" y="498"/>
                  </a:lnTo>
                  <a:lnTo>
                    <a:pt x="26" y="526"/>
                  </a:lnTo>
                  <a:lnTo>
                    <a:pt x="218" y="334"/>
                  </a:lnTo>
                  <a:lnTo>
                    <a:pt x="230" y="338"/>
                  </a:lnTo>
                  <a:lnTo>
                    <a:pt x="238" y="336"/>
                  </a:lnTo>
                  <a:lnTo>
                    <a:pt x="244" y="334"/>
                  </a:lnTo>
                  <a:lnTo>
                    <a:pt x="256" y="328"/>
                  </a:lnTo>
                  <a:lnTo>
                    <a:pt x="474" y="320"/>
                  </a:lnTo>
                  <a:lnTo>
                    <a:pt x="474" y="268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6" name="Freeform 131"/>
            <p:cNvSpPr>
              <a:spLocks noEditPoints="1"/>
            </p:cNvSpPr>
            <p:nvPr/>
          </p:nvSpPr>
          <p:spPr bwMode="auto">
            <a:xfrm>
              <a:off x="366" y="3004"/>
              <a:ext cx="806" cy="806"/>
            </a:xfrm>
            <a:custGeom>
              <a:avLst/>
              <a:gdLst>
                <a:gd name="T0" fmla="*/ 16 w 806"/>
                <a:gd name="T1" fmla="*/ 364 h 806"/>
                <a:gd name="T2" fmla="*/ 44 w 806"/>
                <a:gd name="T3" fmla="*/ 252 h 806"/>
                <a:gd name="T4" fmla="*/ 102 w 806"/>
                <a:gd name="T5" fmla="*/ 156 h 806"/>
                <a:gd name="T6" fmla="*/ 184 w 806"/>
                <a:gd name="T7" fmla="*/ 82 h 806"/>
                <a:gd name="T8" fmla="*/ 286 w 806"/>
                <a:gd name="T9" fmla="*/ 32 h 806"/>
                <a:gd name="T10" fmla="*/ 402 w 806"/>
                <a:gd name="T11" fmla="*/ 14 h 806"/>
                <a:gd name="T12" fmla="*/ 480 w 806"/>
                <a:gd name="T13" fmla="*/ 22 h 806"/>
                <a:gd name="T14" fmla="*/ 588 w 806"/>
                <a:gd name="T15" fmla="*/ 62 h 806"/>
                <a:gd name="T16" fmla="*/ 676 w 806"/>
                <a:gd name="T17" fmla="*/ 130 h 806"/>
                <a:gd name="T18" fmla="*/ 744 w 806"/>
                <a:gd name="T19" fmla="*/ 218 h 806"/>
                <a:gd name="T20" fmla="*/ 784 w 806"/>
                <a:gd name="T21" fmla="*/ 326 h 806"/>
                <a:gd name="T22" fmla="*/ 792 w 806"/>
                <a:gd name="T23" fmla="*/ 404 h 806"/>
                <a:gd name="T24" fmla="*/ 774 w 806"/>
                <a:gd name="T25" fmla="*/ 520 h 806"/>
                <a:gd name="T26" fmla="*/ 724 w 806"/>
                <a:gd name="T27" fmla="*/ 622 h 806"/>
                <a:gd name="T28" fmla="*/ 650 w 806"/>
                <a:gd name="T29" fmla="*/ 704 h 806"/>
                <a:gd name="T30" fmla="*/ 554 w 806"/>
                <a:gd name="T31" fmla="*/ 762 h 806"/>
                <a:gd name="T32" fmla="*/ 442 w 806"/>
                <a:gd name="T33" fmla="*/ 790 h 806"/>
                <a:gd name="T34" fmla="*/ 362 w 806"/>
                <a:gd name="T35" fmla="*/ 790 h 806"/>
                <a:gd name="T36" fmla="*/ 250 w 806"/>
                <a:gd name="T37" fmla="*/ 762 h 806"/>
                <a:gd name="T38" fmla="*/ 154 w 806"/>
                <a:gd name="T39" fmla="*/ 704 h 806"/>
                <a:gd name="T40" fmla="*/ 80 w 806"/>
                <a:gd name="T41" fmla="*/ 622 h 806"/>
                <a:gd name="T42" fmla="*/ 30 w 806"/>
                <a:gd name="T43" fmla="*/ 520 h 806"/>
                <a:gd name="T44" fmla="*/ 14 w 806"/>
                <a:gd name="T45" fmla="*/ 404 h 806"/>
                <a:gd name="T46" fmla="*/ 0 w 806"/>
                <a:gd name="T47" fmla="*/ 404 h 806"/>
                <a:gd name="T48" fmla="*/ 18 w 806"/>
                <a:gd name="T49" fmla="*/ 524 h 806"/>
                <a:gd name="T50" fmla="*/ 68 w 806"/>
                <a:gd name="T51" fmla="*/ 630 h 806"/>
                <a:gd name="T52" fmla="*/ 146 w 806"/>
                <a:gd name="T53" fmla="*/ 714 h 806"/>
                <a:gd name="T54" fmla="*/ 246 w 806"/>
                <a:gd name="T55" fmla="*/ 776 h 806"/>
                <a:gd name="T56" fmla="*/ 360 w 806"/>
                <a:gd name="T57" fmla="*/ 804 h 806"/>
                <a:gd name="T58" fmla="*/ 444 w 806"/>
                <a:gd name="T59" fmla="*/ 804 h 806"/>
                <a:gd name="T60" fmla="*/ 558 w 806"/>
                <a:gd name="T61" fmla="*/ 776 h 806"/>
                <a:gd name="T62" fmla="*/ 658 w 806"/>
                <a:gd name="T63" fmla="*/ 714 h 806"/>
                <a:gd name="T64" fmla="*/ 736 w 806"/>
                <a:gd name="T65" fmla="*/ 630 h 806"/>
                <a:gd name="T66" fmla="*/ 786 w 806"/>
                <a:gd name="T67" fmla="*/ 524 h 806"/>
                <a:gd name="T68" fmla="*/ 806 w 806"/>
                <a:gd name="T69" fmla="*/ 404 h 806"/>
                <a:gd name="T70" fmla="*/ 796 w 806"/>
                <a:gd name="T71" fmla="*/ 322 h 806"/>
                <a:gd name="T72" fmla="*/ 756 w 806"/>
                <a:gd name="T73" fmla="*/ 212 h 806"/>
                <a:gd name="T74" fmla="*/ 686 w 806"/>
                <a:gd name="T75" fmla="*/ 120 h 806"/>
                <a:gd name="T76" fmla="*/ 594 w 806"/>
                <a:gd name="T77" fmla="*/ 50 h 806"/>
                <a:gd name="T78" fmla="*/ 484 w 806"/>
                <a:gd name="T79" fmla="*/ 10 h 806"/>
                <a:gd name="T80" fmla="*/ 402 w 806"/>
                <a:gd name="T81" fmla="*/ 0 h 806"/>
                <a:gd name="T82" fmla="*/ 282 w 806"/>
                <a:gd name="T83" fmla="*/ 20 h 806"/>
                <a:gd name="T84" fmla="*/ 176 w 806"/>
                <a:gd name="T85" fmla="*/ 70 h 806"/>
                <a:gd name="T86" fmla="*/ 92 w 806"/>
                <a:gd name="T87" fmla="*/ 148 h 806"/>
                <a:gd name="T88" fmla="*/ 30 w 806"/>
                <a:gd name="T89" fmla="*/ 248 h 806"/>
                <a:gd name="T90" fmla="*/ 2 w 806"/>
                <a:gd name="T91" fmla="*/ 362 h 80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6"/>
                <a:gd name="T139" fmla="*/ 0 h 806"/>
                <a:gd name="T140" fmla="*/ 806 w 806"/>
                <a:gd name="T141" fmla="*/ 806 h 80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6" h="806">
                  <a:moveTo>
                    <a:pt x="14" y="404"/>
                  </a:moveTo>
                  <a:lnTo>
                    <a:pt x="14" y="404"/>
                  </a:lnTo>
                  <a:lnTo>
                    <a:pt x="16" y="364"/>
                  </a:lnTo>
                  <a:lnTo>
                    <a:pt x="20" y="326"/>
                  </a:lnTo>
                  <a:lnTo>
                    <a:pt x="30" y="288"/>
                  </a:lnTo>
                  <a:lnTo>
                    <a:pt x="44" y="252"/>
                  </a:lnTo>
                  <a:lnTo>
                    <a:pt x="60" y="218"/>
                  </a:lnTo>
                  <a:lnTo>
                    <a:pt x="80" y="186"/>
                  </a:lnTo>
                  <a:lnTo>
                    <a:pt x="102" y="156"/>
                  </a:lnTo>
                  <a:lnTo>
                    <a:pt x="128" y="130"/>
                  </a:lnTo>
                  <a:lnTo>
                    <a:pt x="154" y="104"/>
                  </a:lnTo>
                  <a:lnTo>
                    <a:pt x="184" y="82"/>
                  </a:lnTo>
                  <a:lnTo>
                    <a:pt x="216" y="62"/>
                  </a:lnTo>
                  <a:lnTo>
                    <a:pt x="250" y="46"/>
                  </a:lnTo>
                  <a:lnTo>
                    <a:pt x="286" y="32"/>
                  </a:lnTo>
                  <a:lnTo>
                    <a:pt x="324" y="22"/>
                  </a:lnTo>
                  <a:lnTo>
                    <a:pt x="362" y="18"/>
                  </a:lnTo>
                  <a:lnTo>
                    <a:pt x="402" y="14"/>
                  </a:lnTo>
                  <a:lnTo>
                    <a:pt x="442" y="18"/>
                  </a:lnTo>
                  <a:lnTo>
                    <a:pt x="480" y="22"/>
                  </a:lnTo>
                  <a:lnTo>
                    <a:pt x="518" y="32"/>
                  </a:lnTo>
                  <a:lnTo>
                    <a:pt x="554" y="46"/>
                  </a:lnTo>
                  <a:lnTo>
                    <a:pt x="588" y="62"/>
                  </a:lnTo>
                  <a:lnTo>
                    <a:pt x="620" y="82"/>
                  </a:lnTo>
                  <a:lnTo>
                    <a:pt x="650" y="104"/>
                  </a:lnTo>
                  <a:lnTo>
                    <a:pt x="676" y="130"/>
                  </a:lnTo>
                  <a:lnTo>
                    <a:pt x="702" y="156"/>
                  </a:lnTo>
                  <a:lnTo>
                    <a:pt x="724" y="186"/>
                  </a:lnTo>
                  <a:lnTo>
                    <a:pt x="744" y="218"/>
                  </a:lnTo>
                  <a:lnTo>
                    <a:pt x="760" y="252"/>
                  </a:lnTo>
                  <a:lnTo>
                    <a:pt x="774" y="288"/>
                  </a:lnTo>
                  <a:lnTo>
                    <a:pt x="784" y="326"/>
                  </a:lnTo>
                  <a:lnTo>
                    <a:pt x="788" y="364"/>
                  </a:lnTo>
                  <a:lnTo>
                    <a:pt x="792" y="404"/>
                  </a:lnTo>
                  <a:lnTo>
                    <a:pt x="788" y="444"/>
                  </a:lnTo>
                  <a:lnTo>
                    <a:pt x="784" y="482"/>
                  </a:lnTo>
                  <a:lnTo>
                    <a:pt x="774" y="520"/>
                  </a:lnTo>
                  <a:lnTo>
                    <a:pt x="760" y="556"/>
                  </a:lnTo>
                  <a:lnTo>
                    <a:pt x="744" y="590"/>
                  </a:lnTo>
                  <a:lnTo>
                    <a:pt x="724" y="622"/>
                  </a:lnTo>
                  <a:lnTo>
                    <a:pt x="702" y="652"/>
                  </a:lnTo>
                  <a:lnTo>
                    <a:pt x="676" y="678"/>
                  </a:lnTo>
                  <a:lnTo>
                    <a:pt x="650" y="704"/>
                  </a:lnTo>
                  <a:lnTo>
                    <a:pt x="620" y="726"/>
                  </a:lnTo>
                  <a:lnTo>
                    <a:pt x="588" y="746"/>
                  </a:lnTo>
                  <a:lnTo>
                    <a:pt x="554" y="762"/>
                  </a:lnTo>
                  <a:lnTo>
                    <a:pt x="518" y="776"/>
                  </a:lnTo>
                  <a:lnTo>
                    <a:pt x="480" y="786"/>
                  </a:lnTo>
                  <a:lnTo>
                    <a:pt x="442" y="790"/>
                  </a:lnTo>
                  <a:lnTo>
                    <a:pt x="402" y="792"/>
                  </a:lnTo>
                  <a:lnTo>
                    <a:pt x="362" y="790"/>
                  </a:lnTo>
                  <a:lnTo>
                    <a:pt x="324" y="786"/>
                  </a:lnTo>
                  <a:lnTo>
                    <a:pt x="286" y="776"/>
                  </a:lnTo>
                  <a:lnTo>
                    <a:pt x="250" y="762"/>
                  </a:lnTo>
                  <a:lnTo>
                    <a:pt x="216" y="746"/>
                  </a:lnTo>
                  <a:lnTo>
                    <a:pt x="184" y="726"/>
                  </a:lnTo>
                  <a:lnTo>
                    <a:pt x="154" y="704"/>
                  </a:lnTo>
                  <a:lnTo>
                    <a:pt x="128" y="678"/>
                  </a:lnTo>
                  <a:lnTo>
                    <a:pt x="102" y="652"/>
                  </a:lnTo>
                  <a:lnTo>
                    <a:pt x="80" y="622"/>
                  </a:lnTo>
                  <a:lnTo>
                    <a:pt x="60" y="590"/>
                  </a:lnTo>
                  <a:lnTo>
                    <a:pt x="44" y="556"/>
                  </a:lnTo>
                  <a:lnTo>
                    <a:pt x="30" y="520"/>
                  </a:lnTo>
                  <a:lnTo>
                    <a:pt x="20" y="482"/>
                  </a:lnTo>
                  <a:lnTo>
                    <a:pt x="16" y="444"/>
                  </a:lnTo>
                  <a:lnTo>
                    <a:pt x="14" y="404"/>
                  </a:lnTo>
                  <a:close/>
                  <a:moveTo>
                    <a:pt x="0" y="404"/>
                  </a:moveTo>
                  <a:lnTo>
                    <a:pt x="0" y="404"/>
                  </a:lnTo>
                  <a:lnTo>
                    <a:pt x="2" y="446"/>
                  </a:lnTo>
                  <a:lnTo>
                    <a:pt x="8" y="486"/>
                  </a:lnTo>
                  <a:lnTo>
                    <a:pt x="18" y="524"/>
                  </a:lnTo>
                  <a:lnTo>
                    <a:pt x="30" y="560"/>
                  </a:lnTo>
                  <a:lnTo>
                    <a:pt x="48" y="596"/>
                  </a:lnTo>
                  <a:lnTo>
                    <a:pt x="68" y="630"/>
                  </a:lnTo>
                  <a:lnTo>
                    <a:pt x="92" y="660"/>
                  </a:lnTo>
                  <a:lnTo>
                    <a:pt x="118" y="688"/>
                  </a:lnTo>
                  <a:lnTo>
                    <a:pt x="146" y="714"/>
                  </a:lnTo>
                  <a:lnTo>
                    <a:pt x="176" y="738"/>
                  </a:lnTo>
                  <a:lnTo>
                    <a:pt x="210" y="758"/>
                  </a:lnTo>
                  <a:lnTo>
                    <a:pt x="246" y="776"/>
                  </a:lnTo>
                  <a:lnTo>
                    <a:pt x="282" y="788"/>
                  </a:lnTo>
                  <a:lnTo>
                    <a:pt x="320" y="798"/>
                  </a:lnTo>
                  <a:lnTo>
                    <a:pt x="360" y="804"/>
                  </a:lnTo>
                  <a:lnTo>
                    <a:pt x="402" y="806"/>
                  </a:lnTo>
                  <a:lnTo>
                    <a:pt x="444" y="804"/>
                  </a:lnTo>
                  <a:lnTo>
                    <a:pt x="484" y="798"/>
                  </a:lnTo>
                  <a:lnTo>
                    <a:pt x="522" y="788"/>
                  </a:lnTo>
                  <a:lnTo>
                    <a:pt x="558" y="776"/>
                  </a:lnTo>
                  <a:lnTo>
                    <a:pt x="594" y="758"/>
                  </a:lnTo>
                  <a:lnTo>
                    <a:pt x="628" y="738"/>
                  </a:lnTo>
                  <a:lnTo>
                    <a:pt x="658" y="714"/>
                  </a:lnTo>
                  <a:lnTo>
                    <a:pt x="686" y="688"/>
                  </a:lnTo>
                  <a:lnTo>
                    <a:pt x="712" y="660"/>
                  </a:lnTo>
                  <a:lnTo>
                    <a:pt x="736" y="630"/>
                  </a:lnTo>
                  <a:lnTo>
                    <a:pt x="756" y="596"/>
                  </a:lnTo>
                  <a:lnTo>
                    <a:pt x="774" y="560"/>
                  </a:lnTo>
                  <a:lnTo>
                    <a:pt x="786" y="524"/>
                  </a:lnTo>
                  <a:lnTo>
                    <a:pt x="796" y="486"/>
                  </a:lnTo>
                  <a:lnTo>
                    <a:pt x="802" y="446"/>
                  </a:lnTo>
                  <a:lnTo>
                    <a:pt x="806" y="404"/>
                  </a:lnTo>
                  <a:lnTo>
                    <a:pt x="802" y="362"/>
                  </a:lnTo>
                  <a:lnTo>
                    <a:pt x="796" y="322"/>
                  </a:lnTo>
                  <a:lnTo>
                    <a:pt x="786" y="284"/>
                  </a:lnTo>
                  <a:lnTo>
                    <a:pt x="774" y="248"/>
                  </a:lnTo>
                  <a:lnTo>
                    <a:pt x="756" y="212"/>
                  </a:lnTo>
                  <a:lnTo>
                    <a:pt x="736" y="178"/>
                  </a:lnTo>
                  <a:lnTo>
                    <a:pt x="712" y="148"/>
                  </a:lnTo>
                  <a:lnTo>
                    <a:pt x="686" y="120"/>
                  </a:lnTo>
                  <a:lnTo>
                    <a:pt x="658" y="94"/>
                  </a:lnTo>
                  <a:lnTo>
                    <a:pt x="628" y="70"/>
                  </a:lnTo>
                  <a:lnTo>
                    <a:pt x="594" y="50"/>
                  </a:lnTo>
                  <a:lnTo>
                    <a:pt x="558" y="32"/>
                  </a:lnTo>
                  <a:lnTo>
                    <a:pt x="522" y="20"/>
                  </a:lnTo>
                  <a:lnTo>
                    <a:pt x="484" y="10"/>
                  </a:lnTo>
                  <a:lnTo>
                    <a:pt x="444" y="4"/>
                  </a:lnTo>
                  <a:lnTo>
                    <a:pt x="402" y="0"/>
                  </a:lnTo>
                  <a:lnTo>
                    <a:pt x="360" y="4"/>
                  </a:lnTo>
                  <a:lnTo>
                    <a:pt x="320" y="10"/>
                  </a:lnTo>
                  <a:lnTo>
                    <a:pt x="282" y="20"/>
                  </a:lnTo>
                  <a:lnTo>
                    <a:pt x="246" y="32"/>
                  </a:lnTo>
                  <a:lnTo>
                    <a:pt x="210" y="50"/>
                  </a:lnTo>
                  <a:lnTo>
                    <a:pt x="176" y="70"/>
                  </a:lnTo>
                  <a:lnTo>
                    <a:pt x="146" y="94"/>
                  </a:lnTo>
                  <a:lnTo>
                    <a:pt x="118" y="120"/>
                  </a:lnTo>
                  <a:lnTo>
                    <a:pt x="92" y="148"/>
                  </a:lnTo>
                  <a:lnTo>
                    <a:pt x="68" y="178"/>
                  </a:lnTo>
                  <a:lnTo>
                    <a:pt x="48" y="212"/>
                  </a:lnTo>
                  <a:lnTo>
                    <a:pt x="30" y="248"/>
                  </a:lnTo>
                  <a:lnTo>
                    <a:pt x="18" y="284"/>
                  </a:lnTo>
                  <a:lnTo>
                    <a:pt x="8" y="322"/>
                  </a:lnTo>
                  <a:lnTo>
                    <a:pt x="2" y="362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7" name="Freeform 132"/>
            <p:cNvSpPr>
              <a:spLocks noEditPoints="1"/>
            </p:cNvSpPr>
            <p:nvPr/>
          </p:nvSpPr>
          <p:spPr bwMode="auto">
            <a:xfrm>
              <a:off x="258" y="2896"/>
              <a:ext cx="1022" cy="1022"/>
            </a:xfrm>
            <a:custGeom>
              <a:avLst/>
              <a:gdLst>
                <a:gd name="T0" fmla="*/ 16 w 1022"/>
                <a:gd name="T1" fmla="*/ 462 h 1022"/>
                <a:gd name="T2" fmla="*/ 36 w 1022"/>
                <a:gd name="T3" fmla="*/ 364 h 1022"/>
                <a:gd name="T4" fmla="*/ 98 w 1022"/>
                <a:gd name="T5" fmla="*/ 234 h 1022"/>
                <a:gd name="T6" fmla="*/ 232 w 1022"/>
                <a:gd name="T7" fmla="*/ 100 h 1022"/>
                <a:gd name="T8" fmla="*/ 362 w 1022"/>
                <a:gd name="T9" fmla="*/ 38 h 1022"/>
                <a:gd name="T10" fmla="*/ 460 w 1022"/>
                <a:gd name="T11" fmla="*/ 18 h 1022"/>
                <a:gd name="T12" fmla="*/ 536 w 1022"/>
                <a:gd name="T13" fmla="*/ 16 h 1022"/>
                <a:gd name="T14" fmla="*/ 634 w 1022"/>
                <a:gd name="T15" fmla="*/ 30 h 1022"/>
                <a:gd name="T16" fmla="*/ 746 w 1022"/>
                <a:gd name="T17" fmla="*/ 76 h 1022"/>
                <a:gd name="T18" fmla="*/ 894 w 1022"/>
                <a:gd name="T19" fmla="*/ 196 h 1022"/>
                <a:gd name="T20" fmla="*/ 976 w 1022"/>
                <a:gd name="T21" fmla="*/ 342 h 1022"/>
                <a:gd name="T22" fmla="*/ 1002 w 1022"/>
                <a:gd name="T23" fmla="*/ 436 h 1022"/>
                <a:gd name="T24" fmla="*/ 1008 w 1022"/>
                <a:gd name="T25" fmla="*/ 512 h 1022"/>
                <a:gd name="T26" fmla="*/ 996 w 1022"/>
                <a:gd name="T27" fmla="*/ 612 h 1022"/>
                <a:gd name="T28" fmla="*/ 968 w 1022"/>
                <a:gd name="T29" fmla="*/ 706 h 1022"/>
                <a:gd name="T30" fmla="*/ 862 w 1022"/>
                <a:gd name="T31" fmla="*/ 864 h 1022"/>
                <a:gd name="T32" fmla="*/ 704 w 1022"/>
                <a:gd name="T33" fmla="*/ 970 h 1022"/>
                <a:gd name="T34" fmla="*/ 610 w 1022"/>
                <a:gd name="T35" fmla="*/ 998 h 1022"/>
                <a:gd name="T36" fmla="*/ 510 w 1022"/>
                <a:gd name="T37" fmla="*/ 1008 h 1022"/>
                <a:gd name="T38" fmla="*/ 434 w 1022"/>
                <a:gd name="T39" fmla="*/ 1004 h 1022"/>
                <a:gd name="T40" fmla="*/ 340 w 1022"/>
                <a:gd name="T41" fmla="*/ 978 h 1022"/>
                <a:gd name="T42" fmla="*/ 194 w 1022"/>
                <a:gd name="T43" fmla="*/ 896 h 1022"/>
                <a:gd name="T44" fmla="*/ 74 w 1022"/>
                <a:gd name="T45" fmla="*/ 748 h 1022"/>
                <a:gd name="T46" fmla="*/ 28 w 1022"/>
                <a:gd name="T47" fmla="*/ 636 h 1022"/>
                <a:gd name="T48" fmla="*/ 14 w 1022"/>
                <a:gd name="T49" fmla="*/ 538 h 1022"/>
                <a:gd name="T50" fmla="*/ 0 w 1022"/>
                <a:gd name="T51" fmla="*/ 512 h 1022"/>
                <a:gd name="T52" fmla="*/ 10 w 1022"/>
                <a:gd name="T53" fmla="*/ 614 h 1022"/>
                <a:gd name="T54" fmla="*/ 40 w 1022"/>
                <a:gd name="T55" fmla="*/ 710 h 1022"/>
                <a:gd name="T56" fmla="*/ 116 w 1022"/>
                <a:gd name="T57" fmla="*/ 836 h 1022"/>
                <a:gd name="T58" fmla="*/ 266 w 1022"/>
                <a:gd name="T59" fmla="*/ 962 h 1022"/>
                <a:gd name="T60" fmla="*/ 358 w 1022"/>
                <a:gd name="T61" fmla="*/ 1000 h 1022"/>
                <a:gd name="T62" fmla="*/ 458 w 1022"/>
                <a:gd name="T63" fmla="*/ 1020 h 1022"/>
                <a:gd name="T64" fmla="*/ 536 w 1022"/>
                <a:gd name="T65" fmla="*/ 1022 h 1022"/>
                <a:gd name="T66" fmla="*/ 638 w 1022"/>
                <a:gd name="T67" fmla="*/ 1006 h 1022"/>
                <a:gd name="T68" fmla="*/ 732 w 1022"/>
                <a:gd name="T69" fmla="*/ 972 h 1022"/>
                <a:gd name="T70" fmla="*/ 872 w 1022"/>
                <a:gd name="T71" fmla="*/ 874 h 1022"/>
                <a:gd name="T72" fmla="*/ 970 w 1022"/>
                <a:gd name="T73" fmla="*/ 734 h 1022"/>
                <a:gd name="T74" fmla="*/ 1004 w 1022"/>
                <a:gd name="T75" fmla="*/ 640 h 1022"/>
                <a:gd name="T76" fmla="*/ 1020 w 1022"/>
                <a:gd name="T77" fmla="*/ 538 h 1022"/>
                <a:gd name="T78" fmla="*/ 1018 w 1022"/>
                <a:gd name="T79" fmla="*/ 460 h 1022"/>
                <a:gd name="T80" fmla="*/ 998 w 1022"/>
                <a:gd name="T81" fmla="*/ 360 h 1022"/>
                <a:gd name="T82" fmla="*/ 960 w 1022"/>
                <a:gd name="T83" fmla="*/ 268 h 1022"/>
                <a:gd name="T84" fmla="*/ 834 w 1022"/>
                <a:gd name="T85" fmla="*/ 118 h 1022"/>
                <a:gd name="T86" fmla="*/ 708 w 1022"/>
                <a:gd name="T87" fmla="*/ 42 h 1022"/>
                <a:gd name="T88" fmla="*/ 612 w 1022"/>
                <a:gd name="T89" fmla="*/ 12 h 1022"/>
                <a:gd name="T90" fmla="*/ 510 w 1022"/>
                <a:gd name="T91" fmla="*/ 0 h 1022"/>
                <a:gd name="T92" fmla="*/ 432 w 1022"/>
                <a:gd name="T93" fmla="*/ 6 h 1022"/>
                <a:gd name="T94" fmla="*/ 334 w 1022"/>
                <a:gd name="T95" fmla="*/ 32 h 1022"/>
                <a:gd name="T96" fmla="*/ 224 w 1022"/>
                <a:gd name="T97" fmla="*/ 88 h 1022"/>
                <a:gd name="T98" fmla="*/ 86 w 1022"/>
                <a:gd name="T99" fmla="*/ 226 h 1022"/>
                <a:gd name="T100" fmla="*/ 30 w 1022"/>
                <a:gd name="T101" fmla="*/ 336 h 1022"/>
                <a:gd name="T102" fmla="*/ 4 w 1022"/>
                <a:gd name="T103" fmla="*/ 434 h 1022"/>
                <a:gd name="T104" fmla="*/ 0 w 1022"/>
                <a:gd name="T105" fmla="*/ 512 h 102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22"/>
                <a:gd name="T160" fmla="*/ 0 h 1022"/>
                <a:gd name="T161" fmla="*/ 1022 w 1022"/>
                <a:gd name="T162" fmla="*/ 1022 h 102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22" h="1022">
                  <a:moveTo>
                    <a:pt x="14" y="512"/>
                  </a:moveTo>
                  <a:lnTo>
                    <a:pt x="14" y="512"/>
                  </a:lnTo>
                  <a:lnTo>
                    <a:pt x="14" y="486"/>
                  </a:lnTo>
                  <a:lnTo>
                    <a:pt x="16" y="462"/>
                  </a:lnTo>
                  <a:lnTo>
                    <a:pt x="18" y="436"/>
                  </a:lnTo>
                  <a:lnTo>
                    <a:pt x="24" y="412"/>
                  </a:lnTo>
                  <a:lnTo>
                    <a:pt x="28" y="388"/>
                  </a:lnTo>
                  <a:lnTo>
                    <a:pt x="36" y="364"/>
                  </a:lnTo>
                  <a:lnTo>
                    <a:pt x="44" y="342"/>
                  </a:lnTo>
                  <a:lnTo>
                    <a:pt x="52" y="318"/>
                  </a:lnTo>
                  <a:lnTo>
                    <a:pt x="74" y="276"/>
                  </a:lnTo>
                  <a:lnTo>
                    <a:pt x="98" y="234"/>
                  </a:lnTo>
                  <a:lnTo>
                    <a:pt x="126" y="196"/>
                  </a:lnTo>
                  <a:lnTo>
                    <a:pt x="158" y="160"/>
                  </a:lnTo>
                  <a:lnTo>
                    <a:pt x="194" y="128"/>
                  </a:lnTo>
                  <a:lnTo>
                    <a:pt x="232" y="100"/>
                  </a:lnTo>
                  <a:lnTo>
                    <a:pt x="274" y="76"/>
                  </a:lnTo>
                  <a:lnTo>
                    <a:pt x="316" y="54"/>
                  </a:lnTo>
                  <a:lnTo>
                    <a:pt x="340" y="46"/>
                  </a:lnTo>
                  <a:lnTo>
                    <a:pt x="362" y="38"/>
                  </a:lnTo>
                  <a:lnTo>
                    <a:pt x="386" y="30"/>
                  </a:lnTo>
                  <a:lnTo>
                    <a:pt x="410" y="26"/>
                  </a:lnTo>
                  <a:lnTo>
                    <a:pt x="434" y="20"/>
                  </a:lnTo>
                  <a:lnTo>
                    <a:pt x="460" y="18"/>
                  </a:lnTo>
                  <a:lnTo>
                    <a:pt x="484" y="16"/>
                  </a:lnTo>
                  <a:lnTo>
                    <a:pt x="510" y="14"/>
                  </a:lnTo>
                  <a:lnTo>
                    <a:pt x="536" y="16"/>
                  </a:lnTo>
                  <a:lnTo>
                    <a:pt x="560" y="18"/>
                  </a:lnTo>
                  <a:lnTo>
                    <a:pt x="586" y="20"/>
                  </a:lnTo>
                  <a:lnTo>
                    <a:pt x="610" y="26"/>
                  </a:lnTo>
                  <a:lnTo>
                    <a:pt x="634" y="30"/>
                  </a:lnTo>
                  <a:lnTo>
                    <a:pt x="658" y="38"/>
                  </a:lnTo>
                  <a:lnTo>
                    <a:pt x="680" y="46"/>
                  </a:lnTo>
                  <a:lnTo>
                    <a:pt x="704" y="54"/>
                  </a:lnTo>
                  <a:lnTo>
                    <a:pt x="746" y="76"/>
                  </a:lnTo>
                  <a:lnTo>
                    <a:pt x="788" y="100"/>
                  </a:lnTo>
                  <a:lnTo>
                    <a:pt x="826" y="128"/>
                  </a:lnTo>
                  <a:lnTo>
                    <a:pt x="862" y="160"/>
                  </a:lnTo>
                  <a:lnTo>
                    <a:pt x="894" y="196"/>
                  </a:lnTo>
                  <a:lnTo>
                    <a:pt x="922" y="234"/>
                  </a:lnTo>
                  <a:lnTo>
                    <a:pt x="946" y="276"/>
                  </a:lnTo>
                  <a:lnTo>
                    <a:pt x="968" y="318"/>
                  </a:lnTo>
                  <a:lnTo>
                    <a:pt x="976" y="342"/>
                  </a:lnTo>
                  <a:lnTo>
                    <a:pt x="984" y="364"/>
                  </a:lnTo>
                  <a:lnTo>
                    <a:pt x="992" y="388"/>
                  </a:lnTo>
                  <a:lnTo>
                    <a:pt x="996" y="412"/>
                  </a:lnTo>
                  <a:lnTo>
                    <a:pt x="1002" y="436"/>
                  </a:lnTo>
                  <a:lnTo>
                    <a:pt x="1004" y="462"/>
                  </a:lnTo>
                  <a:lnTo>
                    <a:pt x="1006" y="486"/>
                  </a:lnTo>
                  <a:lnTo>
                    <a:pt x="1008" y="512"/>
                  </a:lnTo>
                  <a:lnTo>
                    <a:pt x="1006" y="538"/>
                  </a:lnTo>
                  <a:lnTo>
                    <a:pt x="1004" y="562"/>
                  </a:lnTo>
                  <a:lnTo>
                    <a:pt x="1002" y="588"/>
                  </a:lnTo>
                  <a:lnTo>
                    <a:pt x="996" y="612"/>
                  </a:lnTo>
                  <a:lnTo>
                    <a:pt x="992" y="636"/>
                  </a:lnTo>
                  <a:lnTo>
                    <a:pt x="984" y="660"/>
                  </a:lnTo>
                  <a:lnTo>
                    <a:pt x="976" y="682"/>
                  </a:lnTo>
                  <a:lnTo>
                    <a:pt x="968" y="706"/>
                  </a:lnTo>
                  <a:lnTo>
                    <a:pt x="946" y="748"/>
                  </a:lnTo>
                  <a:lnTo>
                    <a:pt x="922" y="790"/>
                  </a:lnTo>
                  <a:lnTo>
                    <a:pt x="894" y="828"/>
                  </a:lnTo>
                  <a:lnTo>
                    <a:pt x="862" y="864"/>
                  </a:lnTo>
                  <a:lnTo>
                    <a:pt x="826" y="896"/>
                  </a:lnTo>
                  <a:lnTo>
                    <a:pt x="788" y="924"/>
                  </a:lnTo>
                  <a:lnTo>
                    <a:pt x="746" y="948"/>
                  </a:lnTo>
                  <a:lnTo>
                    <a:pt x="704" y="970"/>
                  </a:lnTo>
                  <a:lnTo>
                    <a:pt x="680" y="978"/>
                  </a:lnTo>
                  <a:lnTo>
                    <a:pt x="658" y="986"/>
                  </a:lnTo>
                  <a:lnTo>
                    <a:pt x="634" y="994"/>
                  </a:lnTo>
                  <a:lnTo>
                    <a:pt x="610" y="998"/>
                  </a:lnTo>
                  <a:lnTo>
                    <a:pt x="586" y="1004"/>
                  </a:lnTo>
                  <a:lnTo>
                    <a:pt x="560" y="1006"/>
                  </a:lnTo>
                  <a:lnTo>
                    <a:pt x="536" y="1008"/>
                  </a:lnTo>
                  <a:lnTo>
                    <a:pt x="510" y="1008"/>
                  </a:lnTo>
                  <a:lnTo>
                    <a:pt x="484" y="1008"/>
                  </a:lnTo>
                  <a:lnTo>
                    <a:pt x="460" y="1006"/>
                  </a:lnTo>
                  <a:lnTo>
                    <a:pt x="434" y="1004"/>
                  </a:lnTo>
                  <a:lnTo>
                    <a:pt x="410" y="998"/>
                  </a:lnTo>
                  <a:lnTo>
                    <a:pt x="386" y="994"/>
                  </a:lnTo>
                  <a:lnTo>
                    <a:pt x="362" y="986"/>
                  </a:lnTo>
                  <a:lnTo>
                    <a:pt x="340" y="978"/>
                  </a:lnTo>
                  <a:lnTo>
                    <a:pt x="316" y="970"/>
                  </a:lnTo>
                  <a:lnTo>
                    <a:pt x="274" y="948"/>
                  </a:lnTo>
                  <a:lnTo>
                    <a:pt x="232" y="924"/>
                  </a:lnTo>
                  <a:lnTo>
                    <a:pt x="194" y="896"/>
                  </a:lnTo>
                  <a:lnTo>
                    <a:pt x="158" y="864"/>
                  </a:lnTo>
                  <a:lnTo>
                    <a:pt x="126" y="828"/>
                  </a:lnTo>
                  <a:lnTo>
                    <a:pt x="98" y="790"/>
                  </a:lnTo>
                  <a:lnTo>
                    <a:pt x="74" y="748"/>
                  </a:lnTo>
                  <a:lnTo>
                    <a:pt x="52" y="706"/>
                  </a:lnTo>
                  <a:lnTo>
                    <a:pt x="44" y="682"/>
                  </a:lnTo>
                  <a:lnTo>
                    <a:pt x="36" y="660"/>
                  </a:lnTo>
                  <a:lnTo>
                    <a:pt x="28" y="636"/>
                  </a:lnTo>
                  <a:lnTo>
                    <a:pt x="24" y="612"/>
                  </a:lnTo>
                  <a:lnTo>
                    <a:pt x="18" y="588"/>
                  </a:lnTo>
                  <a:lnTo>
                    <a:pt x="16" y="562"/>
                  </a:lnTo>
                  <a:lnTo>
                    <a:pt x="14" y="538"/>
                  </a:lnTo>
                  <a:lnTo>
                    <a:pt x="14" y="512"/>
                  </a:lnTo>
                  <a:close/>
                  <a:moveTo>
                    <a:pt x="0" y="512"/>
                  </a:moveTo>
                  <a:lnTo>
                    <a:pt x="0" y="512"/>
                  </a:lnTo>
                  <a:lnTo>
                    <a:pt x="0" y="538"/>
                  </a:lnTo>
                  <a:lnTo>
                    <a:pt x="2" y="564"/>
                  </a:lnTo>
                  <a:lnTo>
                    <a:pt x="4" y="590"/>
                  </a:lnTo>
                  <a:lnTo>
                    <a:pt x="10" y="614"/>
                  </a:lnTo>
                  <a:lnTo>
                    <a:pt x="16" y="640"/>
                  </a:lnTo>
                  <a:lnTo>
                    <a:pt x="22" y="664"/>
                  </a:lnTo>
                  <a:lnTo>
                    <a:pt x="30" y="688"/>
                  </a:lnTo>
                  <a:lnTo>
                    <a:pt x="40" y="710"/>
                  </a:lnTo>
                  <a:lnTo>
                    <a:pt x="50" y="734"/>
                  </a:lnTo>
                  <a:lnTo>
                    <a:pt x="60" y="756"/>
                  </a:lnTo>
                  <a:lnTo>
                    <a:pt x="86" y="798"/>
                  </a:lnTo>
                  <a:lnTo>
                    <a:pt x="116" y="836"/>
                  </a:lnTo>
                  <a:lnTo>
                    <a:pt x="148" y="874"/>
                  </a:lnTo>
                  <a:lnTo>
                    <a:pt x="186" y="906"/>
                  </a:lnTo>
                  <a:lnTo>
                    <a:pt x="224" y="936"/>
                  </a:lnTo>
                  <a:lnTo>
                    <a:pt x="266" y="962"/>
                  </a:lnTo>
                  <a:lnTo>
                    <a:pt x="288" y="972"/>
                  </a:lnTo>
                  <a:lnTo>
                    <a:pt x="312" y="982"/>
                  </a:lnTo>
                  <a:lnTo>
                    <a:pt x="334" y="992"/>
                  </a:lnTo>
                  <a:lnTo>
                    <a:pt x="358" y="1000"/>
                  </a:lnTo>
                  <a:lnTo>
                    <a:pt x="382" y="1006"/>
                  </a:lnTo>
                  <a:lnTo>
                    <a:pt x="408" y="1012"/>
                  </a:lnTo>
                  <a:lnTo>
                    <a:pt x="432" y="1018"/>
                  </a:lnTo>
                  <a:lnTo>
                    <a:pt x="458" y="1020"/>
                  </a:lnTo>
                  <a:lnTo>
                    <a:pt x="484" y="1022"/>
                  </a:lnTo>
                  <a:lnTo>
                    <a:pt x="510" y="1022"/>
                  </a:lnTo>
                  <a:lnTo>
                    <a:pt x="536" y="1022"/>
                  </a:lnTo>
                  <a:lnTo>
                    <a:pt x="562" y="1020"/>
                  </a:lnTo>
                  <a:lnTo>
                    <a:pt x="588" y="1018"/>
                  </a:lnTo>
                  <a:lnTo>
                    <a:pt x="612" y="1012"/>
                  </a:lnTo>
                  <a:lnTo>
                    <a:pt x="638" y="1006"/>
                  </a:lnTo>
                  <a:lnTo>
                    <a:pt x="662" y="1000"/>
                  </a:lnTo>
                  <a:lnTo>
                    <a:pt x="686" y="992"/>
                  </a:lnTo>
                  <a:lnTo>
                    <a:pt x="708" y="982"/>
                  </a:lnTo>
                  <a:lnTo>
                    <a:pt x="732" y="972"/>
                  </a:lnTo>
                  <a:lnTo>
                    <a:pt x="754" y="962"/>
                  </a:lnTo>
                  <a:lnTo>
                    <a:pt x="796" y="936"/>
                  </a:lnTo>
                  <a:lnTo>
                    <a:pt x="834" y="906"/>
                  </a:lnTo>
                  <a:lnTo>
                    <a:pt x="872" y="874"/>
                  </a:lnTo>
                  <a:lnTo>
                    <a:pt x="904" y="836"/>
                  </a:lnTo>
                  <a:lnTo>
                    <a:pt x="934" y="798"/>
                  </a:lnTo>
                  <a:lnTo>
                    <a:pt x="960" y="756"/>
                  </a:lnTo>
                  <a:lnTo>
                    <a:pt x="970" y="734"/>
                  </a:lnTo>
                  <a:lnTo>
                    <a:pt x="980" y="710"/>
                  </a:lnTo>
                  <a:lnTo>
                    <a:pt x="990" y="688"/>
                  </a:lnTo>
                  <a:lnTo>
                    <a:pt x="998" y="664"/>
                  </a:lnTo>
                  <a:lnTo>
                    <a:pt x="1004" y="640"/>
                  </a:lnTo>
                  <a:lnTo>
                    <a:pt x="1010" y="614"/>
                  </a:lnTo>
                  <a:lnTo>
                    <a:pt x="1016" y="590"/>
                  </a:lnTo>
                  <a:lnTo>
                    <a:pt x="1018" y="564"/>
                  </a:lnTo>
                  <a:lnTo>
                    <a:pt x="1020" y="538"/>
                  </a:lnTo>
                  <a:lnTo>
                    <a:pt x="1022" y="512"/>
                  </a:lnTo>
                  <a:lnTo>
                    <a:pt x="1020" y="486"/>
                  </a:lnTo>
                  <a:lnTo>
                    <a:pt x="1018" y="460"/>
                  </a:lnTo>
                  <a:lnTo>
                    <a:pt x="1016" y="434"/>
                  </a:lnTo>
                  <a:lnTo>
                    <a:pt x="1010" y="410"/>
                  </a:lnTo>
                  <a:lnTo>
                    <a:pt x="1004" y="384"/>
                  </a:lnTo>
                  <a:lnTo>
                    <a:pt x="998" y="360"/>
                  </a:lnTo>
                  <a:lnTo>
                    <a:pt x="990" y="336"/>
                  </a:lnTo>
                  <a:lnTo>
                    <a:pt x="980" y="314"/>
                  </a:lnTo>
                  <a:lnTo>
                    <a:pt x="970" y="290"/>
                  </a:lnTo>
                  <a:lnTo>
                    <a:pt x="960" y="268"/>
                  </a:lnTo>
                  <a:lnTo>
                    <a:pt x="934" y="226"/>
                  </a:lnTo>
                  <a:lnTo>
                    <a:pt x="904" y="188"/>
                  </a:lnTo>
                  <a:lnTo>
                    <a:pt x="872" y="150"/>
                  </a:lnTo>
                  <a:lnTo>
                    <a:pt x="834" y="118"/>
                  </a:lnTo>
                  <a:lnTo>
                    <a:pt x="796" y="88"/>
                  </a:lnTo>
                  <a:lnTo>
                    <a:pt x="754" y="62"/>
                  </a:lnTo>
                  <a:lnTo>
                    <a:pt x="732" y="52"/>
                  </a:lnTo>
                  <a:lnTo>
                    <a:pt x="708" y="42"/>
                  </a:lnTo>
                  <a:lnTo>
                    <a:pt x="686" y="32"/>
                  </a:lnTo>
                  <a:lnTo>
                    <a:pt x="662" y="24"/>
                  </a:lnTo>
                  <a:lnTo>
                    <a:pt x="638" y="18"/>
                  </a:lnTo>
                  <a:lnTo>
                    <a:pt x="612" y="12"/>
                  </a:lnTo>
                  <a:lnTo>
                    <a:pt x="588" y="6"/>
                  </a:lnTo>
                  <a:lnTo>
                    <a:pt x="562" y="4"/>
                  </a:lnTo>
                  <a:lnTo>
                    <a:pt x="536" y="2"/>
                  </a:lnTo>
                  <a:lnTo>
                    <a:pt x="510" y="0"/>
                  </a:lnTo>
                  <a:lnTo>
                    <a:pt x="484" y="2"/>
                  </a:lnTo>
                  <a:lnTo>
                    <a:pt x="458" y="4"/>
                  </a:lnTo>
                  <a:lnTo>
                    <a:pt x="432" y="6"/>
                  </a:lnTo>
                  <a:lnTo>
                    <a:pt x="408" y="12"/>
                  </a:lnTo>
                  <a:lnTo>
                    <a:pt x="382" y="18"/>
                  </a:lnTo>
                  <a:lnTo>
                    <a:pt x="358" y="24"/>
                  </a:lnTo>
                  <a:lnTo>
                    <a:pt x="334" y="32"/>
                  </a:lnTo>
                  <a:lnTo>
                    <a:pt x="312" y="42"/>
                  </a:lnTo>
                  <a:lnTo>
                    <a:pt x="288" y="52"/>
                  </a:lnTo>
                  <a:lnTo>
                    <a:pt x="266" y="62"/>
                  </a:lnTo>
                  <a:lnTo>
                    <a:pt x="224" y="88"/>
                  </a:lnTo>
                  <a:lnTo>
                    <a:pt x="186" y="118"/>
                  </a:lnTo>
                  <a:lnTo>
                    <a:pt x="148" y="150"/>
                  </a:lnTo>
                  <a:lnTo>
                    <a:pt x="116" y="188"/>
                  </a:lnTo>
                  <a:lnTo>
                    <a:pt x="86" y="226"/>
                  </a:lnTo>
                  <a:lnTo>
                    <a:pt x="60" y="268"/>
                  </a:lnTo>
                  <a:lnTo>
                    <a:pt x="50" y="290"/>
                  </a:lnTo>
                  <a:lnTo>
                    <a:pt x="40" y="314"/>
                  </a:lnTo>
                  <a:lnTo>
                    <a:pt x="30" y="336"/>
                  </a:lnTo>
                  <a:lnTo>
                    <a:pt x="22" y="360"/>
                  </a:lnTo>
                  <a:lnTo>
                    <a:pt x="16" y="384"/>
                  </a:lnTo>
                  <a:lnTo>
                    <a:pt x="10" y="410"/>
                  </a:lnTo>
                  <a:lnTo>
                    <a:pt x="4" y="434"/>
                  </a:lnTo>
                  <a:lnTo>
                    <a:pt x="2" y="460"/>
                  </a:lnTo>
                  <a:lnTo>
                    <a:pt x="0" y="486"/>
                  </a:lnTo>
                  <a:lnTo>
                    <a:pt x="0" y="5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8" name="Freeform 133"/>
            <p:cNvSpPr>
              <a:spLocks noEditPoints="1"/>
            </p:cNvSpPr>
            <p:nvPr/>
          </p:nvSpPr>
          <p:spPr bwMode="auto">
            <a:xfrm>
              <a:off x="746" y="3044"/>
              <a:ext cx="44" cy="44"/>
            </a:xfrm>
            <a:custGeom>
              <a:avLst/>
              <a:gdLst>
                <a:gd name="T0" fmla="*/ 44 w 44"/>
                <a:gd name="T1" fmla="*/ 22 h 44"/>
                <a:gd name="T2" fmla="*/ 44 w 44"/>
                <a:gd name="T3" fmla="*/ 22 h 44"/>
                <a:gd name="T4" fmla="*/ 44 w 44"/>
                <a:gd name="T5" fmla="*/ 22 h 44"/>
                <a:gd name="T6" fmla="*/ 44 w 44"/>
                <a:gd name="T7" fmla="*/ 22 h 44"/>
                <a:gd name="T8" fmla="*/ 12 w 44"/>
                <a:gd name="T9" fmla="*/ 32 h 44"/>
                <a:gd name="T10" fmla="*/ 12 w 44"/>
                <a:gd name="T11" fmla="*/ 32 h 44"/>
                <a:gd name="T12" fmla="*/ 10 w 44"/>
                <a:gd name="T13" fmla="*/ 28 h 44"/>
                <a:gd name="T14" fmla="*/ 8 w 44"/>
                <a:gd name="T15" fmla="*/ 22 h 44"/>
                <a:gd name="T16" fmla="*/ 8 w 44"/>
                <a:gd name="T17" fmla="*/ 22 h 44"/>
                <a:gd name="T18" fmla="*/ 10 w 44"/>
                <a:gd name="T19" fmla="*/ 16 h 44"/>
                <a:gd name="T20" fmla="*/ 12 w 44"/>
                <a:gd name="T21" fmla="*/ 12 h 44"/>
                <a:gd name="T22" fmla="*/ 12 w 44"/>
                <a:gd name="T23" fmla="*/ 12 h 44"/>
                <a:gd name="T24" fmla="*/ 16 w 44"/>
                <a:gd name="T25" fmla="*/ 10 h 44"/>
                <a:gd name="T26" fmla="*/ 22 w 44"/>
                <a:gd name="T27" fmla="*/ 8 h 44"/>
                <a:gd name="T28" fmla="*/ 22 w 44"/>
                <a:gd name="T29" fmla="*/ 8 h 44"/>
                <a:gd name="T30" fmla="*/ 28 w 44"/>
                <a:gd name="T31" fmla="*/ 10 h 44"/>
                <a:gd name="T32" fmla="*/ 32 w 44"/>
                <a:gd name="T33" fmla="*/ 12 h 44"/>
                <a:gd name="T34" fmla="*/ 32 w 44"/>
                <a:gd name="T35" fmla="*/ 12 h 44"/>
                <a:gd name="T36" fmla="*/ 36 w 44"/>
                <a:gd name="T37" fmla="*/ 16 h 44"/>
                <a:gd name="T38" fmla="*/ 36 w 44"/>
                <a:gd name="T39" fmla="*/ 22 h 44"/>
                <a:gd name="T40" fmla="*/ 36 w 44"/>
                <a:gd name="T41" fmla="*/ 22 h 44"/>
                <a:gd name="T42" fmla="*/ 36 w 44"/>
                <a:gd name="T43" fmla="*/ 22 h 44"/>
                <a:gd name="T44" fmla="*/ 36 w 44"/>
                <a:gd name="T45" fmla="*/ 28 h 44"/>
                <a:gd name="T46" fmla="*/ 32 w 44"/>
                <a:gd name="T47" fmla="*/ 32 h 44"/>
                <a:gd name="T48" fmla="*/ 32 w 44"/>
                <a:gd name="T49" fmla="*/ 32 h 44"/>
                <a:gd name="T50" fmla="*/ 28 w 44"/>
                <a:gd name="T51" fmla="*/ 34 h 44"/>
                <a:gd name="T52" fmla="*/ 22 w 44"/>
                <a:gd name="T53" fmla="*/ 36 h 44"/>
                <a:gd name="T54" fmla="*/ 22 w 44"/>
                <a:gd name="T55" fmla="*/ 36 h 44"/>
                <a:gd name="T56" fmla="*/ 16 w 44"/>
                <a:gd name="T57" fmla="*/ 34 h 44"/>
                <a:gd name="T58" fmla="*/ 12 w 44"/>
                <a:gd name="T59" fmla="*/ 32 h 44"/>
                <a:gd name="T60" fmla="*/ 12 w 44"/>
                <a:gd name="T61" fmla="*/ 32 h 44"/>
                <a:gd name="T62" fmla="*/ 6 w 44"/>
                <a:gd name="T63" fmla="*/ 6 h 44"/>
                <a:gd name="T64" fmla="*/ 6 w 44"/>
                <a:gd name="T65" fmla="*/ 6 h 44"/>
                <a:gd name="T66" fmla="*/ 2 w 44"/>
                <a:gd name="T67" fmla="*/ 14 h 44"/>
                <a:gd name="T68" fmla="*/ 0 w 44"/>
                <a:gd name="T69" fmla="*/ 22 h 44"/>
                <a:gd name="T70" fmla="*/ 0 w 44"/>
                <a:gd name="T71" fmla="*/ 22 h 44"/>
                <a:gd name="T72" fmla="*/ 2 w 44"/>
                <a:gd name="T73" fmla="*/ 30 h 44"/>
                <a:gd name="T74" fmla="*/ 6 w 44"/>
                <a:gd name="T75" fmla="*/ 38 h 44"/>
                <a:gd name="T76" fmla="*/ 6 w 44"/>
                <a:gd name="T77" fmla="*/ 38 h 44"/>
                <a:gd name="T78" fmla="*/ 14 w 44"/>
                <a:gd name="T79" fmla="*/ 42 h 44"/>
                <a:gd name="T80" fmla="*/ 22 w 44"/>
                <a:gd name="T81" fmla="*/ 44 h 44"/>
                <a:gd name="T82" fmla="*/ 22 w 44"/>
                <a:gd name="T83" fmla="*/ 44 h 44"/>
                <a:gd name="T84" fmla="*/ 22 w 44"/>
                <a:gd name="T85" fmla="*/ 44 h 44"/>
                <a:gd name="T86" fmla="*/ 22 w 44"/>
                <a:gd name="T87" fmla="*/ 44 h 44"/>
                <a:gd name="T88" fmla="*/ 30 w 44"/>
                <a:gd name="T89" fmla="*/ 42 h 44"/>
                <a:gd name="T90" fmla="*/ 38 w 44"/>
                <a:gd name="T91" fmla="*/ 38 h 44"/>
                <a:gd name="T92" fmla="*/ 38 w 44"/>
                <a:gd name="T93" fmla="*/ 38 h 44"/>
                <a:gd name="T94" fmla="*/ 42 w 44"/>
                <a:gd name="T95" fmla="*/ 30 h 44"/>
                <a:gd name="T96" fmla="*/ 44 w 44"/>
                <a:gd name="T97" fmla="*/ 22 h 44"/>
                <a:gd name="T98" fmla="*/ 44 w 44"/>
                <a:gd name="T99" fmla="*/ 22 h 44"/>
                <a:gd name="T100" fmla="*/ 44 w 44"/>
                <a:gd name="T101" fmla="*/ 22 h 44"/>
                <a:gd name="T102" fmla="*/ 44 w 44"/>
                <a:gd name="T103" fmla="*/ 22 h 44"/>
                <a:gd name="T104" fmla="*/ 42 w 44"/>
                <a:gd name="T105" fmla="*/ 14 h 44"/>
                <a:gd name="T106" fmla="*/ 38 w 44"/>
                <a:gd name="T107" fmla="*/ 6 h 44"/>
                <a:gd name="T108" fmla="*/ 38 w 44"/>
                <a:gd name="T109" fmla="*/ 6 h 44"/>
                <a:gd name="T110" fmla="*/ 30 w 44"/>
                <a:gd name="T111" fmla="*/ 2 h 44"/>
                <a:gd name="T112" fmla="*/ 22 w 44"/>
                <a:gd name="T113" fmla="*/ 0 h 44"/>
                <a:gd name="T114" fmla="*/ 22 w 44"/>
                <a:gd name="T115" fmla="*/ 0 h 44"/>
                <a:gd name="T116" fmla="*/ 14 w 44"/>
                <a:gd name="T117" fmla="*/ 2 h 44"/>
                <a:gd name="T118" fmla="*/ 6 w 44"/>
                <a:gd name="T119" fmla="*/ 6 h 44"/>
                <a:gd name="T120" fmla="*/ 6 w 44"/>
                <a:gd name="T121" fmla="*/ 6 h 4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"/>
                <a:gd name="T184" fmla="*/ 0 h 44"/>
                <a:gd name="T185" fmla="*/ 44 w 44"/>
                <a:gd name="T186" fmla="*/ 44 h 4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" h="44">
                  <a:moveTo>
                    <a:pt x="44" y="22"/>
                  </a:moveTo>
                  <a:lnTo>
                    <a:pt x="44" y="22"/>
                  </a:lnTo>
                  <a:close/>
                  <a:moveTo>
                    <a:pt x="12" y="32"/>
                  </a:move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6" y="28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6" y="34"/>
                  </a:lnTo>
                  <a:lnTo>
                    <a:pt x="12" y="32"/>
                  </a:lnTo>
                  <a:close/>
                  <a:moveTo>
                    <a:pt x="6" y="6"/>
                  </a:move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6" y="38"/>
                  </a:lnTo>
                  <a:lnTo>
                    <a:pt x="14" y="42"/>
                  </a:lnTo>
                  <a:lnTo>
                    <a:pt x="22" y="44"/>
                  </a:lnTo>
                  <a:lnTo>
                    <a:pt x="30" y="42"/>
                  </a:lnTo>
                  <a:lnTo>
                    <a:pt x="38" y="38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9" name="Freeform 134"/>
            <p:cNvSpPr>
              <a:spLocks noEditPoints="1"/>
            </p:cNvSpPr>
            <p:nvPr/>
          </p:nvSpPr>
          <p:spPr bwMode="auto">
            <a:xfrm>
              <a:off x="746" y="3728"/>
              <a:ext cx="44" cy="44"/>
            </a:xfrm>
            <a:custGeom>
              <a:avLst/>
              <a:gdLst>
                <a:gd name="T0" fmla="*/ 8 w 44"/>
                <a:gd name="T1" fmla="*/ 22 h 44"/>
                <a:gd name="T2" fmla="*/ 8 w 44"/>
                <a:gd name="T3" fmla="*/ 22 h 44"/>
                <a:gd name="T4" fmla="*/ 10 w 44"/>
                <a:gd name="T5" fmla="*/ 16 h 44"/>
                <a:gd name="T6" fmla="*/ 12 w 44"/>
                <a:gd name="T7" fmla="*/ 12 h 44"/>
                <a:gd name="T8" fmla="*/ 16 w 44"/>
                <a:gd name="T9" fmla="*/ 10 h 44"/>
                <a:gd name="T10" fmla="*/ 22 w 44"/>
                <a:gd name="T11" fmla="*/ 8 h 44"/>
                <a:gd name="T12" fmla="*/ 22 w 44"/>
                <a:gd name="T13" fmla="*/ 8 h 44"/>
                <a:gd name="T14" fmla="*/ 28 w 44"/>
                <a:gd name="T15" fmla="*/ 10 h 44"/>
                <a:gd name="T16" fmla="*/ 32 w 44"/>
                <a:gd name="T17" fmla="*/ 12 h 44"/>
                <a:gd name="T18" fmla="*/ 36 w 44"/>
                <a:gd name="T19" fmla="*/ 16 h 44"/>
                <a:gd name="T20" fmla="*/ 36 w 44"/>
                <a:gd name="T21" fmla="*/ 22 h 44"/>
                <a:gd name="T22" fmla="*/ 36 w 44"/>
                <a:gd name="T23" fmla="*/ 22 h 44"/>
                <a:gd name="T24" fmla="*/ 36 w 44"/>
                <a:gd name="T25" fmla="*/ 28 h 44"/>
                <a:gd name="T26" fmla="*/ 32 w 44"/>
                <a:gd name="T27" fmla="*/ 32 h 44"/>
                <a:gd name="T28" fmla="*/ 32 w 44"/>
                <a:gd name="T29" fmla="*/ 32 h 44"/>
                <a:gd name="T30" fmla="*/ 28 w 44"/>
                <a:gd name="T31" fmla="*/ 34 h 44"/>
                <a:gd name="T32" fmla="*/ 22 w 44"/>
                <a:gd name="T33" fmla="*/ 36 h 44"/>
                <a:gd name="T34" fmla="*/ 22 w 44"/>
                <a:gd name="T35" fmla="*/ 36 h 44"/>
                <a:gd name="T36" fmla="*/ 22 w 44"/>
                <a:gd name="T37" fmla="*/ 36 h 44"/>
                <a:gd name="T38" fmla="*/ 22 w 44"/>
                <a:gd name="T39" fmla="*/ 36 h 44"/>
                <a:gd name="T40" fmla="*/ 16 w 44"/>
                <a:gd name="T41" fmla="*/ 34 h 44"/>
                <a:gd name="T42" fmla="*/ 12 w 44"/>
                <a:gd name="T43" fmla="*/ 32 h 44"/>
                <a:gd name="T44" fmla="*/ 10 w 44"/>
                <a:gd name="T45" fmla="*/ 28 h 44"/>
                <a:gd name="T46" fmla="*/ 8 w 44"/>
                <a:gd name="T47" fmla="*/ 22 h 44"/>
                <a:gd name="T48" fmla="*/ 8 w 44"/>
                <a:gd name="T49" fmla="*/ 22 h 44"/>
                <a:gd name="T50" fmla="*/ 0 w 44"/>
                <a:gd name="T51" fmla="*/ 22 h 44"/>
                <a:gd name="T52" fmla="*/ 0 w 44"/>
                <a:gd name="T53" fmla="*/ 22 h 44"/>
                <a:gd name="T54" fmla="*/ 2 w 44"/>
                <a:gd name="T55" fmla="*/ 30 h 44"/>
                <a:gd name="T56" fmla="*/ 6 w 44"/>
                <a:gd name="T57" fmla="*/ 38 h 44"/>
                <a:gd name="T58" fmla="*/ 14 w 44"/>
                <a:gd name="T59" fmla="*/ 42 h 44"/>
                <a:gd name="T60" fmla="*/ 22 w 44"/>
                <a:gd name="T61" fmla="*/ 44 h 44"/>
                <a:gd name="T62" fmla="*/ 22 w 44"/>
                <a:gd name="T63" fmla="*/ 44 h 44"/>
                <a:gd name="T64" fmla="*/ 30 w 44"/>
                <a:gd name="T65" fmla="*/ 42 h 44"/>
                <a:gd name="T66" fmla="*/ 38 w 44"/>
                <a:gd name="T67" fmla="*/ 38 h 44"/>
                <a:gd name="T68" fmla="*/ 38 w 44"/>
                <a:gd name="T69" fmla="*/ 38 h 44"/>
                <a:gd name="T70" fmla="*/ 42 w 44"/>
                <a:gd name="T71" fmla="*/ 30 h 44"/>
                <a:gd name="T72" fmla="*/ 44 w 44"/>
                <a:gd name="T73" fmla="*/ 22 h 44"/>
                <a:gd name="T74" fmla="*/ 44 w 44"/>
                <a:gd name="T75" fmla="*/ 22 h 44"/>
                <a:gd name="T76" fmla="*/ 44 w 44"/>
                <a:gd name="T77" fmla="*/ 22 h 44"/>
                <a:gd name="T78" fmla="*/ 42 w 44"/>
                <a:gd name="T79" fmla="*/ 14 h 44"/>
                <a:gd name="T80" fmla="*/ 38 w 44"/>
                <a:gd name="T81" fmla="*/ 6 h 44"/>
                <a:gd name="T82" fmla="*/ 30 w 44"/>
                <a:gd name="T83" fmla="*/ 2 h 44"/>
                <a:gd name="T84" fmla="*/ 22 w 44"/>
                <a:gd name="T85" fmla="*/ 0 h 44"/>
                <a:gd name="T86" fmla="*/ 22 w 44"/>
                <a:gd name="T87" fmla="*/ 0 h 44"/>
                <a:gd name="T88" fmla="*/ 14 w 44"/>
                <a:gd name="T89" fmla="*/ 2 h 44"/>
                <a:gd name="T90" fmla="*/ 6 w 44"/>
                <a:gd name="T91" fmla="*/ 6 h 44"/>
                <a:gd name="T92" fmla="*/ 2 w 44"/>
                <a:gd name="T93" fmla="*/ 14 h 44"/>
                <a:gd name="T94" fmla="*/ 0 w 44"/>
                <a:gd name="T95" fmla="*/ 22 h 44"/>
                <a:gd name="T96" fmla="*/ 0 w 44"/>
                <a:gd name="T97" fmla="*/ 22 h 4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"/>
                <a:gd name="T148" fmla="*/ 0 h 44"/>
                <a:gd name="T149" fmla="*/ 44 w 44"/>
                <a:gd name="T150" fmla="*/ 44 h 4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" h="44">
                  <a:moveTo>
                    <a:pt x="8" y="22"/>
                  </a:moveTo>
                  <a:lnTo>
                    <a:pt x="8" y="22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6" y="28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6" y="34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close/>
                  <a:moveTo>
                    <a:pt x="0" y="22"/>
                  </a:moveTo>
                  <a:lnTo>
                    <a:pt x="0" y="22"/>
                  </a:lnTo>
                  <a:lnTo>
                    <a:pt x="2" y="30"/>
                  </a:lnTo>
                  <a:lnTo>
                    <a:pt x="6" y="38"/>
                  </a:lnTo>
                  <a:lnTo>
                    <a:pt x="14" y="42"/>
                  </a:lnTo>
                  <a:lnTo>
                    <a:pt x="22" y="44"/>
                  </a:lnTo>
                  <a:lnTo>
                    <a:pt x="30" y="42"/>
                  </a:lnTo>
                  <a:lnTo>
                    <a:pt x="38" y="38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0" name="Freeform 135"/>
            <p:cNvSpPr>
              <a:spLocks noEditPoints="1"/>
            </p:cNvSpPr>
            <p:nvPr/>
          </p:nvSpPr>
          <p:spPr bwMode="auto">
            <a:xfrm>
              <a:off x="918" y="3090"/>
              <a:ext cx="44" cy="44"/>
            </a:xfrm>
            <a:custGeom>
              <a:avLst/>
              <a:gdLst>
                <a:gd name="T0" fmla="*/ 40 w 44"/>
                <a:gd name="T1" fmla="*/ 32 h 44"/>
                <a:gd name="T2" fmla="*/ 40 w 44"/>
                <a:gd name="T3" fmla="*/ 32 h 44"/>
                <a:gd name="T4" fmla="*/ 40 w 44"/>
                <a:gd name="T5" fmla="*/ 32 h 44"/>
                <a:gd name="T6" fmla="*/ 40 w 44"/>
                <a:gd name="T7" fmla="*/ 32 h 44"/>
                <a:gd name="T8" fmla="*/ 14 w 44"/>
                <a:gd name="T9" fmla="*/ 34 h 44"/>
                <a:gd name="T10" fmla="*/ 14 w 44"/>
                <a:gd name="T11" fmla="*/ 34 h 44"/>
                <a:gd name="T12" fmla="*/ 10 w 44"/>
                <a:gd name="T13" fmla="*/ 30 h 44"/>
                <a:gd name="T14" fmla="*/ 8 w 44"/>
                <a:gd name="T15" fmla="*/ 26 h 44"/>
                <a:gd name="T16" fmla="*/ 8 w 44"/>
                <a:gd name="T17" fmla="*/ 26 h 44"/>
                <a:gd name="T18" fmla="*/ 8 w 44"/>
                <a:gd name="T19" fmla="*/ 20 h 44"/>
                <a:gd name="T20" fmla="*/ 10 w 44"/>
                <a:gd name="T21" fmla="*/ 14 h 44"/>
                <a:gd name="T22" fmla="*/ 10 w 44"/>
                <a:gd name="T23" fmla="*/ 14 h 44"/>
                <a:gd name="T24" fmla="*/ 12 w 44"/>
                <a:gd name="T25" fmla="*/ 10 h 44"/>
                <a:gd name="T26" fmla="*/ 18 w 44"/>
                <a:gd name="T27" fmla="*/ 8 h 44"/>
                <a:gd name="T28" fmla="*/ 18 w 44"/>
                <a:gd name="T29" fmla="*/ 8 h 44"/>
                <a:gd name="T30" fmla="*/ 24 w 44"/>
                <a:gd name="T31" fmla="*/ 8 h 44"/>
                <a:gd name="T32" fmla="*/ 28 w 44"/>
                <a:gd name="T33" fmla="*/ 10 h 44"/>
                <a:gd name="T34" fmla="*/ 28 w 44"/>
                <a:gd name="T35" fmla="*/ 10 h 44"/>
                <a:gd name="T36" fmla="*/ 32 w 44"/>
                <a:gd name="T37" fmla="*/ 14 h 44"/>
                <a:gd name="T38" fmla="*/ 34 w 44"/>
                <a:gd name="T39" fmla="*/ 18 h 44"/>
                <a:gd name="T40" fmla="*/ 36 w 44"/>
                <a:gd name="T41" fmla="*/ 24 h 44"/>
                <a:gd name="T42" fmla="*/ 34 w 44"/>
                <a:gd name="T43" fmla="*/ 28 h 44"/>
                <a:gd name="T44" fmla="*/ 34 w 44"/>
                <a:gd name="T45" fmla="*/ 28 h 44"/>
                <a:gd name="T46" fmla="*/ 34 w 44"/>
                <a:gd name="T47" fmla="*/ 28 h 44"/>
                <a:gd name="T48" fmla="*/ 30 w 44"/>
                <a:gd name="T49" fmla="*/ 32 h 44"/>
                <a:gd name="T50" fmla="*/ 24 w 44"/>
                <a:gd name="T51" fmla="*/ 36 h 44"/>
                <a:gd name="T52" fmla="*/ 24 w 44"/>
                <a:gd name="T53" fmla="*/ 36 h 44"/>
                <a:gd name="T54" fmla="*/ 20 w 44"/>
                <a:gd name="T55" fmla="*/ 36 h 44"/>
                <a:gd name="T56" fmla="*/ 14 w 44"/>
                <a:gd name="T57" fmla="*/ 34 h 44"/>
                <a:gd name="T58" fmla="*/ 14 w 44"/>
                <a:gd name="T59" fmla="*/ 34 h 44"/>
                <a:gd name="T60" fmla="*/ 16 w 44"/>
                <a:gd name="T61" fmla="*/ 0 h 44"/>
                <a:gd name="T62" fmla="*/ 16 w 44"/>
                <a:gd name="T63" fmla="*/ 0 h 44"/>
                <a:gd name="T64" fmla="*/ 8 w 44"/>
                <a:gd name="T65" fmla="*/ 4 h 44"/>
                <a:gd name="T66" fmla="*/ 2 w 44"/>
                <a:gd name="T67" fmla="*/ 10 h 44"/>
                <a:gd name="T68" fmla="*/ 2 w 44"/>
                <a:gd name="T69" fmla="*/ 10 h 44"/>
                <a:gd name="T70" fmla="*/ 0 w 44"/>
                <a:gd name="T71" fmla="*/ 18 h 44"/>
                <a:gd name="T72" fmla="*/ 0 w 44"/>
                <a:gd name="T73" fmla="*/ 28 h 44"/>
                <a:gd name="T74" fmla="*/ 0 w 44"/>
                <a:gd name="T75" fmla="*/ 28 h 44"/>
                <a:gd name="T76" fmla="*/ 4 w 44"/>
                <a:gd name="T77" fmla="*/ 36 h 44"/>
                <a:gd name="T78" fmla="*/ 10 w 44"/>
                <a:gd name="T79" fmla="*/ 40 h 44"/>
                <a:gd name="T80" fmla="*/ 10 w 44"/>
                <a:gd name="T81" fmla="*/ 40 h 44"/>
                <a:gd name="T82" fmla="*/ 18 w 44"/>
                <a:gd name="T83" fmla="*/ 44 h 44"/>
                <a:gd name="T84" fmla="*/ 26 w 44"/>
                <a:gd name="T85" fmla="*/ 44 h 44"/>
                <a:gd name="T86" fmla="*/ 26 w 44"/>
                <a:gd name="T87" fmla="*/ 44 h 44"/>
                <a:gd name="T88" fmla="*/ 34 w 44"/>
                <a:gd name="T89" fmla="*/ 40 h 44"/>
                <a:gd name="T90" fmla="*/ 40 w 44"/>
                <a:gd name="T91" fmla="*/ 32 h 44"/>
                <a:gd name="T92" fmla="*/ 40 w 44"/>
                <a:gd name="T93" fmla="*/ 32 h 44"/>
                <a:gd name="T94" fmla="*/ 42 w 44"/>
                <a:gd name="T95" fmla="*/ 28 h 44"/>
                <a:gd name="T96" fmla="*/ 44 w 44"/>
                <a:gd name="T97" fmla="*/ 22 h 44"/>
                <a:gd name="T98" fmla="*/ 44 w 44"/>
                <a:gd name="T99" fmla="*/ 22 h 44"/>
                <a:gd name="T100" fmla="*/ 42 w 44"/>
                <a:gd name="T101" fmla="*/ 16 h 44"/>
                <a:gd name="T102" fmla="*/ 40 w 44"/>
                <a:gd name="T103" fmla="*/ 10 h 44"/>
                <a:gd name="T104" fmla="*/ 36 w 44"/>
                <a:gd name="T105" fmla="*/ 6 h 44"/>
                <a:gd name="T106" fmla="*/ 32 w 44"/>
                <a:gd name="T107" fmla="*/ 2 h 44"/>
                <a:gd name="T108" fmla="*/ 32 w 44"/>
                <a:gd name="T109" fmla="*/ 2 h 44"/>
                <a:gd name="T110" fmla="*/ 24 w 44"/>
                <a:gd name="T111" fmla="*/ 0 h 44"/>
                <a:gd name="T112" fmla="*/ 16 w 44"/>
                <a:gd name="T113" fmla="*/ 0 h 44"/>
                <a:gd name="T114" fmla="*/ 16 w 44"/>
                <a:gd name="T115" fmla="*/ 0 h 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"/>
                <a:gd name="T175" fmla="*/ 0 h 44"/>
                <a:gd name="T176" fmla="*/ 44 w 44"/>
                <a:gd name="T177" fmla="*/ 44 h 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" h="44">
                  <a:moveTo>
                    <a:pt x="40" y="32"/>
                  </a:moveTo>
                  <a:lnTo>
                    <a:pt x="40" y="32"/>
                  </a:lnTo>
                  <a:close/>
                  <a:moveTo>
                    <a:pt x="14" y="34"/>
                  </a:moveTo>
                  <a:lnTo>
                    <a:pt x="14" y="34"/>
                  </a:lnTo>
                  <a:lnTo>
                    <a:pt x="10" y="30"/>
                  </a:lnTo>
                  <a:lnTo>
                    <a:pt x="8" y="26"/>
                  </a:lnTo>
                  <a:lnTo>
                    <a:pt x="8" y="20"/>
                  </a:lnTo>
                  <a:lnTo>
                    <a:pt x="10" y="14"/>
                  </a:lnTo>
                  <a:lnTo>
                    <a:pt x="12" y="10"/>
                  </a:lnTo>
                  <a:lnTo>
                    <a:pt x="18" y="8"/>
                  </a:lnTo>
                  <a:lnTo>
                    <a:pt x="24" y="8"/>
                  </a:lnTo>
                  <a:lnTo>
                    <a:pt x="28" y="10"/>
                  </a:lnTo>
                  <a:lnTo>
                    <a:pt x="32" y="14"/>
                  </a:lnTo>
                  <a:lnTo>
                    <a:pt x="34" y="18"/>
                  </a:lnTo>
                  <a:lnTo>
                    <a:pt x="36" y="24"/>
                  </a:lnTo>
                  <a:lnTo>
                    <a:pt x="34" y="28"/>
                  </a:lnTo>
                  <a:lnTo>
                    <a:pt x="30" y="32"/>
                  </a:lnTo>
                  <a:lnTo>
                    <a:pt x="24" y="36"/>
                  </a:lnTo>
                  <a:lnTo>
                    <a:pt x="20" y="36"/>
                  </a:lnTo>
                  <a:lnTo>
                    <a:pt x="14" y="34"/>
                  </a:lnTo>
                  <a:close/>
                  <a:moveTo>
                    <a:pt x="16" y="0"/>
                  </a:moveTo>
                  <a:lnTo>
                    <a:pt x="16" y="0"/>
                  </a:lnTo>
                  <a:lnTo>
                    <a:pt x="8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4" y="36"/>
                  </a:lnTo>
                  <a:lnTo>
                    <a:pt x="10" y="40"/>
                  </a:lnTo>
                  <a:lnTo>
                    <a:pt x="18" y="44"/>
                  </a:lnTo>
                  <a:lnTo>
                    <a:pt x="26" y="44"/>
                  </a:lnTo>
                  <a:lnTo>
                    <a:pt x="34" y="40"/>
                  </a:lnTo>
                  <a:lnTo>
                    <a:pt x="40" y="32"/>
                  </a:lnTo>
                  <a:lnTo>
                    <a:pt x="42" y="28"/>
                  </a:lnTo>
                  <a:lnTo>
                    <a:pt x="44" y="22"/>
                  </a:lnTo>
                  <a:lnTo>
                    <a:pt x="42" y="16"/>
                  </a:lnTo>
                  <a:lnTo>
                    <a:pt x="40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24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1" name="Freeform 136"/>
            <p:cNvSpPr>
              <a:spLocks noEditPoints="1"/>
            </p:cNvSpPr>
            <p:nvPr/>
          </p:nvSpPr>
          <p:spPr bwMode="auto">
            <a:xfrm>
              <a:off x="576" y="3682"/>
              <a:ext cx="44" cy="44"/>
            </a:xfrm>
            <a:custGeom>
              <a:avLst/>
              <a:gdLst>
                <a:gd name="T0" fmla="*/ 14 w 44"/>
                <a:gd name="T1" fmla="*/ 34 h 44"/>
                <a:gd name="T2" fmla="*/ 14 w 44"/>
                <a:gd name="T3" fmla="*/ 34 h 44"/>
                <a:gd name="T4" fmla="*/ 10 w 44"/>
                <a:gd name="T5" fmla="*/ 30 h 44"/>
                <a:gd name="T6" fmla="*/ 8 w 44"/>
                <a:gd name="T7" fmla="*/ 26 h 44"/>
                <a:gd name="T8" fmla="*/ 8 w 44"/>
                <a:gd name="T9" fmla="*/ 20 h 44"/>
                <a:gd name="T10" fmla="*/ 10 w 44"/>
                <a:gd name="T11" fmla="*/ 16 h 44"/>
                <a:gd name="T12" fmla="*/ 10 w 44"/>
                <a:gd name="T13" fmla="*/ 16 h 44"/>
                <a:gd name="T14" fmla="*/ 12 w 44"/>
                <a:gd name="T15" fmla="*/ 12 h 44"/>
                <a:gd name="T16" fmla="*/ 18 w 44"/>
                <a:gd name="T17" fmla="*/ 8 h 44"/>
                <a:gd name="T18" fmla="*/ 22 w 44"/>
                <a:gd name="T19" fmla="*/ 8 h 44"/>
                <a:gd name="T20" fmla="*/ 28 w 44"/>
                <a:gd name="T21" fmla="*/ 10 h 44"/>
                <a:gd name="T22" fmla="*/ 28 w 44"/>
                <a:gd name="T23" fmla="*/ 10 h 44"/>
                <a:gd name="T24" fmla="*/ 34 w 44"/>
                <a:gd name="T25" fmla="*/ 16 h 44"/>
                <a:gd name="T26" fmla="*/ 36 w 44"/>
                <a:gd name="T27" fmla="*/ 22 h 44"/>
                <a:gd name="T28" fmla="*/ 36 w 44"/>
                <a:gd name="T29" fmla="*/ 22 h 44"/>
                <a:gd name="T30" fmla="*/ 34 w 44"/>
                <a:gd name="T31" fmla="*/ 30 h 44"/>
                <a:gd name="T32" fmla="*/ 34 w 44"/>
                <a:gd name="T33" fmla="*/ 30 h 44"/>
                <a:gd name="T34" fmla="*/ 30 w 44"/>
                <a:gd name="T35" fmla="*/ 34 h 44"/>
                <a:gd name="T36" fmla="*/ 24 w 44"/>
                <a:gd name="T37" fmla="*/ 36 h 44"/>
                <a:gd name="T38" fmla="*/ 24 w 44"/>
                <a:gd name="T39" fmla="*/ 36 h 44"/>
                <a:gd name="T40" fmla="*/ 20 w 44"/>
                <a:gd name="T41" fmla="*/ 36 h 44"/>
                <a:gd name="T42" fmla="*/ 14 w 44"/>
                <a:gd name="T43" fmla="*/ 34 h 44"/>
                <a:gd name="T44" fmla="*/ 14 w 44"/>
                <a:gd name="T45" fmla="*/ 34 h 44"/>
                <a:gd name="T46" fmla="*/ 2 w 44"/>
                <a:gd name="T47" fmla="*/ 12 h 44"/>
                <a:gd name="T48" fmla="*/ 2 w 44"/>
                <a:gd name="T49" fmla="*/ 12 h 44"/>
                <a:gd name="T50" fmla="*/ 0 w 44"/>
                <a:gd name="T51" fmla="*/ 20 h 44"/>
                <a:gd name="T52" fmla="*/ 0 w 44"/>
                <a:gd name="T53" fmla="*/ 28 h 44"/>
                <a:gd name="T54" fmla="*/ 4 w 44"/>
                <a:gd name="T55" fmla="*/ 36 h 44"/>
                <a:gd name="T56" fmla="*/ 10 w 44"/>
                <a:gd name="T57" fmla="*/ 42 h 44"/>
                <a:gd name="T58" fmla="*/ 10 w 44"/>
                <a:gd name="T59" fmla="*/ 42 h 44"/>
                <a:gd name="T60" fmla="*/ 18 w 44"/>
                <a:gd name="T61" fmla="*/ 44 h 44"/>
                <a:gd name="T62" fmla="*/ 26 w 44"/>
                <a:gd name="T63" fmla="*/ 44 h 44"/>
                <a:gd name="T64" fmla="*/ 26 w 44"/>
                <a:gd name="T65" fmla="*/ 44 h 44"/>
                <a:gd name="T66" fmla="*/ 34 w 44"/>
                <a:gd name="T67" fmla="*/ 40 h 44"/>
                <a:gd name="T68" fmla="*/ 40 w 44"/>
                <a:gd name="T69" fmla="*/ 34 h 44"/>
                <a:gd name="T70" fmla="*/ 40 w 44"/>
                <a:gd name="T71" fmla="*/ 34 h 44"/>
                <a:gd name="T72" fmla="*/ 40 w 44"/>
                <a:gd name="T73" fmla="*/ 34 h 44"/>
                <a:gd name="T74" fmla="*/ 44 w 44"/>
                <a:gd name="T75" fmla="*/ 24 h 44"/>
                <a:gd name="T76" fmla="*/ 42 w 44"/>
                <a:gd name="T77" fmla="*/ 16 h 44"/>
                <a:gd name="T78" fmla="*/ 38 w 44"/>
                <a:gd name="T79" fmla="*/ 8 h 44"/>
                <a:gd name="T80" fmla="*/ 32 w 44"/>
                <a:gd name="T81" fmla="*/ 4 h 44"/>
                <a:gd name="T82" fmla="*/ 32 w 44"/>
                <a:gd name="T83" fmla="*/ 4 h 44"/>
                <a:gd name="T84" fmla="*/ 24 w 44"/>
                <a:gd name="T85" fmla="*/ 0 h 44"/>
                <a:gd name="T86" fmla="*/ 16 w 44"/>
                <a:gd name="T87" fmla="*/ 0 h 44"/>
                <a:gd name="T88" fmla="*/ 8 w 44"/>
                <a:gd name="T89" fmla="*/ 4 h 44"/>
                <a:gd name="T90" fmla="*/ 2 w 44"/>
                <a:gd name="T91" fmla="*/ 12 h 44"/>
                <a:gd name="T92" fmla="*/ 2 w 44"/>
                <a:gd name="T93" fmla="*/ 12 h 4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4"/>
                <a:gd name="T142" fmla="*/ 0 h 44"/>
                <a:gd name="T143" fmla="*/ 44 w 44"/>
                <a:gd name="T144" fmla="*/ 44 h 4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4" h="44">
                  <a:moveTo>
                    <a:pt x="14" y="34"/>
                  </a:moveTo>
                  <a:lnTo>
                    <a:pt x="14" y="34"/>
                  </a:lnTo>
                  <a:lnTo>
                    <a:pt x="10" y="30"/>
                  </a:lnTo>
                  <a:lnTo>
                    <a:pt x="8" y="26"/>
                  </a:lnTo>
                  <a:lnTo>
                    <a:pt x="8" y="20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8" y="8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34" y="16"/>
                  </a:lnTo>
                  <a:lnTo>
                    <a:pt x="36" y="22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4" y="36"/>
                  </a:lnTo>
                  <a:lnTo>
                    <a:pt x="20" y="36"/>
                  </a:lnTo>
                  <a:lnTo>
                    <a:pt x="14" y="34"/>
                  </a:lnTo>
                  <a:close/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4" y="36"/>
                  </a:lnTo>
                  <a:lnTo>
                    <a:pt x="10" y="42"/>
                  </a:lnTo>
                  <a:lnTo>
                    <a:pt x="18" y="44"/>
                  </a:lnTo>
                  <a:lnTo>
                    <a:pt x="26" y="44"/>
                  </a:lnTo>
                  <a:lnTo>
                    <a:pt x="34" y="40"/>
                  </a:lnTo>
                  <a:lnTo>
                    <a:pt x="40" y="34"/>
                  </a:lnTo>
                  <a:lnTo>
                    <a:pt x="44" y="24"/>
                  </a:lnTo>
                  <a:lnTo>
                    <a:pt x="42" y="16"/>
                  </a:lnTo>
                  <a:lnTo>
                    <a:pt x="38" y="8"/>
                  </a:lnTo>
                  <a:lnTo>
                    <a:pt x="32" y="4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4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2" name="Freeform 137"/>
            <p:cNvSpPr>
              <a:spLocks noEditPoints="1"/>
            </p:cNvSpPr>
            <p:nvPr/>
          </p:nvSpPr>
          <p:spPr bwMode="auto">
            <a:xfrm>
              <a:off x="1042" y="3216"/>
              <a:ext cx="44" cy="42"/>
            </a:xfrm>
            <a:custGeom>
              <a:avLst/>
              <a:gdLst>
                <a:gd name="T0" fmla="*/ 34 w 44"/>
                <a:gd name="T1" fmla="*/ 40 h 42"/>
                <a:gd name="T2" fmla="*/ 34 w 44"/>
                <a:gd name="T3" fmla="*/ 40 h 42"/>
                <a:gd name="T4" fmla="*/ 34 w 44"/>
                <a:gd name="T5" fmla="*/ 40 h 42"/>
                <a:gd name="T6" fmla="*/ 34 w 44"/>
                <a:gd name="T7" fmla="*/ 40 h 42"/>
                <a:gd name="T8" fmla="*/ 18 w 44"/>
                <a:gd name="T9" fmla="*/ 34 h 42"/>
                <a:gd name="T10" fmla="*/ 18 w 44"/>
                <a:gd name="T11" fmla="*/ 34 h 42"/>
                <a:gd name="T12" fmla="*/ 14 w 44"/>
                <a:gd name="T13" fmla="*/ 32 h 42"/>
                <a:gd name="T14" fmla="*/ 10 w 44"/>
                <a:gd name="T15" fmla="*/ 28 h 42"/>
                <a:gd name="T16" fmla="*/ 10 w 44"/>
                <a:gd name="T17" fmla="*/ 28 h 42"/>
                <a:gd name="T18" fmla="*/ 8 w 44"/>
                <a:gd name="T19" fmla="*/ 22 h 42"/>
                <a:gd name="T20" fmla="*/ 8 w 44"/>
                <a:gd name="T21" fmla="*/ 18 h 42"/>
                <a:gd name="T22" fmla="*/ 8 w 44"/>
                <a:gd name="T23" fmla="*/ 18 h 42"/>
                <a:gd name="T24" fmla="*/ 12 w 44"/>
                <a:gd name="T25" fmla="*/ 12 h 42"/>
                <a:gd name="T26" fmla="*/ 16 w 44"/>
                <a:gd name="T27" fmla="*/ 8 h 42"/>
                <a:gd name="T28" fmla="*/ 16 w 44"/>
                <a:gd name="T29" fmla="*/ 8 h 42"/>
                <a:gd name="T30" fmla="*/ 20 w 44"/>
                <a:gd name="T31" fmla="*/ 8 h 42"/>
                <a:gd name="T32" fmla="*/ 26 w 44"/>
                <a:gd name="T33" fmla="*/ 8 h 42"/>
                <a:gd name="T34" fmla="*/ 26 w 44"/>
                <a:gd name="T35" fmla="*/ 8 h 42"/>
                <a:gd name="T36" fmla="*/ 30 w 44"/>
                <a:gd name="T37" fmla="*/ 10 h 42"/>
                <a:gd name="T38" fmla="*/ 34 w 44"/>
                <a:gd name="T39" fmla="*/ 14 h 42"/>
                <a:gd name="T40" fmla="*/ 34 w 44"/>
                <a:gd name="T41" fmla="*/ 14 h 42"/>
                <a:gd name="T42" fmla="*/ 36 w 44"/>
                <a:gd name="T43" fmla="*/ 20 h 42"/>
                <a:gd name="T44" fmla="*/ 36 w 44"/>
                <a:gd name="T45" fmla="*/ 24 h 42"/>
                <a:gd name="T46" fmla="*/ 36 w 44"/>
                <a:gd name="T47" fmla="*/ 24 h 42"/>
                <a:gd name="T48" fmla="*/ 34 w 44"/>
                <a:gd name="T49" fmla="*/ 30 h 42"/>
                <a:gd name="T50" fmla="*/ 30 w 44"/>
                <a:gd name="T51" fmla="*/ 34 h 42"/>
                <a:gd name="T52" fmla="*/ 30 w 44"/>
                <a:gd name="T53" fmla="*/ 34 h 42"/>
                <a:gd name="T54" fmla="*/ 30 w 44"/>
                <a:gd name="T55" fmla="*/ 34 h 42"/>
                <a:gd name="T56" fmla="*/ 24 w 44"/>
                <a:gd name="T57" fmla="*/ 34 h 42"/>
                <a:gd name="T58" fmla="*/ 18 w 44"/>
                <a:gd name="T59" fmla="*/ 34 h 42"/>
                <a:gd name="T60" fmla="*/ 18 w 44"/>
                <a:gd name="T61" fmla="*/ 34 h 42"/>
                <a:gd name="T62" fmla="*/ 12 w 44"/>
                <a:gd name="T63" fmla="*/ 2 h 42"/>
                <a:gd name="T64" fmla="*/ 12 w 44"/>
                <a:gd name="T65" fmla="*/ 2 h 42"/>
                <a:gd name="T66" fmla="*/ 4 w 44"/>
                <a:gd name="T67" fmla="*/ 8 h 42"/>
                <a:gd name="T68" fmla="*/ 2 w 44"/>
                <a:gd name="T69" fmla="*/ 16 h 42"/>
                <a:gd name="T70" fmla="*/ 2 w 44"/>
                <a:gd name="T71" fmla="*/ 16 h 42"/>
                <a:gd name="T72" fmla="*/ 0 w 44"/>
                <a:gd name="T73" fmla="*/ 24 h 42"/>
                <a:gd name="T74" fmla="*/ 4 w 44"/>
                <a:gd name="T75" fmla="*/ 32 h 42"/>
                <a:gd name="T76" fmla="*/ 4 w 44"/>
                <a:gd name="T77" fmla="*/ 32 h 42"/>
                <a:gd name="T78" fmla="*/ 10 w 44"/>
                <a:gd name="T79" fmla="*/ 38 h 42"/>
                <a:gd name="T80" fmla="*/ 16 w 44"/>
                <a:gd name="T81" fmla="*/ 42 h 42"/>
                <a:gd name="T82" fmla="*/ 16 w 44"/>
                <a:gd name="T83" fmla="*/ 42 h 42"/>
                <a:gd name="T84" fmla="*/ 26 w 44"/>
                <a:gd name="T85" fmla="*/ 42 h 42"/>
                <a:gd name="T86" fmla="*/ 34 w 44"/>
                <a:gd name="T87" fmla="*/ 40 h 42"/>
                <a:gd name="T88" fmla="*/ 34 w 44"/>
                <a:gd name="T89" fmla="*/ 40 h 42"/>
                <a:gd name="T90" fmla="*/ 40 w 44"/>
                <a:gd name="T91" fmla="*/ 34 h 42"/>
                <a:gd name="T92" fmla="*/ 44 w 44"/>
                <a:gd name="T93" fmla="*/ 26 h 42"/>
                <a:gd name="T94" fmla="*/ 44 w 44"/>
                <a:gd name="T95" fmla="*/ 26 h 42"/>
                <a:gd name="T96" fmla="*/ 44 w 44"/>
                <a:gd name="T97" fmla="*/ 20 h 42"/>
                <a:gd name="T98" fmla="*/ 44 w 44"/>
                <a:gd name="T99" fmla="*/ 20 h 42"/>
                <a:gd name="T100" fmla="*/ 44 w 44"/>
                <a:gd name="T101" fmla="*/ 16 h 42"/>
                <a:gd name="T102" fmla="*/ 42 w 44"/>
                <a:gd name="T103" fmla="*/ 10 h 42"/>
                <a:gd name="T104" fmla="*/ 42 w 44"/>
                <a:gd name="T105" fmla="*/ 10 h 42"/>
                <a:gd name="T106" fmla="*/ 36 w 44"/>
                <a:gd name="T107" fmla="*/ 4 h 42"/>
                <a:gd name="T108" fmla="*/ 28 w 44"/>
                <a:gd name="T109" fmla="*/ 0 h 42"/>
                <a:gd name="T110" fmla="*/ 28 w 44"/>
                <a:gd name="T111" fmla="*/ 0 h 42"/>
                <a:gd name="T112" fmla="*/ 20 w 44"/>
                <a:gd name="T113" fmla="*/ 0 h 42"/>
                <a:gd name="T114" fmla="*/ 12 w 44"/>
                <a:gd name="T115" fmla="*/ 2 h 42"/>
                <a:gd name="T116" fmla="*/ 12 w 44"/>
                <a:gd name="T117" fmla="*/ 2 h 4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4"/>
                <a:gd name="T178" fmla="*/ 0 h 42"/>
                <a:gd name="T179" fmla="*/ 44 w 44"/>
                <a:gd name="T180" fmla="*/ 42 h 4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4" h="42">
                  <a:moveTo>
                    <a:pt x="34" y="40"/>
                  </a:moveTo>
                  <a:lnTo>
                    <a:pt x="34" y="40"/>
                  </a:lnTo>
                  <a:close/>
                  <a:moveTo>
                    <a:pt x="18" y="34"/>
                  </a:moveTo>
                  <a:lnTo>
                    <a:pt x="18" y="34"/>
                  </a:lnTo>
                  <a:lnTo>
                    <a:pt x="14" y="32"/>
                  </a:lnTo>
                  <a:lnTo>
                    <a:pt x="10" y="28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4" y="34"/>
                  </a:lnTo>
                  <a:lnTo>
                    <a:pt x="18" y="34"/>
                  </a:lnTo>
                  <a:close/>
                  <a:moveTo>
                    <a:pt x="12" y="2"/>
                  </a:moveTo>
                  <a:lnTo>
                    <a:pt x="12" y="2"/>
                  </a:lnTo>
                  <a:lnTo>
                    <a:pt x="4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4" y="32"/>
                  </a:lnTo>
                  <a:lnTo>
                    <a:pt x="10" y="38"/>
                  </a:lnTo>
                  <a:lnTo>
                    <a:pt x="16" y="42"/>
                  </a:lnTo>
                  <a:lnTo>
                    <a:pt x="26" y="42"/>
                  </a:lnTo>
                  <a:lnTo>
                    <a:pt x="34" y="40"/>
                  </a:lnTo>
                  <a:lnTo>
                    <a:pt x="40" y="34"/>
                  </a:lnTo>
                  <a:lnTo>
                    <a:pt x="44" y="26"/>
                  </a:lnTo>
                  <a:lnTo>
                    <a:pt x="44" y="20"/>
                  </a:lnTo>
                  <a:lnTo>
                    <a:pt x="44" y="16"/>
                  </a:lnTo>
                  <a:lnTo>
                    <a:pt x="42" y="10"/>
                  </a:lnTo>
                  <a:lnTo>
                    <a:pt x="36" y="4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3" name="Freeform 138"/>
            <p:cNvSpPr>
              <a:spLocks noEditPoints="1"/>
            </p:cNvSpPr>
            <p:nvPr/>
          </p:nvSpPr>
          <p:spPr bwMode="auto">
            <a:xfrm>
              <a:off x="450" y="3558"/>
              <a:ext cx="44" cy="42"/>
            </a:xfrm>
            <a:custGeom>
              <a:avLst/>
              <a:gdLst>
                <a:gd name="T0" fmla="*/ 18 w 44"/>
                <a:gd name="T1" fmla="*/ 34 h 42"/>
                <a:gd name="T2" fmla="*/ 18 w 44"/>
                <a:gd name="T3" fmla="*/ 34 h 42"/>
                <a:gd name="T4" fmla="*/ 14 w 44"/>
                <a:gd name="T5" fmla="*/ 32 h 42"/>
                <a:gd name="T6" fmla="*/ 10 w 44"/>
                <a:gd name="T7" fmla="*/ 28 h 42"/>
                <a:gd name="T8" fmla="*/ 10 w 44"/>
                <a:gd name="T9" fmla="*/ 28 h 42"/>
                <a:gd name="T10" fmla="*/ 8 w 44"/>
                <a:gd name="T11" fmla="*/ 22 h 42"/>
                <a:gd name="T12" fmla="*/ 8 w 44"/>
                <a:gd name="T13" fmla="*/ 18 h 42"/>
                <a:gd name="T14" fmla="*/ 10 w 44"/>
                <a:gd name="T15" fmla="*/ 12 h 42"/>
                <a:gd name="T16" fmla="*/ 16 w 44"/>
                <a:gd name="T17" fmla="*/ 8 h 42"/>
                <a:gd name="T18" fmla="*/ 16 w 44"/>
                <a:gd name="T19" fmla="*/ 8 h 42"/>
                <a:gd name="T20" fmla="*/ 20 w 44"/>
                <a:gd name="T21" fmla="*/ 8 h 42"/>
                <a:gd name="T22" fmla="*/ 26 w 44"/>
                <a:gd name="T23" fmla="*/ 8 h 42"/>
                <a:gd name="T24" fmla="*/ 30 w 44"/>
                <a:gd name="T25" fmla="*/ 10 h 42"/>
                <a:gd name="T26" fmla="*/ 34 w 44"/>
                <a:gd name="T27" fmla="*/ 14 h 42"/>
                <a:gd name="T28" fmla="*/ 34 w 44"/>
                <a:gd name="T29" fmla="*/ 14 h 42"/>
                <a:gd name="T30" fmla="*/ 36 w 44"/>
                <a:gd name="T31" fmla="*/ 20 h 42"/>
                <a:gd name="T32" fmla="*/ 36 w 44"/>
                <a:gd name="T33" fmla="*/ 20 h 42"/>
                <a:gd name="T34" fmla="*/ 34 w 44"/>
                <a:gd name="T35" fmla="*/ 28 h 42"/>
                <a:gd name="T36" fmla="*/ 30 w 44"/>
                <a:gd name="T37" fmla="*/ 34 h 42"/>
                <a:gd name="T38" fmla="*/ 30 w 44"/>
                <a:gd name="T39" fmla="*/ 34 h 42"/>
                <a:gd name="T40" fmla="*/ 24 w 44"/>
                <a:gd name="T41" fmla="*/ 34 h 42"/>
                <a:gd name="T42" fmla="*/ 18 w 44"/>
                <a:gd name="T43" fmla="*/ 34 h 42"/>
                <a:gd name="T44" fmla="*/ 18 w 44"/>
                <a:gd name="T45" fmla="*/ 34 h 42"/>
                <a:gd name="T46" fmla="*/ 12 w 44"/>
                <a:gd name="T47" fmla="*/ 2 h 42"/>
                <a:gd name="T48" fmla="*/ 12 w 44"/>
                <a:gd name="T49" fmla="*/ 2 h 42"/>
                <a:gd name="T50" fmla="*/ 4 w 44"/>
                <a:gd name="T51" fmla="*/ 8 h 42"/>
                <a:gd name="T52" fmla="*/ 0 w 44"/>
                <a:gd name="T53" fmla="*/ 16 h 42"/>
                <a:gd name="T54" fmla="*/ 0 w 44"/>
                <a:gd name="T55" fmla="*/ 24 h 42"/>
                <a:gd name="T56" fmla="*/ 4 w 44"/>
                <a:gd name="T57" fmla="*/ 32 h 42"/>
                <a:gd name="T58" fmla="*/ 4 w 44"/>
                <a:gd name="T59" fmla="*/ 32 h 42"/>
                <a:gd name="T60" fmla="*/ 8 w 44"/>
                <a:gd name="T61" fmla="*/ 38 h 42"/>
                <a:gd name="T62" fmla="*/ 16 w 44"/>
                <a:gd name="T63" fmla="*/ 42 h 42"/>
                <a:gd name="T64" fmla="*/ 16 w 44"/>
                <a:gd name="T65" fmla="*/ 42 h 42"/>
                <a:gd name="T66" fmla="*/ 24 w 44"/>
                <a:gd name="T67" fmla="*/ 42 h 42"/>
                <a:gd name="T68" fmla="*/ 34 w 44"/>
                <a:gd name="T69" fmla="*/ 40 h 42"/>
                <a:gd name="T70" fmla="*/ 34 w 44"/>
                <a:gd name="T71" fmla="*/ 40 h 42"/>
                <a:gd name="T72" fmla="*/ 34 w 44"/>
                <a:gd name="T73" fmla="*/ 40 h 42"/>
                <a:gd name="T74" fmla="*/ 40 w 44"/>
                <a:gd name="T75" fmla="*/ 34 h 42"/>
                <a:gd name="T76" fmla="*/ 44 w 44"/>
                <a:gd name="T77" fmla="*/ 26 h 42"/>
                <a:gd name="T78" fmla="*/ 44 w 44"/>
                <a:gd name="T79" fmla="*/ 18 h 42"/>
                <a:gd name="T80" fmla="*/ 42 w 44"/>
                <a:gd name="T81" fmla="*/ 10 h 42"/>
                <a:gd name="T82" fmla="*/ 42 w 44"/>
                <a:gd name="T83" fmla="*/ 10 h 42"/>
                <a:gd name="T84" fmla="*/ 36 w 44"/>
                <a:gd name="T85" fmla="*/ 4 h 42"/>
                <a:gd name="T86" fmla="*/ 28 w 44"/>
                <a:gd name="T87" fmla="*/ 0 h 42"/>
                <a:gd name="T88" fmla="*/ 20 w 44"/>
                <a:gd name="T89" fmla="*/ 0 h 42"/>
                <a:gd name="T90" fmla="*/ 12 w 44"/>
                <a:gd name="T91" fmla="*/ 2 h 42"/>
                <a:gd name="T92" fmla="*/ 12 w 44"/>
                <a:gd name="T93" fmla="*/ 2 h 4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4"/>
                <a:gd name="T142" fmla="*/ 0 h 42"/>
                <a:gd name="T143" fmla="*/ 44 w 44"/>
                <a:gd name="T144" fmla="*/ 42 h 4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4" h="42">
                  <a:moveTo>
                    <a:pt x="18" y="34"/>
                  </a:moveTo>
                  <a:lnTo>
                    <a:pt x="18" y="34"/>
                  </a:lnTo>
                  <a:lnTo>
                    <a:pt x="14" y="32"/>
                  </a:lnTo>
                  <a:lnTo>
                    <a:pt x="10" y="28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24" y="34"/>
                  </a:lnTo>
                  <a:lnTo>
                    <a:pt x="18" y="34"/>
                  </a:lnTo>
                  <a:close/>
                  <a:moveTo>
                    <a:pt x="12" y="2"/>
                  </a:moveTo>
                  <a:lnTo>
                    <a:pt x="12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4" y="32"/>
                  </a:lnTo>
                  <a:lnTo>
                    <a:pt x="8" y="38"/>
                  </a:lnTo>
                  <a:lnTo>
                    <a:pt x="16" y="42"/>
                  </a:lnTo>
                  <a:lnTo>
                    <a:pt x="24" y="42"/>
                  </a:lnTo>
                  <a:lnTo>
                    <a:pt x="34" y="40"/>
                  </a:lnTo>
                  <a:lnTo>
                    <a:pt x="40" y="34"/>
                  </a:lnTo>
                  <a:lnTo>
                    <a:pt x="44" y="26"/>
                  </a:lnTo>
                  <a:lnTo>
                    <a:pt x="44" y="18"/>
                  </a:lnTo>
                  <a:lnTo>
                    <a:pt x="42" y="10"/>
                  </a:lnTo>
                  <a:lnTo>
                    <a:pt x="36" y="4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4" name="Freeform 139"/>
            <p:cNvSpPr>
              <a:spLocks noEditPoints="1"/>
            </p:cNvSpPr>
            <p:nvPr/>
          </p:nvSpPr>
          <p:spPr bwMode="auto">
            <a:xfrm>
              <a:off x="1088" y="3386"/>
              <a:ext cx="44" cy="44"/>
            </a:xfrm>
            <a:custGeom>
              <a:avLst/>
              <a:gdLst>
                <a:gd name="T0" fmla="*/ 8 w 44"/>
                <a:gd name="T1" fmla="*/ 22 h 44"/>
                <a:gd name="T2" fmla="*/ 8 w 44"/>
                <a:gd name="T3" fmla="*/ 22 h 44"/>
                <a:gd name="T4" fmla="*/ 10 w 44"/>
                <a:gd name="T5" fmla="*/ 16 h 44"/>
                <a:gd name="T6" fmla="*/ 12 w 44"/>
                <a:gd name="T7" fmla="*/ 12 h 44"/>
                <a:gd name="T8" fmla="*/ 12 w 44"/>
                <a:gd name="T9" fmla="*/ 12 h 44"/>
                <a:gd name="T10" fmla="*/ 16 w 44"/>
                <a:gd name="T11" fmla="*/ 10 h 44"/>
                <a:gd name="T12" fmla="*/ 22 w 44"/>
                <a:gd name="T13" fmla="*/ 8 h 44"/>
                <a:gd name="T14" fmla="*/ 22 w 44"/>
                <a:gd name="T15" fmla="*/ 8 h 44"/>
                <a:gd name="T16" fmla="*/ 28 w 44"/>
                <a:gd name="T17" fmla="*/ 10 h 44"/>
                <a:gd name="T18" fmla="*/ 32 w 44"/>
                <a:gd name="T19" fmla="*/ 12 h 44"/>
                <a:gd name="T20" fmla="*/ 32 w 44"/>
                <a:gd name="T21" fmla="*/ 12 h 44"/>
                <a:gd name="T22" fmla="*/ 36 w 44"/>
                <a:gd name="T23" fmla="*/ 16 h 44"/>
                <a:gd name="T24" fmla="*/ 36 w 44"/>
                <a:gd name="T25" fmla="*/ 22 h 44"/>
                <a:gd name="T26" fmla="*/ 36 w 44"/>
                <a:gd name="T27" fmla="*/ 22 h 44"/>
                <a:gd name="T28" fmla="*/ 36 w 44"/>
                <a:gd name="T29" fmla="*/ 28 h 44"/>
                <a:gd name="T30" fmla="*/ 32 w 44"/>
                <a:gd name="T31" fmla="*/ 32 h 44"/>
                <a:gd name="T32" fmla="*/ 32 w 44"/>
                <a:gd name="T33" fmla="*/ 32 h 44"/>
                <a:gd name="T34" fmla="*/ 28 w 44"/>
                <a:gd name="T35" fmla="*/ 34 h 44"/>
                <a:gd name="T36" fmla="*/ 22 w 44"/>
                <a:gd name="T37" fmla="*/ 36 h 44"/>
                <a:gd name="T38" fmla="*/ 22 w 44"/>
                <a:gd name="T39" fmla="*/ 36 h 44"/>
                <a:gd name="T40" fmla="*/ 22 w 44"/>
                <a:gd name="T41" fmla="*/ 36 h 44"/>
                <a:gd name="T42" fmla="*/ 16 w 44"/>
                <a:gd name="T43" fmla="*/ 34 h 44"/>
                <a:gd name="T44" fmla="*/ 12 w 44"/>
                <a:gd name="T45" fmla="*/ 32 h 44"/>
                <a:gd name="T46" fmla="*/ 10 w 44"/>
                <a:gd name="T47" fmla="*/ 28 h 44"/>
                <a:gd name="T48" fmla="*/ 8 w 44"/>
                <a:gd name="T49" fmla="*/ 22 h 44"/>
                <a:gd name="T50" fmla="*/ 8 w 44"/>
                <a:gd name="T51" fmla="*/ 22 h 44"/>
                <a:gd name="T52" fmla="*/ 22 w 44"/>
                <a:gd name="T53" fmla="*/ 0 h 44"/>
                <a:gd name="T54" fmla="*/ 22 w 44"/>
                <a:gd name="T55" fmla="*/ 0 h 44"/>
                <a:gd name="T56" fmla="*/ 14 w 44"/>
                <a:gd name="T57" fmla="*/ 2 h 44"/>
                <a:gd name="T58" fmla="*/ 6 w 44"/>
                <a:gd name="T59" fmla="*/ 6 h 44"/>
                <a:gd name="T60" fmla="*/ 6 w 44"/>
                <a:gd name="T61" fmla="*/ 6 h 44"/>
                <a:gd name="T62" fmla="*/ 2 w 44"/>
                <a:gd name="T63" fmla="*/ 14 h 44"/>
                <a:gd name="T64" fmla="*/ 0 w 44"/>
                <a:gd name="T65" fmla="*/ 22 h 44"/>
                <a:gd name="T66" fmla="*/ 0 w 44"/>
                <a:gd name="T67" fmla="*/ 22 h 44"/>
                <a:gd name="T68" fmla="*/ 2 w 44"/>
                <a:gd name="T69" fmla="*/ 30 h 44"/>
                <a:gd name="T70" fmla="*/ 6 w 44"/>
                <a:gd name="T71" fmla="*/ 38 h 44"/>
                <a:gd name="T72" fmla="*/ 14 w 44"/>
                <a:gd name="T73" fmla="*/ 42 h 44"/>
                <a:gd name="T74" fmla="*/ 22 w 44"/>
                <a:gd name="T75" fmla="*/ 44 h 44"/>
                <a:gd name="T76" fmla="*/ 22 w 44"/>
                <a:gd name="T77" fmla="*/ 44 h 44"/>
                <a:gd name="T78" fmla="*/ 22 w 44"/>
                <a:gd name="T79" fmla="*/ 44 h 44"/>
                <a:gd name="T80" fmla="*/ 30 w 44"/>
                <a:gd name="T81" fmla="*/ 42 h 44"/>
                <a:gd name="T82" fmla="*/ 38 w 44"/>
                <a:gd name="T83" fmla="*/ 38 h 44"/>
                <a:gd name="T84" fmla="*/ 38 w 44"/>
                <a:gd name="T85" fmla="*/ 38 h 44"/>
                <a:gd name="T86" fmla="*/ 42 w 44"/>
                <a:gd name="T87" fmla="*/ 30 h 44"/>
                <a:gd name="T88" fmla="*/ 44 w 44"/>
                <a:gd name="T89" fmla="*/ 22 h 44"/>
                <a:gd name="T90" fmla="*/ 44 w 44"/>
                <a:gd name="T91" fmla="*/ 22 h 44"/>
                <a:gd name="T92" fmla="*/ 42 w 44"/>
                <a:gd name="T93" fmla="*/ 14 h 44"/>
                <a:gd name="T94" fmla="*/ 38 w 44"/>
                <a:gd name="T95" fmla="*/ 6 h 44"/>
                <a:gd name="T96" fmla="*/ 38 w 44"/>
                <a:gd name="T97" fmla="*/ 6 h 44"/>
                <a:gd name="T98" fmla="*/ 30 w 44"/>
                <a:gd name="T99" fmla="*/ 2 h 44"/>
                <a:gd name="T100" fmla="*/ 22 w 44"/>
                <a:gd name="T101" fmla="*/ 0 h 44"/>
                <a:gd name="T102" fmla="*/ 22 w 44"/>
                <a:gd name="T103" fmla="*/ 0 h 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4"/>
                <a:gd name="T157" fmla="*/ 0 h 44"/>
                <a:gd name="T158" fmla="*/ 44 w 44"/>
                <a:gd name="T159" fmla="*/ 44 h 4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4" h="44">
                  <a:moveTo>
                    <a:pt x="8" y="22"/>
                  </a:moveTo>
                  <a:lnTo>
                    <a:pt x="8" y="22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6" y="28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6" y="34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6" y="38"/>
                  </a:lnTo>
                  <a:lnTo>
                    <a:pt x="14" y="42"/>
                  </a:lnTo>
                  <a:lnTo>
                    <a:pt x="22" y="44"/>
                  </a:lnTo>
                  <a:lnTo>
                    <a:pt x="30" y="42"/>
                  </a:lnTo>
                  <a:lnTo>
                    <a:pt x="38" y="38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5" name="Freeform 140"/>
            <p:cNvSpPr>
              <a:spLocks noEditPoints="1"/>
            </p:cNvSpPr>
            <p:nvPr/>
          </p:nvSpPr>
          <p:spPr bwMode="auto">
            <a:xfrm>
              <a:off x="404" y="3386"/>
              <a:ext cx="44" cy="44"/>
            </a:xfrm>
            <a:custGeom>
              <a:avLst/>
              <a:gdLst>
                <a:gd name="T0" fmla="*/ 12 w 44"/>
                <a:gd name="T1" fmla="*/ 32 h 44"/>
                <a:gd name="T2" fmla="*/ 12 w 44"/>
                <a:gd name="T3" fmla="*/ 32 h 44"/>
                <a:gd name="T4" fmla="*/ 10 w 44"/>
                <a:gd name="T5" fmla="*/ 28 h 44"/>
                <a:gd name="T6" fmla="*/ 8 w 44"/>
                <a:gd name="T7" fmla="*/ 22 h 44"/>
                <a:gd name="T8" fmla="*/ 8 w 44"/>
                <a:gd name="T9" fmla="*/ 22 h 44"/>
                <a:gd name="T10" fmla="*/ 8 w 44"/>
                <a:gd name="T11" fmla="*/ 22 h 44"/>
                <a:gd name="T12" fmla="*/ 8 w 44"/>
                <a:gd name="T13" fmla="*/ 22 h 44"/>
                <a:gd name="T14" fmla="*/ 10 w 44"/>
                <a:gd name="T15" fmla="*/ 16 h 44"/>
                <a:gd name="T16" fmla="*/ 12 w 44"/>
                <a:gd name="T17" fmla="*/ 12 h 44"/>
                <a:gd name="T18" fmla="*/ 16 w 44"/>
                <a:gd name="T19" fmla="*/ 10 h 44"/>
                <a:gd name="T20" fmla="*/ 22 w 44"/>
                <a:gd name="T21" fmla="*/ 8 h 44"/>
                <a:gd name="T22" fmla="*/ 22 w 44"/>
                <a:gd name="T23" fmla="*/ 8 h 44"/>
                <a:gd name="T24" fmla="*/ 28 w 44"/>
                <a:gd name="T25" fmla="*/ 10 h 44"/>
                <a:gd name="T26" fmla="*/ 32 w 44"/>
                <a:gd name="T27" fmla="*/ 12 h 44"/>
                <a:gd name="T28" fmla="*/ 36 w 44"/>
                <a:gd name="T29" fmla="*/ 16 h 44"/>
                <a:gd name="T30" fmla="*/ 36 w 44"/>
                <a:gd name="T31" fmla="*/ 22 h 44"/>
                <a:gd name="T32" fmla="*/ 36 w 44"/>
                <a:gd name="T33" fmla="*/ 22 h 44"/>
                <a:gd name="T34" fmla="*/ 36 w 44"/>
                <a:gd name="T35" fmla="*/ 28 h 44"/>
                <a:gd name="T36" fmla="*/ 32 w 44"/>
                <a:gd name="T37" fmla="*/ 32 h 44"/>
                <a:gd name="T38" fmla="*/ 28 w 44"/>
                <a:gd name="T39" fmla="*/ 34 h 44"/>
                <a:gd name="T40" fmla="*/ 22 w 44"/>
                <a:gd name="T41" fmla="*/ 36 h 44"/>
                <a:gd name="T42" fmla="*/ 22 w 44"/>
                <a:gd name="T43" fmla="*/ 36 h 44"/>
                <a:gd name="T44" fmla="*/ 16 w 44"/>
                <a:gd name="T45" fmla="*/ 34 h 44"/>
                <a:gd name="T46" fmla="*/ 12 w 44"/>
                <a:gd name="T47" fmla="*/ 32 h 44"/>
                <a:gd name="T48" fmla="*/ 12 w 44"/>
                <a:gd name="T49" fmla="*/ 32 h 44"/>
                <a:gd name="T50" fmla="*/ 0 w 44"/>
                <a:gd name="T51" fmla="*/ 22 h 44"/>
                <a:gd name="T52" fmla="*/ 0 w 44"/>
                <a:gd name="T53" fmla="*/ 22 h 44"/>
                <a:gd name="T54" fmla="*/ 2 w 44"/>
                <a:gd name="T55" fmla="*/ 30 h 44"/>
                <a:gd name="T56" fmla="*/ 6 w 44"/>
                <a:gd name="T57" fmla="*/ 38 h 44"/>
                <a:gd name="T58" fmla="*/ 6 w 44"/>
                <a:gd name="T59" fmla="*/ 38 h 44"/>
                <a:gd name="T60" fmla="*/ 14 w 44"/>
                <a:gd name="T61" fmla="*/ 42 h 44"/>
                <a:gd name="T62" fmla="*/ 22 w 44"/>
                <a:gd name="T63" fmla="*/ 44 h 44"/>
                <a:gd name="T64" fmla="*/ 22 w 44"/>
                <a:gd name="T65" fmla="*/ 44 h 44"/>
                <a:gd name="T66" fmla="*/ 22 w 44"/>
                <a:gd name="T67" fmla="*/ 44 h 44"/>
                <a:gd name="T68" fmla="*/ 30 w 44"/>
                <a:gd name="T69" fmla="*/ 42 h 44"/>
                <a:gd name="T70" fmla="*/ 38 w 44"/>
                <a:gd name="T71" fmla="*/ 38 h 44"/>
                <a:gd name="T72" fmla="*/ 42 w 44"/>
                <a:gd name="T73" fmla="*/ 30 h 44"/>
                <a:gd name="T74" fmla="*/ 44 w 44"/>
                <a:gd name="T75" fmla="*/ 22 h 44"/>
                <a:gd name="T76" fmla="*/ 44 w 44"/>
                <a:gd name="T77" fmla="*/ 22 h 44"/>
                <a:gd name="T78" fmla="*/ 42 w 44"/>
                <a:gd name="T79" fmla="*/ 14 h 44"/>
                <a:gd name="T80" fmla="*/ 38 w 44"/>
                <a:gd name="T81" fmla="*/ 6 h 44"/>
                <a:gd name="T82" fmla="*/ 30 w 44"/>
                <a:gd name="T83" fmla="*/ 2 h 44"/>
                <a:gd name="T84" fmla="*/ 22 w 44"/>
                <a:gd name="T85" fmla="*/ 0 h 44"/>
                <a:gd name="T86" fmla="*/ 22 w 44"/>
                <a:gd name="T87" fmla="*/ 0 h 44"/>
                <a:gd name="T88" fmla="*/ 14 w 44"/>
                <a:gd name="T89" fmla="*/ 2 h 44"/>
                <a:gd name="T90" fmla="*/ 6 w 44"/>
                <a:gd name="T91" fmla="*/ 6 h 44"/>
                <a:gd name="T92" fmla="*/ 2 w 44"/>
                <a:gd name="T93" fmla="*/ 14 h 44"/>
                <a:gd name="T94" fmla="*/ 0 w 44"/>
                <a:gd name="T95" fmla="*/ 22 h 44"/>
                <a:gd name="T96" fmla="*/ 0 w 44"/>
                <a:gd name="T97" fmla="*/ 22 h 4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"/>
                <a:gd name="T148" fmla="*/ 0 h 44"/>
                <a:gd name="T149" fmla="*/ 44 w 44"/>
                <a:gd name="T150" fmla="*/ 44 h 4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" h="44">
                  <a:moveTo>
                    <a:pt x="12" y="32"/>
                  </a:move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6" y="28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6" y="34"/>
                  </a:lnTo>
                  <a:lnTo>
                    <a:pt x="12" y="32"/>
                  </a:lnTo>
                  <a:close/>
                  <a:moveTo>
                    <a:pt x="0" y="22"/>
                  </a:moveTo>
                  <a:lnTo>
                    <a:pt x="0" y="22"/>
                  </a:lnTo>
                  <a:lnTo>
                    <a:pt x="2" y="30"/>
                  </a:lnTo>
                  <a:lnTo>
                    <a:pt x="6" y="38"/>
                  </a:lnTo>
                  <a:lnTo>
                    <a:pt x="14" y="42"/>
                  </a:lnTo>
                  <a:lnTo>
                    <a:pt x="22" y="44"/>
                  </a:lnTo>
                  <a:lnTo>
                    <a:pt x="30" y="42"/>
                  </a:lnTo>
                  <a:lnTo>
                    <a:pt x="38" y="38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6" name="Freeform 141"/>
            <p:cNvSpPr>
              <a:spLocks noEditPoints="1"/>
            </p:cNvSpPr>
            <p:nvPr/>
          </p:nvSpPr>
          <p:spPr bwMode="auto">
            <a:xfrm>
              <a:off x="1042" y="3558"/>
              <a:ext cx="44" cy="42"/>
            </a:xfrm>
            <a:custGeom>
              <a:avLst/>
              <a:gdLst>
                <a:gd name="T0" fmla="*/ 12 w 44"/>
                <a:gd name="T1" fmla="*/ 40 h 42"/>
                <a:gd name="T2" fmla="*/ 12 w 44"/>
                <a:gd name="T3" fmla="*/ 40 h 42"/>
                <a:gd name="T4" fmla="*/ 12 w 44"/>
                <a:gd name="T5" fmla="*/ 40 h 42"/>
                <a:gd name="T6" fmla="*/ 16 w 44"/>
                <a:gd name="T7" fmla="*/ 34 h 42"/>
                <a:gd name="T8" fmla="*/ 16 w 44"/>
                <a:gd name="T9" fmla="*/ 34 h 42"/>
                <a:gd name="T10" fmla="*/ 16 w 44"/>
                <a:gd name="T11" fmla="*/ 34 h 42"/>
                <a:gd name="T12" fmla="*/ 12 w 44"/>
                <a:gd name="T13" fmla="*/ 30 h 42"/>
                <a:gd name="T14" fmla="*/ 8 w 44"/>
                <a:gd name="T15" fmla="*/ 24 h 42"/>
                <a:gd name="T16" fmla="*/ 8 w 44"/>
                <a:gd name="T17" fmla="*/ 20 h 42"/>
                <a:gd name="T18" fmla="*/ 10 w 44"/>
                <a:gd name="T19" fmla="*/ 14 h 42"/>
                <a:gd name="T20" fmla="*/ 10 w 44"/>
                <a:gd name="T21" fmla="*/ 14 h 42"/>
                <a:gd name="T22" fmla="*/ 14 w 44"/>
                <a:gd name="T23" fmla="*/ 10 h 42"/>
                <a:gd name="T24" fmla="*/ 18 w 44"/>
                <a:gd name="T25" fmla="*/ 8 h 42"/>
                <a:gd name="T26" fmla="*/ 18 w 44"/>
                <a:gd name="T27" fmla="*/ 8 h 42"/>
                <a:gd name="T28" fmla="*/ 24 w 44"/>
                <a:gd name="T29" fmla="*/ 8 h 42"/>
                <a:gd name="T30" fmla="*/ 30 w 44"/>
                <a:gd name="T31" fmla="*/ 8 h 42"/>
                <a:gd name="T32" fmla="*/ 30 w 44"/>
                <a:gd name="T33" fmla="*/ 8 h 42"/>
                <a:gd name="T34" fmla="*/ 34 w 44"/>
                <a:gd name="T35" fmla="*/ 12 h 42"/>
                <a:gd name="T36" fmla="*/ 36 w 44"/>
                <a:gd name="T37" fmla="*/ 18 h 42"/>
                <a:gd name="T38" fmla="*/ 36 w 44"/>
                <a:gd name="T39" fmla="*/ 18 h 42"/>
                <a:gd name="T40" fmla="*/ 36 w 44"/>
                <a:gd name="T41" fmla="*/ 22 h 42"/>
                <a:gd name="T42" fmla="*/ 34 w 44"/>
                <a:gd name="T43" fmla="*/ 28 h 42"/>
                <a:gd name="T44" fmla="*/ 34 w 44"/>
                <a:gd name="T45" fmla="*/ 28 h 42"/>
                <a:gd name="T46" fmla="*/ 30 w 44"/>
                <a:gd name="T47" fmla="*/ 32 h 42"/>
                <a:gd name="T48" fmla="*/ 26 w 44"/>
                <a:gd name="T49" fmla="*/ 34 h 42"/>
                <a:gd name="T50" fmla="*/ 20 w 44"/>
                <a:gd name="T51" fmla="*/ 34 h 42"/>
                <a:gd name="T52" fmla="*/ 16 w 44"/>
                <a:gd name="T53" fmla="*/ 34 h 42"/>
                <a:gd name="T54" fmla="*/ 16 w 44"/>
                <a:gd name="T55" fmla="*/ 34 h 42"/>
                <a:gd name="T56" fmla="*/ 16 w 44"/>
                <a:gd name="T57" fmla="*/ 0 h 42"/>
                <a:gd name="T58" fmla="*/ 16 w 44"/>
                <a:gd name="T59" fmla="*/ 0 h 42"/>
                <a:gd name="T60" fmla="*/ 10 w 44"/>
                <a:gd name="T61" fmla="*/ 4 h 42"/>
                <a:gd name="T62" fmla="*/ 4 w 44"/>
                <a:gd name="T63" fmla="*/ 10 h 42"/>
                <a:gd name="T64" fmla="*/ 4 w 44"/>
                <a:gd name="T65" fmla="*/ 10 h 42"/>
                <a:gd name="T66" fmla="*/ 2 w 44"/>
                <a:gd name="T67" fmla="*/ 16 h 42"/>
                <a:gd name="T68" fmla="*/ 0 w 44"/>
                <a:gd name="T69" fmla="*/ 20 h 42"/>
                <a:gd name="T70" fmla="*/ 0 w 44"/>
                <a:gd name="T71" fmla="*/ 20 h 42"/>
                <a:gd name="T72" fmla="*/ 2 w 44"/>
                <a:gd name="T73" fmla="*/ 26 h 42"/>
                <a:gd name="T74" fmla="*/ 4 w 44"/>
                <a:gd name="T75" fmla="*/ 32 h 42"/>
                <a:gd name="T76" fmla="*/ 6 w 44"/>
                <a:gd name="T77" fmla="*/ 36 h 42"/>
                <a:gd name="T78" fmla="*/ 12 w 44"/>
                <a:gd name="T79" fmla="*/ 40 h 42"/>
                <a:gd name="T80" fmla="*/ 12 w 44"/>
                <a:gd name="T81" fmla="*/ 40 h 42"/>
                <a:gd name="T82" fmla="*/ 20 w 44"/>
                <a:gd name="T83" fmla="*/ 42 h 42"/>
                <a:gd name="T84" fmla="*/ 28 w 44"/>
                <a:gd name="T85" fmla="*/ 42 h 42"/>
                <a:gd name="T86" fmla="*/ 36 w 44"/>
                <a:gd name="T87" fmla="*/ 38 h 42"/>
                <a:gd name="T88" fmla="*/ 42 w 44"/>
                <a:gd name="T89" fmla="*/ 32 h 42"/>
                <a:gd name="T90" fmla="*/ 42 w 44"/>
                <a:gd name="T91" fmla="*/ 32 h 42"/>
                <a:gd name="T92" fmla="*/ 44 w 44"/>
                <a:gd name="T93" fmla="*/ 24 h 42"/>
                <a:gd name="T94" fmla="*/ 44 w 44"/>
                <a:gd name="T95" fmla="*/ 16 h 42"/>
                <a:gd name="T96" fmla="*/ 44 w 44"/>
                <a:gd name="T97" fmla="*/ 16 h 42"/>
                <a:gd name="T98" fmla="*/ 40 w 44"/>
                <a:gd name="T99" fmla="*/ 8 h 42"/>
                <a:gd name="T100" fmla="*/ 34 w 44"/>
                <a:gd name="T101" fmla="*/ 2 h 42"/>
                <a:gd name="T102" fmla="*/ 34 w 44"/>
                <a:gd name="T103" fmla="*/ 2 h 42"/>
                <a:gd name="T104" fmla="*/ 26 w 44"/>
                <a:gd name="T105" fmla="*/ 0 h 42"/>
                <a:gd name="T106" fmla="*/ 16 w 44"/>
                <a:gd name="T107" fmla="*/ 0 h 42"/>
                <a:gd name="T108" fmla="*/ 16 w 44"/>
                <a:gd name="T109" fmla="*/ 0 h 4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4"/>
                <a:gd name="T166" fmla="*/ 0 h 42"/>
                <a:gd name="T167" fmla="*/ 44 w 44"/>
                <a:gd name="T168" fmla="*/ 42 h 4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4" h="42">
                  <a:moveTo>
                    <a:pt x="12" y="40"/>
                  </a:moveTo>
                  <a:lnTo>
                    <a:pt x="12" y="40"/>
                  </a:lnTo>
                  <a:close/>
                  <a:moveTo>
                    <a:pt x="16" y="34"/>
                  </a:moveTo>
                  <a:lnTo>
                    <a:pt x="16" y="34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24" y="8"/>
                  </a:lnTo>
                  <a:lnTo>
                    <a:pt x="30" y="8"/>
                  </a:lnTo>
                  <a:lnTo>
                    <a:pt x="34" y="12"/>
                  </a:lnTo>
                  <a:lnTo>
                    <a:pt x="36" y="18"/>
                  </a:lnTo>
                  <a:lnTo>
                    <a:pt x="36" y="22"/>
                  </a:lnTo>
                  <a:lnTo>
                    <a:pt x="34" y="28"/>
                  </a:lnTo>
                  <a:lnTo>
                    <a:pt x="30" y="32"/>
                  </a:lnTo>
                  <a:lnTo>
                    <a:pt x="26" y="34"/>
                  </a:lnTo>
                  <a:lnTo>
                    <a:pt x="20" y="34"/>
                  </a:lnTo>
                  <a:lnTo>
                    <a:pt x="16" y="34"/>
                  </a:lnTo>
                  <a:close/>
                  <a:moveTo>
                    <a:pt x="16" y="0"/>
                  </a:moveTo>
                  <a:lnTo>
                    <a:pt x="16" y="0"/>
                  </a:lnTo>
                  <a:lnTo>
                    <a:pt x="10" y="4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4" y="32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2"/>
                  </a:lnTo>
                  <a:lnTo>
                    <a:pt x="36" y="38"/>
                  </a:lnTo>
                  <a:lnTo>
                    <a:pt x="42" y="32"/>
                  </a:lnTo>
                  <a:lnTo>
                    <a:pt x="44" y="24"/>
                  </a:lnTo>
                  <a:lnTo>
                    <a:pt x="44" y="16"/>
                  </a:lnTo>
                  <a:lnTo>
                    <a:pt x="40" y="8"/>
                  </a:lnTo>
                  <a:lnTo>
                    <a:pt x="34" y="2"/>
                  </a:lnTo>
                  <a:lnTo>
                    <a:pt x="2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7" name="Freeform 142"/>
            <p:cNvSpPr>
              <a:spLocks noEditPoints="1"/>
            </p:cNvSpPr>
            <p:nvPr/>
          </p:nvSpPr>
          <p:spPr bwMode="auto">
            <a:xfrm>
              <a:off x="450" y="3216"/>
              <a:ext cx="44" cy="42"/>
            </a:xfrm>
            <a:custGeom>
              <a:avLst/>
              <a:gdLst>
                <a:gd name="T0" fmla="*/ 8 w 44"/>
                <a:gd name="T1" fmla="*/ 24 h 42"/>
                <a:gd name="T2" fmla="*/ 8 w 44"/>
                <a:gd name="T3" fmla="*/ 24 h 42"/>
                <a:gd name="T4" fmla="*/ 8 w 44"/>
                <a:gd name="T5" fmla="*/ 20 h 42"/>
                <a:gd name="T6" fmla="*/ 8 w 44"/>
                <a:gd name="T7" fmla="*/ 20 h 42"/>
                <a:gd name="T8" fmla="*/ 10 w 44"/>
                <a:gd name="T9" fmla="*/ 14 h 42"/>
                <a:gd name="T10" fmla="*/ 10 w 44"/>
                <a:gd name="T11" fmla="*/ 14 h 42"/>
                <a:gd name="T12" fmla="*/ 14 w 44"/>
                <a:gd name="T13" fmla="*/ 10 h 42"/>
                <a:gd name="T14" fmla="*/ 18 w 44"/>
                <a:gd name="T15" fmla="*/ 8 h 42"/>
                <a:gd name="T16" fmla="*/ 24 w 44"/>
                <a:gd name="T17" fmla="*/ 8 h 42"/>
                <a:gd name="T18" fmla="*/ 30 w 44"/>
                <a:gd name="T19" fmla="*/ 8 h 42"/>
                <a:gd name="T20" fmla="*/ 30 w 44"/>
                <a:gd name="T21" fmla="*/ 8 h 42"/>
                <a:gd name="T22" fmla="*/ 34 w 44"/>
                <a:gd name="T23" fmla="*/ 12 h 42"/>
                <a:gd name="T24" fmla="*/ 36 w 44"/>
                <a:gd name="T25" fmla="*/ 18 h 42"/>
                <a:gd name="T26" fmla="*/ 36 w 44"/>
                <a:gd name="T27" fmla="*/ 22 h 42"/>
                <a:gd name="T28" fmla="*/ 34 w 44"/>
                <a:gd name="T29" fmla="*/ 28 h 42"/>
                <a:gd name="T30" fmla="*/ 34 w 44"/>
                <a:gd name="T31" fmla="*/ 28 h 42"/>
                <a:gd name="T32" fmla="*/ 30 w 44"/>
                <a:gd name="T33" fmla="*/ 32 h 42"/>
                <a:gd name="T34" fmla="*/ 26 w 44"/>
                <a:gd name="T35" fmla="*/ 34 h 42"/>
                <a:gd name="T36" fmla="*/ 20 w 44"/>
                <a:gd name="T37" fmla="*/ 34 h 42"/>
                <a:gd name="T38" fmla="*/ 16 w 44"/>
                <a:gd name="T39" fmla="*/ 34 h 42"/>
                <a:gd name="T40" fmla="*/ 16 w 44"/>
                <a:gd name="T41" fmla="*/ 34 h 42"/>
                <a:gd name="T42" fmla="*/ 10 w 44"/>
                <a:gd name="T43" fmla="*/ 30 h 42"/>
                <a:gd name="T44" fmla="*/ 8 w 44"/>
                <a:gd name="T45" fmla="*/ 24 h 42"/>
                <a:gd name="T46" fmla="*/ 8 w 44"/>
                <a:gd name="T47" fmla="*/ 24 h 42"/>
                <a:gd name="T48" fmla="*/ 4 w 44"/>
                <a:gd name="T49" fmla="*/ 10 h 42"/>
                <a:gd name="T50" fmla="*/ 4 w 44"/>
                <a:gd name="T51" fmla="*/ 10 h 42"/>
                <a:gd name="T52" fmla="*/ 0 w 44"/>
                <a:gd name="T53" fmla="*/ 18 h 42"/>
                <a:gd name="T54" fmla="*/ 0 w 44"/>
                <a:gd name="T55" fmla="*/ 26 h 42"/>
                <a:gd name="T56" fmla="*/ 0 w 44"/>
                <a:gd name="T57" fmla="*/ 26 h 42"/>
                <a:gd name="T58" fmla="*/ 4 w 44"/>
                <a:gd name="T59" fmla="*/ 34 h 42"/>
                <a:gd name="T60" fmla="*/ 12 w 44"/>
                <a:gd name="T61" fmla="*/ 40 h 42"/>
                <a:gd name="T62" fmla="*/ 12 w 44"/>
                <a:gd name="T63" fmla="*/ 40 h 42"/>
                <a:gd name="T64" fmla="*/ 12 w 44"/>
                <a:gd name="T65" fmla="*/ 40 h 42"/>
                <a:gd name="T66" fmla="*/ 20 w 44"/>
                <a:gd name="T67" fmla="*/ 42 h 42"/>
                <a:gd name="T68" fmla="*/ 28 w 44"/>
                <a:gd name="T69" fmla="*/ 42 h 42"/>
                <a:gd name="T70" fmla="*/ 36 w 44"/>
                <a:gd name="T71" fmla="*/ 38 h 42"/>
                <a:gd name="T72" fmla="*/ 42 w 44"/>
                <a:gd name="T73" fmla="*/ 32 h 42"/>
                <a:gd name="T74" fmla="*/ 42 w 44"/>
                <a:gd name="T75" fmla="*/ 32 h 42"/>
                <a:gd name="T76" fmla="*/ 44 w 44"/>
                <a:gd name="T77" fmla="*/ 24 h 42"/>
                <a:gd name="T78" fmla="*/ 44 w 44"/>
                <a:gd name="T79" fmla="*/ 16 h 42"/>
                <a:gd name="T80" fmla="*/ 40 w 44"/>
                <a:gd name="T81" fmla="*/ 8 h 42"/>
                <a:gd name="T82" fmla="*/ 34 w 44"/>
                <a:gd name="T83" fmla="*/ 2 h 42"/>
                <a:gd name="T84" fmla="*/ 34 w 44"/>
                <a:gd name="T85" fmla="*/ 2 h 42"/>
                <a:gd name="T86" fmla="*/ 24 w 44"/>
                <a:gd name="T87" fmla="*/ 0 h 42"/>
                <a:gd name="T88" fmla="*/ 16 w 44"/>
                <a:gd name="T89" fmla="*/ 0 h 42"/>
                <a:gd name="T90" fmla="*/ 8 w 44"/>
                <a:gd name="T91" fmla="*/ 4 h 42"/>
                <a:gd name="T92" fmla="*/ 4 w 44"/>
                <a:gd name="T93" fmla="*/ 10 h 42"/>
                <a:gd name="T94" fmla="*/ 4 w 44"/>
                <a:gd name="T95" fmla="*/ 10 h 4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4"/>
                <a:gd name="T145" fmla="*/ 0 h 42"/>
                <a:gd name="T146" fmla="*/ 44 w 44"/>
                <a:gd name="T147" fmla="*/ 42 h 4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4" h="42">
                  <a:moveTo>
                    <a:pt x="8" y="24"/>
                  </a:moveTo>
                  <a:lnTo>
                    <a:pt x="8" y="24"/>
                  </a:lnTo>
                  <a:lnTo>
                    <a:pt x="8" y="20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24" y="8"/>
                  </a:lnTo>
                  <a:lnTo>
                    <a:pt x="30" y="8"/>
                  </a:lnTo>
                  <a:lnTo>
                    <a:pt x="34" y="12"/>
                  </a:lnTo>
                  <a:lnTo>
                    <a:pt x="36" y="18"/>
                  </a:lnTo>
                  <a:lnTo>
                    <a:pt x="36" y="22"/>
                  </a:lnTo>
                  <a:lnTo>
                    <a:pt x="34" y="28"/>
                  </a:lnTo>
                  <a:lnTo>
                    <a:pt x="30" y="32"/>
                  </a:lnTo>
                  <a:lnTo>
                    <a:pt x="26" y="34"/>
                  </a:lnTo>
                  <a:lnTo>
                    <a:pt x="20" y="34"/>
                  </a:lnTo>
                  <a:lnTo>
                    <a:pt x="16" y="34"/>
                  </a:lnTo>
                  <a:lnTo>
                    <a:pt x="10" y="30"/>
                  </a:lnTo>
                  <a:lnTo>
                    <a:pt x="8" y="24"/>
                  </a:lnTo>
                  <a:close/>
                  <a:moveTo>
                    <a:pt x="4" y="10"/>
                  </a:moveTo>
                  <a:lnTo>
                    <a:pt x="4" y="10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4" y="34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2"/>
                  </a:lnTo>
                  <a:lnTo>
                    <a:pt x="36" y="38"/>
                  </a:lnTo>
                  <a:lnTo>
                    <a:pt x="42" y="32"/>
                  </a:lnTo>
                  <a:lnTo>
                    <a:pt x="44" y="24"/>
                  </a:lnTo>
                  <a:lnTo>
                    <a:pt x="44" y="16"/>
                  </a:lnTo>
                  <a:lnTo>
                    <a:pt x="40" y="8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4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8" name="Freeform 143"/>
            <p:cNvSpPr>
              <a:spLocks noEditPoints="1"/>
            </p:cNvSpPr>
            <p:nvPr/>
          </p:nvSpPr>
          <p:spPr bwMode="auto">
            <a:xfrm>
              <a:off x="918" y="3682"/>
              <a:ext cx="44" cy="44"/>
            </a:xfrm>
            <a:custGeom>
              <a:avLst/>
              <a:gdLst>
                <a:gd name="T0" fmla="*/ 2 w 44"/>
                <a:gd name="T1" fmla="*/ 34 h 44"/>
                <a:gd name="T2" fmla="*/ 2 w 44"/>
                <a:gd name="T3" fmla="*/ 34 h 44"/>
                <a:gd name="T4" fmla="*/ 2 w 44"/>
                <a:gd name="T5" fmla="*/ 34 h 44"/>
                <a:gd name="T6" fmla="*/ 10 w 44"/>
                <a:gd name="T7" fmla="*/ 30 h 44"/>
                <a:gd name="T8" fmla="*/ 10 w 44"/>
                <a:gd name="T9" fmla="*/ 30 h 44"/>
                <a:gd name="T10" fmla="*/ 10 w 44"/>
                <a:gd name="T11" fmla="*/ 30 h 44"/>
                <a:gd name="T12" fmla="*/ 8 w 44"/>
                <a:gd name="T13" fmla="*/ 24 h 44"/>
                <a:gd name="T14" fmla="*/ 8 w 44"/>
                <a:gd name="T15" fmla="*/ 18 h 44"/>
                <a:gd name="T16" fmla="*/ 10 w 44"/>
                <a:gd name="T17" fmla="*/ 14 h 44"/>
                <a:gd name="T18" fmla="*/ 14 w 44"/>
                <a:gd name="T19" fmla="*/ 10 h 44"/>
                <a:gd name="T20" fmla="*/ 14 w 44"/>
                <a:gd name="T21" fmla="*/ 10 h 44"/>
                <a:gd name="T22" fmla="*/ 20 w 44"/>
                <a:gd name="T23" fmla="*/ 8 h 44"/>
                <a:gd name="T24" fmla="*/ 24 w 44"/>
                <a:gd name="T25" fmla="*/ 8 h 44"/>
                <a:gd name="T26" fmla="*/ 24 w 44"/>
                <a:gd name="T27" fmla="*/ 8 h 44"/>
                <a:gd name="T28" fmla="*/ 30 w 44"/>
                <a:gd name="T29" fmla="*/ 12 h 44"/>
                <a:gd name="T30" fmla="*/ 34 w 44"/>
                <a:gd name="T31" fmla="*/ 16 h 44"/>
                <a:gd name="T32" fmla="*/ 34 w 44"/>
                <a:gd name="T33" fmla="*/ 16 h 44"/>
                <a:gd name="T34" fmla="*/ 36 w 44"/>
                <a:gd name="T35" fmla="*/ 20 h 44"/>
                <a:gd name="T36" fmla="*/ 34 w 44"/>
                <a:gd name="T37" fmla="*/ 26 h 44"/>
                <a:gd name="T38" fmla="*/ 34 w 44"/>
                <a:gd name="T39" fmla="*/ 26 h 44"/>
                <a:gd name="T40" fmla="*/ 32 w 44"/>
                <a:gd name="T41" fmla="*/ 30 h 44"/>
                <a:gd name="T42" fmla="*/ 28 w 44"/>
                <a:gd name="T43" fmla="*/ 34 h 44"/>
                <a:gd name="T44" fmla="*/ 28 w 44"/>
                <a:gd name="T45" fmla="*/ 34 h 44"/>
                <a:gd name="T46" fmla="*/ 22 w 44"/>
                <a:gd name="T47" fmla="*/ 36 h 44"/>
                <a:gd name="T48" fmla="*/ 18 w 44"/>
                <a:gd name="T49" fmla="*/ 36 h 44"/>
                <a:gd name="T50" fmla="*/ 12 w 44"/>
                <a:gd name="T51" fmla="*/ 34 h 44"/>
                <a:gd name="T52" fmla="*/ 10 w 44"/>
                <a:gd name="T53" fmla="*/ 30 h 44"/>
                <a:gd name="T54" fmla="*/ 10 w 44"/>
                <a:gd name="T55" fmla="*/ 30 h 44"/>
                <a:gd name="T56" fmla="*/ 10 w 44"/>
                <a:gd name="T57" fmla="*/ 4 h 44"/>
                <a:gd name="T58" fmla="*/ 10 w 44"/>
                <a:gd name="T59" fmla="*/ 4 h 44"/>
                <a:gd name="T60" fmla="*/ 6 w 44"/>
                <a:gd name="T61" fmla="*/ 6 h 44"/>
                <a:gd name="T62" fmla="*/ 2 w 44"/>
                <a:gd name="T63" fmla="*/ 12 h 44"/>
                <a:gd name="T64" fmla="*/ 0 w 44"/>
                <a:gd name="T65" fmla="*/ 16 h 44"/>
                <a:gd name="T66" fmla="*/ 0 w 44"/>
                <a:gd name="T67" fmla="*/ 22 h 44"/>
                <a:gd name="T68" fmla="*/ 0 w 44"/>
                <a:gd name="T69" fmla="*/ 22 h 44"/>
                <a:gd name="T70" fmla="*/ 0 w 44"/>
                <a:gd name="T71" fmla="*/ 28 h 44"/>
                <a:gd name="T72" fmla="*/ 2 w 44"/>
                <a:gd name="T73" fmla="*/ 34 h 44"/>
                <a:gd name="T74" fmla="*/ 2 w 44"/>
                <a:gd name="T75" fmla="*/ 34 h 44"/>
                <a:gd name="T76" fmla="*/ 8 w 44"/>
                <a:gd name="T77" fmla="*/ 40 h 44"/>
                <a:gd name="T78" fmla="*/ 16 w 44"/>
                <a:gd name="T79" fmla="*/ 44 h 44"/>
                <a:gd name="T80" fmla="*/ 24 w 44"/>
                <a:gd name="T81" fmla="*/ 44 h 44"/>
                <a:gd name="T82" fmla="*/ 32 w 44"/>
                <a:gd name="T83" fmla="*/ 42 h 44"/>
                <a:gd name="T84" fmla="*/ 32 w 44"/>
                <a:gd name="T85" fmla="*/ 42 h 44"/>
                <a:gd name="T86" fmla="*/ 38 w 44"/>
                <a:gd name="T87" fmla="*/ 36 h 44"/>
                <a:gd name="T88" fmla="*/ 42 w 44"/>
                <a:gd name="T89" fmla="*/ 28 h 44"/>
                <a:gd name="T90" fmla="*/ 42 w 44"/>
                <a:gd name="T91" fmla="*/ 28 h 44"/>
                <a:gd name="T92" fmla="*/ 44 w 44"/>
                <a:gd name="T93" fmla="*/ 20 h 44"/>
                <a:gd name="T94" fmla="*/ 40 w 44"/>
                <a:gd name="T95" fmla="*/ 12 h 44"/>
                <a:gd name="T96" fmla="*/ 40 w 44"/>
                <a:gd name="T97" fmla="*/ 12 h 44"/>
                <a:gd name="T98" fmla="*/ 34 w 44"/>
                <a:gd name="T99" fmla="*/ 4 h 44"/>
                <a:gd name="T100" fmla="*/ 26 w 44"/>
                <a:gd name="T101" fmla="*/ 0 h 44"/>
                <a:gd name="T102" fmla="*/ 26 w 44"/>
                <a:gd name="T103" fmla="*/ 0 h 44"/>
                <a:gd name="T104" fmla="*/ 18 w 44"/>
                <a:gd name="T105" fmla="*/ 0 h 44"/>
                <a:gd name="T106" fmla="*/ 10 w 44"/>
                <a:gd name="T107" fmla="*/ 4 h 44"/>
                <a:gd name="T108" fmla="*/ 10 w 44"/>
                <a:gd name="T109" fmla="*/ 4 h 4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4"/>
                <a:gd name="T166" fmla="*/ 0 h 44"/>
                <a:gd name="T167" fmla="*/ 44 w 44"/>
                <a:gd name="T168" fmla="*/ 44 h 4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4" h="44">
                  <a:moveTo>
                    <a:pt x="2" y="34"/>
                  </a:moveTo>
                  <a:lnTo>
                    <a:pt x="2" y="34"/>
                  </a:lnTo>
                  <a:close/>
                  <a:moveTo>
                    <a:pt x="10" y="30"/>
                  </a:moveTo>
                  <a:lnTo>
                    <a:pt x="10" y="30"/>
                  </a:lnTo>
                  <a:lnTo>
                    <a:pt x="8" y="24"/>
                  </a:lnTo>
                  <a:lnTo>
                    <a:pt x="8" y="18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36" y="20"/>
                  </a:lnTo>
                  <a:lnTo>
                    <a:pt x="34" y="26"/>
                  </a:lnTo>
                  <a:lnTo>
                    <a:pt x="32" y="30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8" y="36"/>
                  </a:lnTo>
                  <a:lnTo>
                    <a:pt x="12" y="34"/>
                  </a:lnTo>
                  <a:lnTo>
                    <a:pt x="10" y="30"/>
                  </a:lnTo>
                  <a:close/>
                  <a:moveTo>
                    <a:pt x="10" y="4"/>
                  </a:moveTo>
                  <a:lnTo>
                    <a:pt x="10" y="4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2" y="34"/>
                  </a:lnTo>
                  <a:lnTo>
                    <a:pt x="8" y="40"/>
                  </a:lnTo>
                  <a:lnTo>
                    <a:pt x="16" y="44"/>
                  </a:lnTo>
                  <a:lnTo>
                    <a:pt x="24" y="44"/>
                  </a:lnTo>
                  <a:lnTo>
                    <a:pt x="32" y="42"/>
                  </a:lnTo>
                  <a:lnTo>
                    <a:pt x="38" y="36"/>
                  </a:lnTo>
                  <a:lnTo>
                    <a:pt x="42" y="28"/>
                  </a:lnTo>
                  <a:lnTo>
                    <a:pt x="44" y="20"/>
                  </a:lnTo>
                  <a:lnTo>
                    <a:pt x="40" y="12"/>
                  </a:lnTo>
                  <a:lnTo>
                    <a:pt x="34" y="4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9" name="Freeform 144"/>
            <p:cNvSpPr>
              <a:spLocks noEditPoints="1"/>
            </p:cNvSpPr>
            <p:nvPr/>
          </p:nvSpPr>
          <p:spPr bwMode="auto">
            <a:xfrm>
              <a:off x="576" y="3090"/>
              <a:ext cx="44" cy="44"/>
            </a:xfrm>
            <a:custGeom>
              <a:avLst/>
              <a:gdLst>
                <a:gd name="T0" fmla="*/ 8 w 44"/>
                <a:gd name="T1" fmla="*/ 22 h 44"/>
                <a:gd name="T2" fmla="*/ 8 w 44"/>
                <a:gd name="T3" fmla="*/ 22 h 44"/>
                <a:gd name="T4" fmla="*/ 8 w 44"/>
                <a:gd name="T5" fmla="*/ 18 h 44"/>
                <a:gd name="T6" fmla="*/ 8 w 44"/>
                <a:gd name="T7" fmla="*/ 18 h 44"/>
                <a:gd name="T8" fmla="*/ 10 w 44"/>
                <a:gd name="T9" fmla="*/ 14 h 44"/>
                <a:gd name="T10" fmla="*/ 14 w 44"/>
                <a:gd name="T11" fmla="*/ 10 h 44"/>
                <a:gd name="T12" fmla="*/ 14 w 44"/>
                <a:gd name="T13" fmla="*/ 10 h 44"/>
                <a:gd name="T14" fmla="*/ 20 w 44"/>
                <a:gd name="T15" fmla="*/ 8 h 44"/>
                <a:gd name="T16" fmla="*/ 24 w 44"/>
                <a:gd name="T17" fmla="*/ 8 h 44"/>
                <a:gd name="T18" fmla="*/ 30 w 44"/>
                <a:gd name="T19" fmla="*/ 10 h 44"/>
                <a:gd name="T20" fmla="*/ 34 w 44"/>
                <a:gd name="T21" fmla="*/ 14 h 44"/>
                <a:gd name="T22" fmla="*/ 34 w 44"/>
                <a:gd name="T23" fmla="*/ 14 h 44"/>
                <a:gd name="T24" fmla="*/ 36 w 44"/>
                <a:gd name="T25" fmla="*/ 20 h 44"/>
                <a:gd name="T26" fmla="*/ 34 w 44"/>
                <a:gd name="T27" fmla="*/ 26 h 44"/>
                <a:gd name="T28" fmla="*/ 32 w 44"/>
                <a:gd name="T29" fmla="*/ 30 h 44"/>
                <a:gd name="T30" fmla="*/ 28 w 44"/>
                <a:gd name="T31" fmla="*/ 34 h 44"/>
                <a:gd name="T32" fmla="*/ 28 w 44"/>
                <a:gd name="T33" fmla="*/ 34 h 44"/>
                <a:gd name="T34" fmla="*/ 22 w 44"/>
                <a:gd name="T35" fmla="*/ 36 h 44"/>
                <a:gd name="T36" fmla="*/ 18 w 44"/>
                <a:gd name="T37" fmla="*/ 36 h 44"/>
                <a:gd name="T38" fmla="*/ 12 w 44"/>
                <a:gd name="T39" fmla="*/ 32 h 44"/>
                <a:gd name="T40" fmla="*/ 10 w 44"/>
                <a:gd name="T41" fmla="*/ 28 h 44"/>
                <a:gd name="T42" fmla="*/ 10 w 44"/>
                <a:gd name="T43" fmla="*/ 28 h 44"/>
                <a:gd name="T44" fmla="*/ 8 w 44"/>
                <a:gd name="T45" fmla="*/ 22 h 44"/>
                <a:gd name="T46" fmla="*/ 8 w 44"/>
                <a:gd name="T47" fmla="*/ 22 h 44"/>
                <a:gd name="T48" fmla="*/ 10 w 44"/>
                <a:gd name="T49" fmla="*/ 2 h 44"/>
                <a:gd name="T50" fmla="*/ 10 w 44"/>
                <a:gd name="T51" fmla="*/ 2 h 44"/>
                <a:gd name="T52" fmla="*/ 4 w 44"/>
                <a:gd name="T53" fmla="*/ 8 h 44"/>
                <a:gd name="T54" fmla="*/ 0 w 44"/>
                <a:gd name="T55" fmla="*/ 16 h 44"/>
                <a:gd name="T56" fmla="*/ 0 w 44"/>
                <a:gd name="T57" fmla="*/ 16 h 44"/>
                <a:gd name="T58" fmla="*/ 0 w 44"/>
                <a:gd name="T59" fmla="*/ 24 h 44"/>
                <a:gd name="T60" fmla="*/ 2 w 44"/>
                <a:gd name="T61" fmla="*/ 32 h 44"/>
                <a:gd name="T62" fmla="*/ 2 w 44"/>
                <a:gd name="T63" fmla="*/ 32 h 44"/>
                <a:gd name="T64" fmla="*/ 2 w 44"/>
                <a:gd name="T65" fmla="*/ 32 h 44"/>
                <a:gd name="T66" fmla="*/ 8 w 44"/>
                <a:gd name="T67" fmla="*/ 40 h 44"/>
                <a:gd name="T68" fmla="*/ 16 w 44"/>
                <a:gd name="T69" fmla="*/ 44 h 44"/>
                <a:gd name="T70" fmla="*/ 24 w 44"/>
                <a:gd name="T71" fmla="*/ 44 h 44"/>
                <a:gd name="T72" fmla="*/ 32 w 44"/>
                <a:gd name="T73" fmla="*/ 40 h 44"/>
                <a:gd name="T74" fmla="*/ 32 w 44"/>
                <a:gd name="T75" fmla="*/ 40 h 44"/>
                <a:gd name="T76" fmla="*/ 38 w 44"/>
                <a:gd name="T77" fmla="*/ 36 h 44"/>
                <a:gd name="T78" fmla="*/ 42 w 44"/>
                <a:gd name="T79" fmla="*/ 28 h 44"/>
                <a:gd name="T80" fmla="*/ 44 w 44"/>
                <a:gd name="T81" fmla="*/ 20 h 44"/>
                <a:gd name="T82" fmla="*/ 40 w 44"/>
                <a:gd name="T83" fmla="*/ 10 h 44"/>
                <a:gd name="T84" fmla="*/ 40 w 44"/>
                <a:gd name="T85" fmla="*/ 10 h 44"/>
                <a:gd name="T86" fmla="*/ 34 w 44"/>
                <a:gd name="T87" fmla="*/ 4 h 44"/>
                <a:gd name="T88" fmla="*/ 26 w 44"/>
                <a:gd name="T89" fmla="*/ 0 h 44"/>
                <a:gd name="T90" fmla="*/ 18 w 44"/>
                <a:gd name="T91" fmla="*/ 0 h 44"/>
                <a:gd name="T92" fmla="*/ 10 w 44"/>
                <a:gd name="T93" fmla="*/ 2 h 44"/>
                <a:gd name="T94" fmla="*/ 10 w 44"/>
                <a:gd name="T95" fmla="*/ 2 h 4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4"/>
                <a:gd name="T145" fmla="*/ 0 h 44"/>
                <a:gd name="T146" fmla="*/ 44 w 44"/>
                <a:gd name="T147" fmla="*/ 44 h 4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4" h="44">
                  <a:moveTo>
                    <a:pt x="8" y="22"/>
                  </a:moveTo>
                  <a:lnTo>
                    <a:pt x="8" y="22"/>
                  </a:lnTo>
                  <a:lnTo>
                    <a:pt x="8" y="18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34" y="26"/>
                  </a:lnTo>
                  <a:lnTo>
                    <a:pt x="32" y="30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8" y="36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close/>
                  <a:moveTo>
                    <a:pt x="10" y="2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8" y="40"/>
                  </a:lnTo>
                  <a:lnTo>
                    <a:pt x="16" y="44"/>
                  </a:lnTo>
                  <a:lnTo>
                    <a:pt x="24" y="44"/>
                  </a:lnTo>
                  <a:lnTo>
                    <a:pt x="32" y="40"/>
                  </a:lnTo>
                  <a:lnTo>
                    <a:pt x="38" y="36"/>
                  </a:lnTo>
                  <a:lnTo>
                    <a:pt x="42" y="28"/>
                  </a:lnTo>
                  <a:lnTo>
                    <a:pt x="44" y="20"/>
                  </a:lnTo>
                  <a:lnTo>
                    <a:pt x="40" y="10"/>
                  </a:lnTo>
                  <a:lnTo>
                    <a:pt x="34" y="4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0" name="Freeform 145"/>
            <p:cNvSpPr>
              <a:spLocks/>
            </p:cNvSpPr>
            <p:nvPr/>
          </p:nvSpPr>
          <p:spPr bwMode="auto">
            <a:xfrm>
              <a:off x="754" y="3064"/>
              <a:ext cx="28" cy="16"/>
            </a:xfrm>
            <a:custGeom>
              <a:avLst/>
              <a:gdLst>
                <a:gd name="T0" fmla="*/ 14 w 28"/>
                <a:gd name="T1" fmla="*/ 12 h 16"/>
                <a:gd name="T2" fmla="*/ 14 w 28"/>
                <a:gd name="T3" fmla="*/ 12 h 16"/>
                <a:gd name="T4" fmla="*/ 8 w 28"/>
                <a:gd name="T5" fmla="*/ 10 h 16"/>
                <a:gd name="T6" fmla="*/ 4 w 28"/>
                <a:gd name="T7" fmla="*/ 8 h 16"/>
                <a:gd name="T8" fmla="*/ 4 w 28"/>
                <a:gd name="T9" fmla="*/ 8 h 16"/>
                <a:gd name="T10" fmla="*/ 2 w 28"/>
                <a:gd name="T11" fmla="*/ 4 h 16"/>
                <a:gd name="T12" fmla="*/ 0 w 28"/>
                <a:gd name="T13" fmla="*/ 0 h 16"/>
                <a:gd name="T14" fmla="*/ 0 w 28"/>
                <a:gd name="T15" fmla="*/ 0 h 16"/>
                <a:gd name="T16" fmla="*/ 0 w 28"/>
                <a:gd name="T17" fmla="*/ 2 h 16"/>
                <a:gd name="T18" fmla="*/ 0 w 28"/>
                <a:gd name="T19" fmla="*/ 2 h 16"/>
                <a:gd name="T20" fmla="*/ 2 w 28"/>
                <a:gd name="T21" fmla="*/ 8 h 16"/>
                <a:gd name="T22" fmla="*/ 4 w 28"/>
                <a:gd name="T23" fmla="*/ 12 h 16"/>
                <a:gd name="T24" fmla="*/ 4 w 28"/>
                <a:gd name="T25" fmla="*/ 12 h 16"/>
                <a:gd name="T26" fmla="*/ 8 w 28"/>
                <a:gd name="T27" fmla="*/ 14 h 16"/>
                <a:gd name="T28" fmla="*/ 14 w 28"/>
                <a:gd name="T29" fmla="*/ 16 h 16"/>
                <a:gd name="T30" fmla="*/ 14 w 28"/>
                <a:gd name="T31" fmla="*/ 16 h 16"/>
                <a:gd name="T32" fmla="*/ 20 w 28"/>
                <a:gd name="T33" fmla="*/ 14 h 16"/>
                <a:gd name="T34" fmla="*/ 24 w 28"/>
                <a:gd name="T35" fmla="*/ 12 h 16"/>
                <a:gd name="T36" fmla="*/ 24 w 28"/>
                <a:gd name="T37" fmla="*/ 12 h 16"/>
                <a:gd name="T38" fmla="*/ 28 w 28"/>
                <a:gd name="T39" fmla="*/ 8 h 16"/>
                <a:gd name="T40" fmla="*/ 28 w 28"/>
                <a:gd name="T41" fmla="*/ 2 h 16"/>
                <a:gd name="T42" fmla="*/ 28 w 28"/>
                <a:gd name="T43" fmla="*/ 2 h 16"/>
                <a:gd name="T44" fmla="*/ 28 w 28"/>
                <a:gd name="T45" fmla="*/ 2 h 16"/>
                <a:gd name="T46" fmla="*/ 28 w 28"/>
                <a:gd name="T47" fmla="*/ 0 h 16"/>
                <a:gd name="T48" fmla="*/ 28 w 28"/>
                <a:gd name="T49" fmla="*/ 0 h 16"/>
                <a:gd name="T50" fmla="*/ 26 w 28"/>
                <a:gd name="T51" fmla="*/ 4 h 16"/>
                <a:gd name="T52" fmla="*/ 24 w 28"/>
                <a:gd name="T53" fmla="*/ 8 h 16"/>
                <a:gd name="T54" fmla="*/ 24 w 28"/>
                <a:gd name="T55" fmla="*/ 8 h 16"/>
                <a:gd name="T56" fmla="*/ 20 w 28"/>
                <a:gd name="T57" fmla="*/ 10 h 16"/>
                <a:gd name="T58" fmla="*/ 14 w 28"/>
                <a:gd name="T59" fmla="*/ 12 h 16"/>
                <a:gd name="T60" fmla="*/ 14 w 28"/>
                <a:gd name="T61" fmla="*/ 12 h 1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8"/>
                <a:gd name="T94" fmla="*/ 0 h 16"/>
                <a:gd name="T95" fmla="*/ 28 w 28"/>
                <a:gd name="T96" fmla="*/ 16 h 1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8" h="16">
                  <a:moveTo>
                    <a:pt x="14" y="12"/>
                  </a:moveTo>
                  <a:lnTo>
                    <a:pt x="14" y="12"/>
                  </a:lnTo>
                  <a:lnTo>
                    <a:pt x="8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8"/>
                  </a:lnTo>
                  <a:lnTo>
                    <a:pt x="4" y="12"/>
                  </a:lnTo>
                  <a:lnTo>
                    <a:pt x="8" y="14"/>
                  </a:lnTo>
                  <a:lnTo>
                    <a:pt x="14" y="16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8" y="8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20" y="10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1" name="Freeform 146"/>
            <p:cNvSpPr>
              <a:spLocks/>
            </p:cNvSpPr>
            <p:nvPr/>
          </p:nvSpPr>
          <p:spPr bwMode="auto">
            <a:xfrm>
              <a:off x="754" y="3748"/>
              <a:ext cx="28" cy="16"/>
            </a:xfrm>
            <a:custGeom>
              <a:avLst/>
              <a:gdLst>
                <a:gd name="T0" fmla="*/ 14 w 28"/>
                <a:gd name="T1" fmla="*/ 12 h 16"/>
                <a:gd name="T2" fmla="*/ 14 w 28"/>
                <a:gd name="T3" fmla="*/ 12 h 16"/>
                <a:gd name="T4" fmla="*/ 14 w 28"/>
                <a:gd name="T5" fmla="*/ 12 h 16"/>
                <a:gd name="T6" fmla="*/ 14 w 28"/>
                <a:gd name="T7" fmla="*/ 12 h 16"/>
                <a:gd name="T8" fmla="*/ 10 w 28"/>
                <a:gd name="T9" fmla="*/ 12 h 16"/>
                <a:gd name="T10" fmla="*/ 6 w 28"/>
                <a:gd name="T11" fmla="*/ 8 h 16"/>
                <a:gd name="T12" fmla="*/ 2 w 28"/>
                <a:gd name="T13" fmla="*/ 4 h 16"/>
                <a:gd name="T14" fmla="*/ 0 w 28"/>
                <a:gd name="T15" fmla="*/ 0 h 16"/>
                <a:gd name="T16" fmla="*/ 0 w 28"/>
                <a:gd name="T17" fmla="*/ 0 h 16"/>
                <a:gd name="T18" fmla="*/ 0 w 28"/>
                <a:gd name="T19" fmla="*/ 2 h 16"/>
                <a:gd name="T20" fmla="*/ 0 w 28"/>
                <a:gd name="T21" fmla="*/ 2 h 16"/>
                <a:gd name="T22" fmla="*/ 2 w 28"/>
                <a:gd name="T23" fmla="*/ 8 h 16"/>
                <a:gd name="T24" fmla="*/ 4 w 28"/>
                <a:gd name="T25" fmla="*/ 12 h 16"/>
                <a:gd name="T26" fmla="*/ 8 w 28"/>
                <a:gd name="T27" fmla="*/ 14 h 16"/>
                <a:gd name="T28" fmla="*/ 14 w 28"/>
                <a:gd name="T29" fmla="*/ 16 h 16"/>
                <a:gd name="T30" fmla="*/ 14 w 28"/>
                <a:gd name="T31" fmla="*/ 16 h 16"/>
                <a:gd name="T32" fmla="*/ 14 w 28"/>
                <a:gd name="T33" fmla="*/ 16 h 16"/>
                <a:gd name="T34" fmla="*/ 14 w 28"/>
                <a:gd name="T35" fmla="*/ 16 h 16"/>
                <a:gd name="T36" fmla="*/ 20 w 28"/>
                <a:gd name="T37" fmla="*/ 14 h 16"/>
                <a:gd name="T38" fmla="*/ 24 w 28"/>
                <a:gd name="T39" fmla="*/ 12 h 16"/>
                <a:gd name="T40" fmla="*/ 24 w 28"/>
                <a:gd name="T41" fmla="*/ 12 h 16"/>
                <a:gd name="T42" fmla="*/ 28 w 28"/>
                <a:gd name="T43" fmla="*/ 8 h 16"/>
                <a:gd name="T44" fmla="*/ 28 w 28"/>
                <a:gd name="T45" fmla="*/ 2 h 16"/>
                <a:gd name="T46" fmla="*/ 28 w 28"/>
                <a:gd name="T47" fmla="*/ 2 h 16"/>
                <a:gd name="T48" fmla="*/ 28 w 28"/>
                <a:gd name="T49" fmla="*/ 0 h 16"/>
                <a:gd name="T50" fmla="*/ 28 w 28"/>
                <a:gd name="T51" fmla="*/ 0 h 16"/>
                <a:gd name="T52" fmla="*/ 26 w 28"/>
                <a:gd name="T53" fmla="*/ 4 h 16"/>
                <a:gd name="T54" fmla="*/ 24 w 28"/>
                <a:gd name="T55" fmla="*/ 8 h 16"/>
                <a:gd name="T56" fmla="*/ 24 w 28"/>
                <a:gd name="T57" fmla="*/ 8 h 16"/>
                <a:gd name="T58" fmla="*/ 20 w 28"/>
                <a:gd name="T59" fmla="*/ 10 h 16"/>
                <a:gd name="T60" fmla="*/ 14 w 28"/>
                <a:gd name="T61" fmla="*/ 12 h 16"/>
                <a:gd name="T62" fmla="*/ 14 w 28"/>
                <a:gd name="T63" fmla="*/ 12 h 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8"/>
                <a:gd name="T97" fmla="*/ 0 h 16"/>
                <a:gd name="T98" fmla="*/ 28 w 28"/>
                <a:gd name="T99" fmla="*/ 16 h 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8" h="16">
                  <a:moveTo>
                    <a:pt x="14" y="12"/>
                  </a:moveTo>
                  <a:lnTo>
                    <a:pt x="14" y="12"/>
                  </a:lnTo>
                  <a:lnTo>
                    <a:pt x="10" y="12"/>
                  </a:lnTo>
                  <a:lnTo>
                    <a:pt x="6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8"/>
                  </a:lnTo>
                  <a:lnTo>
                    <a:pt x="4" y="12"/>
                  </a:lnTo>
                  <a:lnTo>
                    <a:pt x="8" y="14"/>
                  </a:lnTo>
                  <a:lnTo>
                    <a:pt x="14" y="16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8" y="8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20" y="10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2" name="Freeform 147"/>
            <p:cNvSpPr>
              <a:spLocks/>
            </p:cNvSpPr>
            <p:nvPr/>
          </p:nvSpPr>
          <p:spPr bwMode="auto">
            <a:xfrm>
              <a:off x="926" y="3110"/>
              <a:ext cx="28" cy="16"/>
            </a:xfrm>
            <a:custGeom>
              <a:avLst/>
              <a:gdLst>
                <a:gd name="T0" fmla="*/ 0 w 28"/>
                <a:gd name="T1" fmla="*/ 6 h 16"/>
                <a:gd name="T2" fmla="*/ 0 w 28"/>
                <a:gd name="T3" fmla="*/ 6 h 16"/>
                <a:gd name="T4" fmla="*/ 2 w 28"/>
                <a:gd name="T5" fmla="*/ 10 h 16"/>
                <a:gd name="T6" fmla="*/ 6 w 28"/>
                <a:gd name="T7" fmla="*/ 14 h 16"/>
                <a:gd name="T8" fmla="*/ 6 w 28"/>
                <a:gd name="T9" fmla="*/ 14 h 16"/>
                <a:gd name="T10" fmla="*/ 12 w 28"/>
                <a:gd name="T11" fmla="*/ 16 h 16"/>
                <a:gd name="T12" fmla="*/ 16 w 28"/>
                <a:gd name="T13" fmla="*/ 16 h 16"/>
                <a:gd name="T14" fmla="*/ 16 w 28"/>
                <a:gd name="T15" fmla="*/ 16 h 16"/>
                <a:gd name="T16" fmla="*/ 22 w 28"/>
                <a:gd name="T17" fmla="*/ 12 h 16"/>
                <a:gd name="T18" fmla="*/ 26 w 28"/>
                <a:gd name="T19" fmla="*/ 8 h 16"/>
                <a:gd name="T20" fmla="*/ 26 w 28"/>
                <a:gd name="T21" fmla="*/ 8 h 16"/>
                <a:gd name="T22" fmla="*/ 26 w 28"/>
                <a:gd name="T23" fmla="*/ 8 h 16"/>
                <a:gd name="T24" fmla="*/ 26 w 28"/>
                <a:gd name="T25" fmla="*/ 4 h 16"/>
                <a:gd name="T26" fmla="*/ 28 w 28"/>
                <a:gd name="T27" fmla="*/ 0 h 16"/>
                <a:gd name="T28" fmla="*/ 28 w 28"/>
                <a:gd name="T29" fmla="*/ 0 h 16"/>
                <a:gd name="T30" fmla="*/ 26 w 28"/>
                <a:gd name="T31" fmla="*/ 4 h 16"/>
                <a:gd name="T32" fmla="*/ 26 w 28"/>
                <a:gd name="T33" fmla="*/ 4 h 16"/>
                <a:gd name="T34" fmla="*/ 26 w 28"/>
                <a:gd name="T35" fmla="*/ 4 h 16"/>
                <a:gd name="T36" fmla="*/ 22 w 28"/>
                <a:gd name="T37" fmla="*/ 8 h 16"/>
                <a:gd name="T38" fmla="*/ 16 w 28"/>
                <a:gd name="T39" fmla="*/ 12 h 16"/>
                <a:gd name="T40" fmla="*/ 16 w 28"/>
                <a:gd name="T41" fmla="*/ 12 h 16"/>
                <a:gd name="T42" fmla="*/ 12 w 28"/>
                <a:gd name="T43" fmla="*/ 12 h 16"/>
                <a:gd name="T44" fmla="*/ 6 w 28"/>
                <a:gd name="T45" fmla="*/ 10 h 16"/>
                <a:gd name="T46" fmla="*/ 6 w 28"/>
                <a:gd name="T47" fmla="*/ 10 h 16"/>
                <a:gd name="T48" fmla="*/ 2 w 28"/>
                <a:gd name="T49" fmla="*/ 6 h 16"/>
                <a:gd name="T50" fmla="*/ 0 w 28"/>
                <a:gd name="T51" fmla="*/ 2 h 16"/>
                <a:gd name="T52" fmla="*/ 0 w 28"/>
                <a:gd name="T53" fmla="*/ 2 h 16"/>
                <a:gd name="T54" fmla="*/ 0 w 28"/>
                <a:gd name="T55" fmla="*/ 0 h 16"/>
                <a:gd name="T56" fmla="*/ 0 w 28"/>
                <a:gd name="T57" fmla="*/ 0 h 16"/>
                <a:gd name="T58" fmla="*/ 0 w 28"/>
                <a:gd name="T59" fmla="*/ 6 h 16"/>
                <a:gd name="T60" fmla="*/ 0 w 28"/>
                <a:gd name="T61" fmla="*/ 6 h 1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8"/>
                <a:gd name="T94" fmla="*/ 0 h 16"/>
                <a:gd name="T95" fmla="*/ 28 w 28"/>
                <a:gd name="T96" fmla="*/ 16 h 1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8" h="16">
                  <a:moveTo>
                    <a:pt x="0" y="6"/>
                  </a:moveTo>
                  <a:lnTo>
                    <a:pt x="0" y="6"/>
                  </a:lnTo>
                  <a:lnTo>
                    <a:pt x="2" y="10"/>
                  </a:lnTo>
                  <a:lnTo>
                    <a:pt x="6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2" y="12"/>
                  </a:lnTo>
                  <a:lnTo>
                    <a:pt x="26" y="8"/>
                  </a:lnTo>
                  <a:lnTo>
                    <a:pt x="26" y="4"/>
                  </a:lnTo>
                  <a:lnTo>
                    <a:pt x="28" y="0"/>
                  </a:lnTo>
                  <a:lnTo>
                    <a:pt x="26" y="4"/>
                  </a:lnTo>
                  <a:lnTo>
                    <a:pt x="22" y="8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3" name="Freeform 148"/>
            <p:cNvSpPr>
              <a:spLocks/>
            </p:cNvSpPr>
            <p:nvPr/>
          </p:nvSpPr>
          <p:spPr bwMode="auto">
            <a:xfrm>
              <a:off x="584" y="3702"/>
              <a:ext cx="28" cy="16"/>
            </a:xfrm>
            <a:custGeom>
              <a:avLst/>
              <a:gdLst>
                <a:gd name="T0" fmla="*/ 16 w 28"/>
                <a:gd name="T1" fmla="*/ 12 h 16"/>
                <a:gd name="T2" fmla="*/ 16 w 28"/>
                <a:gd name="T3" fmla="*/ 12 h 16"/>
                <a:gd name="T4" fmla="*/ 12 w 28"/>
                <a:gd name="T5" fmla="*/ 12 h 16"/>
                <a:gd name="T6" fmla="*/ 6 w 28"/>
                <a:gd name="T7" fmla="*/ 10 h 16"/>
                <a:gd name="T8" fmla="*/ 6 w 28"/>
                <a:gd name="T9" fmla="*/ 10 h 16"/>
                <a:gd name="T10" fmla="*/ 2 w 28"/>
                <a:gd name="T11" fmla="*/ 6 h 16"/>
                <a:gd name="T12" fmla="*/ 0 w 28"/>
                <a:gd name="T13" fmla="*/ 0 h 16"/>
                <a:gd name="T14" fmla="*/ 0 w 28"/>
                <a:gd name="T15" fmla="*/ 0 h 16"/>
                <a:gd name="T16" fmla="*/ 0 w 28"/>
                <a:gd name="T17" fmla="*/ 4 h 16"/>
                <a:gd name="T18" fmla="*/ 0 w 28"/>
                <a:gd name="T19" fmla="*/ 8 h 16"/>
                <a:gd name="T20" fmla="*/ 2 w 28"/>
                <a:gd name="T21" fmla="*/ 12 h 16"/>
                <a:gd name="T22" fmla="*/ 6 w 28"/>
                <a:gd name="T23" fmla="*/ 14 h 16"/>
                <a:gd name="T24" fmla="*/ 6 w 28"/>
                <a:gd name="T25" fmla="*/ 14 h 16"/>
                <a:gd name="T26" fmla="*/ 12 w 28"/>
                <a:gd name="T27" fmla="*/ 16 h 16"/>
                <a:gd name="T28" fmla="*/ 16 w 28"/>
                <a:gd name="T29" fmla="*/ 16 h 16"/>
                <a:gd name="T30" fmla="*/ 16 w 28"/>
                <a:gd name="T31" fmla="*/ 16 h 16"/>
                <a:gd name="T32" fmla="*/ 22 w 28"/>
                <a:gd name="T33" fmla="*/ 14 h 16"/>
                <a:gd name="T34" fmla="*/ 26 w 28"/>
                <a:gd name="T35" fmla="*/ 10 h 16"/>
                <a:gd name="T36" fmla="*/ 26 w 28"/>
                <a:gd name="T37" fmla="*/ 10 h 16"/>
                <a:gd name="T38" fmla="*/ 28 w 28"/>
                <a:gd name="T39" fmla="*/ 2 h 16"/>
                <a:gd name="T40" fmla="*/ 28 w 28"/>
                <a:gd name="T41" fmla="*/ 2 h 16"/>
                <a:gd name="T42" fmla="*/ 26 w 28"/>
                <a:gd name="T43" fmla="*/ 0 h 16"/>
                <a:gd name="T44" fmla="*/ 26 w 28"/>
                <a:gd name="T45" fmla="*/ 0 h 16"/>
                <a:gd name="T46" fmla="*/ 26 w 28"/>
                <a:gd name="T47" fmla="*/ 6 h 16"/>
                <a:gd name="T48" fmla="*/ 26 w 28"/>
                <a:gd name="T49" fmla="*/ 6 h 16"/>
                <a:gd name="T50" fmla="*/ 22 w 28"/>
                <a:gd name="T51" fmla="*/ 10 h 16"/>
                <a:gd name="T52" fmla="*/ 16 w 28"/>
                <a:gd name="T53" fmla="*/ 12 h 16"/>
                <a:gd name="T54" fmla="*/ 16 w 28"/>
                <a:gd name="T55" fmla="*/ 12 h 1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8"/>
                <a:gd name="T85" fmla="*/ 0 h 16"/>
                <a:gd name="T86" fmla="*/ 28 w 28"/>
                <a:gd name="T87" fmla="*/ 16 h 1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8" h="16">
                  <a:moveTo>
                    <a:pt x="16" y="12"/>
                  </a:moveTo>
                  <a:lnTo>
                    <a:pt x="16" y="12"/>
                  </a:lnTo>
                  <a:lnTo>
                    <a:pt x="12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2" y="14"/>
                  </a:lnTo>
                  <a:lnTo>
                    <a:pt x="26" y="10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6" y="6"/>
                  </a:lnTo>
                  <a:lnTo>
                    <a:pt x="22" y="10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4" name="Freeform 149"/>
            <p:cNvSpPr>
              <a:spLocks/>
            </p:cNvSpPr>
            <p:nvPr/>
          </p:nvSpPr>
          <p:spPr bwMode="auto">
            <a:xfrm>
              <a:off x="1050" y="3234"/>
              <a:ext cx="28" cy="16"/>
            </a:xfrm>
            <a:custGeom>
              <a:avLst/>
              <a:gdLst>
                <a:gd name="T0" fmla="*/ 2 w 28"/>
                <a:gd name="T1" fmla="*/ 10 h 16"/>
                <a:gd name="T2" fmla="*/ 2 w 28"/>
                <a:gd name="T3" fmla="*/ 10 h 16"/>
                <a:gd name="T4" fmla="*/ 6 w 28"/>
                <a:gd name="T5" fmla="*/ 14 h 16"/>
                <a:gd name="T6" fmla="*/ 10 w 28"/>
                <a:gd name="T7" fmla="*/ 16 h 16"/>
                <a:gd name="T8" fmla="*/ 10 w 28"/>
                <a:gd name="T9" fmla="*/ 16 h 16"/>
                <a:gd name="T10" fmla="*/ 16 w 28"/>
                <a:gd name="T11" fmla="*/ 16 h 16"/>
                <a:gd name="T12" fmla="*/ 22 w 28"/>
                <a:gd name="T13" fmla="*/ 16 h 16"/>
                <a:gd name="T14" fmla="*/ 22 w 28"/>
                <a:gd name="T15" fmla="*/ 16 h 16"/>
                <a:gd name="T16" fmla="*/ 26 w 28"/>
                <a:gd name="T17" fmla="*/ 12 h 16"/>
                <a:gd name="T18" fmla="*/ 28 w 28"/>
                <a:gd name="T19" fmla="*/ 6 h 16"/>
                <a:gd name="T20" fmla="*/ 28 w 28"/>
                <a:gd name="T21" fmla="*/ 6 h 16"/>
                <a:gd name="T22" fmla="*/ 28 w 28"/>
                <a:gd name="T23" fmla="*/ 0 h 16"/>
                <a:gd name="T24" fmla="*/ 28 w 28"/>
                <a:gd name="T25" fmla="*/ 0 h 16"/>
                <a:gd name="T26" fmla="*/ 28 w 28"/>
                <a:gd name="T27" fmla="*/ 2 h 16"/>
                <a:gd name="T28" fmla="*/ 28 w 28"/>
                <a:gd name="T29" fmla="*/ 2 h 16"/>
                <a:gd name="T30" fmla="*/ 26 w 28"/>
                <a:gd name="T31" fmla="*/ 8 h 16"/>
                <a:gd name="T32" fmla="*/ 22 w 28"/>
                <a:gd name="T33" fmla="*/ 12 h 16"/>
                <a:gd name="T34" fmla="*/ 22 w 28"/>
                <a:gd name="T35" fmla="*/ 12 h 16"/>
                <a:gd name="T36" fmla="*/ 16 w 28"/>
                <a:gd name="T37" fmla="*/ 12 h 16"/>
                <a:gd name="T38" fmla="*/ 10 w 28"/>
                <a:gd name="T39" fmla="*/ 12 h 16"/>
                <a:gd name="T40" fmla="*/ 10 w 28"/>
                <a:gd name="T41" fmla="*/ 12 h 16"/>
                <a:gd name="T42" fmla="*/ 6 w 28"/>
                <a:gd name="T43" fmla="*/ 10 h 16"/>
                <a:gd name="T44" fmla="*/ 2 w 28"/>
                <a:gd name="T45" fmla="*/ 6 h 16"/>
                <a:gd name="T46" fmla="*/ 2 w 28"/>
                <a:gd name="T47" fmla="*/ 6 h 16"/>
                <a:gd name="T48" fmla="*/ 0 w 28"/>
                <a:gd name="T49" fmla="*/ 2 h 16"/>
                <a:gd name="T50" fmla="*/ 0 w 28"/>
                <a:gd name="T51" fmla="*/ 2 h 16"/>
                <a:gd name="T52" fmla="*/ 0 w 28"/>
                <a:gd name="T53" fmla="*/ 6 h 16"/>
                <a:gd name="T54" fmla="*/ 2 w 28"/>
                <a:gd name="T55" fmla="*/ 10 h 16"/>
                <a:gd name="T56" fmla="*/ 2 w 28"/>
                <a:gd name="T57" fmla="*/ 10 h 1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16"/>
                <a:gd name="T89" fmla="*/ 28 w 28"/>
                <a:gd name="T90" fmla="*/ 16 h 1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16">
                  <a:moveTo>
                    <a:pt x="2" y="10"/>
                  </a:moveTo>
                  <a:lnTo>
                    <a:pt x="2" y="10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16" y="16"/>
                  </a:lnTo>
                  <a:lnTo>
                    <a:pt x="22" y="16"/>
                  </a:lnTo>
                  <a:lnTo>
                    <a:pt x="26" y="12"/>
                  </a:lnTo>
                  <a:lnTo>
                    <a:pt x="28" y="6"/>
                  </a:lnTo>
                  <a:lnTo>
                    <a:pt x="28" y="0"/>
                  </a:lnTo>
                  <a:lnTo>
                    <a:pt x="28" y="2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6" y="12"/>
                  </a:lnTo>
                  <a:lnTo>
                    <a:pt x="10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5" name="Freeform 150"/>
            <p:cNvSpPr>
              <a:spLocks/>
            </p:cNvSpPr>
            <p:nvPr/>
          </p:nvSpPr>
          <p:spPr bwMode="auto">
            <a:xfrm>
              <a:off x="458" y="3576"/>
              <a:ext cx="28" cy="16"/>
            </a:xfrm>
            <a:custGeom>
              <a:avLst/>
              <a:gdLst>
                <a:gd name="T0" fmla="*/ 22 w 28"/>
                <a:gd name="T1" fmla="*/ 12 h 16"/>
                <a:gd name="T2" fmla="*/ 22 w 28"/>
                <a:gd name="T3" fmla="*/ 12 h 16"/>
                <a:gd name="T4" fmla="*/ 16 w 28"/>
                <a:gd name="T5" fmla="*/ 12 h 16"/>
                <a:gd name="T6" fmla="*/ 10 w 28"/>
                <a:gd name="T7" fmla="*/ 12 h 16"/>
                <a:gd name="T8" fmla="*/ 10 w 28"/>
                <a:gd name="T9" fmla="*/ 12 h 16"/>
                <a:gd name="T10" fmla="*/ 6 w 28"/>
                <a:gd name="T11" fmla="*/ 10 h 16"/>
                <a:gd name="T12" fmla="*/ 2 w 28"/>
                <a:gd name="T13" fmla="*/ 6 h 16"/>
                <a:gd name="T14" fmla="*/ 2 w 28"/>
                <a:gd name="T15" fmla="*/ 6 h 16"/>
                <a:gd name="T16" fmla="*/ 0 w 28"/>
                <a:gd name="T17" fmla="*/ 2 h 16"/>
                <a:gd name="T18" fmla="*/ 0 w 28"/>
                <a:gd name="T19" fmla="*/ 2 h 16"/>
                <a:gd name="T20" fmla="*/ 0 w 28"/>
                <a:gd name="T21" fmla="*/ 6 h 16"/>
                <a:gd name="T22" fmla="*/ 2 w 28"/>
                <a:gd name="T23" fmla="*/ 10 h 16"/>
                <a:gd name="T24" fmla="*/ 2 w 28"/>
                <a:gd name="T25" fmla="*/ 10 h 16"/>
                <a:gd name="T26" fmla="*/ 6 w 28"/>
                <a:gd name="T27" fmla="*/ 14 h 16"/>
                <a:gd name="T28" fmla="*/ 10 w 28"/>
                <a:gd name="T29" fmla="*/ 16 h 16"/>
                <a:gd name="T30" fmla="*/ 10 w 28"/>
                <a:gd name="T31" fmla="*/ 16 h 16"/>
                <a:gd name="T32" fmla="*/ 16 w 28"/>
                <a:gd name="T33" fmla="*/ 16 h 16"/>
                <a:gd name="T34" fmla="*/ 22 w 28"/>
                <a:gd name="T35" fmla="*/ 16 h 16"/>
                <a:gd name="T36" fmla="*/ 22 w 28"/>
                <a:gd name="T37" fmla="*/ 16 h 16"/>
                <a:gd name="T38" fmla="*/ 26 w 28"/>
                <a:gd name="T39" fmla="*/ 10 h 16"/>
                <a:gd name="T40" fmla="*/ 28 w 28"/>
                <a:gd name="T41" fmla="*/ 2 h 16"/>
                <a:gd name="T42" fmla="*/ 28 w 28"/>
                <a:gd name="T43" fmla="*/ 2 h 16"/>
                <a:gd name="T44" fmla="*/ 28 w 28"/>
                <a:gd name="T45" fmla="*/ 0 h 16"/>
                <a:gd name="T46" fmla="*/ 28 w 28"/>
                <a:gd name="T47" fmla="*/ 0 h 16"/>
                <a:gd name="T48" fmla="*/ 26 w 28"/>
                <a:gd name="T49" fmla="*/ 6 h 16"/>
                <a:gd name="T50" fmla="*/ 22 w 28"/>
                <a:gd name="T51" fmla="*/ 12 h 16"/>
                <a:gd name="T52" fmla="*/ 22 w 28"/>
                <a:gd name="T53" fmla="*/ 12 h 1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8"/>
                <a:gd name="T82" fmla="*/ 0 h 16"/>
                <a:gd name="T83" fmla="*/ 28 w 28"/>
                <a:gd name="T84" fmla="*/ 16 h 1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8" h="16">
                  <a:moveTo>
                    <a:pt x="22" y="12"/>
                  </a:moveTo>
                  <a:lnTo>
                    <a:pt x="22" y="12"/>
                  </a:lnTo>
                  <a:lnTo>
                    <a:pt x="16" y="12"/>
                  </a:lnTo>
                  <a:lnTo>
                    <a:pt x="10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16" y="16"/>
                  </a:lnTo>
                  <a:lnTo>
                    <a:pt x="22" y="16"/>
                  </a:lnTo>
                  <a:lnTo>
                    <a:pt x="26" y="10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6" y="6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6" name="Freeform 151"/>
            <p:cNvSpPr>
              <a:spLocks/>
            </p:cNvSpPr>
            <p:nvPr/>
          </p:nvSpPr>
          <p:spPr bwMode="auto">
            <a:xfrm>
              <a:off x="1096" y="3406"/>
              <a:ext cx="28" cy="16"/>
            </a:xfrm>
            <a:custGeom>
              <a:avLst/>
              <a:gdLst>
                <a:gd name="T0" fmla="*/ 24 w 28"/>
                <a:gd name="T1" fmla="*/ 8 h 16"/>
                <a:gd name="T2" fmla="*/ 24 w 28"/>
                <a:gd name="T3" fmla="*/ 8 h 16"/>
                <a:gd name="T4" fmla="*/ 20 w 28"/>
                <a:gd name="T5" fmla="*/ 10 h 16"/>
                <a:gd name="T6" fmla="*/ 14 w 28"/>
                <a:gd name="T7" fmla="*/ 12 h 16"/>
                <a:gd name="T8" fmla="*/ 14 w 28"/>
                <a:gd name="T9" fmla="*/ 12 h 16"/>
                <a:gd name="T10" fmla="*/ 10 w 28"/>
                <a:gd name="T11" fmla="*/ 12 h 16"/>
                <a:gd name="T12" fmla="*/ 6 w 28"/>
                <a:gd name="T13" fmla="*/ 8 h 16"/>
                <a:gd name="T14" fmla="*/ 2 w 28"/>
                <a:gd name="T15" fmla="*/ 4 h 16"/>
                <a:gd name="T16" fmla="*/ 0 w 28"/>
                <a:gd name="T17" fmla="*/ 0 h 16"/>
                <a:gd name="T18" fmla="*/ 0 w 28"/>
                <a:gd name="T19" fmla="*/ 0 h 16"/>
                <a:gd name="T20" fmla="*/ 0 w 28"/>
                <a:gd name="T21" fmla="*/ 2 h 16"/>
                <a:gd name="T22" fmla="*/ 0 w 28"/>
                <a:gd name="T23" fmla="*/ 2 h 16"/>
                <a:gd name="T24" fmla="*/ 2 w 28"/>
                <a:gd name="T25" fmla="*/ 8 h 16"/>
                <a:gd name="T26" fmla="*/ 4 w 28"/>
                <a:gd name="T27" fmla="*/ 12 h 16"/>
                <a:gd name="T28" fmla="*/ 8 w 28"/>
                <a:gd name="T29" fmla="*/ 14 h 16"/>
                <a:gd name="T30" fmla="*/ 14 w 28"/>
                <a:gd name="T31" fmla="*/ 16 h 16"/>
                <a:gd name="T32" fmla="*/ 14 w 28"/>
                <a:gd name="T33" fmla="*/ 16 h 16"/>
                <a:gd name="T34" fmla="*/ 20 w 28"/>
                <a:gd name="T35" fmla="*/ 14 h 16"/>
                <a:gd name="T36" fmla="*/ 24 w 28"/>
                <a:gd name="T37" fmla="*/ 12 h 16"/>
                <a:gd name="T38" fmla="*/ 24 w 28"/>
                <a:gd name="T39" fmla="*/ 12 h 16"/>
                <a:gd name="T40" fmla="*/ 28 w 28"/>
                <a:gd name="T41" fmla="*/ 8 h 16"/>
                <a:gd name="T42" fmla="*/ 28 w 28"/>
                <a:gd name="T43" fmla="*/ 2 h 16"/>
                <a:gd name="T44" fmla="*/ 28 w 28"/>
                <a:gd name="T45" fmla="*/ 2 h 16"/>
                <a:gd name="T46" fmla="*/ 28 w 28"/>
                <a:gd name="T47" fmla="*/ 0 h 16"/>
                <a:gd name="T48" fmla="*/ 28 w 28"/>
                <a:gd name="T49" fmla="*/ 0 h 16"/>
                <a:gd name="T50" fmla="*/ 26 w 28"/>
                <a:gd name="T51" fmla="*/ 4 h 16"/>
                <a:gd name="T52" fmla="*/ 24 w 28"/>
                <a:gd name="T53" fmla="*/ 8 h 16"/>
                <a:gd name="T54" fmla="*/ 24 w 28"/>
                <a:gd name="T55" fmla="*/ 8 h 1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8"/>
                <a:gd name="T85" fmla="*/ 0 h 16"/>
                <a:gd name="T86" fmla="*/ 28 w 28"/>
                <a:gd name="T87" fmla="*/ 16 h 1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8" h="16">
                  <a:moveTo>
                    <a:pt x="24" y="8"/>
                  </a:moveTo>
                  <a:lnTo>
                    <a:pt x="24" y="8"/>
                  </a:lnTo>
                  <a:lnTo>
                    <a:pt x="20" y="10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6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8"/>
                  </a:lnTo>
                  <a:lnTo>
                    <a:pt x="4" y="12"/>
                  </a:lnTo>
                  <a:lnTo>
                    <a:pt x="8" y="14"/>
                  </a:lnTo>
                  <a:lnTo>
                    <a:pt x="14" y="16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8" y="8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6" y="4"/>
                  </a:lnTo>
                  <a:lnTo>
                    <a:pt x="2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7" name="Freeform 152"/>
            <p:cNvSpPr>
              <a:spLocks/>
            </p:cNvSpPr>
            <p:nvPr/>
          </p:nvSpPr>
          <p:spPr bwMode="auto">
            <a:xfrm>
              <a:off x="412" y="3406"/>
              <a:ext cx="28" cy="16"/>
            </a:xfrm>
            <a:custGeom>
              <a:avLst/>
              <a:gdLst>
                <a:gd name="T0" fmla="*/ 14 w 28"/>
                <a:gd name="T1" fmla="*/ 12 h 16"/>
                <a:gd name="T2" fmla="*/ 14 w 28"/>
                <a:gd name="T3" fmla="*/ 12 h 16"/>
                <a:gd name="T4" fmla="*/ 8 w 28"/>
                <a:gd name="T5" fmla="*/ 10 h 16"/>
                <a:gd name="T6" fmla="*/ 4 w 28"/>
                <a:gd name="T7" fmla="*/ 8 h 16"/>
                <a:gd name="T8" fmla="*/ 4 w 28"/>
                <a:gd name="T9" fmla="*/ 8 h 16"/>
                <a:gd name="T10" fmla="*/ 2 w 28"/>
                <a:gd name="T11" fmla="*/ 4 h 16"/>
                <a:gd name="T12" fmla="*/ 0 w 28"/>
                <a:gd name="T13" fmla="*/ 0 h 16"/>
                <a:gd name="T14" fmla="*/ 0 w 28"/>
                <a:gd name="T15" fmla="*/ 0 h 16"/>
                <a:gd name="T16" fmla="*/ 0 w 28"/>
                <a:gd name="T17" fmla="*/ 2 h 16"/>
                <a:gd name="T18" fmla="*/ 0 w 28"/>
                <a:gd name="T19" fmla="*/ 2 h 16"/>
                <a:gd name="T20" fmla="*/ 0 w 28"/>
                <a:gd name="T21" fmla="*/ 2 h 16"/>
                <a:gd name="T22" fmla="*/ 0 w 28"/>
                <a:gd name="T23" fmla="*/ 2 h 16"/>
                <a:gd name="T24" fmla="*/ 2 w 28"/>
                <a:gd name="T25" fmla="*/ 8 h 16"/>
                <a:gd name="T26" fmla="*/ 4 w 28"/>
                <a:gd name="T27" fmla="*/ 12 h 16"/>
                <a:gd name="T28" fmla="*/ 4 w 28"/>
                <a:gd name="T29" fmla="*/ 12 h 16"/>
                <a:gd name="T30" fmla="*/ 8 w 28"/>
                <a:gd name="T31" fmla="*/ 14 h 16"/>
                <a:gd name="T32" fmla="*/ 14 w 28"/>
                <a:gd name="T33" fmla="*/ 16 h 16"/>
                <a:gd name="T34" fmla="*/ 14 w 28"/>
                <a:gd name="T35" fmla="*/ 16 h 16"/>
                <a:gd name="T36" fmla="*/ 20 w 28"/>
                <a:gd name="T37" fmla="*/ 14 h 16"/>
                <a:gd name="T38" fmla="*/ 24 w 28"/>
                <a:gd name="T39" fmla="*/ 12 h 16"/>
                <a:gd name="T40" fmla="*/ 28 w 28"/>
                <a:gd name="T41" fmla="*/ 8 h 16"/>
                <a:gd name="T42" fmla="*/ 28 w 28"/>
                <a:gd name="T43" fmla="*/ 2 h 16"/>
                <a:gd name="T44" fmla="*/ 28 w 28"/>
                <a:gd name="T45" fmla="*/ 2 h 16"/>
                <a:gd name="T46" fmla="*/ 28 w 28"/>
                <a:gd name="T47" fmla="*/ 0 h 16"/>
                <a:gd name="T48" fmla="*/ 28 w 28"/>
                <a:gd name="T49" fmla="*/ 0 h 16"/>
                <a:gd name="T50" fmla="*/ 26 w 28"/>
                <a:gd name="T51" fmla="*/ 4 h 16"/>
                <a:gd name="T52" fmla="*/ 24 w 28"/>
                <a:gd name="T53" fmla="*/ 8 h 16"/>
                <a:gd name="T54" fmla="*/ 20 w 28"/>
                <a:gd name="T55" fmla="*/ 12 h 16"/>
                <a:gd name="T56" fmla="*/ 14 w 28"/>
                <a:gd name="T57" fmla="*/ 12 h 16"/>
                <a:gd name="T58" fmla="*/ 14 w 28"/>
                <a:gd name="T59" fmla="*/ 12 h 1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8"/>
                <a:gd name="T91" fmla="*/ 0 h 16"/>
                <a:gd name="T92" fmla="*/ 28 w 28"/>
                <a:gd name="T93" fmla="*/ 16 h 1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8" h="16">
                  <a:moveTo>
                    <a:pt x="14" y="12"/>
                  </a:moveTo>
                  <a:lnTo>
                    <a:pt x="14" y="12"/>
                  </a:lnTo>
                  <a:lnTo>
                    <a:pt x="8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8"/>
                  </a:lnTo>
                  <a:lnTo>
                    <a:pt x="4" y="12"/>
                  </a:lnTo>
                  <a:lnTo>
                    <a:pt x="8" y="14"/>
                  </a:lnTo>
                  <a:lnTo>
                    <a:pt x="14" y="16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8" y="8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20" y="12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8" name="Freeform 153"/>
            <p:cNvSpPr>
              <a:spLocks/>
            </p:cNvSpPr>
            <p:nvPr/>
          </p:nvSpPr>
          <p:spPr bwMode="auto">
            <a:xfrm>
              <a:off x="1050" y="3576"/>
              <a:ext cx="28" cy="16"/>
            </a:xfrm>
            <a:custGeom>
              <a:avLst/>
              <a:gdLst>
                <a:gd name="T0" fmla="*/ 8 w 28"/>
                <a:gd name="T1" fmla="*/ 12 h 16"/>
                <a:gd name="T2" fmla="*/ 8 w 28"/>
                <a:gd name="T3" fmla="*/ 12 h 16"/>
                <a:gd name="T4" fmla="*/ 2 w 28"/>
                <a:gd name="T5" fmla="*/ 6 h 16"/>
                <a:gd name="T6" fmla="*/ 0 w 28"/>
                <a:gd name="T7" fmla="*/ 0 h 16"/>
                <a:gd name="T8" fmla="*/ 0 w 28"/>
                <a:gd name="T9" fmla="*/ 0 h 16"/>
                <a:gd name="T10" fmla="*/ 0 w 28"/>
                <a:gd name="T11" fmla="*/ 6 h 16"/>
                <a:gd name="T12" fmla="*/ 2 w 28"/>
                <a:gd name="T13" fmla="*/ 8 h 16"/>
                <a:gd name="T14" fmla="*/ 4 w 28"/>
                <a:gd name="T15" fmla="*/ 12 h 16"/>
                <a:gd name="T16" fmla="*/ 8 w 28"/>
                <a:gd name="T17" fmla="*/ 16 h 16"/>
                <a:gd name="T18" fmla="*/ 8 w 28"/>
                <a:gd name="T19" fmla="*/ 16 h 16"/>
                <a:gd name="T20" fmla="*/ 12 w 28"/>
                <a:gd name="T21" fmla="*/ 16 h 16"/>
                <a:gd name="T22" fmla="*/ 18 w 28"/>
                <a:gd name="T23" fmla="*/ 16 h 16"/>
                <a:gd name="T24" fmla="*/ 22 w 28"/>
                <a:gd name="T25" fmla="*/ 14 h 16"/>
                <a:gd name="T26" fmla="*/ 26 w 28"/>
                <a:gd name="T27" fmla="*/ 10 h 16"/>
                <a:gd name="T28" fmla="*/ 26 w 28"/>
                <a:gd name="T29" fmla="*/ 10 h 16"/>
                <a:gd name="T30" fmla="*/ 28 w 28"/>
                <a:gd name="T31" fmla="*/ 6 h 16"/>
                <a:gd name="T32" fmla="*/ 28 w 28"/>
                <a:gd name="T33" fmla="*/ 2 h 16"/>
                <a:gd name="T34" fmla="*/ 28 w 28"/>
                <a:gd name="T35" fmla="*/ 2 h 16"/>
                <a:gd name="T36" fmla="*/ 26 w 28"/>
                <a:gd name="T37" fmla="*/ 6 h 16"/>
                <a:gd name="T38" fmla="*/ 26 w 28"/>
                <a:gd name="T39" fmla="*/ 6 h 16"/>
                <a:gd name="T40" fmla="*/ 22 w 28"/>
                <a:gd name="T41" fmla="*/ 10 h 16"/>
                <a:gd name="T42" fmla="*/ 18 w 28"/>
                <a:gd name="T43" fmla="*/ 12 h 16"/>
                <a:gd name="T44" fmla="*/ 12 w 28"/>
                <a:gd name="T45" fmla="*/ 12 h 16"/>
                <a:gd name="T46" fmla="*/ 8 w 28"/>
                <a:gd name="T47" fmla="*/ 12 h 16"/>
                <a:gd name="T48" fmla="*/ 8 w 28"/>
                <a:gd name="T49" fmla="*/ 12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"/>
                <a:gd name="T76" fmla="*/ 0 h 16"/>
                <a:gd name="T77" fmla="*/ 28 w 28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" h="16">
                  <a:moveTo>
                    <a:pt x="8" y="12"/>
                  </a:moveTo>
                  <a:lnTo>
                    <a:pt x="8" y="12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8" y="16"/>
                  </a:lnTo>
                  <a:lnTo>
                    <a:pt x="22" y="14"/>
                  </a:lnTo>
                  <a:lnTo>
                    <a:pt x="26" y="10"/>
                  </a:lnTo>
                  <a:lnTo>
                    <a:pt x="28" y="6"/>
                  </a:lnTo>
                  <a:lnTo>
                    <a:pt x="28" y="2"/>
                  </a:lnTo>
                  <a:lnTo>
                    <a:pt x="26" y="6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9" name="Freeform 154"/>
            <p:cNvSpPr>
              <a:spLocks/>
            </p:cNvSpPr>
            <p:nvPr/>
          </p:nvSpPr>
          <p:spPr bwMode="auto">
            <a:xfrm>
              <a:off x="458" y="3234"/>
              <a:ext cx="28" cy="16"/>
            </a:xfrm>
            <a:custGeom>
              <a:avLst/>
              <a:gdLst>
                <a:gd name="T0" fmla="*/ 0 w 28"/>
                <a:gd name="T1" fmla="*/ 6 h 16"/>
                <a:gd name="T2" fmla="*/ 0 w 28"/>
                <a:gd name="T3" fmla="*/ 6 h 16"/>
                <a:gd name="T4" fmla="*/ 2 w 28"/>
                <a:gd name="T5" fmla="*/ 12 h 16"/>
                <a:gd name="T6" fmla="*/ 8 w 28"/>
                <a:gd name="T7" fmla="*/ 16 h 16"/>
                <a:gd name="T8" fmla="*/ 8 w 28"/>
                <a:gd name="T9" fmla="*/ 16 h 16"/>
                <a:gd name="T10" fmla="*/ 12 w 28"/>
                <a:gd name="T11" fmla="*/ 16 h 16"/>
                <a:gd name="T12" fmla="*/ 18 w 28"/>
                <a:gd name="T13" fmla="*/ 16 h 16"/>
                <a:gd name="T14" fmla="*/ 22 w 28"/>
                <a:gd name="T15" fmla="*/ 14 h 16"/>
                <a:gd name="T16" fmla="*/ 26 w 28"/>
                <a:gd name="T17" fmla="*/ 10 h 16"/>
                <a:gd name="T18" fmla="*/ 26 w 28"/>
                <a:gd name="T19" fmla="*/ 10 h 16"/>
                <a:gd name="T20" fmla="*/ 28 w 28"/>
                <a:gd name="T21" fmla="*/ 6 h 16"/>
                <a:gd name="T22" fmla="*/ 28 w 28"/>
                <a:gd name="T23" fmla="*/ 2 h 16"/>
                <a:gd name="T24" fmla="*/ 28 w 28"/>
                <a:gd name="T25" fmla="*/ 2 h 16"/>
                <a:gd name="T26" fmla="*/ 26 w 28"/>
                <a:gd name="T27" fmla="*/ 6 h 16"/>
                <a:gd name="T28" fmla="*/ 26 w 28"/>
                <a:gd name="T29" fmla="*/ 6 h 16"/>
                <a:gd name="T30" fmla="*/ 22 w 28"/>
                <a:gd name="T31" fmla="*/ 10 h 16"/>
                <a:gd name="T32" fmla="*/ 18 w 28"/>
                <a:gd name="T33" fmla="*/ 12 h 16"/>
                <a:gd name="T34" fmla="*/ 12 w 28"/>
                <a:gd name="T35" fmla="*/ 12 h 16"/>
                <a:gd name="T36" fmla="*/ 8 w 28"/>
                <a:gd name="T37" fmla="*/ 12 h 16"/>
                <a:gd name="T38" fmla="*/ 8 w 28"/>
                <a:gd name="T39" fmla="*/ 12 h 16"/>
                <a:gd name="T40" fmla="*/ 2 w 28"/>
                <a:gd name="T41" fmla="*/ 8 h 16"/>
                <a:gd name="T42" fmla="*/ 0 w 28"/>
                <a:gd name="T43" fmla="*/ 2 h 16"/>
                <a:gd name="T44" fmla="*/ 0 w 28"/>
                <a:gd name="T45" fmla="*/ 2 h 16"/>
                <a:gd name="T46" fmla="*/ 0 w 28"/>
                <a:gd name="T47" fmla="*/ 0 h 16"/>
                <a:gd name="T48" fmla="*/ 0 w 28"/>
                <a:gd name="T49" fmla="*/ 0 h 16"/>
                <a:gd name="T50" fmla="*/ 0 w 28"/>
                <a:gd name="T51" fmla="*/ 2 h 16"/>
                <a:gd name="T52" fmla="*/ 0 w 28"/>
                <a:gd name="T53" fmla="*/ 2 h 16"/>
                <a:gd name="T54" fmla="*/ 0 w 28"/>
                <a:gd name="T55" fmla="*/ 6 h 16"/>
                <a:gd name="T56" fmla="*/ 0 w 28"/>
                <a:gd name="T57" fmla="*/ 6 h 1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16"/>
                <a:gd name="T89" fmla="*/ 28 w 28"/>
                <a:gd name="T90" fmla="*/ 16 h 1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16">
                  <a:moveTo>
                    <a:pt x="0" y="6"/>
                  </a:moveTo>
                  <a:lnTo>
                    <a:pt x="0" y="6"/>
                  </a:lnTo>
                  <a:lnTo>
                    <a:pt x="2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8" y="16"/>
                  </a:lnTo>
                  <a:lnTo>
                    <a:pt x="22" y="14"/>
                  </a:lnTo>
                  <a:lnTo>
                    <a:pt x="26" y="10"/>
                  </a:lnTo>
                  <a:lnTo>
                    <a:pt x="28" y="6"/>
                  </a:lnTo>
                  <a:lnTo>
                    <a:pt x="28" y="2"/>
                  </a:lnTo>
                  <a:lnTo>
                    <a:pt x="26" y="6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8" y="12"/>
                  </a:lnTo>
                  <a:lnTo>
                    <a:pt x="2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0" name="Freeform 155"/>
            <p:cNvSpPr>
              <a:spLocks/>
            </p:cNvSpPr>
            <p:nvPr/>
          </p:nvSpPr>
          <p:spPr bwMode="auto">
            <a:xfrm>
              <a:off x="926" y="3702"/>
              <a:ext cx="28" cy="16"/>
            </a:xfrm>
            <a:custGeom>
              <a:avLst/>
              <a:gdLst>
                <a:gd name="T0" fmla="*/ 20 w 28"/>
                <a:gd name="T1" fmla="*/ 10 h 16"/>
                <a:gd name="T2" fmla="*/ 20 w 28"/>
                <a:gd name="T3" fmla="*/ 10 h 16"/>
                <a:gd name="T4" fmla="*/ 14 w 28"/>
                <a:gd name="T5" fmla="*/ 12 h 16"/>
                <a:gd name="T6" fmla="*/ 10 w 28"/>
                <a:gd name="T7" fmla="*/ 12 h 16"/>
                <a:gd name="T8" fmla="*/ 4 w 28"/>
                <a:gd name="T9" fmla="*/ 10 h 16"/>
                <a:gd name="T10" fmla="*/ 2 w 28"/>
                <a:gd name="T11" fmla="*/ 6 h 16"/>
                <a:gd name="T12" fmla="*/ 2 w 28"/>
                <a:gd name="T13" fmla="*/ 6 h 16"/>
                <a:gd name="T14" fmla="*/ 2 w 28"/>
                <a:gd name="T15" fmla="*/ 6 h 16"/>
                <a:gd name="T16" fmla="*/ 0 w 28"/>
                <a:gd name="T17" fmla="*/ 0 h 16"/>
                <a:gd name="T18" fmla="*/ 0 w 28"/>
                <a:gd name="T19" fmla="*/ 0 h 16"/>
                <a:gd name="T20" fmla="*/ 0 w 28"/>
                <a:gd name="T21" fmla="*/ 4 h 16"/>
                <a:gd name="T22" fmla="*/ 2 w 28"/>
                <a:gd name="T23" fmla="*/ 10 h 16"/>
                <a:gd name="T24" fmla="*/ 2 w 28"/>
                <a:gd name="T25" fmla="*/ 10 h 16"/>
                <a:gd name="T26" fmla="*/ 2 w 28"/>
                <a:gd name="T27" fmla="*/ 10 h 16"/>
                <a:gd name="T28" fmla="*/ 4 w 28"/>
                <a:gd name="T29" fmla="*/ 14 h 16"/>
                <a:gd name="T30" fmla="*/ 10 w 28"/>
                <a:gd name="T31" fmla="*/ 16 h 16"/>
                <a:gd name="T32" fmla="*/ 14 w 28"/>
                <a:gd name="T33" fmla="*/ 16 h 16"/>
                <a:gd name="T34" fmla="*/ 20 w 28"/>
                <a:gd name="T35" fmla="*/ 14 h 16"/>
                <a:gd name="T36" fmla="*/ 20 w 28"/>
                <a:gd name="T37" fmla="*/ 14 h 16"/>
                <a:gd name="T38" fmla="*/ 24 w 28"/>
                <a:gd name="T39" fmla="*/ 10 h 16"/>
                <a:gd name="T40" fmla="*/ 26 w 28"/>
                <a:gd name="T41" fmla="*/ 6 h 16"/>
                <a:gd name="T42" fmla="*/ 26 w 28"/>
                <a:gd name="T43" fmla="*/ 6 h 16"/>
                <a:gd name="T44" fmla="*/ 28 w 28"/>
                <a:gd name="T45" fmla="*/ 0 h 16"/>
                <a:gd name="T46" fmla="*/ 28 w 28"/>
                <a:gd name="T47" fmla="*/ 0 h 16"/>
                <a:gd name="T48" fmla="*/ 26 w 28"/>
                <a:gd name="T49" fmla="*/ 2 h 16"/>
                <a:gd name="T50" fmla="*/ 26 w 28"/>
                <a:gd name="T51" fmla="*/ 2 h 16"/>
                <a:gd name="T52" fmla="*/ 24 w 28"/>
                <a:gd name="T53" fmla="*/ 6 h 16"/>
                <a:gd name="T54" fmla="*/ 20 w 28"/>
                <a:gd name="T55" fmla="*/ 10 h 16"/>
                <a:gd name="T56" fmla="*/ 20 w 28"/>
                <a:gd name="T57" fmla="*/ 10 h 1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16"/>
                <a:gd name="T89" fmla="*/ 28 w 28"/>
                <a:gd name="T90" fmla="*/ 16 h 1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16">
                  <a:moveTo>
                    <a:pt x="20" y="10"/>
                  </a:moveTo>
                  <a:lnTo>
                    <a:pt x="20" y="10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4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20" y="14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1" name="Freeform 156"/>
            <p:cNvSpPr>
              <a:spLocks/>
            </p:cNvSpPr>
            <p:nvPr/>
          </p:nvSpPr>
          <p:spPr bwMode="auto">
            <a:xfrm>
              <a:off x="584" y="3110"/>
              <a:ext cx="28" cy="16"/>
            </a:xfrm>
            <a:custGeom>
              <a:avLst/>
              <a:gdLst>
                <a:gd name="T0" fmla="*/ 2 w 28"/>
                <a:gd name="T1" fmla="*/ 8 h 16"/>
                <a:gd name="T2" fmla="*/ 2 w 28"/>
                <a:gd name="T3" fmla="*/ 8 h 16"/>
                <a:gd name="T4" fmla="*/ 4 w 28"/>
                <a:gd name="T5" fmla="*/ 12 h 16"/>
                <a:gd name="T6" fmla="*/ 10 w 28"/>
                <a:gd name="T7" fmla="*/ 16 h 16"/>
                <a:gd name="T8" fmla="*/ 14 w 28"/>
                <a:gd name="T9" fmla="*/ 16 h 16"/>
                <a:gd name="T10" fmla="*/ 20 w 28"/>
                <a:gd name="T11" fmla="*/ 14 h 16"/>
                <a:gd name="T12" fmla="*/ 20 w 28"/>
                <a:gd name="T13" fmla="*/ 14 h 16"/>
                <a:gd name="T14" fmla="*/ 24 w 28"/>
                <a:gd name="T15" fmla="*/ 12 h 16"/>
                <a:gd name="T16" fmla="*/ 26 w 28"/>
                <a:gd name="T17" fmla="*/ 8 h 16"/>
                <a:gd name="T18" fmla="*/ 28 w 28"/>
                <a:gd name="T19" fmla="*/ 4 h 16"/>
                <a:gd name="T20" fmla="*/ 28 w 28"/>
                <a:gd name="T21" fmla="*/ 0 h 16"/>
                <a:gd name="T22" fmla="*/ 28 w 28"/>
                <a:gd name="T23" fmla="*/ 0 h 16"/>
                <a:gd name="T24" fmla="*/ 24 w 28"/>
                <a:gd name="T25" fmla="*/ 6 h 16"/>
                <a:gd name="T26" fmla="*/ 20 w 28"/>
                <a:gd name="T27" fmla="*/ 10 h 16"/>
                <a:gd name="T28" fmla="*/ 20 w 28"/>
                <a:gd name="T29" fmla="*/ 10 h 16"/>
                <a:gd name="T30" fmla="*/ 14 w 28"/>
                <a:gd name="T31" fmla="*/ 12 h 16"/>
                <a:gd name="T32" fmla="*/ 10 w 28"/>
                <a:gd name="T33" fmla="*/ 12 h 16"/>
                <a:gd name="T34" fmla="*/ 4 w 28"/>
                <a:gd name="T35" fmla="*/ 8 h 16"/>
                <a:gd name="T36" fmla="*/ 2 w 28"/>
                <a:gd name="T37" fmla="*/ 4 h 16"/>
                <a:gd name="T38" fmla="*/ 2 w 28"/>
                <a:gd name="T39" fmla="*/ 4 h 16"/>
                <a:gd name="T40" fmla="*/ 0 w 28"/>
                <a:gd name="T41" fmla="*/ 0 h 16"/>
                <a:gd name="T42" fmla="*/ 0 w 28"/>
                <a:gd name="T43" fmla="*/ 0 h 16"/>
                <a:gd name="T44" fmla="*/ 0 w 28"/>
                <a:gd name="T45" fmla="*/ 2 h 16"/>
                <a:gd name="T46" fmla="*/ 0 w 28"/>
                <a:gd name="T47" fmla="*/ 2 h 16"/>
                <a:gd name="T48" fmla="*/ 2 w 28"/>
                <a:gd name="T49" fmla="*/ 8 h 16"/>
                <a:gd name="T50" fmla="*/ 2 w 28"/>
                <a:gd name="T51" fmla="*/ 8 h 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"/>
                <a:gd name="T79" fmla="*/ 0 h 16"/>
                <a:gd name="T80" fmla="*/ 28 w 28"/>
                <a:gd name="T81" fmla="*/ 16 h 1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" h="16">
                  <a:moveTo>
                    <a:pt x="2" y="8"/>
                  </a:moveTo>
                  <a:lnTo>
                    <a:pt x="2" y="8"/>
                  </a:lnTo>
                  <a:lnTo>
                    <a:pt x="4" y="12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6" y="8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24" y="6"/>
                  </a:lnTo>
                  <a:lnTo>
                    <a:pt x="20" y="10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2" name="Freeform 157"/>
            <p:cNvSpPr>
              <a:spLocks/>
            </p:cNvSpPr>
            <p:nvPr/>
          </p:nvSpPr>
          <p:spPr bwMode="auto">
            <a:xfrm>
              <a:off x="754" y="3052"/>
              <a:ext cx="28" cy="24"/>
            </a:xfrm>
            <a:custGeom>
              <a:avLst/>
              <a:gdLst>
                <a:gd name="T0" fmla="*/ 14 w 28"/>
                <a:gd name="T1" fmla="*/ 0 h 24"/>
                <a:gd name="T2" fmla="*/ 14 w 28"/>
                <a:gd name="T3" fmla="*/ 0 h 24"/>
                <a:gd name="T4" fmla="*/ 8 w 28"/>
                <a:gd name="T5" fmla="*/ 2 h 24"/>
                <a:gd name="T6" fmla="*/ 4 w 28"/>
                <a:gd name="T7" fmla="*/ 4 h 24"/>
                <a:gd name="T8" fmla="*/ 4 w 28"/>
                <a:gd name="T9" fmla="*/ 4 h 24"/>
                <a:gd name="T10" fmla="*/ 2 w 28"/>
                <a:gd name="T11" fmla="*/ 8 h 24"/>
                <a:gd name="T12" fmla="*/ 0 w 28"/>
                <a:gd name="T13" fmla="*/ 12 h 24"/>
                <a:gd name="T14" fmla="*/ 0 w 28"/>
                <a:gd name="T15" fmla="*/ 12 h 24"/>
                <a:gd name="T16" fmla="*/ 2 w 28"/>
                <a:gd name="T17" fmla="*/ 16 h 24"/>
                <a:gd name="T18" fmla="*/ 4 w 28"/>
                <a:gd name="T19" fmla="*/ 20 h 24"/>
                <a:gd name="T20" fmla="*/ 4 w 28"/>
                <a:gd name="T21" fmla="*/ 20 h 24"/>
                <a:gd name="T22" fmla="*/ 8 w 28"/>
                <a:gd name="T23" fmla="*/ 22 h 24"/>
                <a:gd name="T24" fmla="*/ 14 w 28"/>
                <a:gd name="T25" fmla="*/ 24 h 24"/>
                <a:gd name="T26" fmla="*/ 14 w 28"/>
                <a:gd name="T27" fmla="*/ 24 h 24"/>
                <a:gd name="T28" fmla="*/ 20 w 28"/>
                <a:gd name="T29" fmla="*/ 22 h 24"/>
                <a:gd name="T30" fmla="*/ 24 w 28"/>
                <a:gd name="T31" fmla="*/ 20 h 24"/>
                <a:gd name="T32" fmla="*/ 24 w 28"/>
                <a:gd name="T33" fmla="*/ 20 h 24"/>
                <a:gd name="T34" fmla="*/ 26 w 28"/>
                <a:gd name="T35" fmla="*/ 16 h 24"/>
                <a:gd name="T36" fmla="*/ 28 w 28"/>
                <a:gd name="T37" fmla="*/ 12 h 24"/>
                <a:gd name="T38" fmla="*/ 28 w 28"/>
                <a:gd name="T39" fmla="*/ 12 h 24"/>
                <a:gd name="T40" fmla="*/ 26 w 28"/>
                <a:gd name="T41" fmla="*/ 8 h 24"/>
                <a:gd name="T42" fmla="*/ 24 w 28"/>
                <a:gd name="T43" fmla="*/ 4 h 24"/>
                <a:gd name="T44" fmla="*/ 24 w 28"/>
                <a:gd name="T45" fmla="*/ 4 h 24"/>
                <a:gd name="T46" fmla="*/ 20 w 28"/>
                <a:gd name="T47" fmla="*/ 2 h 24"/>
                <a:gd name="T48" fmla="*/ 14 w 28"/>
                <a:gd name="T49" fmla="*/ 0 h 24"/>
                <a:gd name="T50" fmla="*/ 14 w 28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"/>
                <a:gd name="T79" fmla="*/ 0 h 24"/>
                <a:gd name="T80" fmla="*/ 28 w 28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" h="24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14" y="24"/>
                  </a:lnTo>
                  <a:lnTo>
                    <a:pt x="20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3" name="Freeform 158"/>
            <p:cNvSpPr>
              <a:spLocks/>
            </p:cNvSpPr>
            <p:nvPr/>
          </p:nvSpPr>
          <p:spPr bwMode="auto">
            <a:xfrm>
              <a:off x="754" y="3736"/>
              <a:ext cx="28" cy="24"/>
            </a:xfrm>
            <a:custGeom>
              <a:avLst/>
              <a:gdLst>
                <a:gd name="T0" fmla="*/ 14 w 28"/>
                <a:gd name="T1" fmla="*/ 0 h 24"/>
                <a:gd name="T2" fmla="*/ 14 w 28"/>
                <a:gd name="T3" fmla="*/ 0 h 24"/>
                <a:gd name="T4" fmla="*/ 10 w 28"/>
                <a:gd name="T5" fmla="*/ 0 h 24"/>
                <a:gd name="T6" fmla="*/ 6 w 28"/>
                <a:gd name="T7" fmla="*/ 4 h 24"/>
                <a:gd name="T8" fmla="*/ 2 w 28"/>
                <a:gd name="T9" fmla="*/ 8 h 24"/>
                <a:gd name="T10" fmla="*/ 0 w 28"/>
                <a:gd name="T11" fmla="*/ 12 h 24"/>
                <a:gd name="T12" fmla="*/ 0 w 28"/>
                <a:gd name="T13" fmla="*/ 12 h 24"/>
                <a:gd name="T14" fmla="*/ 2 w 28"/>
                <a:gd name="T15" fmla="*/ 16 h 24"/>
                <a:gd name="T16" fmla="*/ 6 w 28"/>
                <a:gd name="T17" fmla="*/ 20 h 24"/>
                <a:gd name="T18" fmla="*/ 10 w 28"/>
                <a:gd name="T19" fmla="*/ 24 h 24"/>
                <a:gd name="T20" fmla="*/ 14 w 28"/>
                <a:gd name="T21" fmla="*/ 24 h 24"/>
                <a:gd name="T22" fmla="*/ 14 w 28"/>
                <a:gd name="T23" fmla="*/ 24 h 24"/>
                <a:gd name="T24" fmla="*/ 14 w 28"/>
                <a:gd name="T25" fmla="*/ 24 h 24"/>
                <a:gd name="T26" fmla="*/ 14 w 28"/>
                <a:gd name="T27" fmla="*/ 24 h 24"/>
                <a:gd name="T28" fmla="*/ 20 w 28"/>
                <a:gd name="T29" fmla="*/ 22 h 24"/>
                <a:gd name="T30" fmla="*/ 24 w 28"/>
                <a:gd name="T31" fmla="*/ 20 h 24"/>
                <a:gd name="T32" fmla="*/ 24 w 28"/>
                <a:gd name="T33" fmla="*/ 20 h 24"/>
                <a:gd name="T34" fmla="*/ 26 w 28"/>
                <a:gd name="T35" fmla="*/ 16 h 24"/>
                <a:gd name="T36" fmla="*/ 28 w 28"/>
                <a:gd name="T37" fmla="*/ 12 h 24"/>
                <a:gd name="T38" fmla="*/ 28 w 28"/>
                <a:gd name="T39" fmla="*/ 12 h 24"/>
                <a:gd name="T40" fmla="*/ 26 w 28"/>
                <a:gd name="T41" fmla="*/ 8 h 24"/>
                <a:gd name="T42" fmla="*/ 24 w 28"/>
                <a:gd name="T43" fmla="*/ 4 h 24"/>
                <a:gd name="T44" fmla="*/ 20 w 28"/>
                <a:gd name="T45" fmla="*/ 0 h 24"/>
                <a:gd name="T46" fmla="*/ 14 w 28"/>
                <a:gd name="T47" fmla="*/ 0 h 24"/>
                <a:gd name="T48" fmla="*/ 14 w 28"/>
                <a:gd name="T49" fmla="*/ 0 h 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"/>
                <a:gd name="T76" fmla="*/ 0 h 24"/>
                <a:gd name="T77" fmla="*/ 28 w 28"/>
                <a:gd name="T78" fmla="*/ 24 h 2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" h="24">
                  <a:moveTo>
                    <a:pt x="14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20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4" name="Freeform 159"/>
            <p:cNvSpPr>
              <a:spLocks/>
            </p:cNvSpPr>
            <p:nvPr/>
          </p:nvSpPr>
          <p:spPr bwMode="auto">
            <a:xfrm>
              <a:off x="926" y="3098"/>
              <a:ext cx="28" cy="24"/>
            </a:xfrm>
            <a:custGeom>
              <a:avLst/>
              <a:gdLst>
                <a:gd name="T0" fmla="*/ 6 w 28"/>
                <a:gd name="T1" fmla="*/ 22 h 24"/>
                <a:gd name="T2" fmla="*/ 6 w 28"/>
                <a:gd name="T3" fmla="*/ 22 h 24"/>
                <a:gd name="T4" fmla="*/ 12 w 28"/>
                <a:gd name="T5" fmla="*/ 24 h 24"/>
                <a:gd name="T6" fmla="*/ 16 w 28"/>
                <a:gd name="T7" fmla="*/ 24 h 24"/>
                <a:gd name="T8" fmla="*/ 16 w 28"/>
                <a:gd name="T9" fmla="*/ 24 h 24"/>
                <a:gd name="T10" fmla="*/ 22 w 28"/>
                <a:gd name="T11" fmla="*/ 20 h 24"/>
                <a:gd name="T12" fmla="*/ 26 w 28"/>
                <a:gd name="T13" fmla="*/ 16 h 24"/>
                <a:gd name="T14" fmla="*/ 26 w 28"/>
                <a:gd name="T15" fmla="*/ 16 h 24"/>
                <a:gd name="T16" fmla="*/ 26 w 28"/>
                <a:gd name="T17" fmla="*/ 16 h 24"/>
                <a:gd name="T18" fmla="*/ 28 w 28"/>
                <a:gd name="T19" fmla="*/ 12 h 24"/>
                <a:gd name="T20" fmla="*/ 28 w 28"/>
                <a:gd name="T21" fmla="*/ 12 h 24"/>
                <a:gd name="T22" fmla="*/ 24 w 28"/>
                <a:gd name="T23" fmla="*/ 6 h 24"/>
                <a:gd name="T24" fmla="*/ 20 w 28"/>
                <a:gd name="T25" fmla="*/ 2 h 24"/>
                <a:gd name="T26" fmla="*/ 20 w 28"/>
                <a:gd name="T27" fmla="*/ 2 h 24"/>
                <a:gd name="T28" fmla="*/ 16 w 28"/>
                <a:gd name="T29" fmla="*/ 0 h 24"/>
                <a:gd name="T30" fmla="*/ 10 w 28"/>
                <a:gd name="T31" fmla="*/ 0 h 24"/>
                <a:gd name="T32" fmla="*/ 10 w 28"/>
                <a:gd name="T33" fmla="*/ 0 h 24"/>
                <a:gd name="T34" fmla="*/ 4 w 28"/>
                <a:gd name="T35" fmla="*/ 2 h 24"/>
                <a:gd name="T36" fmla="*/ 2 w 28"/>
                <a:gd name="T37" fmla="*/ 6 h 24"/>
                <a:gd name="T38" fmla="*/ 2 w 28"/>
                <a:gd name="T39" fmla="*/ 6 h 24"/>
                <a:gd name="T40" fmla="*/ 0 w 28"/>
                <a:gd name="T41" fmla="*/ 12 h 24"/>
                <a:gd name="T42" fmla="*/ 0 w 28"/>
                <a:gd name="T43" fmla="*/ 12 h 24"/>
                <a:gd name="T44" fmla="*/ 0 w 28"/>
                <a:gd name="T45" fmla="*/ 14 h 24"/>
                <a:gd name="T46" fmla="*/ 0 w 28"/>
                <a:gd name="T47" fmla="*/ 14 h 24"/>
                <a:gd name="T48" fmla="*/ 2 w 28"/>
                <a:gd name="T49" fmla="*/ 18 h 24"/>
                <a:gd name="T50" fmla="*/ 6 w 28"/>
                <a:gd name="T51" fmla="*/ 22 h 24"/>
                <a:gd name="T52" fmla="*/ 6 w 28"/>
                <a:gd name="T53" fmla="*/ 22 h 2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8"/>
                <a:gd name="T82" fmla="*/ 0 h 24"/>
                <a:gd name="T83" fmla="*/ 28 w 28"/>
                <a:gd name="T84" fmla="*/ 24 h 2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8" h="24">
                  <a:moveTo>
                    <a:pt x="6" y="22"/>
                  </a:moveTo>
                  <a:lnTo>
                    <a:pt x="6" y="22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2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6" y="2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5" name="Freeform 160"/>
            <p:cNvSpPr>
              <a:spLocks/>
            </p:cNvSpPr>
            <p:nvPr/>
          </p:nvSpPr>
          <p:spPr bwMode="auto">
            <a:xfrm>
              <a:off x="584" y="3690"/>
              <a:ext cx="26" cy="24"/>
            </a:xfrm>
            <a:custGeom>
              <a:avLst/>
              <a:gdLst>
                <a:gd name="T0" fmla="*/ 20 w 26"/>
                <a:gd name="T1" fmla="*/ 2 h 24"/>
                <a:gd name="T2" fmla="*/ 20 w 26"/>
                <a:gd name="T3" fmla="*/ 2 h 24"/>
                <a:gd name="T4" fmla="*/ 14 w 26"/>
                <a:gd name="T5" fmla="*/ 0 h 24"/>
                <a:gd name="T6" fmla="*/ 10 w 26"/>
                <a:gd name="T7" fmla="*/ 0 h 24"/>
                <a:gd name="T8" fmla="*/ 4 w 26"/>
                <a:gd name="T9" fmla="*/ 4 h 24"/>
                <a:gd name="T10" fmla="*/ 2 w 26"/>
                <a:gd name="T11" fmla="*/ 8 h 24"/>
                <a:gd name="T12" fmla="*/ 2 w 26"/>
                <a:gd name="T13" fmla="*/ 8 h 24"/>
                <a:gd name="T14" fmla="*/ 0 w 26"/>
                <a:gd name="T15" fmla="*/ 12 h 24"/>
                <a:gd name="T16" fmla="*/ 0 w 26"/>
                <a:gd name="T17" fmla="*/ 12 h 24"/>
                <a:gd name="T18" fmla="*/ 2 w 26"/>
                <a:gd name="T19" fmla="*/ 18 h 24"/>
                <a:gd name="T20" fmla="*/ 6 w 26"/>
                <a:gd name="T21" fmla="*/ 22 h 24"/>
                <a:gd name="T22" fmla="*/ 6 w 26"/>
                <a:gd name="T23" fmla="*/ 22 h 24"/>
                <a:gd name="T24" fmla="*/ 12 w 26"/>
                <a:gd name="T25" fmla="*/ 24 h 24"/>
                <a:gd name="T26" fmla="*/ 16 w 26"/>
                <a:gd name="T27" fmla="*/ 24 h 24"/>
                <a:gd name="T28" fmla="*/ 16 w 26"/>
                <a:gd name="T29" fmla="*/ 24 h 24"/>
                <a:gd name="T30" fmla="*/ 22 w 26"/>
                <a:gd name="T31" fmla="*/ 22 h 24"/>
                <a:gd name="T32" fmla="*/ 26 w 26"/>
                <a:gd name="T33" fmla="*/ 18 h 24"/>
                <a:gd name="T34" fmla="*/ 26 w 26"/>
                <a:gd name="T35" fmla="*/ 18 h 24"/>
                <a:gd name="T36" fmla="*/ 26 w 26"/>
                <a:gd name="T37" fmla="*/ 12 h 24"/>
                <a:gd name="T38" fmla="*/ 26 w 26"/>
                <a:gd name="T39" fmla="*/ 12 h 24"/>
                <a:gd name="T40" fmla="*/ 24 w 26"/>
                <a:gd name="T41" fmla="*/ 6 h 24"/>
                <a:gd name="T42" fmla="*/ 20 w 26"/>
                <a:gd name="T43" fmla="*/ 2 h 24"/>
                <a:gd name="T44" fmla="*/ 20 w 26"/>
                <a:gd name="T45" fmla="*/ 2 h 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"/>
                <a:gd name="T70" fmla="*/ 0 h 24"/>
                <a:gd name="T71" fmla="*/ 26 w 26"/>
                <a:gd name="T72" fmla="*/ 24 h 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" h="24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2" y="22"/>
                  </a:lnTo>
                  <a:lnTo>
                    <a:pt x="26" y="18"/>
                  </a:lnTo>
                  <a:lnTo>
                    <a:pt x="26" y="12"/>
                  </a:lnTo>
                  <a:lnTo>
                    <a:pt x="24" y="6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6" name="Freeform 161"/>
            <p:cNvSpPr>
              <a:spLocks/>
            </p:cNvSpPr>
            <p:nvPr/>
          </p:nvSpPr>
          <p:spPr bwMode="auto">
            <a:xfrm>
              <a:off x="1050" y="3224"/>
              <a:ext cx="28" cy="22"/>
            </a:xfrm>
            <a:custGeom>
              <a:avLst/>
              <a:gdLst>
                <a:gd name="T0" fmla="*/ 10 w 28"/>
                <a:gd name="T1" fmla="*/ 22 h 22"/>
                <a:gd name="T2" fmla="*/ 10 w 28"/>
                <a:gd name="T3" fmla="*/ 22 h 22"/>
                <a:gd name="T4" fmla="*/ 16 w 28"/>
                <a:gd name="T5" fmla="*/ 22 h 22"/>
                <a:gd name="T6" fmla="*/ 22 w 28"/>
                <a:gd name="T7" fmla="*/ 22 h 22"/>
                <a:gd name="T8" fmla="*/ 22 w 28"/>
                <a:gd name="T9" fmla="*/ 22 h 22"/>
                <a:gd name="T10" fmla="*/ 26 w 28"/>
                <a:gd name="T11" fmla="*/ 18 h 22"/>
                <a:gd name="T12" fmla="*/ 28 w 28"/>
                <a:gd name="T13" fmla="*/ 12 h 22"/>
                <a:gd name="T14" fmla="*/ 28 w 28"/>
                <a:gd name="T15" fmla="*/ 12 h 22"/>
                <a:gd name="T16" fmla="*/ 28 w 28"/>
                <a:gd name="T17" fmla="*/ 10 h 22"/>
                <a:gd name="T18" fmla="*/ 28 w 28"/>
                <a:gd name="T19" fmla="*/ 10 h 22"/>
                <a:gd name="T20" fmla="*/ 26 w 28"/>
                <a:gd name="T21" fmla="*/ 6 h 22"/>
                <a:gd name="T22" fmla="*/ 26 w 28"/>
                <a:gd name="T23" fmla="*/ 6 h 22"/>
                <a:gd name="T24" fmla="*/ 22 w 28"/>
                <a:gd name="T25" fmla="*/ 2 h 22"/>
                <a:gd name="T26" fmla="*/ 18 w 28"/>
                <a:gd name="T27" fmla="*/ 0 h 22"/>
                <a:gd name="T28" fmla="*/ 18 w 28"/>
                <a:gd name="T29" fmla="*/ 0 h 22"/>
                <a:gd name="T30" fmla="*/ 12 w 28"/>
                <a:gd name="T31" fmla="*/ 0 h 22"/>
                <a:gd name="T32" fmla="*/ 8 w 28"/>
                <a:gd name="T33" fmla="*/ 0 h 22"/>
                <a:gd name="T34" fmla="*/ 8 w 28"/>
                <a:gd name="T35" fmla="*/ 0 h 22"/>
                <a:gd name="T36" fmla="*/ 4 w 28"/>
                <a:gd name="T37" fmla="*/ 4 h 22"/>
                <a:gd name="T38" fmla="*/ 0 w 28"/>
                <a:gd name="T39" fmla="*/ 10 h 22"/>
                <a:gd name="T40" fmla="*/ 0 w 28"/>
                <a:gd name="T41" fmla="*/ 10 h 22"/>
                <a:gd name="T42" fmla="*/ 0 w 28"/>
                <a:gd name="T43" fmla="*/ 12 h 22"/>
                <a:gd name="T44" fmla="*/ 0 w 28"/>
                <a:gd name="T45" fmla="*/ 12 h 22"/>
                <a:gd name="T46" fmla="*/ 2 w 28"/>
                <a:gd name="T47" fmla="*/ 16 h 22"/>
                <a:gd name="T48" fmla="*/ 2 w 28"/>
                <a:gd name="T49" fmla="*/ 16 h 22"/>
                <a:gd name="T50" fmla="*/ 6 w 28"/>
                <a:gd name="T51" fmla="*/ 20 h 22"/>
                <a:gd name="T52" fmla="*/ 10 w 28"/>
                <a:gd name="T53" fmla="*/ 22 h 22"/>
                <a:gd name="T54" fmla="*/ 10 w 28"/>
                <a:gd name="T55" fmla="*/ 22 h 2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8"/>
                <a:gd name="T85" fmla="*/ 0 h 22"/>
                <a:gd name="T86" fmla="*/ 28 w 28"/>
                <a:gd name="T87" fmla="*/ 22 h 2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8" h="22">
                  <a:moveTo>
                    <a:pt x="10" y="22"/>
                  </a:moveTo>
                  <a:lnTo>
                    <a:pt x="10" y="22"/>
                  </a:lnTo>
                  <a:lnTo>
                    <a:pt x="16" y="22"/>
                  </a:lnTo>
                  <a:lnTo>
                    <a:pt x="22" y="22"/>
                  </a:lnTo>
                  <a:lnTo>
                    <a:pt x="26" y="18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2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7" name="Freeform 162"/>
            <p:cNvSpPr>
              <a:spLocks/>
            </p:cNvSpPr>
            <p:nvPr/>
          </p:nvSpPr>
          <p:spPr bwMode="auto">
            <a:xfrm>
              <a:off x="458" y="3566"/>
              <a:ext cx="28" cy="22"/>
            </a:xfrm>
            <a:custGeom>
              <a:avLst/>
              <a:gdLst>
                <a:gd name="T0" fmla="*/ 8 w 28"/>
                <a:gd name="T1" fmla="*/ 0 h 22"/>
                <a:gd name="T2" fmla="*/ 8 w 28"/>
                <a:gd name="T3" fmla="*/ 0 h 22"/>
                <a:gd name="T4" fmla="*/ 2 w 28"/>
                <a:gd name="T5" fmla="*/ 6 h 22"/>
                <a:gd name="T6" fmla="*/ 0 w 28"/>
                <a:gd name="T7" fmla="*/ 12 h 22"/>
                <a:gd name="T8" fmla="*/ 0 w 28"/>
                <a:gd name="T9" fmla="*/ 12 h 22"/>
                <a:gd name="T10" fmla="*/ 2 w 28"/>
                <a:gd name="T11" fmla="*/ 16 h 22"/>
                <a:gd name="T12" fmla="*/ 2 w 28"/>
                <a:gd name="T13" fmla="*/ 16 h 22"/>
                <a:gd name="T14" fmla="*/ 6 w 28"/>
                <a:gd name="T15" fmla="*/ 20 h 22"/>
                <a:gd name="T16" fmla="*/ 10 w 28"/>
                <a:gd name="T17" fmla="*/ 22 h 22"/>
                <a:gd name="T18" fmla="*/ 10 w 28"/>
                <a:gd name="T19" fmla="*/ 22 h 22"/>
                <a:gd name="T20" fmla="*/ 16 w 28"/>
                <a:gd name="T21" fmla="*/ 22 h 22"/>
                <a:gd name="T22" fmla="*/ 22 w 28"/>
                <a:gd name="T23" fmla="*/ 22 h 22"/>
                <a:gd name="T24" fmla="*/ 22 w 28"/>
                <a:gd name="T25" fmla="*/ 22 h 22"/>
                <a:gd name="T26" fmla="*/ 26 w 28"/>
                <a:gd name="T27" fmla="*/ 16 h 22"/>
                <a:gd name="T28" fmla="*/ 28 w 28"/>
                <a:gd name="T29" fmla="*/ 10 h 22"/>
                <a:gd name="T30" fmla="*/ 28 w 28"/>
                <a:gd name="T31" fmla="*/ 10 h 22"/>
                <a:gd name="T32" fmla="*/ 26 w 28"/>
                <a:gd name="T33" fmla="*/ 6 h 22"/>
                <a:gd name="T34" fmla="*/ 26 w 28"/>
                <a:gd name="T35" fmla="*/ 6 h 22"/>
                <a:gd name="T36" fmla="*/ 22 w 28"/>
                <a:gd name="T37" fmla="*/ 2 h 22"/>
                <a:gd name="T38" fmla="*/ 18 w 28"/>
                <a:gd name="T39" fmla="*/ 0 h 22"/>
                <a:gd name="T40" fmla="*/ 12 w 28"/>
                <a:gd name="T41" fmla="*/ 0 h 22"/>
                <a:gd name="T42" fmla="*/ 8 w 28"/>
                <a:gd name="T43" fmla="*/ 0 h 22"/>
                <a:gd name="T44" fmla="*/ 8 w 28"/>
                <a:gd name="T45" fmla="*/ 0 h 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"/>
                <a:gd name="T70" fmla="*/ 0 h 22"/>
                <a:gd name="T71" fmla="*/ 28 w 28"/>
                <a:gd name="T72" fmla="*/ 22 h 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" h="22">
                  <a:moveTo>
                    <a:pt x="8" y="0"/>
                  </a:moveTo>
                  <a:lnTo>
                    <a:pt x="8" y="0"/>
                  </a:lnTo>
                  <a:lnTo>
                    <a:pt x="2" y="6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6" y="22"/>
                  </a:lnTo>
                  <a:lnTo>
                    <a:pt x="22" y="22"/>
                  </a:lnTo>
                  <a:lnTo>
                    <a:pt x="26" y="16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2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8" name="Freeform 163"/>
            <p:cNvSpPr>
              <a:spLocks/>
            </p:cNvSpPr>
            <p:nvPr/>
          </p:nvSpPr>
          <p:spPr bwMode="auto">
            <a:xfrm>
              <a:off x="1096" y="3394"/>
              <a:ext cx="28" cy="24"/>
            </a:xfrm>
            <a:custGeom>
              <a:avLst/>
              <a:gdLst>
                <a:gd name="T0" fmla="*/ 14 w 28"/>
                <a:gd name="T1" fmla="*/ 24 h 24"/>
                <a:gd name="T2" fmla="*/ 14 w 28"/>
                <a:gd name="T3" fmla="*/ 24 h 24"/>
                <a:gd name="T4" fmla="*/ 20 w 28"/>
                <a:gd name="T5" fmla="*/ 22 h 24"/>
                <a:gd name="T6" fmla="*/ 24 w 28"/>
                <a:gd name="T7" fmla="*/ 20 h 24"/>
                <a:gd name="T8" fmla="*/ 24 w 28"/>
                <a:gd name="T9" fmla="*/ 20 h 24"/>
                <a:gd name="T10" fmla="*/ 26 w 28"/>
                <a:gd name="T11" fmla="*/ 16 h 24"/>
                <a:gd name="T12" fmla="*/ 28 w 28"/>
                <a:gd name="T13" fmla="*/ 12 h 24"/>
                <a:gd name="T14" fmla="*/ 28 w 28"/>
                <a:gd name="T15" fmla="*/ 12 h 24"/>
                <a:gd name="T16" fmla="*/ 26 w 28"/>
                <a:gd name="T17" fmla="*/ 8 h 24"/>
                <a:gd name="T18" fmla="*/ 24 w 28"/>
                <a:gd name="T19" fmla="*/ 4 h 24"/>
                <a:gd name="T20" fmla="*/ 24 w 28"/>
                <a:gd name="T21" fmla="*/ 4 h 24"/>
                <a:gd name="T22" fmla="*/ 20 w 28"/>
                <a:gd name="T23" fmla="*/ 2 h 24"/>
                <a:gd name="T24" fmla="*/ 14 w 28"/>
                <a:gd name="T25" fmla="*/ 0 h 24"/>
                <a:gd name="T26" fmla="*/ 14 w 28"/>
                <a:gd name="T27" fmla="*/ 0 h 24"/>
                <a:gd name="T28" fmla="*/ 8 w 28"/>
                <a:gd name="T29" fmla="*/ 2 h 24"/>
                <a:gd name="T30" fmla="*/ 4 w 28"/>
                <a:gd name="T31" fmla="*/ 4 h 24"/>
                <a:gd name="T32" fmla="*/ 4 w 28"/>
                <a:gd name="T33" fmla="*/ 4 h 24"/>
                <a:gd name="T34" fmla="*/ 2 w 28"/>
                <a:gd name="T35" fmla="*/ 8 h 24"/>
                <a:gd name="T36" fmla="*/ 0 w 28"/>
                <a:gd name="T37" fmla="*/ 12 h 24"/>
                <a:gd name="T38" fmla="*/ 0 w 28"/>
                <a:gd name="T39" fmla="*/ 12 h 24"/>
                <a:gd name="T40" fmla="*/ 2 w 28"/>
                <a:gd name="T41" fmla="*/ 16 h 24"/>
                <a:gd name="T42" fmla="*/ 6 w 28"/>
                <a:gd name="T43" fmla="*/ 20 h 24"/>
                <a:gd name="T44" fmla="*/ 10 w 28"/>
                <a:gd name="T45" fmla="*/ 24 h 24"/>
                <a:gd name="T46" fmla="*/ 14 w 28"/>
                <a:gd name="T47" fmla="*/ 24 h 24"/>
                <a:gd name="T48" fmla="*/ 14 w 28"/>
                <a:gd name="T49" fmla="*/ 24 h 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"/>
                <a:gd name="T76" fmla="*/ 0 h 24"/>
                <a:gd name="T77" fmla="*/ 28 w 28"/>
                <a:gd name="T78" fmla="*/ 24 h 2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" h="24">
                  <a:moveTo>
                    <a:pt x="14" y="24"/>
                  </a:moveTo>
                  <a:lnTo>
                    <a:pt x="14" y="24"/>
                  </a:lnTo>
                  <a:lnTo>
                    <a:pt x="20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9" name="Freeform 164"/>
            <p:cNvSpPr>
              <a:spLocks/>
            </p:cNvSpPr>
            <p:nvPr/>
          </p:nvSpPr>
          <p:spPr bwMode="auto">
            <a:xfrm>
              <a:off x="412" y="3394"/>
              <a:ext cx="28" cy="24"/>
            </a:xfrm>
            <a:custGeom>
              <a:avLst/>
              <a:gdLst>
                <a:gd name="T0" fmla="*/ 14 w 28"/>
                <a:gd name="T1" fmla="*/ 0 h 24"/>
                <a:gd name="T2" fmla="*/ 14 w 28"/>
                <a:gd name="T3" fmla="*/ 0 h 24"/>
                <a:gd name="T4" fmla="*/ 10 w 28"/>
                <a:gd name="T5" fmla="*/ 0 h 24"/>
                <a:gd name="T6" fmla="*/ 6 w 28"/>
                <a:gd name="T7" fmla="*/ 4 h 24"/>
                <a:gd name="T8" fmla="*/ 2 w 28"/>
                <a:gd name="T9" fmla="*/ 8 h 24"/>
                <a:gd name="T10" fmla="*/ 0 w 28"/>
                <a:gd name="T11" fmla="*/ 12 h 24"/>
                <a:gd name="T12" fmla="*/ 0 w 28"/>
                <a:gd name="T13" fmla="*/ 12 h 24"/>
                <a:gd name="T14" fmla="*/ 2 w 28"/>
                <a:gd name="T15" fmla="*/ 16 h 24"/>
                <a:gd name="T16" fmla="*/ 4 w 28"/>
                <a:gd name="T17" fmla="*/ 20 h 24"/>
                <a:gd name="T18" fmla="*/ 4 w 28"/>
                <a:gd name="T19" fmla="*/ 20 h 24"/>
                <a:gd name="T20" fmla="*/ 8 w 28"/>
                <a:gd name="T21" fmla="*/ 22 h 24"/>
                <a:gd name="T22" fmla="*/ 14 w 28"/>
                <a:gd name="T23" fmla="*/ 24 h 24"/>
                <a:gd name="T24" fmla="*/ 14 w 28"/>
                <a:gd name="T25" fmla="*/ 24 h 24"/>
                <a:gd name="T26" fmla="*/ 20 w 28"/>
                <a:gd name="T27" fmla="*/ 24 h 24"/>
                <a:gd name="T28" fmla="*/ 24 w 28"/>
                <a:gd name="T29" fmla="*/ 20 h 24"/>
                <a:gd name="T30" fmla="*/ 26 w 28"/>
                <a:gd name="T31" fmla="*/ 16 h 24"/>
                <a:gd name="T32" fmla="*/ 28 w 28"/>
                <a:gd name="T33" fmla="*/ 12 h 24"/>
                <a:gd name="T34" fmla="*/ 28 w 28"/>
                <a:gd name="T35" fmla="*/ 12 h 24"/>
                <a:gd name="T36" fmla="*/ 26 w 28"/>
                <a:gd name="T37" fmla="*/ 8 h 24"/>
                <a:gd name="T38" fmla="*/ 24 w 28"/>
                <a:gd name="T39" fmla="*/ 4 h 24"/>
                <a:gd name="T40" fmla="*/ 20 w 28"/>
                <a:gd name="T41" fmla="*/ 0 h 24"/>
                <a:gd name="T42" fmla="*/ 14 w 28"/>
                <a:gd name="T43" fmla="*/ 0 h 24"/>
                <a:gd name="T44" fmla="*/ 14 w 28"/>
                <a:gd name="T45" fmla="*/ 0 h 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"/>
                <a:gd name="T70" fmla="*/ 0 h 24"/>
                <a:gd name="T71" fmla="*/ 28 w 28"/>
                <a:gd name="T72" fmla="*/ 24 h 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" h="24">
                  <a:moveTo>
                    <a:pt x="14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14" y="24"/>
                  </a:lnTo>
                  <a:lnTo>
                    <a:pt x="20" y="24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0" name="Freeform 165"/>
            <p:cNvSpPr>
              <a:spLocks/>
            </p:cNvSpPr>
            <p:nvPr/>
          </p:nvSpPr>
          <p:spPr bwMode="auto">
            <a:xfrm>
              <a:off x="1050" y="3566"/>
              <a:ext cx="28" cy="22"/>
            </a:xfrm>
            <a:custGeom>
              <a:avLst/>
              <a:gdLst>
                <a:gd name="T0" fmla="*/ 22 w 28"/>
                <a:gd name="T1" fmla="*/ 0 h 22"/>
                <a:gd name="T2" fmla="*/ 22 w 28"/>
                <a:gd name="T3" fmla="*/ 0 h 22"/>
                <a:gd name="T4" fmla="*/ 16 w 28"/>
                <a:gd name="T5" fmla="*/ 0 h 22"/>
                <a:gd name="T6" fmla="*/ 10 w 28"/>
                <a:gd name="T7" fmla="*/ 0 h 22"/>
                <a:gd name="T8" fmla="*/ 10 w 28"/>
                <a:gd name="T9" fmla="*/ 0 h 22"/>
                <a:gd name="T10" fmla="*/ 6 w 28"/>
                <a:gd name="T11" fmla="*/ 2 h 22"/>
                <a:gd name="T12" fmla="*/ 2 w 28"/>
                <a:gd name="T13" fmla="*/ 6 h 22"/>
                <a:gd name="T14" fmla="*/ 2 w 28"/>
                <a:gd name="T15" fmla="*/ 6 h 22"/>
                <a:gd name="T16" fmla="*/ 0 w 28"/>
                <a:gd name="T17" fmla="*/ 10 h 22"/>
                <a:gd name="T18" fmla="*/ 0 w 28"/>
                <a:gd name="T19" fmla="*/ 10 h 22"/>
                <a:gd name="T20" fmla="*/ 2 w 28"/>
                <a:gd name="T21" fmla="*/ 16 h 22"/>
                <a:gd name="T22" fmla="*/ 8 w 28"/>
                <a:gd name="T23" fmla="*/ 22 h 22"/>
                <a:gd name="T24" fmla="*/ 8 w 28"/>
                <a:gd name="T25" fmla="*/ 22 h 22"/>
                <a:gd name="T26" fmla="*/ 12 w 28"/>
                <a:gd name="T27" fmla="*/ 22 h 22"/>
                <a:gd name="T28" fmla="*/ 18 w 28"/>
                <a:gd name="T29" fmla="*/ 22 h 22"/>
                <a:gd name="T30" fmla="*/ 22 w 28"/>
                <a:gd name="T31" fmla="*/ 20 h 22"/>
                <a:gd name="T32" fmla="*/ 26 w 28"/>
                <a:gd name="T33" fmla="*/ 16 h 22"/>
                <a:gd name="T34" fmla="*/ 26 w 28"/>
                <a:gd name="T35" fmla="*/ 16 h 22"/>
                <a:gd name="T36" fmla="*/ 28 w 28"/>
                <a:gd name="T37" fmla="*/ 12 h 22"/>
                <a:gd name="T38" fmla="*/ 28 w 28"/>
                <a:gd name="T39" fmla="*/ 12 h 22"/>
                <a:gd name="T40" fmla="*/ 28 w 28"/>
                <a:gd name="T41" fmla="*/ 10 h 22"/>
                <a:gd name="T42" fmla="*/ 28 w 28"/>
                <a:gd name="T43" fmla="*/ 10 h 22"/>
                <a:gd name="T44" fmla="*/ 26 w 28"/>
                <a:gd name="T45" fmla="*/ 4 h 22"/>
                <a:gd name="T46" fmla="*/ 22 w 28"/>
                <a:gd name="T47" fmla="*/ 0 h 22"/>
                <a:gd name="T48" fmla="*/ 22 w 28"/>
                <a:gd name="T49" fmla="*/ 0 h 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"/>
                <a:gd name="T76" fmla="*/ 0 h 22"/>
                <a:gd name="T77" fmla="*/ 28 w 28"/>
                <a:gd name="T78" fmla="*/ 22 h 2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" h="22">
                  <a:moveTo>
                    <a:pt x="22" y="0"/>
                  </a:moveTo>
                  <a:lnTo>
                    <a:pt x="22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8" y="22"/>
                  </a:lnTo>
                  <a:lnTo>
                    <a:pt x="22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6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1" name="Freeform 166"/>
            <p:cNvSpPr>
              <a:spLocks/>
            </p:cNvSpPr>
            <p:nvPr/>
          </p:nvSpPr>
          <p:spPr bwMode="auto">
            <a:xfrm>
              <a:off x="458" y="3224"/>
              <a:ext cx="28" cy="22"/>
            </a:xfrm>
            <a:custGeom>
              <a:avLst/>
              <a:gdLst>
                <a:gd name="T0" fmla="*/ 8 w 28"/>
                <a:gd name="T1" fmla="*/ 22 h 22"/>
                <a:gd name="T2" fmla="*/ 8 w 28"/>
                <a:gd name="T3" fmla="*/ 22 h 22"/>
                <a:gd name="T4" fmla="*/ 12 w 28"/>
                <a:gd name="T5" fmla="*/ 22 h 22"/>
                <a:gd name="T6" fmla="*/ 18 w 28"/>
                <a:gd name="T7" fmla="*/ 22 h 22"/>
                <a:gd name="T8" fmla="*/ 22 w 28"/>
                <a:gd name="T9" fmla="*/ 20 h 22"/>
                <a:gd name="T10" fmla="*/ 26 w 28"/>
                <a:gd name="T11" fmla="*/ 16 h 22"/>
                <a:gd name="T12" fmla="*/ 26 w 28"/>
                <a:gd name="T13" fmla="*/ 16 h 22"/>
                <a:gd name="T14" fmla="*/ 28 w 28"/>
                <a:gd name="T15" fmla="*/ 12 h 22"/>
                <a:gd name="T16" fmla="*/ 28 w 28"/>
                <a:gd name="T17" fmla="*/ 12 h 22"/>
                <a:gd name="T18" fmla="*/ 26 w 28"/>
                <a:gd name="T19" fmla="*/ 6 h 22"/>
                <a:gd name="T20" fmla="*/ 22 w 28"/>
                <a:gd name="T21" fmla="*/ 0 h 22"/>
                <a:gd name="T22" fmla="*/ 22 w 28"/>
                <a:gd name="T23" fmla="*/ 0 h 22"/>
                <a:gd name="T24" fmla="*/ 16 w 28"/>
                <a:gd name="T25" fmla="*/ 0 h 22"/>
                <a:gd name="T26" fmla="*/ 10 w 28"/>
                <a:gd name="T27" fmla="*/ 0 h 22"/>
                <a:gd name="T28" fmla="*/ 6 w 28"/>
                <a:gd name="T29" fmla="*/ 2 h 22"/>
                <a:gd name="T30" fmla="*/ 2 w 28"/>
                <a:gd name="T31" fmla="*/ 6 h 22"/>
                <a:gd name="T32" fmla="*/ 2 w 28"/>
                <a:gd name="T33" fmla="*/ 6 h 22"/>
                <a:gd name="T34" fmla="*/ 0 w 28"/>
                <a:gd name="T35" fmla="*/ 10 h 22"/>
                <a:gd name="T36" fmla="*/ 0 w 28"/>
                <a:gd name="T37" fmla="*/ 10 h 22"/>
                <a:gd name="T38" fmla="*/ 0 w 28"/>
                <a:gd name="T39" fmla="*/ 12 h 22"/>
                <a:gd name="T40" fmla="*/ 0 w 28"/>
                <a:gd name="T41" fmla="*/ 12 h 22"/>
                <a:gd name="T42" fmla="*/ 2 w 28"/>
                <a:gd name="T43" fmla="*/ 18 h 22"/>
                <a:gd name="T44" fmla="*/ 8 w 28"/>
                <a:gd name="T45" fmla="*/ 22 h 22"/>
                <a:gd name="T46" fmla="*/ 8 w 28"/>
                <a:gd name="T47" fmla="*/ 22 h 2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8"/>
                <a:gd name="T73" fmla="*/ 0 h 22"/>
                <a:gd name="T74" fmla="*/ 28 w 28"/>
                <a:gd name="T75" fmla="*/ 22 h 2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8" h="22">
                  <a:moveTo>
                    <a:pt x="8" y="22"/>
                  </a:moveTo>
                  <a:lnTo>
                    <a:pt x="8" y="22"/>
                  </a:lnTo>
                  <a:lnTo>
                    <a:pt x="12" y="22"/>
                  </a:lnTo>
                  <a:lnTo>
                    <a:pt x="18" y="22"/>
                  </a:lnTo>
                  <a:lnTo>
                    <a:pt x="22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2" name="Freeform 167"/>
            <p:cNvSpPr>
              <a:spLocks/>
            </p:cNvSpPr>
            <p:nvPr/>
          </p:nvSpPr>
          <p:spPr bwMode="auto">
            <a:xfrm>
              <a:off x="926" y="3690"/>
              <a:ext cx="28" cy="24"/>
            </a:xfrm>
            <a:custGeom>
              <a:avLst/>
              <a:gdLst>
                <a:gd name="T0" fmla="*/ 16 w 28"/>
                <a:gd name="T1" fmla="*/ 0 h 24"/>
                <a:gd name="T2" fmla="*/ 16 w 28"/>
                <a:gd name="T3" fmla="*/ 0 h 24"/>
                <a:gd name="T4" fmla="*/ 12 w 28"/>
                <a:gd name="T5" fmla="*/ 0 h 24"/>
                <a:gd name="T6" fmla="*/ 6 w 28"/>
                <a:gd name="T7" fmla="*/ 2 h 24"/>
                <a:gd name="T8" fmla="*/ 6 w 28"/>
                <a:gd name="T9" fmla="*/ 2 h 24"/>
                <a:gd name="T10" fmla="*/ 2 w 28"/>
                <a:gd name="T11" fmla="*/ 6 h 24"/>
                <a:gd name="T12" fmla="*/ 0 w 28"/>
                <a:gd name="T13" fmla="*/ 12 h 24"/>
                <a:gd name="T14" fmla="*/ 0 w 28"/>
                <a:gd name="T15" fmla="*/ 12 h 24"/>
                <a:gd name="T16" fmla="*/ 2 w 28"/>
                <a:gd name="T17" fmla="*/ 18 h 24"/>
                <a:gd name="T18" fmla="*/ 2 w 28"/>
                <a:gd name="T19" fmla="*/ 18 h 24"/>
                <a:gd name="T20" fmla="*/ 2 w 28"/>
                <a:gd name="T21" fmla="*/ 18 h 24"/>
                <a:gd name="T22" fmla="*/ 4 w 28"/>
                <a:gd name="T23" fmla="*/ 22 h 24"/>
                <a:gd name="T24" fmla="*/ 10 w 28"/>
                <a:gd name="T25" fmla="*/ 24 h 24"/>
                <a:gd name="T26" fmla="*/ 14 w 28"/>
                <a:gd name="T27" fmla="*/ 24 h 24"/>
                <a:gd name="T28" fmla="*/ 20 w 28"/>
                <a:gd name="T29" fmla="*/ 22 h 24"/>
                <a:gd name="T30" fmla="*/ 20 w 28"/>
                <a:gd name="T31" fmla="*/ 22 h 24"/>
                <a:gd name="T32" fmla="*/ 24 w 28"/>
                <a:gd name="T33" fmla="*/ 18 h 24"/>
                <a:gd name="T34" fmla="*/ 26 w 28"/>
                <a:gd name="T35" fmla="*/ 14 h 24"/>
                <a:gd name="T36" fmla="*/ 26 w 28"/>
                <a:gd name="T37" fmla="*/ 14 h 24"/>
                <a:gd name="T38" fmla="*/ 28 w 28"/>
                <a:gd name="T39" fmla="*/ 12 h 24"/>
                <a:gd name="T40" fmla="*/ 28 w 28"/>
                <a:gd name="T41" fmla="*/ 12 h 24"/>
                <a:gd name="T42" fmla="*/ 26 w 28"/>
                <a:gd name="T43" fmla="*/ 8 h 24"/>
                <a:gd name="T44" fmla="*/ 26 w 28"/>
                <a:gd name="T45" fmla="*/ 8 h 24"/>
                <a:gd name="T46" fmla="*/ 22 w 28"/>
                <a:gd name="T47" fmla="*/ 4 h 24"/>
                <a:gd name="T48" fmla="*/ 16 w 28"/>
                <a:gd name="T49" fmla="*/ 0 h 24"/>
                <a:gd name="T50" fmla="*/ 16 w 28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"/>
                <a:gd name="T79" fmla="*/ 0 h 24"/>
                <a:gd name="T80" fmla="*/ 28 w 28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" h="24">
                  <a:moveTo>
                    <a:pt x="16" y="0"/>
                  </a:moveTo>
                  <a:lnTo>
                    <a:pt x="16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20" y="22"/>
                  </a:lnTo>
                  <a:lnTo>
                    <a:pt x="24" y="18"/>
                  </a:lnTo>
                  <a:lnTo>
                    <a:pt x="26" y="14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3" name="Freeform 168"/>
            <p:cNvSpPr>
              <a:spLocks/>
            </p:cNvSpPr>
            <p:nvPr/>
          </p:nvSpPr>
          <p:spPr bwMode="auto">
            <a:xfrm>
              <a:off x="584" y="3098"/>
              <a:ext cx="28" cy="24"/>
            </a:xfrm>
            <a:custGeom>
              <a:avLst/>
              <a:gdLst>
                <a:gd name="T0" fmla="*/ 20 w 28"/>
                <a:gd name="T1" fmla="*/ 22 h 24"/>
                <a:gd name="T2" fmla="*/ 20 w 28"/>
                <a:gd name="T3" fmla="*/ 22 h 24"/>
                <a:gd name="T4" fmla="*/ 24 w 28"/>
                <a:gd name="T5" fmla="*/ 18 h 24"/>
                <a:gd name="T6" fmla="*/ 28 w 28"/>
                <a:gd name="T7" fmla="*/ 12 h 24"/>
                <a:gd name="T8" fmla="*/ 28 w 28"/>
                <a:gd name="T9" fmla="*/ 12 h 24"/>
                <a:gd name="T10" fmla="*/ 26 w 28"/>
                <a:gd name="T11" fmla="*/ 6 h 24"/>
                <a:gd name="T12" fmla="*/ 26 w 28"/>
                <a:gd name="T13" fmla="*/ 6 h 24"/>
                <a:gd name="T14" fmla="*/ 22 w 28"/>
                <a:gd name="T15" fmla="*/ 2 h 24"/>
                <a:gd name="T16" fmla="*/ 16 w 28"/>
                <a:gd name="T17" fmla="*/ 0 h 24"/>
                <a:gd name="T18" fmla="*/ 12 w 28"/>
                <a:gd name="T19" fmla="*/ 0 h 24"/>
                <a:gd name="T20" fmla="*/ 6 w 28"/>
                <a:gd name="T21" fmla="*/ 2 h 24"/>
                <a:gd name="T22" fmla="*/ 6 w 28"/>
                <a:gd name="T23" fmla="*/ 2 h 24"/>
                <a:gd name="T24" fmla="*/ 2 w 28"/>
                <a:gd name="T25" fmla="*/ 6 h 24"/>
                <a:gd name="T26" fmla="*/ 0 w 28"/>
                <a:gd name="T27" fmla="*/ 10 h 24"/>
                <a:gd name="T28" fmla="*/ 0 w 28"/>
                <a:gd name="T29" fmla="*/ 10 h 24"/>
                <a:gd name="T30" fmla="*/ 0 w 28"/>
                <a:gd name="T31" fmla="*/ 12 h 24"/>
                <a:gd name="T32" fmla="*/ 0 w 28"/>
                <a:gd name="T33" fmla="*/ 12 h 24"/>
                <a:gd name="T34" fmla="*/ 2 w 28"/>
                <a:gd name="T35" fmla="*/ 16 h 24"/>
                <a:gd name="T36" fmla="*/ 2 w 28"/>
                <a:gd name="T37" fmla="*/ 16 h 24"/>
                <a:gd name="T38" fmla="*/ 4 w 28"/>
                <a:gd name="T39" fmla="*/ 20 h 24"/>
                <a:gd name="T40" fmla="*/ 10 w 28"/>
                <a:gd name="T41" fmla="*/ 24 h 24"/>
                <a:gd name="T42" fmla="*/ 14 w 28"/>
                <a:gd name="T43" fmla="*/ 24 h 24"/>
                <a:gd name="T44" fmla="*/ 20 w 28"/>
                <a:gd name="T45" fmla="*/ 22 h 24"/>
                <a:gd name="T46" fmla="*/ 20 w 28"/>
                <a:gd name="T47" fmla="*/ 22 h 2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8"/>
                <a:gd name="T73" fmla="*/ 0 h 24"/>
                <a:gd name="T74" fmla="*/ 28 w 28"/>
                <a:gd name="T75" fmla="*/ 24 h 2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8" h="24">
                  <a:moveTo>
                    <a:pt x="20" y="22"/>
                  </a:moveTo>
                  <a:lnTo>
                    <a:pt x="20" y="22"/>
                  </a:lnTo>
                  <a:lnTo>
                    <a:pt x="24" y="18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20" y="2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4" name="Freeform 169"/>
            <p:cNvSpPr>
              <a:spLocks noEditPoints="1"/>
            </p:cNvSpPr>
            <p:nvPr/>
          </p:nvSpPr>
          <p:spPr bwMode="auto">
            <a:xfrm>
              <a:off x="334" y="2974"/>
              <a:ext cx="868" cy="868"/>
            </a:xfrm>
            <a:custGeom>
              <a:avLst/>
              <a:gdLst>
                <a:gd name="T0" fmla="*/ 10 w 868"/>
                <a:gd name="T1" fmla="*/ 390 h 868"/>
                <a:gd name="T2" fmla="*/ 42 w 868"/>
                <a:gd name="T3" fmla="*/ 268 h 868"/>
                <a:gd name="T4" fmla="*/ 106 w 868"/>
                <a:gd name="T5" fmla="*/ 164 h 868"/>
                <a:gd name="T6" fmla="*/ 196 w 868"/>
                <a:gd name="T7" fmla="*/ 82 h 868"/>
                <a:gd name="T8" fmla="*/ 308 w 868"/>
                <a:gd name="T9" fmla="*/ 28 h 868"/>
                <a:gd name="T10" fmla="*/ 434 w 868"/>
                <a:gd name="T11" fmla="*/ 8 h 868"/>
                <a:gd name="T12" fmla="*/ 520 w 868"/>
                <a:gd name="T13" fmla="*/ 16 h 868"/>
                <a:gd name="T14" fmla="*/ 636 w 868"/>
                <a:gd name="T15" fmla="*/ 60 h 868"/>
                <a:gd name="T16" fmla="*/ 734 w 868"/>
                <a:gd name="T17" fmla="*/ 134 h 868"/>
                <a:gd name="T18" fmla="*/ 808 w 868"/>
                <a:gd name="T19" fmla="*/ 232 h 868"/>
                <a:gd name="T20" fmla="*/ 852 w 868"/>
                <a:gd name="T21" fmla="*/ 348 h 868"/>
                <a:gd name="T22" fmla="*/ 860 w 868"/>
                <a:gd name="T23" fmla="*/ 434 h 868"/>
                <a:gd name="T24" fmla="*/ 840 w 868"/>
                <a:gd name="T25" fmla="*/ 560 h 868"/>
                <a:gd name="T26" fmla="*/ 786 w 868"/>
                <a:gd name="T27" fmla="*/ 672 h 868"/>
                <a:gd name="T28" fmla="*/ 704 w 868"/>
                <a:gd name="T29" fmla="*/ 762 h 868"/>
                <a:gd name="T30" fmla="*/ 600 w 868"/>
                <a:gd name="T31" fmla="*/ 826 h 868"/>
                <a:gd name="T32" fmla="*/ 478 w 868"/>
                <a:gd name="T33" fmla="*/ 858 h 868"/>
                <a:gd name="T34" fmla="*/ 390 w 868"/>
                <a:gd name="T35" fmla="*/ 858 h 868"/>
                <a:gd name="T36" fmla="*/ 268 w 868"/>
                <a:gd name="T37" fmla="*/ 826 h 868"/>
                <a:gd name="T38" fmla="*/ 164 w 868"/>
                <a:gd name="T39" fmla="*/ 762 h 868"/>
                <a:gd name="T40" fmla="*/ 82 w 868"/>
                <a:gd name="T41" fmla="*/ 672 h 868"/>
                <a:gd name="T42" fmla="*/ 28 w 868"/>
                <a:gd name="T43" fmla="*/ 560 h 868"/>
                <a:gd name="T44" fmla="*/ 8 w 868"/>
                <a:gd name="T45" fmla="*/ 434 h 868"/>
                <a:gd name="T46" fmla="*/ 0 w 868"/>
                <a:gd name="T47" fmla="*/ 434 h 868"/>
                <a:gd name="T48" fmla="*/ 20 w 868"/>
                <a:gd name="T49" fmla="*/ 562 h 868"/>
                <a:gd name="T50" fmla="*/ 74 w 868"/>
                <a:gd name="T51" fmla="*/ 676 h 868"/>
                <a:gd name="T52" fmla="*/ 158 w 868"/>
                <a:gd name="T53" fmla="*/ 768 h 868"/>
                <a:gd name="T54" fmla="*/ 266 w 868"/>
                <a:gd name="T55" fmla="*/ 834 h 868"/>
                <a:gd name="T56" fmla="*/ 390 w 868"/>
                <a:gd name="T57" fmla="*/ 866 h 868"/>
                <a:gd name="T58" fmla="*/ 478 w 868"/>
                <a:gd name="T59" fmla="*/ 866 h 868"/>
                <a:gd name="T60" fmla="*/ 602 w 868"/>
                <a:gd name="T61" fmla="*/ 834 h 868"/>
                <a:gd name="T62" fmla="*/ 710 w 868"/>
                <a:gd name="T63" fmla="*/ 768 h 868"/>
                <a:gd name="T64" fmla="*/ 794 w 868"/>
                <a:gd name="T65" fmla="*/ 676 h 868"/>
                <a:gd name="T66" fmla="*/ 848 w 868"/>
                <a:gd name="T67" fmla="*/ 562 h 868"/>
                <a:gd name="T68" fmla="*/ 868 w 868"/>
                <a:gd name="T69" fmla="*/ 434 h 868"/>
                <a:gd name="T70" fmla="*/ 858 w 868"/>
                <a:gd name="T71" fmla="*/ 346 h 868"/>
                <a:gd name="T72" fmla="*/ 816 w 868"/>
                <a:gd name="T73" fmla="*/ 228 h 868"/>
                <a:gd name="T74" fmla="*/ 740 w 868"/>
                <a:gd name="T75" fmla="*/ 128 h 868"/>
                <a:gd name="T76" fmla="*/ 640 w 868"/>
                <a:gd name="T77" fmla="*/ 52 h 868"/>
                <a:gd name="T78" fmla="*/ 522 w 868"/>
                <a:gd name="T79" fmla="*/ 10 h 868"/>
                <a:gd name="T80" fmla="*/ 434 w 868"/>
                <a:gd name="T81" fmla="*/ 0 h 868"/>
                <a:gd name="T82" fmla="*/ 306 w 868"/>
                <a:gd name="T83" fmla="*/ 20 h 868"/>
                <a:gd name="T84" fmla="*/ 192 w 868"/>
                <a:gd name="T85" fmla="*/ 74 h 868"/>
                <a:gd name="T86" fmla="*/ 100 w 868"/>
                <a:gd name="T87" fmla="*/ 158 h 868"/>
                <a:gd name="T88" fmla="*/ 34 w 868"/>
                <a:gd name="T89" fmla="*/ 266 h 868"/>
                <a:gd name="T90" fmla="*/ 2 w 868"/>
                <a:gd name="T91" fmla="*/ 390 h 8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68"/>
                <a:gd name="T139" fmla="*/ 0 h 868"/>
                <a:gd name="T140" fmla="*/ 868 w 868"/>
                <a:gd name="T141" fmla="*/ 868 h 8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68" h="868">
                  <a:moveTo>
                    <a:pt x="8" y="434"/>
                  </a:moveTo>
                  <a:lnTo>
                    <a:pt x="8" y="434"/>
                  </a:lnTo>
                  <a:lnTo>
                    <a:pt x="10" y="390"/>
                  </a:lnTo>
                  <a:lnTo>
                    <a:pt x="16" y="348"/>
                  </a:lnTo>
                  <a:lnTo>
                    <a:pt x="28" y="308"/>
                  </a:lnTo>
                  <a:lnTo>
                    <a:pt x="42" y="268"/>
                  </a:lnTo>
                  <a:lnTo>
                    <a:pt x="60" y="232"/>
                  </a:lnTo>
                  <a:lnTo>
                    <a:pt x="82" y="196"/>
                  </a:lnTo>
                  <a:lnTo>
                    <a:pt x="106" y="164"/>
                  </a:lnTo>
                  <a:lnTo>
                    <a:pt x="134" y="134"/>
                  </a:lnTo>
                  <a:lnTo>
                    <a:pt x="164" y="106"/>
                  </a:lnTo>
                  <a:lnTo>
                    <a:pt x="196" y="82"/>
                  </a:lnTo>
                  <a:lnTo>
                    <a:pt x="232" y="60"/>
                  </a:lnTo>
                  <a:lnTo>
                    <a:pt x="268" y="42"/>
                  </a:lnTo>
                  <a:lnTo>
                    <a:pt x="308" y="28"/>
                  </a:lnTo>
                  <a:lnTo>
                    <a:pt x="348" y="16"/>
                  </a:lnTo>
                  <a:lnTo>
                    <a:pt x="390" y="10"/>
                  </a:lnTo>
                  <a:lnTo>
                    <a:pt x="434" y="8"/>
                  </a:lnTo>
                  <a:lnTo>
                    <a:pt x="478" y="10"/>
                  </a:lnTo>
                  <a:lnTo>
                    <a:pt x="520" y="16"/>
                  </a:lnTo>
                  <a:lnTo>
                    <a:pt x="560" y="28"/>
                  </a:lnTo>
                  <a:lnTo>
                    <a:pt x="600" y="42"/>
                  </a:lnTo>
                  <a:lnTo>
                    <a:pt x="636" y="60"/>
                  </a:lnTo>
                  <a:lnTo>
                    <a:pt x="672" y="82"/>
                  </a:lnTo>
                  <a:lnTo>
                    <a:pt x="704" y="106"/>
                  </a:lnTo>
                  <a:lnTo>
                    <a:pt x="734" y="134"/>
                  </a:lnTo>
                  <a:lnTo>
                    <a:pt x="762" y="164"/>
                  </a:lnTo>
                  <a:lnTo>
                    <a:pt x="786" y="196"/>
                  </a:lnTo>
                  <a:lnTo>
                    <a:pt x="808" y="232"/>
                  </a:lnTo>
                  <a:lnTo>
                    <a:pt x="826" y="268"/>
                  </a:lnTo>
                  <a:lnTo>
                    <a:pt x="840" y="308"/>
                  </a:lnTo>
                  <a:lnTo>
                    <a:pt x="852" y="348"/>
                  </a:lnTo>
                  <a:lnTo>
                    <a:pt x="858" y="390"/>
                  </a:lnTo>
                  <a:lnTo>
                    <a:pt x="860" y="434"/>
                  </a:lnTo>
                  <a:lnTo>
                    <a:pt x="858" y="478"/>
                  </a:lnTo>
                  <a:lnTo>
                    <a:pt x="852" y="520"/>
                  </a:lnTo>
                  <a:lnTo>
                    <a:pt x="840" y="560"/>
                  </a:lnTo>
                  <a:lnTo>
                    <a:pt x="826" y="600"/>
                  </a:lnTo>
                  <a:lnTo>
                    <a:pt x="808" y="636"/>
                  </a:lnTo>
                  <a:lnTo>
                    <a:pt x="786" y="672"/>
                  </a:lnTo>
                  <a:lnTo>
                    <a:pt x="762" y="704"/>
                  </a:lnTo>
                  <a:lnTo>
                    <a:pt x="734" y="734"/>
                  </a:lnTo>
                  <a:lnTo>
                    <a:pt x="704" y="762"/>
                  </a:lnTo>
                  <a:lnTo>
                    <a:pt x="672" y="786"/>
                  </a:lnTo>
                  <a:lnTo>
                    <a:pt x="636" y="808"/>
                  </a:lnTo>
                  <a:lnTo>
                    <a:pt x="600" y="826"/>
                  </a:lnTo>
                  <a:lnTo>
                    <a:pt x="560" y="840"/>
                  </a:lnTo>
                  <a:lnTo>
                    <a:pt x="520" y="852"/>
                  </a:lnTo>
                  <a:lnTo>
                    <a:pt x="478" y="858"/>
                  </a:lnTo>
                  <a:lnTo>
                    <a:pt x="434" y="860"/>
                  </a:lnTo>
                  <a:lnTo>
                    <a:pt x="390" y="858"/>
                  </a:lnTo>
                  <a:lnTo>
                    <a:pt x="348" y="852"/>
                  </a:lnTo>
                  <a:lnTo>
                    <a:pt x="308" y="840"/>
                  </a:lnTo>
                  <a:lnTo>
                    <a:pt x="268" y="826"/>
                  </a:lnTo>
                  <a:lnTo>
                    <a:pt x="232" y="808"/>
                  </a:lnTo>
                  <a:lnTo>
                    <a:pt x="196" y="786"/>
                  </a:lnTo>
                  <a:lnTo>
                    <a:pt x="164" y="762"/>
                  </a:lnTo>
                  <a:lnTo>
                    <a:pt x="134" y="734"/>
                  </a:lnTo>
                  <a:lnTo>
                    <a:pt x="106" y="704"/>
                  </a:lnTo>
                  <a:lnTo>
                    <a:pt x="82" y="672"/>
                  </a:lnTo>
                  <a:lnTo>
                    <a:pt x="60" y="636"/>
                  </a:lnTo>
                  <a:lnTo>
                    <a:pt x="42" y="600"/>
                  </a:lnTo>
                  <a:lnTo>
                    <a:pt x="28" y="560"/>
                  </a:lnTo>
                  <a:lnTo>
                    <a:pt x="16" y="520"/>
                  </a:lnTo>
                  <a:lnTo>
                    <a:pt x="10" y="478"/>
                  </a:lnTo>
                  <a:lnTo>
                    <a:pt x="8" y="434"/>
                  </a:lnTo>
                  <a:close/>
                  <a:moveTo>
                    <a:pt x="0" y="434"/>
                  </a:moveTo>
                  <a:lnTo>
                    <a:pt x="0" y="434"/>
                  </a:lnTo>
                  <a:lnTo>
                    <a:pt x="2" y="478"/>
                  </a:lnTo>
                  <a:lnTo>
                    <a:pt x="10" y="522"/>
                  </a:lnTo>
                  <a:lnTo>
                    <a:pt x="20" y="562"/>
                  </a:lnTo>
                  <a:lnTo>
                    <a:pt x="34" y="602"/>
                  </a:lnTo>
                  <a:lnTo>
                    <a:pt x="52" y="640"/>
                  </a:lnTo>
                  <a:lnTo>
                    <a:pt x="74" y="676"/>
                  </a:lnTo>
                  <a:lnTo>
                    <a:pt x="100" y="710"/>
                  </a:lnTo>
                  <a:lnTo>
                    <a:pt x="128" y="740"/>
                  </a:lnTo>
                  <a:lnTo>
                    <a:pt x="158" y="768"/>
                  </a:lnTo>
                  <a:lnTo>
                    <a:pt x="192" y="794"/>
                  </a:lnTo>
                  <a:lnTo>
                    <a:pt x="228" y="816"/>
                  </a:lnTo>
                  <a:lnTo>
                    <a:pt x="266" y="834"/>
                  </a:lnTo>
                  <a:lnTo>
                    <a:pt x="306" y="848"/>
                  </a:lnTo>
                  <a:lnTo>
                    <a:pt x="346" y="858"/>
                  </a:lnTo>
                  <a:lnTo>
                    <a:pt x="390" y="866"/>
                  </a:lnTo>
                  <a:lnTo>
                    <a:pt x="434" y="868"/>
                  </a:lnTo>
                  <a:lnTo>
                    <a:pt x="478" y="866"/>
                  </a:lnTo>
                  <a:lnTo>
                    <a:pt x="522" y="858"/>
                  </a:lnTo>
                  <a:lnTo>
                    <a:pt x="562" y="848"/>
                  </a:lnTo>
                  <a:lnTo>
                    <a:pt x="602" y="834"/>
                  </a:lnTo>
                  <a:lnTo>
                    <a:pt x="640" y="816"/>
                  </a:lnTo>
                  <a:lnTo>
                    <a:pt x="676" y="794"/>
                  </a:lnTo>
                  <a:lnTo>
                    <a:pt x="710" y="768"/>
                  </a:lnTo>
                  <a:lnTo>
                    <a:pt x="740" y="740"/>
                  </a:lnTo>
                  <a:lnTo>
                    <a:pt x="768" y="710"/>
                  </a:lnTo>
                  <a:lnTo>
                    <a:pt x="794" y="676"/>
                  </a:lnTo>
                  <a:lnTo>
                    <a:pt x="816" y="640"/>
                  </a:lnTo>
                  <a:lnTo>
                    <a:pt x="834" y="602"/>
                  </a:lnTo>
                  <a:lnTo>
                    <a:pt x="848" y="562"/>
                  </a:lnTo>
                  <a:lnTo>
                    <a:pt x="858" y="522"/>
                  </a:lnTo>
                  <a:lnTo>
                    <a:pt x="866" y="478"/>
                  </a:lnTo>
                  <a:lnTo>
                    <a:pt x="868" y="434"/>
                  </a:lnTo>
                  <a:lnTo>
                    <a:pt x="866" y="390"/>
                  </a:lnTo>
                  <a:lnTo>
                    <a:pt x="858" y="346"/>
                  </a:lnTo>
                  <a:lnTo>
                    <a:pt x="848" y="306"/>
                  </a:lnTo>
                  <a:lnTo>
                    <a:pt x="834" y="266"/>
                  </a:lnTo>
                  <a:lnTo>
                    <a:pt x="816" y="228"/>
                  </a:lnTo>
                  <a:lnTo>
                    <a:pt x="794" y="192"/>
                  </a:lnTo>
                  <a:lnTo>
                    <a:pt x="768" y="158"/>
                  </a:lnTo>
                  <a:lnTo>
                    <a:pt x="740" y="128"/>
                  </a:lnTo>
                  <a:lnTo>
                    <a:pt x="710" y="100"/>
                  </a:lnTo>
                  <a:lnTo>
                    <a:pt x="676" y="74"/>
                  </a:lnTo>
                  <a:lnTo>
                    <a:pt x="640" y="52"/>
                  </a:lnTo>
                  <a:lnTo>
                    <a:pt x="602" y="34"/>
                  </a:lnTo>
                  <a:lnTo>
                    <a:pt x="562" y="20"/>
                  </a:lnTo>
                  <a:lnTo>
                    <a:pt x="522" y="10"/>
                  </a:lnTo>
                  <a:lnTo>
                    <a:pt x="478" y="2"/>
                  </a:lnTo>
                  <a:lnTo>
                    <a:pt x="434" y="0"/>
                  </a:lnTo>
                  <a:lnTo>
                    <a:pt x="390" y="2"/>
                  </a:lnTo>
                  <a:lnTo>
                    <a:pt x="346" y="10"/>
                  </a:lnTo>
                  <a:lnTo>
                    <a:pt x="306" y="20"/>
                  </a:lnTo>
                  <a:lnTo>
                    <a:pt x="266" y="34"/>
                  </a:lnTo>
                  <a:lnTo>
                    <a:pt x="228" y="52"/>
                  </a:lnTo>
                  <a:lnTo>
                    <a:pt x="192" y="74"/>
                  </a:lnTo>
                  <a:lnTo>
                    <a:pt x="158" y="100"/>
                  </a:lnTo>
                  <a:lnTo>
                    <a:pt x="128" y="128"/>
                  </a:lnTo>
                  <a:lnTo>
                    <a:pt x="100" y="158"/>
                  </a:lnTo>
                  <a:lnTo>
                    <a:pt x="74" y="192"/>
                  </a:lnTo>
                  <a:lnTo>
                    <a:pt x="52" y="228"/>
                  </a:lnTo>
                  <a:lnTo>
                    <a:pt x="34" y="266"/>
                  </a:lnTo>
                  <a:lnTo>
                    <a:pt x="20" y="306"/>
                  </a:lnTo>
                  <a:lnTo>
                    <a:pt x="10" y="346"/>
                  </a:lnTo>
                  <a:lnTo>
                    <a:pt x="2" y="390"/>
                  </a:lnTo>
                  <a:lnTo>
                    <a:pt x="0" y="434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5" name="Freeform 170"/>
            <p:cNvSpPr>
              <a:spLocks noEditPoints="1"/>
            </p:cNvSpPr>
            <p:nvPr/>
          </p:nvSpPr>
          <p:spPr bwMode="auto">
            <a:xfrm>
              <a:off x="340" y="2980"/>
              <a:ext cx="856" cy="856"/>
            </a:xfrm>
            <a:custGeom>
              <a:avLst/>
              <a:gdLst>
                <a:gd name="T0" fmla="*/ 10 w 856"/>
                <a:gd name="T1" fmla="*/ 386 h 856"/>
                <a:gd name="T2" fmla="*/ 42 w 856"/>
                <a:gd name="T3" fmla="*/ 264 h 856"/>
                <a:gd name="T4" fmla="*/ 104 w 856"/>
                <a:gd name="T5" fmla="*/ 162 h 856"/>
                <a:gd name="T6" fmla="*/ 194 w 856"/>
                <a:gd name="T7" fmla="*/ 80 h 856"/>
                <a:gd name="T8" fmla="*/ 304 w 856"/>
                <a:gd name="T9" fmla="*/ 28 h 856"/>
                <a:gd name="T10" fmla="*/ 428 w 856"/>
                <a:gd name="T11" fmla="*/ 8 h 856"/>
                <a:gd name="T12" fmla="*/ 512 w 856"/>
                <a:gd name="T13" fmla="*/ 18 h 856"/>
                <a:gd name="T14" fmla="*/ 628 w 856"/>
                <a:gd name="T15" fmla="*/ 60 h 856"/>
                <a:gd name="T16" fmla="*/ 724 w 856"/>
                <a:gd name="T17" fmla="*/ 132 h 856"/>
                <a:gd name="T18" fmla="*/ 796 w 856"/>
                <a:gd name="T19" fmla="*/ 228 h 856"/>
                <a:gd name="T20" fmla="*/ 838 w 856"/>
                <a:gd name="T21" fmla="*/ 344 h 856"/>
                <a:gd name="T22" fmla="*/ 848 w 856"/>
                <a:gd name="T23" fmla="*/ 428 h 856"/>
                <a:gd name="T24" fmla="*/ 828 w 856"/>
                <a:gd name="T25" fmla="*/ 552 h 856"/>
                <a:gd name="T26" fmla="*/ 776 w 856"/>
                <a:gd name="T27" fmla="*/ 662 h 856"/>
                <a:gd name="T28" fmla="*/ 694 w 856"/>
                <a:gd name="T29" fmla="*/ 752 h 856"/>
                <a:gd name="T30" fmla="*/ 592 w 856"/>
                <a:gd name="T31" fmla="*/ 814 h 856"/>
                <a:gd name="T32" fmla="*/ 470 w 856"/>
                <a:gd name="T33" fmla="*/ 846 h 856"/>
                <a:gd name="T34" fmla="*/ 386 w 856"/>
                <a:gd name="T35" fmla="*/ 846 h 856"/>
                <a:gd name="T36" fmla="*/ 264 w 856"/>
                <a:gd name="T37" fmla="*/ 814 h 856"/>
                <a:gd name="T38" fmla="*/ 162 w 856"/>
                <a:gd name="T39" fmla="*/ 752 h 856"/>
                <a:gd name="T40" fmla="*/ 80 w 856"/>
                <a:gd name="T41" fmla="*/ 662 h 856"/>
                <a:gd name="T42" fmla="*/ 28 w 856"/>
                <a:gd name="T43" fmla="*/ 552 h 856"/>
                <a:gd name="T44" fmla="*/ 8 w 856"/>
                <a:gd name="T45" fmla="*/ 428 h 856"/>
                <a:gd name="T46" fmla="*/ 0 w 856"/>
                <a:gd name="T47" fmla="*/ 428 h 856"/>
                <a:gd name="T48" fmla="*/ 20 w 856"/>
                <a:gd name="T49" fmla="*/ 554 h 856"/>
                <a:gd name="T50" fmla="*/ 74 w 856"/>
                <a:gd name="T51" fmla="*/ 666 h 856"/>
                <a:gd name="T52" fmla="*/ 156 w 856"/>
                <a:gd name="T53" fmla="*/ 758 h 856"/>
                <a:gd name="T54" fmla="*/ 262 w 856"/>
                <a:gd name="T55" fmla="*/ 822 h 856"/>
                <a:gd name="T56" fmla="*/ 384 w 856"/>
                <a:gd name="T57" fmla="*/ 854 h 856"/>
                <a:gd name="T58" fmla="*/ 472 w 856"/>
                <a:gd name="T59" fmla="*/ 854 h 856"/>
                <a:gd name="T60" fmla="*/ 594 w 856"/>
                <a:gd name="T61" fmla="*/ 822 h 856"/>
                <a:gd name="T62" fmla="*/ 700 w 856"/>
                <a:gd name="T63" fmla="*/ 758 h 856"/>
                <a:gd name="T64" fmla="*/ 782 w 856"/>
                <a:gd name="T65" fmla="*/ 666 h 856"/>
                <a:gd name="T66" fmla="*/ 836 w 856"/>
                <a:gd name="T67" fmla="*/ 554 h 856"/>
                <a:gd name="T68" fmla="*/ 856 w 856"/>
                <a:gd name="T69" fmla="*/ 428 h 856"/>
                <a:gd name="T70" fmla="*/ 846 w 856"/>
                <a:gd name="T71" fmla="*/ 342 h 856"/>
                <a:gd name="T72" fmla="*/ 804 w 856"/>
                <a:gd name="T73" fmla="*/ 224 h 856"/>
                <a:gd name="T74" fmla="*/ 730 w 856"/>
                <a:gd name="T75" fmla="*/ 126 h 856"/>
                <a:gd name="T76" fmla="*/ 632 w 856"/>
                <a:gd name="T77" fmla="*/ 52 h 856"/>
                <a:gd name="T78" fmla="*/ 514 w 856"/>
                <a:gd name="T79" fmla="*/ 10 h 856"/>
                <a:gd name="T80" fmla="*/ 428 w 856"/>
                <a:gd name="T81" fmla="*/ 0 h 856"/>
                <a:gd name="T82" fmla="*/ 302 w 856"/>
                <a:gd name="T83" fmla="*/ 20 h 856"/>
                <a:gd name="T84" fmla="*/ 190 w 856"/>
                <a:gd name="T85" fmla="*/ 74 h 856"/>
                <a:gd name="T86" fmla="*/ 98 w 856"/>
                <a:gd name="T87" fmla="*/ 156 h 856"/>
                <a:gd name="T88" fmla="*/ 34 w 856"/>
                <a:gd name="T89" fmla="*/ 262 h 856"/>
                <a:gd name="T90" fmla="*/ 2 w 856"/>
                <a:gd name="T91" fmla="*/ 384 h 85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56"/>
                <a:gd name="T139" fmla="*/ 0 h 856"/>
                <a:gd name="T140" fmla="*/ 856 w 856"/>
                <a:gd name="T141" fmla="*/ 856 h 85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56" h="856">
                  <a:moveTo>
                    <a:pt x="8" y="428"/>
                  </a:moveTo>
                  <a:lnTo>
                    <a:pt x="8" y="428"/>
                  </a:lnTo>
                  <a:lnTo>
                    <a:pt x="10" y="386"/>
                  </a:lnTo>
                  <a:lnTo>
                    <a:pt x="18" y="344"/>
                  </a:lnTo>
                  <a:lnTo>
                    <a:pt x="28" y="304"/>
                  </a:lnTo>
                  <a:lnTo>
                    <a:pt x="42" y="264"/>
                  </a:lnTo>
                  <a:lnTo>
                    <a:pt x="60" y="228"/>
                  </a:lnTo>
                  <a:lnTo>
                    <a:pt x="80" y="194"/>
                  </a:lnTo>
                  <a:lnTo>
                    <a:pt x="104" y="162"/>
                  </a:lnTo>
                  <a:lnTo>
                    <a:pt x="132" y="132"/>
                  </a:lnTo>
                  <a:lnTo>
                    <a:pt x="162" y="104"/>
                  </a:lnTo>
                  <a:lnTo>
                    <a:pt x="194" y="80"/>
                  </a:lnTo>
                  <a:lnTo>
                    <a:pt x="228" y="60"/>
                  </a:lnTo>
                  <a:lnTo>
                    <a:pt x="264" y="42"/>
                  </a:lnTo>
                  <a:lnTo>
                    <a:pt x="304" y="28"/>
                  </a:lnTo>
                  <a:lnTo>
                    <a:pt x="344" y="18"/>
                  </a:lnTo>
                  <a:lnTo>
                    <a:pt x="386" y="10"/>
                  </a:lnTo>
                  <a:lnTo>
                    <a:pt x="428" y="8"/>
                  </a:lnTo>
                  <a:lnTo>
                    <a:pt x="470" y="10"/>
                  </a:lnTo>
                  <a:lnTo>
                    <a:pt x="512" y="18"/>
                  </a:lnTo>
                  <a:lnTo>
                    <a:pt x="552" y="28"/>
                  </a:lnTo>
                  <a:lnTo>
                    <a:pt x="592" y="42"/>
                  </a:lnTo>
                  <a:lnTo>
                    <a:pt x="628" y="60"/>
                  </a:lnTo>
                  <a:lnTo>
                    <a:pt x="662" y="80"/>
                  </a:lnTo>
                  <a:lnTo>
                    <a:pt x="694" y="104"/>
                  </a:lnTo>
                  <a:lnTo>
                    <a:pt x="724" y="132"/>
                  </a:lnTo>
                  <a:lnTo>
                    <a:pt x="752" y="162"/>
                  </a:lnTo>
                  <a:lnTo>
                    <a:pt x="776" y="194"/>
                  </a:lnTo>
                  <a:lnTo>
                    <a:pt x="796" y="228"/>
                  </a:lnTo>
                  <a:lnTo>
                    <a:pt x="814" y="264"/>
                  </a:lnTo>
                  <a:lnTo>
                    <a:pt x="828" y="304"/>
                  </a:lnTo>
                  <a:lnTo>
                    <a:pt x="838" y="344"/>
                  </a:lnTo>
                  <a:lnTo>
                    <a:pt x="846" y="386"/>
                  </a:lnTo>
                  <a:lnTo>
                    <a:pt x="848" y="428"/>
                  </a:lnTo>
                  <a:lnTo>
                    <a:pt x="846" y="470"/>
                  </a:lnTo>
                  <a:lnTo>
                    <a:pt x="838" y="512"/>
                  </a:lnTo>
                  <a:lnTo>
                    <a:pt x="828" y="552"/>
                  </a:lnTo>
                  <a:lnTo>
                    <a:pt x="814" y="592"/>
                  </a:lnTo>
                  <a:lnTo>
                    <a:pt x="796" y="628"/>
                  </a:lnTo>
                  <a:lnTo>
                    <a:pt x="776" y="662"/>
                  </a:lnTo>
                  <a:lnTo>
                    <a:pt x="752" y="694"/>
                  </a:lnTo>
                  <a:lnTo>
                    <a:pt x="724" y="724"/>
                  </a:lnTo>
                  <a:lnTo>
                    <a:pt x="694" y="752"/>
                  </a:lnTo>
                  <a:lnTo>
                    <a:pt x="662" y="776"/>
                  </a:lnTo>
                  <a:lnTo>
                    <a:pt x="628" y="796"/>
                  </a:lnTo>
                  <a:lnTo>
                    <a:pt x="592" y="814"/>
                  </a:lnTo>
                  <a:lnTo>
                    <a:pt x="552" y="828"/>
                  </a:lnTo>
                  <a:lnTo>
                    <a:pt x="512" y="838"/>
                  </a:lnTo>
                  <a:lnTo>
                    <a:pt x="470" y="846"/>
                  </a:lnTo>
                  <a:lnTo>
                    <a:pt x="428" y="848"/>
                  </a:lnTo>
                  <a:lnTo>
                    <a:pt x="386" y="846"/>
                  </a:lnTo>
                  <a:lnTo>
                    <a:pt x="344" y="838"/>
                  </a:lnTo>
                  <a:lnTo>
                    <a:pt x="304" y="828"/>
                  </a:lnTo>
                  <a:lnTo>
                    <a:pt x="264" y="814"/>
                  </a:lnTo>
                  <a:lnTo>
                    <a:pt x="228" y="796"/>
                  </a:lnTo>
                  <a:lnTo>
                    <a:pt x="194" y="776"/>
                  </a:lnTo>
                  <a:lnTo>
                    <a:pt x="162" y="752"/>
                  </a:lnTo>
                  <a:lnTo>
                    <a:pt x="132" y="724"/>
                  </a:lnTo>
                  <a:lnTo>
                    <a:pt x="104" y="694"/>
                  </a:lnTo>
                  <a:lnTo>
                    <a:pt x="80" y="662"/>
                  </a:lnTo>
                  <a:lnTo>
                    <a:pt x="60" y="628"/>
                  </a:lnTo>
                  <a:lnTo>
                    <a:pt x="42" y="592"/>
                  </a:lnTo>
                  <a:lnTo>
                    <a:pt x="28" y="552"/>
                  </a:lnTo>
                  <a:lnTo>
                    <a:pt x="18" y="512"/>
                  </a:lnTo>
                  <a:lnTo>
                    <a:pt x="10" y="470"/>
                  </a:lnTo>
                  <a:lnTo>
                    <a:pt x="8" y="428"/>
                  </a:lnTo>
                  <a:close/>
                  <a:moveTo>
                    <a:pt x="0" y="428"/>
                  </a:moveTo>
                  <a:lnTo>
                    <a:pt x="0" y="428"/>
                  </a:lnTo>
                  <a:lnTo>
                    <a:pt x="2" y="472"/>
                  </a:lnTo>
                  <a:lnTo>
                    <a:pt x="10" y="514"/>
                  </a:lnTo>
                  <a:lnTo>
                    <a:pt x="20" y="554"/>
                  </a:lnTo>
                  <a:lnTo>
                    <a:pt x="34" y="594"/>
                  </a:lnTo>
                  <a:lnTo>
                    <a:pt x="52" y="632"/>
                  </a:lnTo>
                  <a:lnTo>
                    <a:pt x="74" y="666"/>
                  </a:lnTo>
                  <a:lnTo>
                    <a:pt x="98" y="700"/>
                  </a:lnTo>
                  <a:lnTo>
                    <a:pt x="126" y="730"/>
                  </a:lnTo>
                  <a:lnTo>
                    <a:pt x="156" y="758"/>
                  </a:lnTo>
                  <a:lnTo>
                    <a:pt x="190" y="782"/>
                  </a:lnTo>
                  <a:lnTo>
                    <a:pt x="224" y="804"/>
                  </a:lnTo>
                  <a:lnTo>
                    <a:pt x="262" y="822"/>
                  </a:lnTo>
                  <a:lnTo>
                    <a:pt x="302" y="836"/>
                  </a:lnTo>
                  <a:lnTo>
                    <a:pt x="342" y="846"/>
                  </a:lnTo>
                  <a:lnTo>
                    <a:pt x="384" y="854"/>
                  </a:lnTo>
                  <a:lnTo>
                    <a:pt x="428" y="856"/>
                  </a:lnTo>
                  <a:lnTo>
                    <a:pt x="472" y="854"/>
                  </a:lnTo>
                  <a:lnTo>
                    <a:pt x="514" y="846"/>
                  </a:lnTo>
                  <a:lnTo>
                    <a:pt x="554" y="836"/>
                  </a:lnTo>
                  <a:lnTo>
                    <a:pt x="594" y="822"/>
                  </a:lnTo>
                  <a:lnTo>
                    <a:pt x="632" y="804"/>
                  </a:lnTo>
                  <a:lnTo>
                    <a:pt x="666" y="782"/>
                  </a:lnTo>
                  <a:lnTo>
                    <a:pt x="700" y="758"/>
                  </a:lnTo>
                  <a:lnTo>
                    <a:pt x="730" y="730"/>
                  </a:lnTo>
                  <a:lnTo>
                    <a:pt x="758" y="700"/>
                  </a:lnTo>
                  <a:lnTo>
                    <a:pt x="782" y="666"/>
                  </a:lnTo>
                  <a:lnTo>
                    <a:pt x="804" y="632"/>
                  </a:lnTo>
                  <a:lnTo>
                    <a:pt x="822" y="594"/>
                  </a:lnTo>
                  <a:lnTo>
                    <a:pt x="836" y="554"/>
                  </a:lnTo>
                  <a:lnTo>
                    <a:pt x="846" y="514"/>
                  </a:lnTo>
                  <a:lnTo>
                    <a:pt x="854" y="472"/>
                  </a:lnTo>
                  <a:lnTo>
                    <a:pt x="856" y="428"/>
                  </a:lnTo>
                  <a:lnTo>
                    <a:pt x="854" y="384"/>
                  </a:lnTo>
                  <a:lnTo>
                    <a:pt x="846" y="342"/>
                  </a:lnTo>
                  <a:lnTo>
                    <a:pt x="836" y="302"/>
                  </a:lnTo>
                  <a:lnTo>
                    <a:pt x="822" y="262"/>
                  </a:lnTo>
                  <a:lnTo>
                    <a:pt x="804" y="224"/>
                  </a:lnTo>
                  <a:lnTo>
                    <a:pt x="782" y="190"/>
                  </a:lnTo>
                  <a:lnTo>
                    <a:pt x="758" y="156"/>
                  </a:lnTo>
                  <a:lnTo>
                    <a:pt x="730" y="126"/>
                  </a:lnTo>
                  <a:lnTo>
                    <a:pt x="700" y="98"/>
                  </a:lnTo>
                  <a:lnTo>
                    <a:pt x="666" y="74"/>
                  </a:lnTo>
                  <a:lnTo>
                    <a:pt x="632" y="52"/>
                  </a:lnTo>
                  <a:lnTo>
                    <a:pt x="594" y="34"/>
                  </a:lnTo>
                  <a:lnTo>
                    <a:pt x="554" y="20"/>
                  </a:lnTo>
                  <a:lnTo>
                    <a:pt x="514" y="10"/>
                  </a:lnTo>
                  <a:lnTo>
                    <a:pt x="472" y="2"/>
                  </a:lnTo>
                  <a:lnTo>
                    <a:pt x="428" y="0"/>
                  </a:lnTo>
                  <a:lnTo>
                    <a:pt x="384" y="2"/>
                  </a:lnTo>
                  <a:lnTo>
                    <a:pt x="342" y="10"/>
                  </a:lnTo>
                  <a:lnTo>
                    <a:pt x="302" y="20"/>
                  </a:lnTo>
                  <a:lnTo>
                    <a:pt x="262" y="34"/>
                  </a:lnTo>
                  <a:lnTo>
                    <a:pt x="224" y="52"/>
                  </a:lnTo>
                  <a:lnTo>
                    <a:pt x="190" y="74"/>
                  </a:lnTo>
                  <a:lnTo>
                    <a:pt x="156" y="98"/>
                  </a:lnTo>
                  <a:lnTo>
                    <a:pt x="126" y="126"/>
                  </a:lnTo>
                  <a:lnTo>
                    <a:pt x="98" y="156"/>
                  </a:lnTo>
                  <a:lnTo>
                    <a:pt x="74" y="190"/>
                  </a:lnTo>
                  <a:lnTo>
                    <a:pt x="52" y="224"/>
                  </a:lnTo>
                  <a:lnTo>
                    <a:pt x="34" y="262"/>
                  </a:lnTo>
                  <a:lnTo>
                    <a:pt x="20" y="302"/>
                  </a:lnTo>
                  <a:lnTo>
                    <a:pt x="10" y="342"/>
                  </a:lnTo>
                  <a:lnTo>
                    <a:pt x="2" y="384"/>
                  </a:lnTo>
                  <a:lnTo>
                    <a:pt x="0" y="4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6" name="Freeform 171"/>
            <p:cNvSpPr>
              <a:spLocks noEditPoints="1"/>
            </p:cNvSpPr>
            <p:nvPr/>
          </p:nvSpPr>
          <p:spPr bwMode="auto">
            <a:xfrm>
              <a:off x="538" y="3112"/>
              <a:ext cx="474" cy="528"/>
            </a:xfrm>
            <a:custGeom>
              <a:avLst/>
              <a:gdLst>
                <a:gd name="T0" fmla="*/ 460 w 474"/>
                <a:gd name="T1" fmla="*/ 310 h 528"/>
                <a:gd name="T2" fmla="*/ 268 w 474"/>
                <a:gd name="T3" fmla="*/ 316 h 528"/>
                <a:gd name="T4" fmla="*/ 274 w 474"/>
                <a:gd name="T5" fmla="*/ 296 h 528"/>
                <a:gd name="T6" fmla="*/ 272 w 474"/>
                <a:gd name="T7" fmla="*/ 286 h 528"/>
                <a:gd name="T8" fmla="*/ 268 w 474"/>
                <a:gd name="T9" fmla="*/ 276 h 528"/>
                <a:gd name="T10" fmla="*/ 460 w 474"/>
                <a:gd name="T11" fmla="*/ 282 h 528"/>
                <a:gd name="T12" fmla="*/ 460 w 474"/>
                <a:gd name="T13" fmla="*/ 310 h 528"/>
                <a:gd name="T14" fmla="*/ 230 w 474"/>
                <a:gd name="T15" fmla="*/ 324 h 528"/>
                <a:gd name="T16" fmla="*/ 210 w 474"/>
                <a:gd name="T17" fmla="*/ 316 h 528"/>
                <a:gd name="T18" fmla="*/ 202 w 474"/>
                <a:gd name="T19" fmla="*/ 296 h 528"/>
                <a:gd name="T20" fmla="*/ 204 w 474"/>
                <a:gd name="T21" fmla="*/ 284 h 528"/>
                <a:gd name="T22" fmla="*/ 218 w 474"/>
                <a:gd name="T23" fmla="*/ 270 h 528"/>
                <a:gd name="T24" fmla="*/ 230 w 474"/>
                <a:gd name="T25" fmla="*/ 266 h 528"/>
                <a:gd name="T26" fmla="*/ 250 w 474"/>
                <a:gd name="T27" fmla="*/ 276 h 528"/>
                <a:gd name="T28" fmla="*/ 260 w 474"/>
                <a:gd name="T29" fmla="*/ 296 h 528"/>
                <a:gd name="T30" fmla="*/ 256 w 474"/>
                <a:gd name="T31" fmla="*/ 308 h 528"/>
                <a:gd name="T32" fmla="*/ 242 w 474"/>
                <a:gd name="T33" fmla="*/ 322 h 528"/>
                <a:gd name="T34" fmla="*/ 230 w 474"/>
                <a:gd name="T35" fmla="*/ 324 h 528"/>
                <a:gd name="T36" fmla="*/ 26 w 474"/>
                <a:gd name="T37" fmla="*/ 508 h 528"/>
                <a:gd name="T38" fmla="*/ 20 w 474"/>
                <a:gd name="T39" fmla="*/ 500 h 528"/>
                <a:gd name="T40" fmla="*/ 196 w 474"/>
                <a:gd name="T41" fmla="*/ 322 h 528"/>
                <a:gd name="T42" fmla="*/ 204 w 474"/>
                <a:gd name="T43" fmla="*/ 330 h 528"/>
                <a:gd name="T44" fmla="*/ 26 w 474"/>
                <a:gd name="T45" fmla="*/ 508 h 528"/>
                <a:gd name="T46" fmla="*/ 244 w 474"/>
                <a:gd name="T47" fmla="*/ 14 h 528"/>
                <a:gd name="T48" fmla="*/ 250 w 474"/>
                <a:gd name="T49" fmla="*/ 258 h 528"/>
                <a:gd name="T50" fmla="*/ 230 w 474"/>
                <a:gd name="T51" fmla="*/ 252 h 528"/>
                <a:gd name="T52" fmla="*/ 220 w 474"/>
                <a:gd name="T53" fmla="*/ 254 h 528"/>
                <a:gd name="T54" fmla="*/ 210 w 474"/>
                <a:gd name="T55" fmla="*/ 258 h 528"/>
                <a:gd name="T56" fmla="*/ 216 w 474"/>
                <a:gd name="T57" fmla="*/ 14 h 528"/>
                <a:gd name="T58" fmla="*/ 244 w 474"/>
                <a:gd name="T59" fmla="*/ 14 h 528"/>
                <a:gd name="T60" fmla="*/ 264 w 474"/>
                <a:gd name="T61" fmla="*/ 262 h 528"/>
                <a:gd name="T62" fmla="*/ 250 w 474"/>
                <a:gd name="T63" fmla="*/ 0 h 528"/>
                <a:gd name="T64" fmla="*/ 196 w 474"/>
                <a:gd name="T65" fmla="*/ 270 h 528"/>
                <a:gd name="T66" fmla="*/ 196 w 474"/>
                <a:gd name="T67" fmla="*/ 270 h 528"/>
                <a:gd name="T68" fmla="*/ 188 w 474"/>
                <a:gd name="T69" fmla="*/ 288 h 528"/>
                <a:gd name="T70" fmla="*/ 188 w 474"/>
                <a:gd name="T71" fmla="*/ 296 h 528"/>
                <a:gd name="T72" fmla="*/ 190 w 474"/>
                <a:gd name="T73" fmla="*/ 310 h 528"/>
                <a:gd name="T74" fmla="*/ 0 w 474"/>
                <a:gd name="T75" fmla="*/ 500 h 528"/>
                <a:gd name="T76" fmla="*/ 216 w 474"/>
                <a:gd name="T77" fmla="*/ 336 h 528"/>
                <a:gd name="T78" fmla="*/ 230 w 474"/>
                <a:gd name="T79" fmla="*/ 338 h 528"/>
                <a:gd name="T80" fmla="*/ 238 w 474"/>
                <a:gd name="T81" fmla="*/ 338 h 528"/>
                <a:gd name="T82" fmla="*/ 256 w 474"/>
                <a:gd name="T83" fmla="*/ 330 h 528"/>
                <a:gd name="T84" fmla="*/ 474 w 474"/>
                <a:gd name="T85" fmla="*/ 270 h 528"/>
                <a:gd name="T86" fmla="*/ 264 w 474"/>
                <a:gd name="T87" fmla="*/ 262 h 528"/>
                <a:gd name="T88" fmla="*/ 250 w 474"/>
                <a:gd name="T89" fmla="*/ 0 h 528"/>
                <a:gd name="T90" fmla="*/ 196 w 474"/>
                <a:gd name="T91" fmla="*/ 270 h 528"/>
                <a:gd name="T92" fmla="*/ 196 w 474"/>
                <a:gd name="T93" fmla="*/ 270 h 528"/>
                <a:gd name="T94" fmla="*/ 188 w 474"/>
                <a:gd name="T95" fmla="*/ 288 h 528"/>
                <a:gd name="T96" fmla="*/ 188 w 474"/>
                <a:gd name="T97" fmla="*/ 296 h 528"/>
                <a:gd name="T98" fmla="*/ 190 w 474"/>
                <a:gd name="T99" fmla="*/ 310 h 528"/>
                <a:gd name="T100" fmla="*/ 0 w 474"/>
                <a:gd name="T101" fmla="*/ 500 h 528"/>
                <a:gd name="T102" fmla="*/ 216 w 474"/>
                <a:gd name="T103" fmla="*/ 336 h 528"/>
                <a:gd name="T104" fmla="*/ 230 w 474"/>
                <a:gd name="T105" fmla="*/ 338 h 528"/>
                <a:gd name="T106" fmla="*/ 238 w 474"/>
                <a:gd name="T107" fmla="*/ 338 h 528"/>
                <a:gd name="T108" fmla="*/ 256 w 474"/>
                <a:gd name="T109" fmla="*/ 330 h 528"/>
                <a:gd name="T110" fmla="*/ 474 w 474"/>
                <a:gd name="T111" fmla="*/ 270 h 52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74"/>
                <a:gd name="T169" fmla="*/ 0 h 528"/>
                <a:gd name="T170" fmla="*/ 474 w 474"/>
                <a:gd name="T171" fmla="*/ 528 h 52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74" h="528">
                  <a:moveTo>
                    <a:pt x="460" y="310"/>
                  </a:moveTo>
                  <a:lnTo>
                    <a:pt x="460" y="310"/>
                  </a:lnTo>
                  <a:lnTo>
                    <a:pt x="268" y="316"/>
                  </a:lnTo>
                  <a:lnTo>
                    <a:pt x="272" y="306"/>
                  </a:lnTo>
                  <a:lnTo>
                    <a:pt x="274" y="296"/>
                  </a:lnTo>
                  <a:lnTo>
                    <a:pt x="272" y="286"/>
                  </a:lnTo>
                  <a:lnTo>
                    <a:pt x="268" y="276"/>
                  </a:lnTo>
                  <a:lnTo>
                    <a:pt x="460" y="282"/>
                  </a:lnTo>
                  <a:lnTo>
                    <a:pt x="460" y="310"/>
                  </a:lnTo>
                  <a:close/>
                  <a:moveTo>
                    <a:pt x="230" y="324"/>
                  </a:moveTo>
                  <a:lnTo>
                    <a:pt x="230" y="324"/>
                  </a:lnTo>
                  <a:lnTo>
                    <a:pt x="218" y="322"/>
                  </a:lnTo>
                  <a:lnTo>
                    <a:pt x="210" y="316"/>
                  </a:lnTo>
                  <a:lnTo>
                    <a:pt x="204" y="308"/>
                  </a:lnTo>
                  <a:lnTo>
                    <a:pt x="202" y="296"/>
                  </a:lnTo>
                  <a:lnTo>
                    <a:pt x="204" y="284"/>
                  </a:lnTo>
                  <a:lnTo>
                    <a:pt x="210" y="276"/>
                  </a:lnTo>
                  <a:lnTo>
                    <a:pt x="218" y="270"/>
                  </a:lnTo>
                  <a:lnTo>
                    <a:pt x="230" y="266"/>
                  </a:lnTo>
                  <a:lnTo>
                    <a:pt x="242" y="270"/>
                  </a:lnTo>
                  <a:lnTo>
                    <a:pt x="250" y="276"/>
                  </a:lnTo>
                  <a:lnTo>
                    <a:pt x="256" y="284"/>
                  </a:lnTo>
                  <a:lnTo>
                    <a:pt x="260" y="296"/>
                  </a:lnTo>
                  <a:lnTo>
                    <a:pt x="256" y="308"/>
                  </a:lnTo>
                  <a:lnTo>
                    <a:pt x="250" y="316"/>
                  </a:lnTo>
                  <a:lnTo>
                    <a:pt x="242" y="322"/>
                  </a:lnTo>
                  <a:lnTo>
                    <a:pt x="230" y="324"/>
                  </a:lnTo>
                  <a:close/>
                  <a:moveTo>
                    <a:pt x="26" y="508"/>
                  </a:moveTo>
                  <a:lnTo>
                    <a:pt x="26" y="508"/>
                  </a:lnTo>
                  <a:lnTo>
                    <a:pt x="20" y="500"/>
                  </a:lnTo>
                  <a:lnTo>
                    <a:pt x="196" y="322"/>
                  </a:lnTo>
                  <a:lnTo>
                    <a:pt x="204" y="330"/>
                  </a:lnTo>
                  <a:lnTo>
                    <a:pt x="26" y="508"/>
                  </a:lnTo>
                  <a:close/>
                  <a:moveTo>
                    <a:pt x="244" y="14"/>
                  </a:moveTo>
                  <a:lnTo>
                    <a:pt x="244" y="14"/>
                  </a:lnTo>
                  <a:lnTo>
                    <a:pt x="250" y="258"/>
                  </a:lnTo>
                  <a:lnTo>
                    <a:pt x="240" y="254"/>
                  </a:lnTo>
                  <a:lnTo>
                    <a:pt x="230" y="252"/>
                  </a:lnTo>
                  <a:lnTo>
                    <a:pt x="220" y="254"/>
                  </a:lnTo>
                  <a:lnTo>
                    <a:pt x="210" y="258"/>
                  </a:lnTo>
                  <a:lnTo>
                    <a:pt x="216" y="14"/>
                  </a:lnTo>
                  <a:lnTo>
                    <a:pt x="244" y="14"/>
                  </a:lnTo>
                  <a:close/>
                  <a:moveTo>
                    <a:pt x="474" y="270"/>
                  </a:moveTo>
                  <a:lnTo>
                    <a:pt x="264" y="262"/>
                  </a:lnTo>
                  <a:lnTo>
                    <a:pt x="256" y="0"/>
                  </a:lnTo>
                  <a:lnTo>
                    <a:pt x="250" y="0"/>
                  </a:lnTo>
                  <a:lnTo>
                    <a:pt x="204" y="0"/>
                  </a:lnTo>
                  <a:lnTo>
                    <a:pt x="196" y="270"/>
                  </a:lnTo>
                  <a:lnTo>
                    <a:pt x="190" y="282"/>
                  </a:lnTo>
                  <a:lnTo>
                    <a:pt x="188" y="288"/>
                  </a:lnTo>
                  <a:lnTo>
                    <a:pt x="188" y="296"/>
                  </a:lnTo>
                  <a:lnTo>
                    <a:pt x="188" y="304"/>
                  </a:lnTo>
                  <a:lnTo>
                    <a:pt x="190" y="310"/>
                  </a:lnTo>
                  <a:lnTo>
                    <a:pt x="4" y="496"/>
                  </a:lnTo>
                  <a:lnTo>
                    <a:pt x="0" y="500"/>
                  </a:lnTo>
                  <a:lnTo>
                    <a:pt x="26" y="528"/>
                  </a:lnTo>
                  <a:lnTo>
                    <a:pt x="216" y="336"/>
                  </a:lnTo>
                  <a:lnTo>
                    <a:pt x="230" y="338"/>
                  </a:lnTo>
                  <a:lnTo>
                    <a:pt x="238" y="338"/>
                  </a:lnTo>
                  <a:lnTo>
                    <a:pt x="244" y="336"/>
                  </a:lnTo>
                  <a:lnTo>
                    <a:pt x="256" y="330"/>
                  </a:lnTo>
                  <a:lnTo>
                    <a:pt x="474" y="322"/>
                  </a:lnTo>
                  <a:lnTo>
                    <a:pt x="474" y="270"/>
                  </a:lnTo>
                  <a:close/>
                  <a:moveTo>
                    <a:pt x="474" y="270"/>
                  </a:moveTo>
                  <a:lnTo>
                    <a:pt x="264" y="262"/>
                  </a:lnTo>
                  <a:lnTo>
                    <a:pt x="256" y="0"/>
                  </a:lnTo>
                  <a:lnTo>
                    <a:pt x="250" y="0"/>
                  </a:lnTo>
                  <a:lnTo>
                    <a:pt x="204" y="0"/>
                  </a:lnTo>
                  <a:lnTo>
                    <a:pt x="196" y="270"/>
                  </a:lnTo>
                  <a:lnTo>
                    <a:pt x="190" y="282"/>
                  </a:lnTo>
                  <a:lnTo>
                    <a:pt x="188" y="288"/>
                  </a:lnTo>
                  <a:lnTo>
                    <a:pt x="188" y="296"/>
                  </a:lnTo>
                  <a:lnTo>
                    <a:pt x="188" y="304"/>
                  </a:lnTo>
                  <a:lnTo>
                    <a:pt x="190" y="310"/>
                  </a:lnTo>
                  <a:lnTo>
                    <a:pt x="4" y="496"/>
                  </a:lnTo>
                  <a:lnTo>
                    <a:pt x="0" y="500"/>
                  </a:lnTo>
                  <a:lnTo>
                    <a:pt x="26" y="528"/>
                  </a:lnTo>
                  <a:lnTo>
                    <a:pt x="216" y="336"/>
                  </a:lnTo>
                  <a:lnTo>
                    <a:pt x="230" y="338"/>
                  </a:lnTo>
                  <a:lnTo>
                    <a:pt x="238" y="338"/>
                  </a:lnTo>
                  <a:lnTo>
                    <a:pt x="244" y="336"/>
                  </a:lnTo>
                  <a:lnTo>
                    <a:pt x="256" y="330"/>
                  </a:lnTo>
                  <a:lnTo>
                    <a:pt x="474" y="322"/>
                  </a:lnTo>
                  <a:lnTo>
                    <a:pt x="474" y="2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7" name="Freeform 172"/>
            <p:cNvSpPr>
              <a:spLocks/>
            </p:cNvSpPr>
            <p:nvPr/>
          </p:nvSpPr>
          <p:spPr bwMode="auto">
            <a:xfrm>
              <a:off x="754" y="3126"/>
              <a:ext cx="34" cy="244"/>
            </a:xfrm>
            <a:custGeom>
              <a:avLst/>
              <a:gdLst>
                <a:gd name="T0" fmla="*/ 26 w 34"/>
                <a:gd name="T1" fmla="*/ 242 h 244"/>
                <a:gd name="T2" fmla="*/ 26 w 34"/>
                <a:gd name="T3" fmla="*/ 242 h 244"/>
                <a:gd name="T4" fmla="*/ 34 w 34"/>
                <a:gd name="T5" fmla="*/ 244 h 244"/>
                <a:gd name="T6" fmla="*/ 34 w 34"/>
                <a:gd name="T7" fmla="*/ 244 h 244"/>
                <a:gd name="T8" fmla="*/ 28 w 34"/>
                <a:gd name="T9" fmla="*/ 0 h 244"/>
                <a:gd name="T10" fmla="*/ 28 w 34"/>
                <a:gd name="T11" fmla="*/ 0 h 244"/>
                <a:gd name="T12" fmla="*/ 0 w 34"/>
                <a:gd name="T13" fmla="*/ 0 h 244"/>
                <a:gd name="T14" fmla="*/ 0 w 34"/>
                <a:gd name="T15" fmla="*/ 0 h 244"/>
                <a:gd name="T16" fmla="*/ 0 w 34"/>
                <a:gd name="T17" fmla="*/ 6 h 244"/>
                <a:gd name="T18" fmla="*/ 0 w 34"/>
                <a:gd name="T19" fmla="*/ 6 h 244"/>
                <a:gd name="T20" fmla="*/ 20 w 34"/>
                <a:gd name="T21" fmla="*/ 6 h 244"/>
                <a:gd name="T22" fmla="*/ 20 w 34"/>
                <a:gd name="T23" fmla="*/ 6 h 244"/>
                <a:gd name="T24" fmla="*/ 26 w 34"/>
                <a:gd name="T25" fmla="*/ 242 h 244"/>
                <a:gd name="T26" fmla="*/ 26 w 34"/>
                <a:gd name="T27" fmla="*/ 242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4"/>
                <a:gd name="T43" fmla="*/ 0 h 244"/>
                <a:gd name="T44" fmla="*/ 34 w 34"/>
                <a:gd name="T45" fmla="*/ 244 h 2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4" h="244">
                  <a:moveTo>
                    <a:pt x="26" y="242"/>
                  </a:moveTo>
                  <a:lnTo>
                    <a:pt x="26" y="242"/>
                  </a:lnTo>
                  <a:lnTo>
                    <a:pt x="34" y="24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0" y="6"/>
                  </a:lnTo>
                  <a:lnTo>
                    <a:pt x="26" y="24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8" name="Freeform 173"/>
            <p:cNvSpPr>
              <a:spLocks/>
            </p:cNvSpPr>
            <p:nvPr/>
          </p:nvSpPr>
          <p:spPr bwMode="auto">
            <a:xfrm>
              <a:off x="748" y="3132"/>
              <a:ext cx="32" cy="238"/>
            </a:xfrm>
            <a:custGeom>
              <a:avLst/>
              <a:gdLst>
                <a:gd name="T0" fmla="*/ 20 w 32"/>
                <a:gd name="T1" fmla="*/ 232 h 238"/>
                <a:gd name="T2" fmla="*/ 20 w 32"/>
                <a:gd name="T3" fmla="*/ 232 h 238"/>
                <a:gd name="T4" fmla="*/ 32 w 32"/>
                <a:gd name="T5" fmla="*/ 236 h 238"/>
                <a:gd name="T6" fmla="*/ 32 w 32"/>
                <a:gd name="T7" fmla="*/ 236 h 238"/>
                <a:gd name="T8" fmla="*/ 26 w 32"/>
                <a:gd name="T9" fmla="*/ 0 h 238"/>
                <a:gd name="T10" fmla="*/ 26 w 32"/>
                <a:gd name="T11" fmla="*/ 0 h 238"/>
                <a:gd name="T12" fmla="*/ 6 w 32"/>
                <a:gd name="T13" fmla="*/ 0 h 238"/>
                <a:gd name="T14" fmla="*/ 6 w 32"/>
                <a:gd name="T15" fmla="*/ 0 h 238"/>
                <a:gd name="T16" fmla="*/ 0 w 32"/>
                <a:gd name="T17" fmla="*/ 238 h 238"/>
                <a:gd name="T18" fmla="*/ 0 w 32"/>
                <a:gd name="T19" fmla="*/ 238 h 238"/>
                <a:gd name="T20" fmla="*/ 10 w 32"/>
                <a:gd name="T21" fmla="*/ 234 h 238"/>
                <a:gd name="T22" fmla="*/ 20 w 32"/>
                <a:gd name="T23" fmla="*/ 232 h 238"/>
                <a:gd name="T24" fmla="*/ 20 w 32"/>
                <a:gd name="T25" fmla="*/ 232 h 2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238"/>
                <a:gd name="T41" fmla="*/ 32 w 32"/>
                <a:gd name="T42" fmla="*/ 238 h 2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238">
                  <a:moveTo>
                    <a:pt x="20" y="232"/>
                  </a:moveTo>
                  <a:lnTo>
                    <a:pt x="20" y="232"/>
                  </a:lnTo>
                  <a:lnTo>
                    <a:pt x="32" y="236"/>
                  </a:lnTo>
                  <a:lnTo>
                    <a:pt x="26" y="0"/>
                  </a:lnTo>
                  <a:lnTo>
                    <a:pt x="6" y="0"/>
                  </a:lnTo>
                  <a:lnTo>
                    <a:pt x="0" y="238"/>
                  </a:lnTo>
                  <a:lnTo>
                    <a:pt x="10" y="234"/>
                  </a:lnTo>
                  <a:lnTo>
                    <a:pt x="20" y="23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9" name="Freeform 174"/>
            <p:cNvSpPr>
              <a:spLocks/>
            </p:cNvSpPr>
            <p:nvPr/>
          </p:nvSpPr>
          <p:spPr bwMode="auto">
            <a:xfrm>
              <a:off x="558" y="3434"/>
              <a:ext cx="184" cy="186"/>
            </a:xfrm>
            <a:custGeom>
              <a:avLst/>
              <a:gdLst>
                <a:gd name="T0" fmla="*/ 0 w 184"/>
                <a:gd name="T1" fmla="*/ 178 h 186"/>
                <a:gd name="T2" fmla="*/ 0 w 184"/>
                <a:gd name="T3" fmla="*/ 178 h 186"/>
                <a:gd name="T4" fmla="*/ 6 w 184"/>
                <a:gd name="T5" fmla="*/ 186 h 186"/>
                <a:gd name="T6" fmla="*/ 6 w 184"/>
                <a:gd name="T7" fmla="*/ 186 h 186"/>
                <a:gd name="T8" fmla="*/ 184 w 184"/>
                <a:gd name="T9" fmla="*/ 8 h 186"/>
                <a:gd name="T10" fmla="*/ 184 w 184"/>
                <a:gd name="T11" fmla="*/ 8 h 186"/>
                <a:gd name="T12" fmla="*/ 176 w 184"/>
                <a:gd name="T13" fmla="*/ 0 h 186"/>
                <a:gd name="T14" fmla="*/ 176 w 184"/>
                <a:gd name="T15" fmla="*/ 0 h 186"/>
                <a:gd name="T16" fmla="*/ 0 w 184"/>
                <a:gd name="T17" fmla="*/ 178 h 186"/>
                <a:gd name="T18" fmla="*/ 0 w 184"/>
                <a:gd name="T19" fmla="*/ 178 h 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4"/>
                <a:gd name="T31" fmla="*/ 0 h 186"/>
                <a:gd name="T32" fmla="*/ 184 w 184"/>
                <a:gd name="T33" fmla="*/ 186 h 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4" h="186">
                  <a:moveTo>
                    <a:pt x="0" y="178"/>
                  </a:moveTo>
                  <a:lnTo>
                    <a:pt x="0" y="178"/>
                  </a:lnTo>
                  <a:lnTo>
                    <a:pt x="6" y="186"/>
                  </a:lnTo>
                  <a:lnTo>
                    <a:pt x="184" y="8"/>
                  </a:lnTo>
                  <a:lnTo>
                    <a:pt x="176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0" name="Freeform 175"/>
            <p:cNvSpPr>
              <a:spLocks/>
            </p:cNvSpPr>
            <p:nvPr/>
          </p:nvSpPr>
          <p:spPr bwMode="auto">
            <a:xfrm>
              <a:off x="806" y="3388"/>
              <a:ext cx="192" cy="34"/>
            </a:xfrm>
            <a:custGeom>
              <a:avLst/>
              <a:gdLst>
                <a:gd name="T0" fmla="*/ 192 w 192"/>
                <a:gd name="T1" fmla="*/ 6 h 34"/>
                <a:gd name="T2" fmla="*/ 192 w 192"/>
                <a:gd name="T3" fmla="*/ 6 h 34"/>
                <a:gd name="T4" fmla="*/ 0 w 192"/>
                <a:gd name="T5" fmla="*/ 0 h 34"/>
                <a:gd name="T6" fmla="*/ 0 w 192"/>
                <a:gd name="T7" fmla="*/ 0 h 34"/>
                <a:gd name="T8" fmla="*/ 2 w 192"/>
                <a:gd name="T9" fmla="*/ 6 h 34"/>
                <a:gd name="T10" fmla="*/ 2 w 192"/>
                <a:gd name="T11" fmla="*/ 6 h 34"/>
                <a:gd name="T12" fmla="*/ 184 w 192"/>
                <a:gd name="T13" fmla="*/ 12 h 34"/>
                <a:gd name="T14" fmla="*/ 184 w 192"/>
                <a:gd name="T15" fmla="*/ 12 h 34"/>
                <a:gd name="T16" fmla="*/ 184 w 192"/>
                <a:gd name="T17" fmla="*/ 34 h 34"/>
                <a:gd name="T18" fmla="*/ 184 w 192"/>
                <a:gd name="T19" fmla="*/ 34 h 34"/>
                <a:gd name="T20" fmla="*/ 192 w 192"/>
                <a:gd name="T21" fmla="*/ 34 h 34"/>
                <a:gd name="T22" fmla="*/ 192 w 192"/>
                <a:gd name="T23" fmla="*/ 34 h 34"/>
                <a:gd name="T24" fmla="*/ 192 w 192"/>
                <a:gd name="T25" fmla="*/ 6 h 34"/>
                <a:gd name="T26" fmla="*/ 192 w 192"/>
                <a:gd name="T27" fmla="*/ 6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2"/>
                <a:gd name="T43" fmla="*/ 0 h 34"/>
                <a:gd name="T44" fmla="*/ 192 w 192"/>
                <a:gd name="T45" fmla="*/ 34 h 3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2" h="34">
                  <a:moveTo>
                    <a:pt x="192" y="6"/>
                  </a:moveTo>
                  <a:lnTo>
                    <a:pt x="192" y="6"/>
                  </a:lnTo>
                  <a:lnTo>
                    <a:pt x="0" y="0"/>
                  </a:lnTo>
                  <a:lnTo>
                    <a:pt x="2" y="6"/>
                  </a:lnTo>
                  <a:lnTo>
                    <a:pt x="184" y="12"/>
                  </a:lnTo>
                  <a:lnTo>
                    <a:pt x="184" y="34"/>
                  </a:lnTo>
                  <a:lnTo>
                    <a:pt x="192" y="34"/>
                  </a:lnTo>
                  <a:lnTo>
                    <a:pt x="192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1" name="Freeform 176"/>
            <p:cNvSpPr>
              <a:spLocks/>
            </p:cNvSpPr>
            <p:nvPr/>
          </p:nvSpPr>
          <p:spPr bwMode="auto">
            <a:xfrm>
              <a:off x="806" y="3394"/>
              <a:ext cx="184" cy="34"/>
            </a:xfrm>
            <a:custGeom>
              <a:avLst/>
              <a:gdLst>
                <a:gd name="T0" fmla="*/ 2 w 184"/>
                <a:gd name="T1" fmla="*/ 0 h 34"/>
                <a:gd name="T2" fmla="*/ 2 w 184"/>
                <a:gd name="T3" fmla="*/ 0 h 34"/>
                <a:gd name="T4" fmla="*/ 4 w 184"/>
                <a:gd name="T5" fmla="*/ 6 h 34"/>
                <a:gd name="T6" fmla="*/ 6 w 184"/>
                <a:gd name="T7" fmla="*/ 14 h 34"/>
                <a:gd name="T8" fmla="*/ 6 w 184"/>
                <a:gd name="T9" fmla="*/ 14 h 34"/>
                <a:gd name="T10" fmla="*/ 4 w 184"/>
                <a:gd name="T11" fmla="*/ 24 h 34"/>
                <a:gd name="T12" fmla="*/ 0 w 184"/>
                <a:gd name="T13" fmla="*/ 34 h 34"/>
                <a:gd name="T14" fmla="*/ 0 w 184"/>
                <a:gd name="T15" fmla="*/ 34 h 34"/>
                <a:gd name="T16" fmla="*/ 184 w 184"/>
                <a:gd name="T17" fmla="*/ 28 h 34"/>
                <a:gd name="T18" fmla="*/ 184 w 184"/>
                <a:gd name="T19" fmla="*/ 28 h 34"/>
                <a:gd name="T20" fmla="*/ 184 w 184"/>
                <a:gd name="T21" fmla="*/ 6 h 34"/>
                <a:gd name="T22" fmla="*/ 184 w 184"/>
                <a:gd name="T23" fmla="*/ 6 h 34"/>
                <a:gd name="T24" fmla="*/ 2 w 184"/>
                <a:gd name="T25" fmla="*/ 0 h 34"/>
                <a:gd name="T26" fmla="*/ 2 w 184"/>
                <a:gd name="T27" fmla="*/ 0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4"/>
                <a:gd name="T43" fmla="*/ 0 h 34"/>
                <a:gd name="T44" fmla="*/ 184 w 184"/>
                <a:gd name="T45" fmla="*/ 34 h 3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4" h="34">
                  <a:moveTo>
                    <a:pt x="2" y="0"/>
                  </a:moveTo>
                  <a:lnTo>
                    <a:pt x="2" y="0"/>
                  </a:lnTo>
                  <a:lnTo>
                    <a:pt x="4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0" y="34"/>
                  </a:lnTo>
                  <a:lnTo>
                    <a:pt x="184" y="28"/>
                  </a:lnTo>
                  <a:lnTo>
                    <a:pt x="184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2" name="Freeform 177"/>
            <p:cNvSpPr>
              <a:spLocks/>
            </p:cNvSpPr>
            <p:nvPr/>
          </p:nvSpPr>
          <p:spPr bwMode="auto">
            <a:xfrm>
              <a:off x="740" y="3378"/>
              <a:ext cx="58" cy="58"/>
            </a:xfrm>
            <a:custGeom>
              <a:avLst/>
              <a:gdLst>
                <a:gd name="T0" fmla="*/ 28 w 58"/>
                <a:gd name="T1" fmla="*/ 0 h 58"/>
                <a:gd name="T2" fmla="*/ 28 w 58"/>
                <a:gd name="T3" fmla="*/ 0 h 58"/>
                <a:gd name="T4" fmla="*/ 16 w 58"/>
                <a:gd name="T5" fmla="*/ 4 h 58"/>
                <a:gd name="T6" fmla="*/ 8 w 58"/>
                <a:gd name="T7" fmla="*/ 10 h 58"/>
                <a:gd name="T8" fmla="*/ 2 w 58"/>
                <a:gd name="T9" fmla="*/ 18 h 58"/>
                <a:gd name="T10" fmla="*/ 0 w 58"/>
                <a:gd name="T11" fmla="*/ 30 h 58"/>
                <a:gd name="T12" fmla="*/ 0 w 58"/>
                <a:gd name="T13" fmla="*/ 30 h 58"/>
                <a:gd name="T14" fmla="*/ 2 w 58"/>
                <a:gd name="T15" fmla="*/ 42 h 58"/>
                <a:gd name="T16" fmla="*/ 8 w 58"/>
                <a:gd name="T17" fmla="*/ 50 h 58"/>
                <a:gd name="T18" fmla="*/ 16 w 58"/>
                <a:gd name="T19" fmla="*/ 56 h 58"/>
                <a:gd name="T20" fmla="*/ 28 w 58"/>
                <a:gd name="T21" fmla="*/ 58 h 58"/>
                <a:gd name="T22" fmla="*/ 28 w 58"/>
                <a:gd name="T23" fmla="*/ 58 h 58"/>
                <a:gd name="T24" fmla="*/ 40 w 58"/>
                <a:gd name="T25" fmla="*/ 56 h 58"/>
                <a:gd name="T26" fmla="*/ 48 w 58"/>
                <a:gd name="T27" fmla="*/ 50 h 58"/>
                <a:gd name="T28" fmla="*/ 54 w 58"/>
                <a:gd name="T29" fmla="*/ 42 h 58"/>
                <a:gd name="T30" fmla="*/ 58 w 58"/>
                <a:gd name="T31" fmla="*/ 30 h 58"/>
                <a:gd name="T32" fmla="*/ 58 w 58"/>
                <a:gd name="T33" fmla="*/ 30 h 58"/>
                <a:gd name="T34" fmla="*/ 54 w 58"/>
                <a:gd name="T35" fmla="*/ 18 h 58"/>
                <a:gd name="T36" fmla="*/ 48 w 58"/>
                <a:gd name="T37" fmla="*/ 10 h 58"/>
                <a:gd name="T38" fmla="*/ 40 w 58"/>
                <a:gd name="T39" fmla="*/ 4 h 58"/>
                <a:gd name="T40" fmla="*/ 28 w 58"/>
                <a:gd name="T41" fmla="*/ 0 h 58"/>
                <a:gd name="T42" fmla="*/ 28 w 58"/>
                <a:gd name="T43" fmla="*/ 0 h 5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8"/>
                <a:gd name="T67" fmla="*/ 0 h 58"/>
                <a:gd name="T68" fmla="*/ 58 w 58"/>
                <a:gd name="T69" fmla="*/ 58 h 5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8" h="58">
                  <a:moveTo>
                    <a:pt x="28" y="0"/>
                  </a:moveTo>
                  <a:lnTo>
                    <a:pt x="28" y="0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2" y="42"/>
                  </a:lnTo>
                  <a:lnTo>
                    <a:pt x="8" y="50"/>
                  </a:lnTo>
                  <a:lnTo>
                    <a:pt x="16" y="56"/>
                  </a:lnTo>
                  <a:lnTo>
                    <a:pt x="28" y="58"/>
                  </a:lnTo>
                  <a:lnTo>
                    <a:pt x="40" y="56"/>
                  </a:lnTo>
                  <a:lnTo>
                    <a:pt x="48" y="50"/>
                  </a:lnTo>
                  <a:lnTo>
                    <a:pt x="54" y="42"/>
                  </a:lnTo>
                  <a:lnTo>
                    <a:pt x="58" y="30"/>
                  </a:lnTo>
                  <a:lnTo>
                    <a:pt x="54" y="18"/>
                  </a:lnTo>
                  <a:lnTo>
                    <a:pt x="48" y="10"/>
                  </a:lnTo>
                  <a:lnTo>
                    <a:pt x="40" y="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270" name="Group 179"/>
          <p:cNvGrpSpPr>
            <a:grpSpLocks/>
          </p:cNvGrpSpPr>
          <p:nvPr/>
        </p:nvGrpSpPr>
        <p:grpSpPr bwMode="auto">
          <a:xfrm>
            <a:off x="1190625" y="3094150"/>
            <a:ext cx="2444750" cy="2724150"/>
            <a:chOff x="3581" y="1157"/>
            <a:chExt cx="765" cy="852"/>
          </a:xfrm>
        </p:grpSpPr>
        <p:sp>
          <p:nvSpPr>
            <p:cNvPr id="11290" name="Freeform 180"/>
            <p:cNvSpPr>
              <a:spLocks/>
            </p:cNvSpPr>
            <p:nvPr/>
          </p:nvSpPr>
          <p:spPr bwMode="auto">
            <a:xfrm>
              <a:off x="4086" y="1888"/>
              <a:ext cx="69" cy="66"/>
            </a:xfrm>
            <a:custGeom>
              <a:avLst/>
              <a:gdLst>
                <a:gd name="T0" fmla="*/ 0 w 66"/>
                <a:gd name="T1" fmla="*/ 29 h 65"/>
                <a:gd name="T2" fmla="*/ 42 w 66"/>
                <a:gd name="T3" fmla="*/ 0 h 65"/>
                <a:gd name="T4" fmla="*/ 69 w 66"/>
                <a:gd name="T5" fmla="*/ 0 h 65"/>
                <a:gd name="T6" fmla="*/ 69 w 66"/>
                <a:gd name="T7" fmla="*/ 31 h 65"/>
                <a:gd name="T8" fmla="*/ 0 w 66"/>
                <a:gd name="T9" fmla="*/ 66 h 65"/>
                <a:gd name="T10" fmla="*/ 0 w 66"/>
                <a:gd name="T11" fmla="*/ 29 h 65"/>
                <a:gd name="T12" fmla="*/ 0 w 66"/>
                <a:gd name="T13" fmla="*/ 29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65"/>
                <a:gd name="T23" fmla="*/ 66 w 66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65">
                  <a:moveTo>
                    <a:pt x="0" y="29"/>
                  </a:moveTo>
                  <a:lnTo>
                    <a:pt x="40" y="0"/>
                  </a:lnTo>
                  <a:lnTo>
                    <a:pt x="66" y="0"/>
                  </a:lnTo>
                  <a:lnTo>
                    <a:pt x="66" y="31"/>
                  </a:lnTo>
                  <a:lnTo>
                    <a:pt x="0" y="6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1" name="Freeform 181"/>
            <p:cNvSpPr>
              <a:spLocks/>
            </p:cNvSpPr>
            <p:nvPr/>
          </p:nvSpPr>
          <p:spPr bwMode="auto">
            <a:xfrm>
              <a:off x="3821" y="1948"/>
              <a:ext cx="98" cy="61"/>
            </a:xfrm>
            <a:custGeom>
              <a:avLst/>
              <a:gdLst>
                <a:gd name="T0" fmla="*/ 76 w 95"/>
                <a:gd name="T1" fmla="*/ 0 h 61"/>
                <a:gd name="T2" fmla="*/ 18 w 95"/>
                <a:gd name="T3" fmla="*/ 10 h 61"/>
                <a:gd name="T4" fmla="*/ 0 w 95"/>
                <a:gd name="T5" fmla="*/ 27 h 61"/>
                <a:gd name="T6" fmla="*/ 80 w 95"/>
                <a:gd name="T7" fmla="*/ 61 h 61"/>
                <a:gd name="T8" fmla="*/ 98 w 95"/>
                <a:gd name="T9" fmla="*/ 36 h 61"/>
                <a:gd name="T10" fmla="*/ 76 w 95"/>
                <a:gd name="T11" fmla="*/ 0 h 61"/>
                <a:gd name="T12" fmla="*/ 76 w 95"/>
                <a:gd name="T13" fmla="*/ 0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"/>
                <a:gd name="T22" fmla="*/ 0 h 61"/>
                <a:gd name="T23" fmla="*/ 95 w 95"/>
                <a:gd name="T24" fmla="*/ 61 h 6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" h="61">
                  <a:moveTo>
                    <a:pt x="74" y="0"/>
                  </a:moveTo>
                  <a:lnTo>
                    <a:pt x="17" y="10"/>
                  </a:lnTo>
                  <a:lnTo>
                    <a:pt x="0" y="27"/>
                  </a:lnTo>
                  <a:lnTo>
                    <a:pt x="78" y="61"/>
                  </a:lnTo>
                  <a:lnTo>
                    <a:pt x="95" y="36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2" name="Freeform 182"/>
            <p:cNvSpPr>
              <a:spLocks/>
            </p:cNvSpPr>
            <p:nvPr/>
          </p:nvSpPr>
          <p:spPr bwMode="auto">
            <a:xfrm>
              <a:off x="3860" y="1570"/>
              <a:ext cx="265" cy="439"/>
            </a:xfrm>
            <a:custGeom>
              <a:avLst/>
              <a:gdLst>
                <a:gd name="T0" fmla="*/ 133 w 259"/>
                <a:gd name="T1" fmla="*/ 0 h 430"/>
                <a:gd name="T2" fmla="*/ 265 w 259"/>
                <a:gd name="T3" fmla="*/ 192 h 430"/>
                <a:gd name="T4" fmla="*/ 246 w 259"/>
                <a:gd name="T5" fmla="*/ 368 h 430"/>
                <a:gd name="T6" fmla="*/ 205 w 259"/>
                <a:gd name="T7" fmla="*/ 316 h 430"/>
                <a:gd name="T8" fmla="*/ 203 w 259"/>
                <a:gd name="T9" fmla="*/ 314 h 430"/>
                <a:gd name="T10" fmla="*/ 203 w 259"/>
                <a:gd name="T11" fmla="*/ 307 h 430"/>
                <a:gd name="T12" fmla="*/ 203 w 259"/>
                <a:gd name="T13" fmla="*/ 297 h 430"/>
                <a:gd name="T14" fmla="*/ 203 w 259"/>
                <a:gd name="T15" fmla="*/ 286 h 430"/>
                <a:gd name="T16" fmla="*/ 198 w 259"/>
                <a:gd name="T17" fmla="*/ 272 h 430"/>
                <a:gd name="T18" fmla="*/ 196 w 259"/>
                <a:gd name="T19" fmla="*/ 256 h 430"/>
                <a:gd name="T20" fmla="*/ 193 w 259"/>
                <a:gd name="T21" fmla="*/ 243 h 430"/>
                <a:gd name="T22" fmla="*/ 191 w 259"/>
                <a:gd name="T23" fmla="*/ 228 h 430"/>
                <a:gd name="T24" fmla="*/ 183 w 259"/>
                <a:gd name="T25" fmla="*/ 211 h 430"/>
                <a:gd name="T26" fmla="*/ 177 w 259"/>
                <a:gd name="T27" fmla="*/ 200 h 430"/>
                <a:gd name="T28" fmla="*/ 172 w 259"/>
                <a:gd name="T29" fmla="*/ 189 h 430"/>
                <a:gd name="T30" fmla="*/ 166 w 259"/>
                <a:gd name="T31" fmla="*/ 181 h 430"/>
                <a:gd name="T32" fmla="*/ 153 w 259"/>
                <a:gd name="T33" fmla="*/ 169 h 430"/>
                <a:gd name="T34" fmla="*/ 152 w 259"/>
                <a:gd name="T35" fmla="*/ 165 h 430"/>
                <a:gd name="T36" fmla="*/ 148 w 259"/>
                <a:gd name="T37" fmla="*/ 165 h 430"/>
                <a:gd name="T38" fmla="*/ 140 w 259"/>
                <a:gd name="T39" fmla="*/ 173 h 430"/>
                <a:gd name="T40" fmla="*/ 129 w 259"/>
                <a:gd name="T41" fmla="*/ 179 h 430"/>
                <a:gd name="T42" fmla="*/ 115 w 259"/>
                <a:gd name="T43" fmla="*/ 189 h 430"/>
                <a:gd name="T44" fmla="*/ 101 w 259"/>
                <a:gd name="T45" fmla="*/ 194 h 430"/>
                <a:gd name="T46" fmla="*/ 92 w 259"/>
                <a:gd name="T47" fmla="*/ 200 h 430"/>
                <a:gd name="T48" fmla="*/ 84 w 259"/>
                <a:gd name="T49" fmla="*/ 200 h 430"/>
                <a:gd name="T50" fmla="*/ 82 w 259"/>
                <a:gd name="T51" fmla="*/ 202 h 430"/>
                <a:gd name="T52" fmla="*/ 82 w 259"/>
                <a:gd name="T53" fmla="*/ 204 h 430"/>
                <a:gd name="T54" fmla="*/ 80 w 259"/>
                <a:gd name="T55" fmla="*/ 211 h 430"/>
                <a:gd name="T56" fmla="*/ 78 w 259"/>
                <a:gd name="T57" fmla="*/ 224 h 430"/>
                <a:gd name="T58" fmla="*/ 78 w 259"/>
                <a:gd name="T59" fmla="*/ 241 h 430"/>
                <a:gd name="T60" fmla="*/ 76 w 259"/>
                <a:gd name="T61" fmla="*/ 249 h 430"/>
                <a:gd name="T62" fmla="*/ 76 w 259"/>
                <a:gd name="T63" fmla="*/ 256 h 430"/>
                <a:gd name="T64" fmla="*/ 75 w 259"/>
                <a:gd name="T65" fmla="*/ 266 h 430"/>
                <a:gd name="T66" fmla="*/ 75 w 259"/>
                <a:gd name="T67" fmla="*/ 276 h 430"/>
                <a:gd name="T68" fmla="*/ 75 w 259"/>
                <a:gd name="T69" fmla="*/ 286 h 430"/>
                <a:gd name="T70" fmla="*/ 75 w 259"/>
                <a:gd name="T71" fmla="*/ 295 h 430"/>
                <a:gd name="T72" fmla="*/ 75 w 259"/>
                <a:gd name="T73" fmla="*/ 305 h 430"/>
                <a:gd name="T74" fmla="*/ 75 w 259"/>
                <a:gd name="T75" fmla="*/ 314 h 430"/>
                <a:gd name="T76" fmla="*/ 75 w 259"/>
                <a:gd name="T77" fmla="*/ 328 h 430"/>
                <a:gd name="T78" fmla="*/ 75 w 259"/>
                <a:gd name="T79" fmla="*/ 342 h 430"/>
                <a:gd name="T80" fmla="*/ 76 w 259"/>
                <a:gd name="T81" fmla="*/ 351 h 430"/>
                <a:gd name="T82" fmla="*/ 78 w 259"/>
                <a:gd name="T83" fmla="*/ 363 h 430"/>
                <a:gd name="T84" fmla="*/ 80 w 259"/>
                <a:gd name="T85" fmla="*/ 373 h 430"/>
                <a:gd name="T86" fmla="*/ 82 w 259"/>
                <a:gd name="T87" fmla="*/ 377 h 430"/>
                <a:gd name="T88" fmla="*/ 64 w 259"/>
                <a:gd name="T89" fmla="*/ 439 h 430"/>
                <a:gd name="T90" fmla="*/ 0 w 259"/>
                <a:gd name="T91" fmla="*/ 217 h 430"/>
                <a:gd name="T92" fmla="*/ 0 w 259"/>
                <a:gd name="T93" fmla="*/ 76 h 430"/>
                <a:gd name="T94" fmla="*/ 133 w 259"/>
                <a:gd name="T95" fmla="*/ 0 h 430"/>
                <a:gd name="T96" fmla="*/ 133 w 259"/>
                <a:gd name="T97" fmla="*/ 0 h 43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59"/>
                <a:gd name="T148" fmla="*/ 0 h 430"/>
                <a:gd name="T149" fmla="*/ 259 w 259"/>
                <a:gd name="T150" fmla="*/ 430 h 43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59" h="430">
                  <a:moveTo>
                    <a:pt x="130" y="0"/>
                  </a:moveTo>
                  <a:lnTo>
                    <a:pt x="259" y="188"/>
                  </a:lnTo>
                  <a:lnTo>
                    <a:pt x="240" y="360"/>
                  </a:lnTo>
                  <a:lnTo>
                    <a:pt x="200" y="310"/>
                  </a:lnTo>
                  <a:lnTo>
                    <a:pt x="198" y="308"/>
                  </a:lnTo>
                  <a:lnTo>
                    <a:pt x="198" y="301"/>
                  </a:lnTo>
                  <a:lnTo>
                    <a:pt x="198" y="291"/>
                  </a:lnTo>
                  <a:lnTo>
                    <a:pt x="198" y="280"/>
                  </a:lnTo>
                  <a:lnTo>
                    <a:pt x="194" y="266"/>
                  </a:lnTo>
                  <a:lnTo>
                    <a:pt x="192" y="251"/>
                  </a:lnTo>
                  <a:lnTo>
                    <a:pt x="189" y="238"/>
                  </a:lnTo>
                  <a:lnTo>
                    <a:pt x="187" y="223"/>
                  </a:lnTo>
                  <a:lnTo>
                    <a:pt x="179" y="207"/>
                  </a:lnTo>
                  <a:lnTo>
                    <a:pt x="173" y="196"/>
                  </a:lnTo>
                  <a:lnTo>
                    <a:pt x="168" y="185"/>
                  </a:lnTo>
                  <a:lnTo>
                    <a:pt x="162" y="177"/>
                  </a:lnTo>
                  <a:lnTo>
                    <a:pt x="150" y="166"/>
                  </a:lnTo>
                  <a:lnTo>
                    <a:pt x="149" y="162"/>
                  </a:lnTo>
                  <a:lnTo>
                    <a:pt x="145" y="162"/>
                  </a:lnTo>
                  <a:lnTo>
                    <a:pt x="137" y="169"/>
                  </a:lnTo>
                  <a:lnTo>
                    <a:pt x="126" y="175"/>
                  </a:lnTo>
                  <a:lnTo>
                    <a:pt x="112" y="185"/>
                  </a:lnTo>
                  <a:lnTo>
                    <a:pt x="99" y="190"/>
                  </a:lnTo>
                  <a:lnTo>
                    <a:pt x="90" y="196"/>
                  </a:lnTo>
                  <a:lnTo>
                    <a:pt x="82" y="196"/>
                  </a:lnTo>
                  <a:lnTo>
                    <a:pt x="80" y="198"/>
                  </a:lnTo>
                  <a:lnTo>
                    <a:pt x="80" y="200"/>
                  </a:lnTo>
                  <a:lnTo>
                    <a:pt x="78" y="207"/>
                  </a:lnTo>
                  <a:lnTo>
                    <a:pt x="76" y="219"/>
                  </a:lnTo>
                  <a:lnTo>
                    <a:pt x="76" y="236"/>
                  </a:lnTo>
                  <a:lnTo>
                    <a:pt x="74" y="244"/>
                  </a:lnTo>
                  <a:lnTo>
                    <a:pt x="74" y="251"/>
                  </a:lnTo>
                  <a:lnTo>
                    <a:pt x="73" y="261"/>
                  </a:lnTo>
                  <a:lnTo>
                    <a:pt x="73" y="270"/>
                  </a:lnTo>
                  <a:lnTo>
                    <a:pt x="73" y="280"/>
                  </a:lnTo>
                  <a:lnTo>
                    <a:pt x="73" y="289"/>
                  </a:lnTo>
                  <a:lnTo>
                    <a:pt x="73" y="299"/>
                  </a:lnTo>
                  <a:lnTo>
                    <a:pt x="73" y="308"/>
                  </a:lnTo>
                  <a:lnTo>
                    <a:pt x="73" y="321"/>
                  </a:lnTo>
                  <a:lnTo>
                    <a:pt x="73" y="335"/>
                  </a:lnTo>
                  <a:lnTo>
                    <a:pt x="74" y="344"/>
                  </a:lnTo>
                  <a:lnTo>
                    <a:pt x="76" y="356"/>
                  </a:lnTo>
                  <a:lnTo>
                    <a:pt x="78" y="365"/>
                  </a:lnTo>
                  <a:lnTo>
                    <a:pt x="80" y="369"/>
                  </a:lnTo>
                  <a:lnTo>
                    <a:pt x="63" y="430"/>
                  </a:lnTo>
                  <a:lnTo>
                    <a:pt x="0" y="213"/>
                  </a:lnTo>
                  <a:lnTo>
                    <a:pt x="0" y="74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3" name="Freeform 183"/>
            <p:cNvSpPr>
              <a:spLocks/>
            </p:cNvSpPr>
            <p:nvPr/>
          </p:nvSpPr>
          <p:spPr bwMode="auto">
            <a:xfrm>
              <a:off x="3581" y="1363"/>
              <a:ext cx="207" cy="256"/>
            </a:xfrm>
            <a:custGeom>
              <a:avLst/>
              <a:gdLst>
                <a:gd name="T0" fmla="*/ 115 w 201"/>
                <a:gd name="T1" fmla="*/ 21 h 251"/>
                <a:gd name="T2" fmla="*/ 29 w 201"/>
                <a:gd name="T3" fmla="*/ 62 h 251"/>
                <a:gd name="T4" fmla="*/ 23 w 201"/>
                <a:gd name="T5" fmla="*/ 63 h 251"/>
                <a:gd name="T6" fmla="*/ 15 w 201"/>
                <a:gd name="T7" fmla="*/ 80 h 251"/>
                <a:gd name="T8" fmla="*/ 9 w 201"/>
                <a:gd name="T9" fmla="*/ 85 h 251"/>
                <a:gd name="T10" fmla="*/ 3 w 201"/>
                <a:gd name="T11" fmla="*/ 95 h 251"/>
                <a:gd name="T12" fmla="*/ 1 w 201"/>
                <a:gd name="T13" fmla="*/ 104 h 251"/>
                <a:gd name="T14" fmla="*/ 0 w 201"/>
                <a:gd name="T15" fmla="*/ 114 h 251"/>
                <a:gd name="T16" fmla="*/ 1 w 201"/>
                <a:gd name="T17" fmla="*/ 130 h 251"/>
                <a:gd name="T18" fmla="*/ 7 w 201"/>
                <a:gd name="T19" fmla="*/ 143 h 251"/>
                <a:gd name="T20" fmla="*/ 11 w 201"/>
                <a:gd name="T21" fmla="*/ 151 h 251"/>
                <a:gd name="T22" fmla="*/ 15 w 201"/>
                <a:gd name="T23" fmla="*/ 159 h 251"/>
                <a:gd name="T24" fmla="*/ 21 w 201"/>
                <a:gd name="T25" fmla="*/ 168 h 251"/>
                <a:gd name="T26" fmla="*/ 25 w 201"/>
                <a:gd name="T27" fmla="*/ 180 h 251"/>
                <a:gd name="T28" fmla="*/ 27 w 201"/>
                <a:gd name="T29" fmla="*/ 190 h 251"/>
                <a:gd name="T30" fmla="*/ 29 w 201"/>
                <a:gd name="T31" fmla="*/ 203 h 251"/>
                <a:gd name="T32" fmla="*/ 29 w 201"/>
                <a:gd name="T33" fmla="*/ 215 h 251"/>
                <a:gd name="T34" fmla="*/ 31 w 201"/>
                <a:gd name="T35" fmla="*/ 228 h 251"/>
                <a:gd name="T36" fmla="*/ 31 w 201"/>
                <a:gd name="T37" fmla="*/ 237 h 251"/>
                <a:gd name="T38" fmla="*/ 31 w 201"/>
                <a:gd name="T39" fmla="*/ 246 h 251"/>
                <a:gd name="T40" fmla="*/ 31 w 201"/>
                <a:gd name="T41" fmla="*/ 254 h 251"/>
                <a:gd name="T42" fmla="*/ 31 w 201"/>
                <a:gd name="T43" fmla="*/ 256 h 251"/>
                <a:gd name="T44" fmla="*/ 120 w 201"/>
                <a:gd name="T45" fmla="*/ 205 h 251"/>
                <a:gd name="T46" fmla="*/ 76 w 201"/>
                <a:gd name="T47" fmla="*/ 75 h 251"/>
                <a:gd name="T48" fmla="*/ 177 w 201"/>
                <a:gd name="T49" fmla="*/ 19 h 251"/>
                <a:gd name="T50" fmla="*/ 207 w 201"/>
                <a:gd name="T51" fmla="*/ 31 h 251"/>
                <a:gd name="T52" fmla="*/ 183 w 201"/>
                <a:gd name="T53" fmla="*/ 0 h 251"/>
                <a:gd name="T54" fmla="*/ 115 w 201"/>
                <a:gd name="T55" fmla="*/ 21 h 251"/>
                <a:gd name="T56" fmla="*/ 115 w 201"/>
                <a:gd name="T57" fmla="*/ 21 h 25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01"/>
                <a:gd name="T88" fmla="*/ 0 h 251"/>
                <a:gd name="T89" fmla="*/ 201 w 201"/>
                <a:gd name="T90" fmla="*/ 251 h 25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01" h="251">
                  <a:moveTo>
                    <a:pt x="112" y="21"/>
                  </a:moveTo>
                  <a:lnTo>
                    <a:pt x="28" y="61"/>
                  </a:lnTo>
                  <a:lnTo>
                    <a:pt x="22" y="62"/>
                  </a:lnTo>
                  <a:lnTo>
                    <a:pt x="15" y="78"/>
                  </a:lnTo>
                  <a:lnTo>
                    <a:pt x="9" y="83"/>
                  </a:lnTo>
                  <a:lnTo>
                    <a:pt x="3" y="93"/>
                  </a:lnTo>
                  <a:lnTo>
                    <a:pt x="1" y="102"/>
                  </a:lnTo>
                  <a:lnTo>
                    <a:pt x="0" y="112"/>
                  </a:lnTo>
                  <a:lnTo>
                    <a:pt x="1" y="127"/>
                  </a:lnTo>
                  <a:lnTo>
                    <a:pt x="7" y="140"/>
                  </a:lnTo>
                  <a:lnTo>
                    <a:pt x="11" y="148"/>
                  </a:lnTo>
                  <a:lnTo>
                    <a:pt x="15" y="156"/>
                  </a:lnTo>
                  <a:lnTo>
                    <a:pt x="20" y="165"/>
                  </a:lnTo>
                  <a:lnTo>
                    <a:pt x="24" y="176"/>
                  </a:lnTo>
                  <a:lnTo>
                    <a:pt x="26" y="186"/>
                  </a:lnTo>
                  <a:lnTo>
                    <a:pt x="28" y="199"/>
                  </a:lnTo>
                  <a:lnTo>
                    <a:pt x="28" y="211"/>
                  </a:lnTo>
                  <a:lnTo>
                    <a:pt x="30" y="224"/>
                  </a:lnTo>
                  <a:lnTo>
                    <a:pt x="30" y="232"/>
                  </a:lnTo>
                  <a:lnTo>
                    <a:pt x="30" y="241"/>
                  </a:lnTo>
                  <a:lnTo>
                    <a:pt x="30" y="249"/>
                  </a:lnTo>
                  <a:lnTo>
                    <a:pt x="30" y="251"/>
                  </a:lnTo>
                  <a:lnTo>
                    <a:pt x="117" y="201"/>
                  </a:lnTo>
                  <a:lnTo>
                    <a:pt x="74" y="74"/>
                  </a:lnTo>
                  <a:lnTo>
                    <a:pt x="172" y="19"/>
                  </a:lnTo>
                  <a:lnTo>
                    <a:pt x="201" y="30"/>
                  </a:lnTo>
                  <a:lnTo>
                    <a:pt x="178" y="0"/>
                  </a:lnTo>
                  <a:lnTo>
                    <a:pt x="112" y="21"/>
                  </a:lnTo>
                  <a:close/>
                </a:path>
              </a:pathLst>
            </a:custGeom>
            <a:solidFill>
              <a:srgbClr val="FFFF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4" name="Freeform 184"/>
            <p:cNvSpPr>
              <a:spLocks/>
            </p:cNvSpPr>
            <p:nvPr/>
          </p:nvSpPr>
          <p:spPr bwMode="auto">
            <a:xfrm>
              <a:off x="3638" y="1373"/>
              <a:ext cx="242" cy="257"/>
            </a:xfrm>
            <a:custGeom>
              <a:avLst/>
              <a:gdLst>
                <a:gd name="T0" fmla="*/ 39 w 235"/>
                <a:gd name="T1" fmla="*/ 47 h 251"/>
                <a:gd name="T2" fmla="*/ 0 w 235"/>
                <a:gd name="T3" fmla="*/ 76 h 251"/>
                <a:gd name="T4" fmla="*/ 105 w 235"/>
                <a:gd name="T5" fmla="*/ 257 h 251"/>
                <a:gd name="T6" fmla="*/ 242 w 235"/>
                <a:gd name="T7" fmla="*/ 185 h 251"/>
                <a:gd name="T8" fmla="*/ 152 w 235"/>
                <a:gd name="T9" fmla="*/ 0 h 251"/>
                <a:gd name="T10" fmla="*/ 39 w 235"/>
                <a:gd name="T11" fmla="*/ 47 h 251"/>
                <a:gd name="T12" fmla="*/ 39 w 235"/>
                <a:gd name="T13" fmla="*/ 47 h 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5"/>
                <a:gd name="T22" fmla="*/ 0 h 251"/>
                <a:gd name="T23" fmla="*/ 235 w 235"/>
                <a:gd name="T24" fmla="*/ 251 h 2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5" h="251">
                  <a:moveTo>
                    <a:pt x="38" y="46"/>
                  </a:moveTo>
                  <a:lnTo>
                    <a:pt x="0" y="74"/>
                  </a:lnTo>
                  <a:lnTo>
                    <a:pt x="102" y="251"/>
                  </a:lnTo>
                  <a:lnTo>
                    <a:pt x="235" y="181"/>
                  </a:lnTo>
                  <a:lnTo>
                    <a:pt x="148" y="0"/>
                  </a:lnTo>
                  <a:lnTo>
                    <a:pt x="38" y="46"/>
                  </a:lnTo>
                  <a:close/>
                </a:path>
              </a:pathLst>
            </a:custGeom>
            <a:solidFill>
              <a:srgbClr val="6B0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5" name="Freeform 185"/>
            <p:cNvSpPr>
              <a:spLocks/>
            </p:cNvSpPr>
            <p:nvPr/>
          </p:nvSpPr>
          <p:spPr bwMode="auto">
            <a:xfrm>
              <a:off x="3669" y="1375"/>
              <a:ext cx="183" cy="201"/>
            </a:xfrm>
            <a:custGeom>
              <a:avLst/>
              <a:gdLst>
                <a:gd name="T0" fmla="*/ 0 w 179"/>
                <a:gd name="T1" fmla="*/ 49 h 198"/>
                <a:gd name="T2" fmla="*/ 107 w 179"/>
                <a:gd name="T3" fmla="*/ 0 h 198"/>
                <a:gd name="T4" fmla="*/ 183 w 179"/>
                <a:gd name="T5" fmla="*/ 116 h 198"/>
                <a:gd name="T6" fmla="*/ 76 w 179"/>
                <a:gd name="T7" fmla="*/ 201 h 198"/>
                <a:gd name="T8" fmla="*/ 0 w 179"/>
                <a:gd name="T9" fmla="*/ 49 h 198"/>
                <a:gd name="T10" fmla="*/ 0 w 179"/>
                <a:gd name="T11" fmla="*/ 49 h 1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9"/>
                <a:gd name="T19" fmla="*/ 0 h 198"/>
                <a:gd name="T20" fmla="*/ 179 w 179"/>
                <a:gd name="T21" fmla="*/ 198 h 1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9" h="198">
                  <a:moveTo>
                    <a:pt x="0" y="48"/>
                  </a:moveTo>
                  <a:lnTo>
                    <a:pt x="105" y="0"/>
                  </a:lnTo>
                  <a:lnTo>
                    <a:pt x="179" y="114"/>
                  </a:lnTo>
                  <a:lnTo>
                    <a:pt x="74" y="19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6" name="Freeform 186"/>
            <p:cNvSpPr>
              <a:spLocks/>
            </p:cNvSpPr>
            <p:nvPr/>
          </p:nvSpPr>
          <p:spPr bwMode="auto">
            <a:xfrm>
              <a:off x="3687" y="1352"/>
              <a:ext cx="142" cy="239"/>
            </a:xfrm>
            <a:custGeom>
              <a:avLst/>
              <a:gdLst>
                <a:gd name="T0" fmla="*/ 142 w 139"/>
                <a:gd name="T1" fmla="*/ 119 h 232"/>
                <a:gd name="T2" fmla="*/ 68 w 139"/>
                <a:gd name="T3" fmla="*/ 61 h 232"/>
                <a:gd name="T4" fmla="*/ 66 w 139"/>
                <a:gd name="T5" fmla="*/ 8 h 232"/>
                <a:gd name="T6" fmla="*/ 41 w 139"/>
                <a:gd name="T7" fmla="*/ 0 h 232"/>
                <a:gd name="T8" fmla="*/ 0 w 139"/>
                <a:gd name="T9" fmla="*/ 41 h 232"/>
                <a:gd name="T10" fmla="*/ 56 w 139"/>
                <a:gd name="T11" fmla="*/ 93 h 232"/>
                <a:gd name="T12" fmla="*/ 72 w 139"/>
                <a:gd name="T13" fmla="*/ 192 h 232"/>
                <a:gd name="T14" fmla="*/ 88 w 139"/>
                <a:gd name="T15" fmla="*/ 239 h 232"/>
                <a:gd name="T16" fmla="*/ 131 w 139"/>
                <a:gd name="T17" fmla="*/ 217 h 232"/>
                <a:gd name="T18" fmla="*/ 142 w 139"/>
                <a:gd name="T19" fmla="*/ 119 h 232"/>
                <a:gd name="T20" fmla="*/ 142 w 139"/>
                <a:gd name="T21" fmla="*/ 119 h 2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9"/>
                <a:gd name="T34" fmla="*/ 0 h 232"/>
                <a:gd name="T35" fmla="*/ 139 w 139"/>
                <a:gd name="T36" fmla="*/ 232 h 2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9" h="232">
                  <a:moveTo>
                    <a:pt x="139" y="116"/>
                  </a:moveTo>
                  <a:lnTo>
                    <a:pt x="67" y="59"/>
                  </a:lnTo>
                  <a:lnTo>
                    <a:pt x="65" y="8"/>
                  </a:lnTo>
                  <a:lnTo>
                    <a:pt x="40" y="0"/>
                  </a:lnTo>
                  <a:lnTo>
                    <a:pt x="0" y="40"/>
                  </a:lnTo>
                  <a:lnTo>
                    <a:pt x="55" y="90"/>
                  </a:lnTo>
                  <a:lnTo>
                    <a:pt x="70" y="186"/>
                  </a:lnTo>
                  <a:lnTo>
                    <a:pt x="86" y="232"/>
                  </a:lnTo>
                  <a:lnTo>
                    <a:pt x="128" y="211"/>
                  </a:lnTo>
                  <a:lnTo>
                    <a:pt x="139" y="116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7" name="Freeform 187"/>
            <p:cNvSpPr>
              <a:spLocks/>
            </p:cNvSpPr>
            <p:nvPr/>
          </p:nvSpPr>
          <p:spPr bwMode="auto">
            <a:xfrm>
              <a:off x="4108" y="1157"/>
              <a:ext cx="238" cy="226"/>
            </a:xfrm>
            <a:custGeom>
              <a:avLst/>
              <a:gdLst>
                <a:gd name="T0" fmla="*/ 0 w 232"/>
                <a:gd name="T1" fmla="*/ 149 h 221"/>
                <a:gd name="T2" fmla="*/ 148 w 232"/>
                <a:gd name="T3" fmla="*/ 86 h 221"/>
                <a:gd name="T4" fmla="*/ 150 w 232"/>
                <a:gd name="T5" fmla="*/ 45 h 221"/>
                <a:gd name="T6" fmla="*/ 185 w 232"/>
                <a:gd name="T7" fmla="*/ 24 h 221"/>
                <a:gd name="T8" fmla="*/ 238 w 232"/>
                <a:gd name="T9" fmla="*/ 0 h 221"/>
                <a:gd name="T10" fmla="*/ 232 w 232"/>
                <a:gd name="T11" fmla="*/ 19 h 221"/>
                <a:gd name="T12" fmla="*/ 210 w 232"/>
                <a:gd name="T13" fmla="*/ 33 h 221"/>
                <a:gd name="T14" fmla="*/ 228 w 232"/>
                <a:gd name="T15" fmla="*/ 64 h 221"/>
                <a:gd name="T16" fmla="*/ 206 w 232"/>
                <a:gd name="T17" fmla="*/ 91 h 221"/>
                <a:gd name="T18" fmla="*/ 163 w 232"/>
                <a:gd name="T19" fmla="*/ 97 h 221"/>
                <a:gd name="T20" fmla="*/ 121 w 232"/>
                <a:gd name="T21" fmla="*/ 155 h 221"/>
                <a:gd name="T22" fmla="*/ 46 w 232"/>
                <a:gd name="T23" fmla="*/ 226 h 221"/>
                <a:gd name="T24" fmla="*/ 0 w 232"/>
                <a:gd name="T25" fmla="*/ 149 h 221"/>
                <a:gd name="T26" fmla="*/ 0 w 232"/>
                <a:gd name="T27" fmla="*/ 149 h 2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2"/>
                <a:gd name="T43" fmla="*/ 0 h 221"/>
                <a:gd name="T44" fmla="*/ 232 w 232"/>
                <a:gd name="T45" fmla="*/ 221 h 2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2" h="221">
                  <a:moveTo>
                    <a:pt x="0" y="146"/>
                  </a:moveTo>
                  <a:lnTo>
                    <a:pt x="144" y="84"/>
                  </a:lnTo>
                  <a:lnTo>
                    <a:pt x="146" y="44"/>
                  </a:lnTo>
                  <a:lnTo>
                    <a:pt x="180" y="23"/>
                  </a:lnTo>
                  <a:lnTo>
                    <a:pt x="232" y="0"/>
                  </a:lnTo>
                  <a:lnTo>
                    <a:pt x="226" y="19"/>
                  </a:lnTo>
                  <a:lnTo>
                    <a:pt x="205" y="32"/>
                  </a:lnTo>
                  <a:lnTo>
                    <a:pt x="222" y="63"/>
                  </a:lnTo>
                  <a:lnTo>
                    <a:pt x="201" y="89"/>
                  </a:lnTo>
                  <a:lnTo>
                    <a:pt x="159" y="95"/>
                  </a:lnTo>
                  <a:lnTo>
                    <a:pt x="118" y="152"/>
                  </a:lnTo>
                  <a:lnTo>
                    <a:pt x="45" y="221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8" name="Freeform 188"/>
            <p:cNvSpPr>
              <a:spLocks/>
            </p:cNvSpPr>
            <p:nvPr/>
          </p:nvSpPr>
          <p:spPr bwMode="auto">
            <a:xfrm>
              <a:off x="3747" y="1293"/>
              <a:ext cx="437" cy="369"/>
            </a:xfrm>
            <a:custGeom>
              <a:avLst/>
              <a:gdLst>
                <a:gd name="T0" fmla="*/ 175 w 426"/>
                <a:gd name="T1" fmla="*/ 80 h 361"/>
                <a:gd name="T2" fmla="*/ 108 w 426"/>
                <a:gd name="T3" fmla="*/ 80 h 361"/>
                <a:gd name="T4" fmla="*/ 52 w 426"/>
                <a:gd name="T5" fmla="*/ 164 h 361"/>
                <a:gd name="T6" fmla="*/ 24 w 426"/>
                <a:gd name="T7" fmla="*/ 189 h 361"/>
                <a:gd name="T8" fmla="*/ 0 w 426"/>
                <a:gd name="T9" fmla="*/ 226 h 361"/>
                <a:gd name="T10" fmla="*/ 43 w 426"/>
                <a:gd name="T11" fmla="*/ 289 h 361"/>
                <a:gd name="T12" fmla="*/ 117 w 426"/>
                <a:gd name="T13" fmla="*/ 216 h 361"/>
                <a:gd name="T14" fmla="*/ 115 w 426"/>
                <a:gd name="T15" fmla="*/ 216 h 361"/>
                <a:gd name="T16" fmla="*/ 113 w 426"/>
                <a:gd name="T17" fmla="*/ 224 h 361"/>
                <a:gd name="T18" fmla="*/ 111 w 426"/>
                <a:gd name="T19" fmla="*/ 231 h 361"/>
                <a:gd name="T20" fmla="*/ 110 w 426"/>
                <a:gd name="T21" fmla="*/ 245 h 361"/>
                <a:gd name="T22" fmla="*/ 104 w 426"/>
                <a:gd name="T23" fmla="*/ 257 h 361"/>
                <a:gd name="T24" fmla="*/ 102 w 426"/>
                <a:gd name="T25" fmla="*/ 272 h 361"/>
                <a:gd name="T26" fmla="*/ 102 w 426"/>
                <a:gd name="T27" fmla="*/ 288 h 361"/>
                <a:gd name="T28" fmla="*/ 102 w 426"/>
                <a:gd name="T29" fmla="*/ 306 h 361"/>
                <a:gd name="T30" fmla="*/ 102 w 426"/>
                <a:gd name="T31" fmla="*/ 315 h 361"/>
                <a:gd name="T32" fmla="*/ 104 w 426"/>
                <a:gd name="T33" fmla="*/ 329 h 361"/>
                <a:gd name="T34" fmla="*/ 106 w 426"/>
                <a:gd name="T35" fmla="*/ 338 h 361"/>
                <a:gd name="T36" fmla="*/ 111 w 426"/>
                <a:gd name="T37" fmla="*/ 350 h 361"/>
                <a:gd name="T38" fmla="*/ 115 w 426"/>
                <a:gd name="T39" fmla="*/ 364 h 361"/>
                <a:gd name="T40" fmla="*/ 119 w 426"/>
                <a:gd name="T41" fmla="*/ 369 h 361"/>
                <a:gd name="T42" fmla="*/ 177 w 426"/>
                <a:gd name="T43" fmla="*/ 369 h 361"/>
                <a:gd name="T44" fmla="*/ 266 w 426"/>
                <a:gd name="T45" fmla="*/ 306 h 361"/>
                <a:gd name="T46" fmla="*/ 316 w 426"/>
                <a:gd name="T47" fmla="*/ 101 h 361"/>
                <a:gd name="T48" fmla="*/ 437 w 426"/>
                <a:gd name="T49" fmla="*/ 41 h 361"/>
                <a:gd name="T50" fmla="*/ 368 w 426"/>
                <a:gd name="T51" fmla="*/ 0 h 361"/>
                <a:gd name="T52" fmla="*/ 318 w 426"/>
                <a:gd name="T53" fmla="*/ 10 h 361"/>
                <a:gd name="T54" fmla="*/ 324 w 426"/>
                <a:gd name="T55" fmla="*/ 35 h 361"/>
                <a:gd name="T56" fmla="*/ 260 w 426"/>
                <a:gd name="T57" fmla="*/ 60 h 361"/>
                <a:gd name="T58" fmla="*/ 238 w 426"/>
                <a:gd name="T59" fmla="*/ 82 h 361"/>
                <a:gd name="T60" fmla="*/ 175 w 426"/>
                <a:gd name="T61" fmla="*/ 80 h 361"/>
                <a:gd name="T62" fmla="*/ 175 w 426"/>
                <a:gd name="T63" fmla="*/ 80 h 36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26"/>
                <a:gd name="T97" fmla="*/ 0 h 361"/>
                <a:gd name="T98" fmla="*/ 426 w 426"/>
                <a:gd name="T99" fmla="*/ 361 h 36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26" h="361">
                  <a:moveTo>
                    <a:pt x="171" y="78"/>
                  </a:moveTo>
                  <a:lnTo>
                    <a:pt x="105" y="78"/>
                  </a:lnTo>
                  <a:lnTo>
                    <a:pt x="51" y="160"/>
                  </a:lnTo>
                  <a:lnTo>
                    <a:pt x="23" y="185"/>
                  </a:lnTo>
                  <a:lnTo>
                    <a:pt x="0" y="221"/>
                  </a:lnTo>
                  <a:lnTo>
                    <a:pt x="42" y="283"/>
                  </a:lnTo>
                  <a:lnTo>
                    <a:pt x="114" y="211"/>
                  </a:lnTo>
                  <a:lnTo>
                    <a:pt x="112" y="211"/>
                  </a:lnTo>
                  <a:lnTo>
                    <a:pt x="110" y="219"/>
                  </a:lnTo>
                  <a:lnTo>
                    <a:pt x="108" y="226"/>
                  </a:lnTo>
                  <a:lnTo>
                    <a:pt x="107" y="240"/>
                  </a:lnTo>
                  <a:lnTo>
                    <a:pt x="101" y="251"/>
                  </a:lnTo>
                  <a:lnTo>
                    <a:pt x="99" y="266"/>
                  </a:lnTo>
                  <a:lnTo>
                    <a:pt x="99" y="282"/>
                  </a:lnTo>
                  <a:lnTo>
                    <a:pt x="99" y="299"/>
                  </a:lnTo>
                  <a:lnTo>
                    <a:pt x="99" y="308"/>
                  </a:lnTo>
                  <a:lnTo>
                    <a:pt x="101" y="322"/>
                  </a:lnTo>
                  <a:lnTo>
                    <a:pt x="103" y="331"/>
                  </a:lnTo>
                  <a:lnTo>
                    <a:pt x="108" y="342"/>
                  </a:lnTo>
                  <a:lnTo>
                    <a:pt x="112" y="356"/>
                  </a:lnTo>
                  <a:lnTo>
                    <a:pt x="116" y="361"/>
                  </a:lnTo>
                  <a:lnTo>
                    <a:pt x="173" y="361"/>
                  </a:lnTo>
                  <a:lnTo>
                    <a:pt x="259" y="299"/>
                  </a:lnTo>
                  <a:lnTo>
                    <a:pt x="308" y="99"/>
                  </a:lnTo>
                  <a:lnTo>
                    <a:pt x="426" y="40"/>
                  </a:lnTo>
                  <a:lnTo>
                    <a:pt x="359" y="0"/>
                  </a:lnTo>
                  <a:lnTo>
                    <a:pt x="310" y="10"/>
                  </a:lnTo>
                  <a:lnTo>
                    <a:pt x="316" y="34"/>
                  </a:lnTo>
                  <a:lnTo>
                    <a:pt x="253" y="59"/>
                  </a:lnTo>
                  <a:lnTo>
                    <a:pt x="232" y="80"/>
                  </a:lnTo>
                  <a:lnTo>
                    <a:pt x="171" y="7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9" name="Freeform 189"/>
            <p:cNvSpPr>
              <a:spLocks/>
            </p:cNvSpPr>
            <p:nvPr/>
          </p:nvSpPr>
          <p:spPr bwMode="auto">
            <a:xfrm>
              <a:off x="3895" y="1244"/>
              <a:ext cx="117" cy="127"/>
            </a:xfrm>
            <a:custGeom>
              <a:avLst/>
              <a:gdLst>
                <a:gd name="T0" fmla="*/ 0 w 114"/>
                <a:gd name="T1" fmla="*/ 76 h 123"/>
                <a:gd name="T2" fmla="*/ 117 w 114"/>
                <a:gd name="T3" fmla="*/ 0 h 123"/>
                <a:gd name="T4" fmla="*/ 107 w 114"/>
                <a:gd name="T5" fmla="*/ 76 h 123"/>
                <a:gd name="T6" fmla="*/ 79 w 114"/>
                <a:gd name="T7" fmla="*/ 96 h 123"/>
                <a:gd name="T8" fmla="*/ 76 w 114"/>
                <a:gd name="T9" fmla="*/ 127 h 123"/>
                <a:gd name="T10" fmla="*/ 5 w 114"/>
                <a:gd name="T11" fmla="*/ 114 h 123"/>
                <a:gd name="T12" fmla="*/ 0 w 114"/>
                <a:gd name="T13" fmla="*/ 76 h 123"/>
                <a:gd name="T14" fmla="*/ 0 w 114"/>
                <a:gd name="T15" fmla="*/ 76 h 1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4"/>
                <a:gd name="T25" fmla="*/ 0 h 123"/>
                <a:gd name="T26" fmla="*/ 114 w 114"/>
                <a:gd name="T27" fmla="*/ 123 h 1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4" h="123">
                  <a:moveTo>
                    <a:pt x="0" y="74"/>
                  </a:moveTo>
                  <a:lnTo>
                    <a:pt x="114" y="0"/>
                  </a:lnTo>
                  <a:lnTo>
                    <a:pt x="104" y="74"/>
                  </a:lnTo>
                  <a:lnTo>
                    <a:pt x="77" y="93"/>
                  </a:lnTo>
                  <a:lnTo>
                    <a:pt x="74" y="123"/>
                  </a:lnTo>
                  <a:lnTo>
                    <a:pt x="5" y="11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0" name="Freeform 190"/>
            <p:cNvSpPr>
              <a:spLocks/>
            </p:cNvSpPr>
            <p:nvPr/>
          </p:nvSpPr>
          <p:spPr bwMode="auto">
            <a:xfrm>
              <a:off x="3891" y="1320"/>
              <a:ext cx="47" cy="47"/>
            </a:xfrm>
            <a:custGeom>
              <a:avLst/>
              <a:gdLst>
                <a:gd name="T0" fmla="*/ 0 w 45"/>
                <a:gd name="T1" fmla="*/ 0 h 45"/>
                <a:gd name="T2" fmla="*/ 9 w 45"/>
                <a:gd name="T3" fmla="*/ 36 h 45"/>
                <a:gd name="T4" fmla="*/ 44 w 45"/>
                <a:gd name="T5" fmla="*/ 47 h 45"/>
                <a:gd name="T6" fmla="*/ 47 w 45"/>
                <a:gd name="T7" fmla="*/ 31 h 45"/>
                <a:gd name="T8" fmla="*/ 0 w 45"/>
                <a:gd name="T9" fmla="*/ 0 h 45"/>
                <a:gd name="T10" fmla="*/ 0 w 45"/>
                <a:gd name="T11" fmla="*/ 0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45"/>
                <a:gd name="T20" fmla="*/ 45 w 45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45">
                  <a:moveTo>
                    <a:pt x="0" y="0"/>
                  </a:moveTo>
                  <a:lnTo>
                    <a:pt x="9" y="34"/>
                  </a:lnTo>
                  <a:lnTo>
                    <a:pt x="42" y="45"/>
                  </a:lnTo>
                  <a:lnTo>
                    <a:pt x="45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1" name="Freeform 191"/>
            <p:cNvSpPr>
              <a:spLocks/>
            </p:cNvSpPr>
            <p:nvPr/>
          </p:nvSpPr>
          <p:spPr bwMode="auto">
            <a:xfrm>
              <a:off x="3860" y="1178"/>
              <a:ext cx="172" cy="156"/>
            </a:xfrm>
            <a:custGeom>
              <a:avLst/>
              <a:gdLst>
                <a:gd name="T0" fmla="*/ 172 w 168"/>
                <a:gd name="T1" fmla="*/ 35 h 152"/>
                <a:gd name="T2" fmla="*/ 146 w 168"/>
                <a:gd name="T3" fmla="*/ 11 h 152"/>
                <a:gd name="T4" fmla="*/ 131 w 168"/>
                <a:gd name="T5" fmla="*/ 20 h 152"/>
                <a:gd name="T6" fmla="*/ 127 w 168"/>
                <a:gd name="T7" fmla="*/ 17 h 152"/>
                <a:gd name="T8" fmla="*/ 121 w 168"/>
                <a:gd name="T9" fmla="*/ 13 h 152"/>
                <a:gd name="T10" fmla="*/ 112 w 168"/>
                <a:gd name="T11" fmla="*/ 10 h 152"/>
                <a:gd name="T12" fmla="*/ 103 w 168"/>
                <a:gd name="T13" fmla="*/ 6 h 152"/>
                <a:gd name="T14" fmla="*/ 92 w 168"/>
                <a:gd name="T15" fmla="*/ 0 h 152"/>
                <a:gd name="T16" fmla="*/ 82 w 168"/>
                <a:gd name="T17" fmla="*/ 0 h 152"/>
                <a:gd name="T18" fmla="*/ 69 w 168"/>
                <a:gd name="T19" fmla="*/ 0 h 152"/>
                <a:gd name="T20" fmla="*/ 58 w 168"/>
                <a:gd name="T21" fmla="*/ 2 h 152"/>
                <a:gd name="T22" fmla="*/ 47 w 168"/>
                <a:gd name="T23" fmla="*/ 6 h 152"/>
                <a:gd name="T24" fmla="*/ 39 w 168"/>
                <a:gd name="T25" fmla="*/ 10 h 152"/>
                <a:gd name="T26" fmla="*/ 30 w 168"/>
                <a:gd name="T27" fmla="*/ 17 h 152"/>
                <a:gd name="T28" fmla="*/ 26 w 168"/>
                <a:gd name="T29" fmla="*/ 24 h 152"/>
                <a:gd name="T30" fmla="*/ 16 w 168"/>
                <a:gd name="T31" fmla="*/ 33 h 152"/>
                <a:gd name="T32" fmla="*/ 14 w 168"/>
                <a:gd name="T33" fmla="*/ 39 h 152"/>
                <a:gd name="T34" fmla="*/ 10 w 168"/>
                <a:gd name="T35" fmla="*/ 43 h 152"/>
                <a:gd name="T36" fmla="*/ 8 w 168"/>
                <a:gd name="T37" fmla="*/ 61 h 152"/>
                <a:gd name="T38" fmla="*/ 4 w 168"/>
                <a:gd name="T39" fmla="*/ 70 h 152"/>
                <a:gd name="T40" fmla="*/ 4 w 168"/>
                <a:gd name="T41" fmla="*/ 80 h 152"/>
                <a:gd name="T42" fmla="*/ 0 w 168"/>
                <a:gd name="T43" fmla="*/ 88 h 152"/>
                <a:gd name="T44" fmla="*/ 0 w 168"/>
                <a:gd name="T45" fmla="*/ 97 h 152"/>
                <a:gd name="T46" fmla="*/ 0 w 168"/>
                <a:gd name="T47" fmla="*/ 110 h 152"/>
                <a:gd name="T48" fmla="*/ 4 w 168"/>
                <a:gd name="T49" fmla="*/ 119 h 152"/>
                <a:gd name="T50" fmla="*/ 6 w 168"/>
                <a:gd name="T51" fmla="*/ 127 h 152"/>
                <a:gd name="T52" fmla="*/ 10 w 168"/>
                <a:gd name="T53" fmla="*/ 130 h 152"/>
                <a:gd name="T54" fmla="*/ 6 w 168"/>
                <a:gd name="T55" fmla="*/ 147 h 152"/>
                <a:gd name="T56" fmla="*/ 43 w 168"/>
                <a:gd name="T57" fmla="*/ 156 h 152"/>
                <a:gd name="T58" fmla="*/ 94 w 168"/>
                <a:gd name="T59" fmla="*/ 143 h 152"/>
                <a:gd name="T60" fmla="*/ 148 w 168"/>
                <a:gd name="T61" fmla="*/ 67 h 152"/>
                <a:gd name="T62" fmla="*/ 172 w 168"/>
                <a:gd name="T63" fmla="*/ 35 h 152"/>
                <a:gd name="T64" fmla="*/ 172 w 168"/>
                <a:gd name="T65" fmla="*/ 35 h 1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8"/>
                <a:gd name="T100" fmla="*/ 0 h 152"/>
                <a:gd name="T101" fmla="*/ 168 w 168"/>
                <a:gd name="T102" fmla="*/ 152 h 1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8" h="152">
                  <a:moveTo>
                    <a:pt x="168" y="34"/>
                  </a:moveTo>
                  <a:lnTo>
                    <a:pt x="143" y="11"/>
                  </a:lnTo>
                  <a:lnTo>
                    <a:pt x="128" y="19"/>
                  </a:lnTo>
                  <a:lnTo>
                    <a:pt x="124" y="17"/>
                  </a:lnTo>
                  <a:lnTo>
                    <a:pt x="118" y="13"/>
                  </a:lnTo>
                  <a:lnTo>
                    <a:pt x="109" y="10"/>
                  </a:lnTo>
                  <a:lnTo>
                    <a:pt x="101" y="6"/>
                  </a:lnTo>
                  <a:lnTo>
                    <a:pt x="9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7" y="2"/>
                  </a:lnTo>
                  <a:lnTo>
                    <a:pt x="46" y="6"/>
                  </a:lnTo>
                  <a:lnTo>
                    <a:pt x="38" y="10"/>
                  </a:lnTo>
                  <a:lnTo>
                    <a:pt x="29" y="17"/>
                  </a:lnTo>
                  <a:lnTo>
                    <a:pt x="25" y="23"/>
                  </a:lnTo>
                  <a:lnTo>
                    <a:pt x="16" y="32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8" y="59"/>
                  </a:lnTo>
                  <a:lnTo>
                    <a:pt x="4" y="68"/>
                  </a:lnTo>
                  <a:lnTo>
                    <a:pt x="4" y="78"/>
                  </a:lnTo>
                  <a:lnTo>
                    <a:pt x="0" y="86"/>
                  </a:lnTo>
                  <a:lnTo>
                    <a:pt x="0" y="95"/>
                  </a:lnTo>
                  <a:lnTo>
                    <a:pt x="0" y="107"/>
                  </a:lnTo>
                  <a:lnTo>
                    <a:pt x="4" y="116"/>
                  </a:lnTo>
                  <a:lnTo>
                    <a:pt x="6" y="124"/>
                  </a:lnTo>
                  <a:lnTo>
                    <a:pt x="10" y="127"/>
                  </a:lnTo>
                  <a:lnTo>
                    <a:pt x="6" y="143"/>
                  </a:lnTo>
                  <a:lnTo>
                    <a:pt x="42" y="152"/>
                  </a:lnTo>
                  <a:lnTo>
                    <a:pt x="92" y="139"/>
                  </a:lnTo>
                  <a:lnTo>
                    <a:pt x="145" y="65"/>
                  </a:lnTo>
                  <a:lnTo>
                    <a:pt x="168" y="34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2" name="Freeform 192"/>
            <p:cNvSpPr>
              <a:spLocks/>
            </p:cNvSpPr>
            <p:nvPr/>
          </p:nvSpPr>
          <p:spPr bwMode="auto">
            <a:xfrm>
              <a:off x="3897" y="1192"/>
              <a:ext cx="145" cy="142"/>
            </a:xfrm>
            <a:custGeom>
              <a:avLst/>
              <a:gdLst>
                <a:gd name="T0" fmla="*/ 0 w 141"/>
                <a:gd name="T1" fmla="*/ 111 h 137"/>
                <a:gd name="T2" fmla="*/ 0 w 141"/>
                <a:gd name="T3" fmla="*/ 109 h 137"/>
                <a:gd name="T4" fmla="*/ 0 w 141"/>
                <a:gd name="T5" fmla="*/ 101 h 137"/>
                <a:gd name="T6" fmla="*/ 0 w 141"/>
                <a:gd name="T7" fmla="*/ 91 h 137"/>
                <a:gd name="T8" fmla="*/ 2 w 141"/>
                <a:gd name="T9" fmla="*/ 79 h 137"/>
                <a:gd name="T10" fmla="*/ 4 w 141"/>
                <a:gd name="T11" fmla="*/ 67 h 137"/>
                <a:gd name="T12" fmla="*/ 8 w 141"/>
                <a:gd name="T13" fmla="*/ 54 h 137"/>
                <a:gd name="T14" fmla="*/ 14 w 141"/>
                <a:gd name="T15" fmla="*/ 39 h 137"/>
                <a:gd name="T16" fmla="*/ 20 w 141"/>
                <a:gd name="T17" fmla="*/ 30 h 137"/>
                <a:gd name="T18" fmla="*/ 24 w 141"/>
                <a:gd name="T19" fmla="*/ 20 h 137"/>
                <a:gd name="T20" fmla="*/ 32 w 141"/>
                <a:gd name="T21" fmla="*/ 15 h 137"/>
                <a:gd name="T22" fmla="*/ 38 w 141"/>
                <a:gd name="T23" fmla="*/ 6 h 137"/>
                <a:gd name="T24" fmla="*/ 45 w 141"/>
                <a:gd name="T25" fmla="*/ 4 h 137"/>
                <a:gd name="T26" fmla="*/ 61 w 141"/>
                <a:gd name="T27" fmla="*/ 0 h 137"/>
                <a:gd name="T28" fmla="*/ 75 w 141"/>
                <a:gd name="T29" fmla="*/ 4 h 137"/>
                <a:gd name="T30" fmla="*/ 84 w 141"/>
                <a:gd name="T31" fmla="*/ 10 h 137"/>
                <a:gd name="T32" fmla="*/ 95 w 141"/>
                <a:gd name="T33" fmla="*/ 22 h 137"/>
                <a:gd name="T34" fmla="*/ 98 w 141"/>
                <a:gd name="T35" fmla="*/ 30 h 137"/>
                <a:gd name="T36" fmla="*/ 100 w 141"/>
                <a:gd name="T37" fmla="*/ 35 h 137"/>
                <a:gd name="T38" fmla="*/ 132 w 141"/>
                <a:gd name="T39" fmla="*/ 15 h 137"/>
                <a:gd name="T40" fmla="*/ 145 w 141"/>
                <a:gd name="T41" fmla="*/ 26 h 137"/>
                <a:gd name="T42" fmla="*/ 125 w 141"/>
                <a:gd name="T43" fmla="*/ 46 h 137"/>
                <a:gd name="T44" fmla="*/ 125 w 141"/>
                <a:gd name="T45" fmla="*/ 48 h 137"/>
                <a:gd name="T46" fmla="*/ 123 w 141"/>
                <a:gd name="T47" fmla="*/ 57 h 137"/>
                <a:gd name="T48" fmla="*/ 116 w 141"/>
                <a:gd name="T49" fmla="*/ 72 h 137"/>
                <a:gd name="T50" fmla="*/ 112 w 141"/>
                <a:gd name="T51" fmla="*/ 89 h 137"/>
                <a:gd name="T52" fmla="*/ 98 w 141"/>
                <a:gd name="T53" fmla="*/ 101 h 137"/>
                <a:gd name="T54" fmla="*/ 84 w 141"/>
                <a:gd name="T55" fmla="*/ 116 h 137"/>
                <a:gd name="T56" fmla="*/ 67 w 141"/>
                <a:gd name="T57" fmla="*/ 126 h 137"/>
                <a:gd name="T58" fmla="*/ 51 w 141"/>
                <a:gd name="T59" fmla="*/ 136 h 137"/>
                <a:gd name="T60" fmla="*/ 41 w 141"/>
                <a:gd name="T61" fmla="*/ 138 h 137"/>
                <a:gd name="T62" fmla="*/ 32 w 141"/>
                <a:gd name="T63" fmla="*/ 140 h 137"/>
                <a:gd name="T64" fmla="*/ 24 w 141"/>
                <a:gd name="T65" fmla="*/ 140 h 137"/>
                <a:gd name="T66" fmla="*/ 16 w 141"/>
                <a:gd name="T67" fmla="*/ 142 h 137"/>
                <a:gd name="T68" fmla="*/ 6 w 141"/>
                <a:gd name="T69" fmla="*/ 142 h 137"/>
                <a:gd name="T70" fmla="*/ 2 w 141"/>
                <a:gd name="T71" fmla="*/ 142 h 137"/>
                <a:gd name="T72" fmla="*/ 41 w 141"/>
                <a:gd name="T73" fmla="*/ 120 h 137"/>
                <a:gd name="T74" fmla="*/ 0 w 141"/>
                <a:gd name="T75" fmla="*/ 111 h 137"/>
                <a:gd name="T76" fmla="*/ 0 w 141"/>
                <a:gd name="T77" fmla="*/ 111 h 1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1"/>
                <a:gd name="T118" fmla="*/ 0 h 137"/>
                <a:gd name="T119" fmla="*/ 141 w 141"/>
                <a:gd name="T120" fmla="*/ 137 h 1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1" h="137">
                  <a:moveTo>
                    <a:pt x="0" y="107"/>
                  </a:moveTo>
                  <a:lnTo>
                    <a:pt x="0" y="105"/>
                  </a:lnTo>
                  <a:lnTo>
                    <a:pt x="0" y="97"/>
                  </a:lnTo>
                  <a:lnTo>
                    <a:pt x="0" y="88"/>
                  </a:lnTo>
                  <a:lnTo>
                    <a:pt x="2" y="76"/>
                  </a:lnTo>
                  <a:lnTo>
                    <a:pt x="4" y="65"/>
                  </a:lnTo>
                  <a:lnTo>
                    <a:pt x="8" y="52"/>
                  </a:lnTo>
                  <a:lnTo>
                    <a:pt x="14" y="38"/>
                  </a:lnTo>
                  <a:lnTo>
                    <a:pt x="19" y="29"/>
                  </a:lnTo>
                  <a:lnTo>
                    <a:pt x="23" y="19"/>
                  </a:lnTo>
                  <a:lnTo>
                    <a:pt x="31" y="14"/>
                  </a:lnTo>
                  <a:lnTo>
                    <a:pt x="37" y="6"/>
                  </a:lnTo>
                  <a:lnTo>
                    <a:pt x="44" y="4"/>
                  </a:lnTo>
                  <a:lnTo>
                    <a:pt x="59" y="0"/>
                  </a:lnTo>
                  <a:lnTo>
                    <a:pt x="73" y="4"/>
                  </a:lnTo>
                  <a:lnTo>
                    <a:pt x="82" y="10"/>
                  </a:lnTo>
                  <a:lnTo>
                    <a:pt x="92" y="21"/>
                  </a:lnTo>
                  <a:lnTo>
                    <a:pt x="95" y="29"/>
                  </a:lnTo>
                  <a:lnTo>
                    <a:pt x="97" y="34"/>
                  </a:lnTo>
                  <a:lnTo>
                    <a:pt x="128" y="14"/>
                  </a:lnTo>
                  <a:lnTo>
                    <a:pt x="141" y="25"/>
                  </a:lnTo>
                  <a:lnTo>
                    <a:pt x="122" y="44"/>
                  </a:lnTo>
                  <a:lnTo>
                    <a:pt x="122" y="46"/>
                  </a:lnTo>
                  <a:lnTo>
                    <a:pt x="120" y="55"/>
                  </a:lnTo>
                  <a:lnTo>
                    <a:pt x="113" y="69"/>
                  </a:lnTo>
                  <a:lnTo>
                    <a:pt x="109" y="86"/>
                  </a:lnTo>
                  <a:lnTo>
                    <a:pt x="95" y="97"/>
                  </a:lnTo>
                  <a:lnTo>
                    <a:pt x="82" y="112"/>
                  </a:lnTo>
                  <a:lnTo>
                    <a:pt x="65" y="122"/>
                  </a:lnTo>
                  <a:lnTo>
                    <a:pt x="50" y="131"/>
                  </a:lnTo>
                  <a:lnTo>
                    <a:pt x="40" y="133"/>
                  </a:lnTo>
                  <a:lnTo>
                    <a:pt x="31" y="135"/>
                  </a:lnTo>
                  <a:lnTo>
                    <a:pt x="23" y="135"/>
                  </a:lnTo>
                  <a:lnTo>
                    <a:pt x="16" y="137"/>
                  </a:lnTo>
                  <a:lnTo>
                    <a:pt x="6" y="137"/>
                  </a:lnTo>
                  <a:lnTo>
                    <a:pt x="2" y="137"/>
                  </a:lnTo>
                  <a:lnTo>
                    <a:pt x="40" y="116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3" name="Freeform 193"/>
            <p:cNvSpPr>
              <a:spLocks/>
            </p:cNvSpPr>
            <p:nvPr/>
          </p:nvSpPr>
          <p:spPr bwMode="auto">
            <a:xfrm>
              <a:off x="3774" y="1320"/>
              <a:ext cx="410" cy="351"/>
            </a:xfrm>
            <a:custGeom>
              <a:avLst/>
              <a:gdLst>
                <a:gd name="T0" fmla="*/ 135 w 399"/>
                <a:gd name="T1" fmla="*/ 33 h 342"/>
                <a:gd name="T2" fmla="*/ 202 w 399"/>
                <a:gd name="T3" fmla="*/ 66 h 342"/>
                <a:gd name="T4" fmla="*/ 185 w 399"/>
                <a:gd name="T5" fmla="*/ 76 h 342"/>
                <a:gd name="T6" fmla="*/ 167 w 399"/>
                <a:gd name="T7" fmla="*/ 85 h 342"/>
                <a:gd name="T8" fmla="*/ 148 w 399"/>
                <a:gd name="T9" fmla="*/ 104 h 342"/>
                <a:gd name="T10" fmla="*/ 128 w 399"/>
                <a:gd name="T11" fmla="*/ 117 h 342"/>
                <a:gd name="T12" fmla="*/ 115 w 399"/>
                <a:gd name="T13" fmla="*/ 134 h 342"/>
                <a:gd name="T14" fmla="*/ 103 w 399"/>
                <a:gd name="T15" fmla="*/ 152 h 342"/>
                <a:gd name="T16" fmla="*/ 87 w 399"/>
                <a:gd name="T17" fmla="*/ 93 h 342"/>
                <a:gd name="T18" fmla="*/ 83 w 399"/>
                <a:gd name="T19" fmla="*/ 107 h 342"/>
                <a:gd name="T20" fmla="*/ 76 w 399"/>
                <a:gd name="T21" fmla="*/ 132 h 342"/>
                <a:gd name="T22" fmla="*/ 64 w 399"/>
                <a:gd name="T23" fmla="*/ 158 h 342"/>
                <a:gd name="T24" fmla="*/ 46 w 399"/>
                <a:gd name="T25" fmla="*/ 184 h 342"/>
                <a:gd name="T26" fmla="*/ 27 w 399"/>
                <a:gd name="T27" fmla="*/ 203 h 342"/>
                <a:gd name="T28" fmla="*/ 4 w 399"/>
                <a:gd name="T29" fmla="*/ 221 h 342"/>
                <a:gd name="T30" fmla="*/ 17 w 399"/>
                <a:gd name="T31" fmla="*/ 267 h 342"/>
                <a:gd name="T32" fmla="*/ 80 w 399"/>
                <a:gd name="T33" fmla="*/ 228 h 342"/>
                <a:gd name="T34" fmla="*/ 105 w 399"/>
                <a:gd name="T35" fmla="*/ 269 h 342"/>
                <a:gd name="T36" fmla="*/ 111 w 399"/>
                <a:gd name="T37" fmla="*/ 253 h 342"/>
                <a:gd name="T38" fmla="*/ 121 w 399"/>
                <a:gd name="T39" fmla="*/ 230 h 342"/>
                <a:gd name="T40" fmla="*/ 137 w 399"/>
                <a:gd name="T41" fmla="*/ 204 h 342"/>
                <a:gd name="T42" fmla="*/ 158 w 399"/>
                <a:gd name="T43" fmla="*/ 178 h 342"/>
                <a:gd name="T44" fmla="*/ 178 w 399"/>
                <a:gd name="T45" fmla="*/ 156 h 342"/>
                <a:gd name="T46" fmla="*/ 197 w 399"/>
                <a:gd name="T47" fmla="*/ 141 h 342"/>
                <a:gd name="T48" fmla="*/ 209 w 399"/>
                <a:gd name="T49" fmla="*/ 132 h 342"/>
                <a:gd name="T50" fmla="*/ 209 w 399"/>
                <a:gd name="T51" fmla="*/ 137 h 342"/>
                <a:gd name="T52" fmla="*/ 199 w 399"/>
                <a:gd name="T53" fmla="*/ 148 h 342"/>
                <a:gd name="T54" fmla="*/ 191 w 399"/>
                <a:gd name="T55" fmla="*/ 167 h 342"/>
                <a:gd name="T56" fmla="*/ 181 w 399"/>
                <a:gd name="T57" fmla="*/ 187 h 342"/>
                <a:gd name="T58" fmla="*/ 172 w 399"/>
                <a:gd name="T59" fmla="*/ 206 h 342"/>
                <a:gd name="T60" fmla="*/ 161 w 399"/>
                <a:gd name="T61" fmla="*/ 228 h 342"/>
                <a:gd name="T62" fmla="*/ 152 w 399"/>
                <a:gd name="T63" fmla="*/ 247 h 342"/>
                <a:gd name="T64" fmla="*/ 141 w 399"/>
                <a:gd name="T65" fmla="*/ 271 h 342"/>
                <a:gd name="T66" fmla="*/ 131 w 399"/>
                <a:gd name="T67" fmla="*/ 297 h 342"/>
                <a:gd name="T68" fmla="*/ 126 w 399"/>
                <a:gd name="T69" fmla="*/ 316 h 342"/>
                <a:gd name="T70" fmla="*/ 191 w 399"/>
                <a:gd name="T71" fmla="*/ 288 h 342"/>
                <a:gd name="T72" fmla="*/ 139 w 399"/>
                <a:gd name="T73" fmla="*/ 351 h 342"/>
                <a:gd name="T74" fmla="*/ 154 w 399"/>
                <a:gd name="T75" fmla="*/ 343 h 342"/>
                <a:gd name="T76" fmla="*/ 178 w 399"/>
                <a:gd name="T77" fmla="*/ 336 h 342"/>
                <a:gd name="T78" fmla="*/ 204 w 399"/>
                <a:gd name="T79" fmla="*/ 325 h 342"/>
                <a:gd name="T80" fmla="*/ 226 w 399"/>
                <a:gd name="T81" fmla="*/ 314 h 342"/>
                <a:gd name="T82" fmla="*/ 244 w 399"/>
                <a:gd name="T83" fmla="*/ 304 h 342"/>
                <a:gd name="T84" fmla="*/ 258 w 399"/>
                <a:gd name="T85" fmla="*/ 297 h 342"/>
                <a:gd name="T86" fmla="*/ 259 w 399"/>
                <a:gd name="T87" fmla="*/ 293 h 342"/>
                <a:gd name="T88" fmla="*/ 259 w 399"/>
                <a:gd name="T89" fmla="*/ 279 h 342"/>
                <a:gd name="T90" fmla="*/ 263 w 399"/>
                <a:gd name="T91" fmla="*/ 258 h 342"/>
                <a:gd name="T92" fmla="*/ 269 w 399"/>
                <a:gd name="T93" fmla="*/ 230 h 342"/>
                <a:gd name="T94" fmla="*/ 271 w 399"/>
                <a:gd name="T95" fmla="*/ 204 h 342"/>
                <a:gd name="T96" fmla="*/ 277 w 399"/>
                <a:gd name="T97" fmla="*/ 178 h 342"/>
                <a:gd name="T98" fmla="*/ 283 w 399"/>
                <a:gd name="T99" fmla="*/ 156 h 342"/>
                <a:gd name="T100" fmla="*/ 361 w 399"/>
                <a:gd name="T101" fmla="*/ 66 h 342"/>
                <a:gd name="T102" fmla="*/ 410 w 399"/>
                <a:gd name="T103" fmla="*/ 13 h 342"/>
                <a:gd name="T104" fmla="*/ 320 w 399"/>
                <a:gd name="T105" fmla="*/ 9 h 342"/>
                <a:gd name="T106" fmla="*/ 332 w 399"/>
                <a:gd name="T107" fmla="*/ 29 h 342"/>
                <a:gd name="T108" fmla="*/ 306 w 399"/>
                <a:gd name="T109" fmla="*/ 35 h 342"/>
                <a:gd name="T110" fmla="*/ 277 w 399"/>
                <a:gd name="T111" fmla="*/ 46 h 342"/>
                <a:gd name="T112" fmla="*/ 259 w 399"/>
                <a:gd name="T113" fmla="*/ 58 h 342"/>
                <a:gd name="T114" fmla="*/ 238 w 399"/>
                <a:gd name="T115" fmla="*/ 43 h 342"/>
                <a:gd name="T116" fmla="*/ 202 w 399"/>
                <a:gd name="T117" fmla="*/ 43 h 34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9"/>
                <a:gd name="T178" fmla="*/ 0 h 342"/>
                <a:gd name="T179" fmla="*/ 399 w 399"/>
                <a:gd name="T180" fmla="*/ 342 h 34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9" h="342">
                  <a:moveTo>
                    <a:pt x="197" y="42"/>
                  </a:moveTo>
                  <a:lnTo>
                    <a:pt x="131" y="32"/>
                  </a:lnTo>
                  <a:lnTo>
                    <a:pt x="131" y="49"/>
                  </a:lnTo>
                  <a:lnTo>
                    <a:pt x="197" y="64"/>
                  </a:lnTo>
                  <a:lnTo>
                    <a:pt x="192" y="66"/>
                  </a:lnTo>
                  <a:lnTo>
                    <a:pt x="180" y="74"/>
                  </a:lnTo>
                  <a:lnTo>
                    <a:pt x="171" y="80"/>
                  </a:lnTo>
                  <a:lnTo>
                    <a:pt x="163" y="83"/>
                  </a:lnTo>
                  <a:lnTo>
                    <a:pt x="154" y="91"/>
                  </a:lnTo>
                  <a:lnTo>
                    <a:pt x="144" y="101"/>
                  </a:lnTo>
                  <a:lnTo>
                    <a:pt x="135" y="106"/>
                  </a:lnTo>
                  <a:lnTo>
                    <a:pt x="125" y="114"/>
                  </a:lnTo>
                  <a:lnTo>
                    <a:pt x="118" y="122"/>
                  </a:lnTo>
                  <a:lnTo>
                    <a:pt x="112" y="131"/>
                  </a:lnTo>
                  <a:lnTo>
                    <a:pt x="102" y="142"/>
                  </a:lnTo>
                  <a:lnTo>
                    <a:pt x="100" y="148"/>
                  </a:lnTo>
                  <a:lnTo>
                    <a:pt x="87" y="91"/>
                  </a:lnTo>
                  <a:lnTo>
                    <a:pt x="85" y="91"/>
                  </a:lnTo>
                  <a:lnTo>
                    <a:pt x="83" y="97"/>
                  </a:lnTo>
                  <a:lnTo>
                    <a:pt x="81" y="104"/>
                  </a:lnTo>
                  <a:lnTo>
                    <a:pt x="80" y="118"/>
                  </a:lnTo>
                  <a:lnTo>
                    <a:pt x="74" y="129"/>
                  </a:lnTo>
                  <a:lnTo>
                    <a:pt x="70" y="142"/>
                  </a:lnTo>
                  <a:lnTo>
                    <a:pt x="62" y="154"/>
                  </a:lnTo>
                  <a:lnTo>
                    <a:pt x="57" y="169"/>
                  </a:lnTo>
                  <a:lnTo>
                    <a:pt x="45" y="179"/>
                  </a:lnTo>
                  <a:lnTo>
                    <a:pt x="36" y="190"/>
                  </a:lnTo>
                  <a:lnTo>
                    <a:pt x="26" y="198"/>
                  </a:lnTo>
                  <a:lnTo>
                    <a:pt x="19" y="205"/>
                  </a:lnTo>
                  <a:lnTo>
                    <a:pt x="4" y="215"/>
                  </a:lnTo>
                  <a:lnTo>
                    <a:pt x="0" y="220"/>
                  </a:lnTo>
                  <a:lnTo>
                    <a:pt x="17" y="260"/>
                  </a:lnTo>
                  <a:lnTo>
                    <a:pt x="42" y="272"/>
                  </a:lnTo>
                  <a:lnTo>
                    <a:pt x="78" y="222"/>
                  </a:lnTo>
                  <a:lnTo>
                    <a:pt x="102" y="264"/>
                  </a:lnTo>
                  <a:lnTo>
                    <a:pt x="102" y="262"/>
                  </a:lnTo>
                  <a:lnTo>
                    <a:pt x="104" y="256"/>
                  </a:lnTo>
                  <a:lnTo>
                    <a:pt x="108" y="247"/>
                  </a:lnTo>
                  <a:lnTo>
                    <a:pt x="112" y="237"/>
                  </a:lnTo>
                  <a:lnTo>
                    <a:pt x="118" y="224"/>
                  </a:lnTo>
                  <a:lnTo>
                    <a:pt x="125" y="213"/>
                  </a:lnTo>
                  <a:lnTo>
                    <a:pt x="133" y="199"/>
                  </a:lnTo>
                  <a:lnTo>
                    <a:pt x="142" y="188"/>
                  </a:lnTo>
                  <a:lnTo>
                    <a:pt x="154" y="173"/>
                  </a:lnTo>
                  <a:lnTo>
                    <a:pt x="163" y="163"/>
                  </a:lnTo>
                  <a:lnTo>
                    <a:pt x="173" y="152"/>
                  </a:lnTo>
                  <a:lnTo>
                    <a:pt x="184" y="144"/>
                  </a:lnTo>
                  <a:lnTo>
                    <a:pt x="192" y="137"/>
                  </a:lnTo>
                  <a:lnTo>
                    <a:pt x="201" y="133"/>
                  </a:lnTo>
                  <a:lnTo>
                    <a:pt x="203" y="129"/>
                  </a:lnTo>
                  <a:lnTo>
                    <a:pt x="207" y="129"/>
                  </a:lnTo>
                  <a:lnTo>
                    <a:pt x="203" y="133"/>
                  </a:lnTo>
                  <a:lnTo>
                    <a:pt x="199" y="141"/>
                  </a:lnTo>
                  <a:lnTo>
                    <a:pt x="194" y="144"/>
                  </a:lnTo>
                  <a:lnTo>
                    <a:pt x="192" y="152"/>
                  </a:lnTo>
                  <a:lnTo>
                    <a:pt x="186" y="163"/>
                  </a:lnTo>
                  <a:lnTo>
                    <a:pt x="182" y="173"/>
                  </a:lnTo>
                  <a:lnTo>
                    <a:pt x="176" y="182"/>
                  </a:lnTo>
                  <a:lnTo>
                    <a:pt x="173" y="192"/>
                  </a:lnTo>
                  <a:lnTo>
                    <a:pt x="167" y="201"/>
                  </a:lnTo>
                  <a:lnTo>
                    <a:pt x="163" y="213"/>
                  </a:lnTo>
                  <a:lnTo>
                    <a:pt x="157" y="222"/>
                  </a:lnTo>
                  <a:lnTo>
                    <a:pt x="154" y="232"/>
                  </a:lnTo>
                  <a:lnTo>
                    <a:pt x="148" y="241"/>
                  </a:lnTo>
                  <a:lnTo>
                    <a:pt x="144" y="251"/>
                  </a:lnTo>
                  <a:lnTo>
                    <a:pt x="137" y="264"/>
                  </a:lnTo>
                  <a:lnTo>
                    <a:pt x="133" y="279"/>
                  </a:lnTo>
                  <a:lnTo>
                    <a:pt x="127" y="289"/>
                  </a:lnTo>
                  <a:lnTo>
                    <a:pt x="125" y="298"/>
                  </a:lnTo>
                  <a:lnTo>
                    <a:pt x="123" y="308"/>
                  </a:lnTo>
                  <a:lnTo>
                    <a:pt x="123" y="314"/>
                  </a:lnTo>
                  <a:lnTo>
                    <a:pt x="186" y="281"/>
                  </a:lnTo>
                  <a:lnTo>
                    <a:pt x="135" y="342"/>
                  </a:lnTo>
                  <a:lnTo>
                    <a:pt x="142" y="340"/>
                  </a:lnTo>
                  <a:lnTo>
                    <a:pt x="150" y="334"/>
                  </a:lnTo>
                  <a:lnTo>
                    <a:pt x="161" y="333"/>
                  </a:lnTo>
                  <a:lnTo>
                    <a:pt x="173" y="327"/>
                  </a:lnTo>
                  <a:lnTo>
                    <a:pt x="186" y="323"/>
                  </a:lnTo>
                  <a:lnTo>
                    <a:pt x="199" y="317"/>
                  </a:lnTo>
                  <a:lnTo>
                    <a:pt x="213" y="314"/>
                  </a:lnTo>
                  <a:lnTo>
                    <a:pt x="220" y="306"/>
                  </a:lnTo>
                  <a:lnTo>
                    <a:pt x="230" y="302"/>
                  </a:lnTo>
                  <a:lnTo>
                    <a:pt x="237" y="296"/>
                  </a:lnTo>
                  <a:lnTo>
                    <a:pt x="243" y="295"/>
                  </a:lnTo>
                  <a:lnTo>
                    <a:pt x="251" y="289"/>
                  </a:lnTo>
                  <a:lnTo>
                    <a:pt x="252" y="289"/>
                  </a:lnTo>
                  <a:lnTo>
                    <a:pt x="252" y="285"/>
                  </a:lnTo>
                  <a:lnTo>
                    <a:pt x="252" y="281"/>
                  </a:lnTo>
                  <a:lnTo>
                    <a:pt x="252" y="272"/>
                  </a:lnTo>
                  <a:lnTo>
                    <a:pt x="256" y="262"/>
                  </a:lnTo>
                  <a:lnTo>
                    <a:pt x="256" y="251"/>
                  </a:lnTo>
                  <a:lnTo>
                    <a:pt x="260" y="237"/>
                  </a:lnTo>
                  <a:lnTo>
                    <a:pt x="262" y="224"/>
                  </a:lnTo>
                  <a:lnTo>
                    <a:pt x="264" y="213"/>
                  </a:lnTo>
                  <a:lnTo>
                    <a:pt x="264" y="199"/>
                  </a:lnTo>
                  <a:lnTo>
                    <a:pt x="268" y="186"/>
                  </a:lnTo>
                  <a:lnTo>
                    <a:pt x="270" y="173"/>
                  </a:lnTo>
                  <a:lnTo>
                    <a:pt x="272" y="165"/>
                  </a:lnTo>
                  <a:lnTo>
                    <a:pt x="275" y="152"/>
                  </a:lnTo>
                  <a:lnTo>
                    <a:pt x="279" y="148"/>
                  </a:lnTo>
                  <a:lnTo>
                    <a:pt x="351" y="64"/>
                  </a:lnTo>
                  <a:lnTo>
                    <a:pt x="386" y="74"/>
                  </a:lnTo>
                  <a:lnTo>
                    <a:pt x="399" y="13"/>
                  </a:lnTo>
                  <a:lnTo>
                    <a:pt x="329" y="0"/>
                  </a:lnTo>
                  <a:lnTo>
                    <a:pt x="311" y="9"/>
                  </a:lnTo>
                  <a:lnTo>
                    <a:pt x="329" y="28"/>
                  </a:lnTo>
                  <a:lnTo>
                    <a:pt x="323" y="28"/>
                  </a:lnTo>
                  <a:lnTo>
                    <a:pt x="311" y="32"/>
                  </a:lnTo>
                  <a:lnTo>
                    <a:pt x="298" y="34"/>
                  </a:lnTo>
                  <a:lnTo>
                    <a:pt x="283" y="42"/>
                  </a:lnTo>
                  <a:lnTo>
                    <a:pt x="270" y="45"/>
                  </a:lnTo>
                  <a:lnTo>
                    <a:pt x="260" y="51"/>
                  </a:lnTo>
                  <a:lnTo>
                    <a:pt x="252" y="57"/>
                  </a:lnTo>
                  <a:lnTo>
                    <a:pt x="251" y="61"/>
                  </a:lnTo>
                  <a:lnTo>
                    <a:pt x="232" y="42"/>
                  </a:lnTo>
                  <a:lnTo>
                    <a:pt x="197" y="4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4" name="Freeform 194"/>
            <p:cNvSpPr>
              <a:spLocks/>
            </p:cNvSpPr>
            <p:nvPr/>
          </p:nvSpPr>
          <p:spPr bwMode="auto">
            <a:xfrm>
              <a:off x="4145" y="1157"/>
              <a:ext cx="201" cy="150"/>
            </a:xfrm>
            <a:custGeom>
              <a:avLst/>
              <a:gdLst>
                <a:gd name="T0" fmla="*/ 0 w 196"/>
                <a:gd name="T1" fmla="*/ 145 h 146"/>
                <a:gd name="T2" fmla="*/ 52 w 196"/>
                <a:gd name="T3" fmla="*/ 150 h 146"/>
                <a:gd name="T4" fmla="*/ 115 w 196"/>
                <a:gd name="T5" fmla="*/ 82 h 146"/>
                <a:gd name="T6" fmla="*/ 154 w 196"/>
                <a:gd name="T7" fmla="*/ 74 h 146"/>
                <a:gd name="T8" fmla="*/ 132 w 196"/>
                <a:gd name="T9" fmla="*/ 39 h 146"/>
                <a:gd name="T10" fmla="*/ 154 w 196"/>
                <a:gd name="T11" fmla="*/ 33 h 146"/>
                <a:gd name="T12" fmla="*/ 201 w 196"/>
                <a:gd name="T13" fmla="*/ 0 h 146"/>
                <a:gd name="T14" fmla="*/ 107 w 196"/>
                <a:gd name="T15" fmla="*/ 30 h 146"/>
                <a:gd name="T16" fmla="*/ 99 w 196"/>
                <a:gd name="T17" fmla="*/ 70 h 146"/>
                <a:gd name="T18" fmla="*/ 0 w 196"/>
                <a:gd name="T19" fmla="*/ 145 h 146"/>
                <a:gd name="T20" fmla="*/ 0 w 196"/>
                <a:gd name="T21" fmla="*/ 145 h 14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6"/>
                <a:gd name="T34" fmla="*/ 0 h 146"/>
                <a:gd name="T35" fmla="*/ 196 w 196"/>
                <a:gd name="T36" fmla="*/ 146 h 14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6" h="146">
                  <a:moveTo>
                    <a:pt x="0" y="141"/>
                  </a:moveTo>
                  <a:lnTo>
                    <a:pt x="51" y="146"/>
                  </a:lnTo>
                  <a:lnTo>
                    <a:pt x="112" y="80"/>
                  </a:lnTo>
                  <a:lnTo>
                    <a:pt x="150" y="72"/>
                  </a:lnTo>
                  <a:lnTo>
                    <a:pt x="129" y="38"/>
                  </a:lnTo>
                  <a:lnTo>
                    <a:pt x="150" y="32"/>
                  </a:lnTo>
                  <a:lnTo>
                    <a:pt x="196" y="0"/>
                  </a:lnTo>
                  <a:lnTo>
                    <a:pt x="104" y="29"/>
                  </a:lnTo>
                  <a:lnTo>
                    <a:pt x="97" y="68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FFB5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5" name="Freeform 195"/>
            <p:cNvSpPr>
              <a:spLocks/>
            </p:cNvSpPr>
            <p:nvPr/>
          </p:nvSpPr>
          <p:spPr bwMode="auto">
            <a:xfrm>
              <a:off x="3687" y="1350"/>
              <a:ext cx="52" cy="44"/>
            </a:xfrm>
            <a:custGeom>
              <a:avLst/>
              <a:gdLst>
                <a:gd name="T0" fmla="*/ 0 w 51"/>
                <a:gd name="T1" fmla="*/ 44 h 42"/>
                <a:gd name="T2" fmla="*/ 13 w 51"/>
                <a:gd name="T3" fmla="*/ 16 h 42"/>
                <a:gd name="T4" fmla="*/ 32 w 51"/>
                <a:gd name="T5" fmla="*/ 0 h 42"/>
                <a:gd name="T6" fmla="*/ 52 w 51"/>
                <a:gd name="T7" fmla="*/ 2 h 42"/>
                <a:gd name="T8" fmla="*/ 41 w 51"/>
                <a:gd name="T9" fmla="*/ 20 h 42"/>
                <a:gd name="T10" fmla="*/ 28 w 51"/>
                <a:gd name="T11" fmla="*/ 30 h 42"/>
                <a:gd name="T12" fmla="*/ 0 w 51"/>
                <a:gd name="T13" fmla="*/ 44 h 42"/>
                <a:gd name="T14" fmla="*/ 0 w 51"/>
                <a:gd name="T15" fmla="*/ 44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"/>
                <a:gd name="T25" fmla="*/ 0 h 42"/>
                <a:gd name="T26" fmla="*/ 51 w 51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" h="42">
                  <a:moveTo>
                    <a:pt x="0" y="42"/>
                  </a:moveTo>
                  <a:lnTo>
                    <a:pt x="13" y="15"/>
                  </a:lnTo>
                  <a:lnTo>
                    <a:pt x="31" y="0"/>
                  </a:lnTo>
                  <a:lnTo>
                    <a:pt x="51" y="2"/>
                  </a:lnTo>
                  <a:lnTo>
                    <a:pt x="40" y="19"/>
                  </a:lnTo>
                  <a:lnTo>
                    <a:pt x="27" y="29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59E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6" name="Freeform 196"/>
            <p:cNvSpPr>
              <a:spLocks/>
            </p:cNvSpPr>
            <p:nvPr/>
          </p:nvSpPr>
          <p:spPr bwMode="auto">
            <a:xfrm>
              <a:off x="3597" y="1435"/>
              <a:ext cx="103" cy="168"/>
            </a:xfrm>
            <a:custGeom>
              <a:avLst/>
              <a:gdLst>
                <a:gd name="T0" fmla="*/ 57 w 100"/>
                <a:gd name="T1" fmla="*/ 0 h 164"/>
                <a:gd name="T2" fmla="*/ 20 w 100"/>
                <a:gd name="T3" fmla="*/ 0 h 164"/>
                <a:gd name="T4" fmla="*/ 0 w 100"/>
                <a:gd name="T5" fmla="*/ 47 h 164"/>
                <a:gd name="T6" fmla="*/ 24 w 100"/>
                <a:gd name="T7" fmla="*/ 84 h 164"/>
                <a:gd name="T8" fmla="*/ 29 w 100"/>
                <a:gd name="T9" fmla="*/ 168 h 164"/>
                <a:gd name="T10" fmla="*/ 103 w 100"/>
                <a:gd name="T11" fmla="*/ 134 h 164"/>
                <a:gd name="T12" fmla="*/ 57 w 100"/>
                <a:gd name="T13" fmla="*/ 0 h 164"/>
                <a:gd name="T14" fmla="*/ 57 w 100"/>
                <a:gd name="T15" fmla="*/ 0 h 1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0"/>
                <a:gd name="T25" fmla="*/ 0 h 164"/>
                <a:gd name="T26" fmla="*/ 100 w 100"/>
                <a:gd name="T27" fmla="*/ 164 h 1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" h="164">
                  <a:moveTo>
                    <a:pt x="55" y="0"/>
                  </a:moveTo>
                  <a:lnTo>
                    <a:pt x="19" y="0"/>
                  </a:lnTo>
                  <a:lnTo>
                    <a:pt x="0" y="46"/>
                  </a:lnTo>
                  <a:lnTo>
                    <a:pt x="23" y="82"/>
                  </a:lnTo>
                  <a:lnTo>
                    <a:pt x="28" y="164"/>
                  </a:lnTo>
                  <a:lnTo>
                    <a:pt x="100" y="131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7" name="Freeform 197"/>
            <p:cNvSpPr>
              <a:spLocks/>
            </p:cNvSpPr>
            <p:nvPr/>
          </p:nvSpPr>
          <p:spPr bwMode="auto">
            <a:xfrm>
              <a:off x="3847" y="1623"/>
              <a:ext cx="80" cy="386"/>
            </a:xfrm>
            <a:custGeom>
              <a:avLst/>
              <a:gdLst>
                <a:gd name="T0" fmla="*/ 17 w 78"/>
                <a:gd name="T1" fmla="*/ 47 h 377"/>
                <a:gd name="T2" fmla="*/ 65 w 78"/>
                <a:gd name="T3" fmla="*/ 78 h 377"/>
                <a:gd name="T4" fmla="*/ 65 w 78"/>
                <a:gd name="T5" fmla="*/ 131 h 377"/>
                <a:gd name="T6" fmla="*/ 31 w 78"/>
                <a:gd name="T7" fmla="*/ 153 h 377"/>
                <a:gd name="T8" fmla="*/ 70 w 78"/>
                <a:gd name="T9" fmla="*/ 269 h 377"/>
                <a:gd name="T10" fmla="*/ 80 w 78"/>
                <a:gd name="T11" fmla="*/ 386 h 377"/>
                <a:gd name="T12" fmla="*/ 31 w 78"/>
                <a:gd name="T13" fmla="*/ 339 h 377"/>
                <a:gd name="T14" fmla="*/ 31 w 78"/>
                <a:gd name="T15" fmla="*/ 334 h 377"/>
                <a:gd name="T16" fmla="*/ 28 w 78"/>
                <a:gd name="T17" fmla="*/ 319 h 377"/>
                <a:gd name="T18" fmla="*/ 24 w 78"/>
                <a:gd name="T19" fmla="*/ 308 h 377"/>
                <a:gd name="T20" fmla="*/ 24 w 78"/>
                <a:gd name="T21" fmla="*/ 298 h 377"/>
                <a:gd name="T22" fmla="*/ 22 w 78"/>
                <a:gd name="T23" fmla="*/ 285 h 377"/>
                <a:gd name="T24" fmla="*/ 22 w 78"/>
                <a:gd name="T25" fmla="*/ 273 h 377"/>
                <a:gd name="T26" fmla="*/ 17 w 78"/>
                <a:gd name="T27" fmla="*/ 257 h 377"/>
                <a:gd name="T28" fmla="*/ 15 w 78"/>
                <a:gd name="T29" fmla="*/ 242 h 377"/>
                <a:gd name="T30" fmla="*/ 11 w 78"/>
                <a:gd name="T31" fmla="*/ 226 h 377"/>
                <a:gd name="T32" fmla="*/ 11 w 78"/>
                <a:gd name="T33" fmla="*/ 211 h 377"/>
                <a:gd name="T34" fmla="*/ 8 w 78"/>
                <a:gd name="T35" fmla="*/ 194 h 377"/>
                <a:gd name="T36" fmla="*/ 6 w 78"/>
                <a:gd name="T37" fmla="*/ 179 h 377"/>
                <a:gd name="T38" fmla="*/ 4 w 78"/>
                <a:gd name="T39" fmla="*/ 162 h 377"/>
                <a:gd name="T40" fmla="*/ 4 w 78"/>
                <a:gd name="T41" fmla="*/ 148 h 377"/>
                <a:gd name="T42" fmla="*/ 2 w 78"/>
                <a:gd name="T43" fmla="*/ 129 h 377"/>
                <a:gd name="T44" fmla="*/ 0 w 78"/>
                <a:gd name="T45" fmla="*/ 116 h 377"/>
                <a:gd name="T46" fmla="*/ 0 w 78"/>
                <a:gd name="T47" fmla="*/ 99 h 377"/>
                <a:gd name="T48" fmla="*/ 0 w 78"/>
                <a:gd name="T49" fmla="*/ 88 h 377"/>
                <a:gd name="T50" fmla="*/ 0 w 78"/>
                <a:gd name="T51" fmla="*/ 73 h 377"/>
                <a:gd name="T52" fmla="*/ 0 w 78"/>
                <a:gd name="T53" fmla="*/ 60 h 377"/>
                <a:gd name="T54" fmla="*/ 0 w 78"/>
                <a:gd name="T55" fmla="*/ 51 h 377"/>
                <a:gd name="T56" fmla="*/ 0 w 78"/>
                <a:gd name="T57" fmla="*/ 41 h 377"/>
                <a:gd name="T58" fmla="*/ 0 w 78"/>
                <a:gd name="T59" fmla="*/ 32 h 377"/>
                <a:gd name="T60" fmla="*/ 0 w 78"/>
                <a:gd name="T61" fmla="*/ 24 h 377"/>
                <a:gd name="T62" fmla="*/ 0 w 78"/>
                <a:gd name="T63" fmla="*/ 16 h 377"/>
                <a:gd name="T64" fmla="*/ 2 w 78"/>
                <a:gd name="T65" fmla="*/ 10 h 377"/>
                <a:gd name="T66" fmla="*/ 2 w 78"/>
                <a:gd name="T67" fmla="*/ 2 h 377"/>
                <a:gd name="T68" fmla="*/ 4 w 78"/>
                <a:gd name="T69" fmla="*/ 0 h 377"/>
                <a:gd name="T70" fmla="*/ 17 w 78"/>
                <a:gd name="T71" fmla="*/ 47 h 377"/>
                <a:gd name="T72" fmla="*/ 17 w 78"/>
                <a:gd name="T73" fmla="*/ 47 h 37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8"/>
                <a:gd name="T112" fmla="*/ 0 h 377"/>
                <a:gd name="T113" fmla="*/ 78 w 78"/>
                <a:gd name="T114" fmla="*/ 377 h 37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8" h="377">
                  <a:moveTo>
                    <a:pt x="17" y="46"/>
                  </a:moveTo>
                  <a:lnTo>
                    <a:pt x="63" y="76"/>
                  </a:lnTo>
                  <a:lnTo>
                    <a:pt x="63" y="128"/>
                  </a:lnTo>
                  <a:lnTo>
                    <a:pt x="30" y="149"/>
                  </a:lnTo>
                  <a:lnTo>
                    <a:pt x="68" y="263"/>
                  </a:lnTo>
                  <a:lnTo>
                    <a:pt x="78" y="377"/>
                  </a:lnTo>
                  <a:lnTo>
                    <a:pt x="30" y="331"/>
                  </a:lnTo>
                  <a:lnTo>
                    <a:pt x="30" y="326"/>
                  </a:lnTo>
                  <a:lnTo>
                    <a:pt x="27" y="312"/>
                  </a:lnTo>
                  <a:lnTo>
                    <a:pt x="23" y="301"/>
                  </a:lnTo>
                  <a:lnTo>
                    <a:pt x="23" y="291"/>
                  </a:lnTo>
                  <a:lnTo>
                    <a:pt x="21" y="278"/>
                  </a:lnTo>
                  <a:lnTo>
                    <a:pt x="21" y="267"/>
                  </a:lnTo>
                  <a:lnTo>
                    <a:pt x="17" y="251"/>
                  </a:lnTo>
                  <a:lnTo>
                    <a:pt x="15" y="236"/>
                  </a:lnTo>
                  <a:lnTo>
                    <a:pt x="11" y="221"/>
                  </a:lnTo>
                  <a:lnTo>
                    <a:pt x="11" y="206"/>
                  </a:lnTo>
                  <a:lnTo>
                    <a:pt x="8" y="189"/>
                  </a:lnTo>
                  <a:lnTo>
                    <a:pt x="6" y="175"/>
                  </a:lnTo>
                  <a:lnTo>
                    <a:pt x="4" y="158"/>
                  </a:lnTo>
                  <a:lnTo>
                    <a:pt x="4" y="145"/>
                  </a:lnTo>
                  <a:lnTo>
                    <a:pt x="2" y="126"/>
                  </a:lnTo>
                  <a:lnTo>
                    <a:pt x="0" y="113"/>
                  </a:lnTo>
                  <a:lnTo>
                    <a:pt x="0" y="97"/>
                  </a:lnTo>
                  <a:lnTo>
                    <a:pt x="0" y="86"/>
                  </a:lnTo>
                  <a:lnTo>
                    <a:pt x="0" y="71"/>
                  </a:lnTo>
                  <a:lnTo>
                    <a:pt x="0" y="59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2"/>
                  </a:lnTo>
                  <a:lnTo>
                    <a:pt x="4" y="0"/>
                  </a:lnTo>
                  <a:lnTo>
                    <a:pt x="17" y="46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8" name="Freeform 198"/>
            <p:cNvSpPr>
              <a:spLocks/>
            </p:cNvSpPr>
            <p:nvPr/>
          </p:nvSpPr>
          <p:spPr bwMode="auto">
            <a:xfrm>
              <a:off x="4038" y="1767"/>
              <a:ext cx="66" cy="187"/>
            </a:xfrm>
            <a:custGeom>
              <a:avLst/>
              <a:gdLst>
                <a:gd name="T0" fmla="*/ 0 w 65"/>
                <a:gd name="T1" fmla="*/ 0 h 183"/>
                <a:gd name="T2" fmla="*/ 66 w 65"/>
                <a:gd name="T3" fmla="*/ 58 h 183"/>
                <a:gd name="T4" fmla="*/ 45 w 65"/>
                <a:gd name="T5" fmla="*/ 187 h 183"/>
                <a:gd name="T6" fmla="*/ 16 w 65"/>
                <a:gd name="T7" fmla="*/ 74 h 183"/>
                <a:gd name="T8" fmla="*/ 0 w 65"/>
                <a:gd name="T9" fmla="*/ 0 h 183"/>
                <a:gd name="T10" fmla="*/ 0 w 65"/>
                <a:gd name="T11" fmla="*/ 0 h 1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183"/>
                <a:gd name="T20" fmla="*/ 65 w 65"/>
                <a:gd name="T21" fmla="*/ 183 h 1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183">
                  <a:moveTo>
                    <a:pt x="0" y="0"/>
                  </a:moveTo>
                  <a:lnTo>
                    <a:pt x="65" y="57"/>
                  </a:lnTo>
                  <a:lnTo>
                    <a:pt x="44" y="183"/>
                  </a:lnTo>
                  <a:lnTo>
                    <a:pt x="16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271" name="Group 219"/>
          <p:cNvGrpSpPr>
            <a:grpSpLocks/>
          </p:cNvGrpSpPr>
          <p:nvPr/>
        </p:nvGrpSpPr>
        <p:grpSpPr bwMode="auto">
          <a:xfrm>
            <a:off x="6051550" y="2867138"/>
            <a:ext cx="2263775" cy="2959100"/>
            <a:chOff x="3812" y="2021"/>
            <a:chExt cx="1426" cy="1864"/>
          </a:xfrm>
        </p:grpSpPr>
        <p:sp>
          <p:nvSpPr>
            <p:cNvPr id="11272" name="Freeform 201"/>
            <p:cNvSpPr>
              <a:spLocks/>
            </p:cNvSpPr>
            <p:nvPr/>
          </p:nvSpPr>
          <p:spPr bwMode="auto">
            <a:xfrm>
              <a:off x="4094" y="3392"/>
              <a:ext cx="248" cy="213"/>
            </a:xfrm>
            <a:custGeom>
              <a:avLst/>
              <a:gdLst>
                <a:gd name="T0" fmla="*/ 65 w 126"/>
                <a:gd name="T1" fmla="*/ 0 h 106"/>
                <a:gd name="T2" fmla="*/ 31 w 126"/>
                <a:gd name="T3" fmla="*/ 40 h 106"/>
                <a:gd name="T4" fmla="*/ 0 w 126"/>
                <a:gd name="T5" fmla="*/ 141 h 106"/>
                <a:gd name="T6" fmla="*/ 45 w 126"/>
                <a:gd name="T7" fmla="*/ 171 h 106"/>
                <a:gd name="T8" fmla="*/ 144 w 126"/>
                <a:gd name="T9" fmla="*/ 213 h 106"/>
                <a:gd name="T10" fmla="*/ 248 w 126"/>
                <a:gd name="T11" fmla="*/ 209 h 106"/>
                <a:gd name="T12" fmla="*/ 244 w 126"/>
                <a:gd name="T13" fmla="*/ 171 h 106"/>
                <a:gd name="T14" fmla="*/ 136 w 126"/>
                <a:gd name="T15" fmla="*/ 90 h 106"/>
                <a:gd name="T16" fmla="*/ 65 w 126"/>
                <a:gd name="T17" fmla="*/ 0 h 106"/>
                <a:gd name="T18" fmla="*/ 65 w 126"/>
                <a:gd name="T19" fmla="*/ 0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6"/>
                <a:gd name="T31" fmla="*/ 0 h 106"/>
                <a:gd name="T32" fmla="*/ 126 w 126"/>
                <a:gd name="T33" fmla="*/ 106 h 1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6" h="106">
                  <a:moveTo>
                    <a:pt x="33" y="0"/>
                  </a:moveTo>
                  <a:lnTo>
                    <a:pt x="16" y="20"/>
                  </a:lnTo>
                  <a:lnTo>
                    <a:pt x="0" y="70"/>
                  </a:lnTo>
                  <a:lnTo>
                    <a:pt x="23" y="85"/>
                  </a:lnTo>
                  <a:lnTo>
                    <a:pt x="73" y="106"/>
                  </a:lnTo>
                  <a:lnTo>
                    <a:pt x="126" y="104"/>
                  </a:lnTo>
                  <a:lnTo>
                    <a:pt x="124" y="85"/>
                  </a:lnTo>
                  <a:lnTo>
                    <a:pt x="69" y="4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2E33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3" name="Freeform 202"/>
            <p:cNvSpPr>
              <a:spLocks/>
            </p:cNvSpPr>
            <p:nvPr/>
          </p:nvSpPr>
          <p:spPr bwMode="auto">
            <a:xfrm>
              <a:off x="3816" y="2120"/>
              <a:ext cx="319" cy="170"/>
            </a:xfrm>
            <a:custGeom>
              <a:avLst/>
              <a:gdLst>
                <a:gd name="T0" fmla="*/ 4 w 159"/>
                <a:gd name="T1" fmla="*/ 170 h 83"/>
                <a:gd name="T2" fmla="*/ 0 w 159"/>
                <a:gd name="T3" fmla="*/ 139 h 83"/>
                <a:gd name="T4" fmla="*/ 52 w 159"/>
                <a:gd name="T5" fmla="*/ 119 h 83"/>
                <a:gd name="T6" fmla="*/ 48 w 159"/>
                <a:gd name="T7" fmla="*/ 109 h 83"/>
                <a:gd name="T8" fmla="*/ 46 w 159"/>
                <a:gd name="T9" fmla="*/ 88 h 83"/>
                <a:gd name="T10" fmla="*/ 48 w 159"/>
                <a:gd name="T11" fmla="*/ 66 h 83"/>
                <a:gd name="T12" fmla="*/ 64 w 159"/>
                <a:gd name="T13" fmla="*/ 41 h 83"/>
                <a:gd name="T14" fmla="*/ 76 w 159"/>
                <a:gd name="T15" fmla="*/ 31 h 83"/>
                <a:gd name="T16" fmla="*/ 94 w 159"/>
                <a:gd name="T17" fmla="*/ 18 h 83"/>
                <a:gd name="T18" fmla="*/ 114 w 159"/>
                <a:gd name="T19" fmla="*/ 10 h 83"/>
                <a:gd name="T20" fmla="*/ 136 w 159"/>
                <a:gd name="T21" fmla="*/ 6 h 83"/>
                <a:gd name="T22" fmla="*/ 156 w 159"/>
                <a:gd name="T23" fmla="*/ 0 h 83"/>
                <a:gd name="T24" fmla="*/ 171 w 159"/>
                <a:gd name="T25" fmla="*/ 0 h 83"/>
                <a:gd name="T26" fmla="*/ 179 w 159"/>
                <a:gd name="T27" fmla="*/ 0 h 83"/>
                <a:gd name="T28" fmla="*/ 187 w 159"/>
                <a:gd name="T29" fmla="*/ 0 h 83"/>
                <a:gd name="T30" fmla="*/ 195 w 159"/>
                <a:gd name="T31" fmla="*/ 0 h 83"/>
                <a:gd name="T32" fmla="*/ 209 w 159"/>
                <a:gd name="T33" fmla="*/ 0 h 83"/>
                <a:gd name="T34" fmla="*/ 233 w 159"/>
                <a:gd name="T35" fmla="*/ 6 h 83"/>
                <a:gd name="T36" fmla="*/ 259 w 159"/>
                <a:gd name="T37" fmla="*/ 18 h 83"/>
                <a:gd name="T38" fmla="*/ 277 w 159"/>
                <a:gd name="T39" fmla="*/ 39 h 83"/>
                <a:gd name="T40" fmla="*/ 301 w 159"/>
                <a:gd name="T41" fmla="*/ 61 h 83"/>
                <a:gd name="T42" fmla="*/ 315 w 159"/>
                <a:gd name="T43" fmla="*/ 78 h 83"/>
                <a:gd name="T44" fmla="*/ 319 w 159"/>
                <a:gd name="T45" fmla="*/ 84 h 83"/>
                <a:gd name="T46" fmla="*/ 289 w 159"/>
                <a:gd name="T47" fmla="*/ 162 h 83"/>
                <a:gd name="T48" fmla="*/ 4 w 159"/>
                <a:gd name="T49" fmla="*/ 170 h 83"/>
                <a:gd name="T50" fmla="*/ 4 w 159"/>
                <a:gd name="T51" fmla="*/ 170 h 8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9"/>
                <a:gd name="T79" fmla="*/ 0 h 83"/>
                <a:gd name="T80" fmla="*/ 159 w 159"/>
                <a:gd name="T81" fmla="*/ 83 h 8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9" h="83">
                  <a:moveTo>
                    <a:pt x="2" y="83"/>
                  </a:moveTo>
                  <a:lnTo>
                    <a:pt x="0" y="68"/>
                  </a:lnTo>
                  <a:lnTo>
                    <a:pt x="26" y="58"/>
                  </a:lnTo>
                  <a:lnTo>
                    <a:pt x="24" y="53"/>
                  </a:lnTo>
                  <a:lnTo>
                    <a:pt x="23" y="43"/>
                  </a:lnTo>
                  <a:lnTo>
                    <a:pt x="24" y="32"/>
                  </a:lnTo>
                  <a:lnTo>
                    <a:pt x="32" y="20"/>
                  </a:lnTo>
                  <a:lnTo>
                    <a:pt x="38" y="15"/>
                  </a:lnTo>
                  <a:lnTo>
                    <a:pt x="47" y="9"/>
                  </a:lnTo>
                  <a:lnTo>
                    <a:pt x="57" y="5"/>
                  </a:lnTo>
                  <a:lnTo>
                    <a:pt x="68" y="3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4" y="0"/>
                  </a:lnTo>
                  <a:lnTo>
                    <a:pt x="116" y="3"/>
                  </a:lnTo>
                  <a:lnTo>
                    <a:pt x="129" y="9"/>
                  </a:lnTo>
                  <a:lnTo>
                    <a:pt x="138" y="19"/>
                  </a:lnTo>
                  <a:lnTo>
                    <a:pt x="150" y="30"/>
                  </a:lnTo>
                  <a:lnTo>
                    <a:pt x="157" y="38"/>
                  </a:lnTo>
                  <a:lnTo>
                    <a:pt x="159" y="41"/>
                  </a:lnTo>
                  <a:lnTo>
                    <a:pt x="144" y="79"/>
                  </a:lnTo>
                  <a:lnTo>
                    <a:pt x="2" y="83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4" name="Freeform 203"/>
            <p:cNvSpPr>
              <a:spLocks/>
            </p:cNvSpPr>
            <p:nvPr/>
          </p:nvSpPr>
          <p:spPr bwMode="auto">
            <a:xfrm>
              <a:off x="3812" y="2249"/>
              <a:ext cx="302" cy="140"/>
            </a:xfrm>
            <a:custGeom>
              <a:avLst/>
              <a:gdLst>
                <a:gd name="T0" fmla="*/ 151 w 152"/>
                <a:gd name="T1" fmla="*/ 140 h 71"/>
                <a:gd name="T2" fmla="*/ 79 w 152"/>
                <a:gd name="T3" fmla="*/ 112 h 71"/>
                <a:gd name="T4" fmla="*/ 83 w 152"/>
                <a:gd name="T5" fmla="*/ 91 h 71"/>
                <a:gd name="T6" fmla="*/ 0 w 152"/>
                <a:gd name="T7" fmla="*/ 37 h 71"/>
                <a:gd name="T8" fmla="*/ 105 w 152"/>
                <a:gd name="T9" fmla="*/ 0 h 71"/>
                <a:gd name="T10" fmla="*/ 135 w 152"/>
                <a:gd name="T11" fmla="*/ 16 h 71"/>
                <a:gd name="T12" fmla="*/ 219 w 152"/>
                <a:gd name="T13" fmla="*/ 8 h 71"/>
                <a:gd name="T14" fmla="*/ 278 w 152"/>
                <a:gd name="T15" fmla="*/ 24 h 71"/>
                <a:gd name="T16" fmla="*/ 302 w 152"/>
                <a:gd name="T17" fmla="*/ 95 h 71"/>
                <a:gd name="T18" fmla="*/ 151 w 152"/>
                <a:gd name="T19" fmla="*/ 140 h 71"/>
                <a:gd name="T20" fmla="*/ 151 w 152"/>
                <a:gd name="T21" fmla="*/ 140 h 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2"/>
                <a:gd name="T34" fmla="*/ 0 h 71"/>
                <a:gd name="T35" fmla="*/ 152 w 152"/>
                <a:gd name="T36" fmla="*/ 71 h 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2" h="71">
                  <a:moveTo>
                    <a:pt x="76" y="71"/>
                  </a:moveTo>
                  <a:lnTo>
                    <a:pt x="40" y="57"/>
                  </a:lnTo>
                  <a:lnTo>
                    <a:pt x="42" y="46"/>
                  </a:lnTo>
                  <a:lnTo>
                    <a:pt x="0" y="19"/>
                  </a:lnTo>
                  <a:lnTo>
                    <a:pt x="53" y="0"/>
                  </a:lnTo>
                  <a:lnTo>
                    <a:pt x="68" y="8"/>
                  </a:lnTo>
                  <a:lnTo>
                    <a:pt x="110" y="4"/>
                  </a:lnTo>
                  <a:lnTo>
                    <a:pt x="140" y="12"/>
                  </a:lnTo>
                  <a:lnTo>
                    <a:pt x="152" y="48"/>
                  </a:lnTo>
                  <a:lnTo>
                    <a:pt x="76" y="7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5" name="Freeform 204"/>
            <p:cNvSpPr>
              <a:spLocks/>
            </p:cNvSpPr>
            <p:nvPr/>
          </p:nvSpPr>
          <p:spPr bwMode="auto">
            <a:xfrm>
              <a:off x="3935" y="2488"/>
              <a:ext cx="627" cy="1177"/>
            </a:xfrm>
            <a:custGeom>
              <a:avLst/>
              <a:gdLst>
                <a:gd name="T0" fmla="*/ 4 w 313"/>
                <a:gd name="T1" fmla="*/ 96 h 589"/>
                <a:gd name="T2" fmla="*/ 10 w 313"/>
                <a:gd name="T3" fmla="*/ 84 h 589"/>
                <a:gd name="T4" fmla="*/ 38 w 313"/>
                <a:gd name="T5" fmla="*/ 68 h 589"/>
                <a:gd name="T6" fmla="*/ 68 w 313"/>
                <a:gd name="T7" fmla="*/ 42 h 589"/>
                <a:gd name="T8" fmla="*/ 98 w 313"/>
                <a:gd name="T9" fmla="*/ 26 h 589"/>
                <a:gd name="T10" fmla="*/ 120 w 313"/>
                <a:gd name="T11" fmla="*/ 12 h 589"/>
                <a:gd name="T12" fmla="*/ 136 w 313"/>
                <a:gd name="T13" fmla="*/ 4 h 589"/>
                <a:gd name="T14" fmla="*/ 144 w 313"/>
                <a:gd name="T15" fmla="*/ 0 h 589"/>
                <a:gd name="T16" fmla="*/ 148 w 313"/>
                <a:gd name="T17" fmla="*/ 0 h 589"/>
                <a:gd name="T18" fmla="*/ 234 w 313"/>
                <a:gd name="T19" fmla="*/ 0 h 589"/>
                <a:gd name="T20" fmla="*/ 377 w 313"/>
                <a:gd name="T21" fmla="*/ 164 h 589"/>
                <a:gd name="T22" fmla="*/ 575 w 313"/>
                <a:gd name="T23" fmla="*/ 775 h 589"/>
                <a:gd name="T24" fmla="*/ 617 w 313"/>
                <a:gd name="T25" fmla="*/ 1019 h 589"/>
                <a:gd name="T26" fmla="*/ 627 w 313"/>
                <a:gd name="T27" fmla="*/ 1177 h 589"/>
                <a:gd name="T28" fmla="*/ 509 w 313"/>
                <a:gd name="T29" fmla="*/ 1177 h 589"/>
                <a:gd name="T30" fmla="*/ 433 w 313"/>
                <a:gd name="T31" fmla="*/ 893 h 589"/>
                <a:gd name="T32" fmla="*/ 266 w 313"/>
                <a:gd name="T33" fmla="*/ 1003 h 589"/>
                <a:gd name="T34" fmla="*/ 156 w 313"/>
                <a:gd name="T35" fmla="*/ 905 h 589"/>
                <a:gd name="T36" fmla="*/ 196 w 313"/>
                <a:gd name="T37" fmla="*/ 831 h 589"/>
                <a:gd name="T38" fmla="*/ 315 w 313"/>
                <a:gd name="T39" fmla="*/ 695 h 589"/>
                <a:gd name="T40" fmla="*/ 224 w 313"/>
                <a:gd name="T41" fmla="*/ 566 h 589"/>
                <a:gd name="T42" fmla="*/ 262 w 313"/>
                <a:gd name="T43" fmla="*/ 472 h 589"/>
                <a:gd name="T44" fmla="*/ 120 w 313"/>
                <a:gd name="T45" fmla="*/ 442 h 589"/>
                <a:gd name="T46" fmla="*/ 162 w 313"/>
                <a:gd name="T47" fmla="*/ 368 h 589"/>
                <a:gd name="T48" fmla="*/ 156 w 313"/>
                <a:gd name="T49" fmla="*/ 362 h 589"/>
                <a:gd name="T50" fmla="*/ 148 w 313"/>
                <a:gd name="T51" fmla="*/ 354 h 589"/>
                <a:gd name="T52" fmla="*/ 132 w 313"/>
                <a:gd name="T53" fmla="*/ 334 h 589"/>
                <a:gd name="T54" fmla="*/ 118 w 313"/>
                <a:gd name="T55" fmla="*/ 316 h 589"/>
                <a:gd name="T56" fmla="*/ 94 w 313"/>
                <a:gd name="T57" fmla="*/ 292 h 589"/>
                <a:gd name="T58" fmla="*/ 76 w 313"/>
                <a:gd name="T59" fmla="*/ 266 h 589"/>
                <a:gd name="T60" fmla="*/ 56 w 313"/>
                <a:gd name="T61" fmla="*/ 240 h 589"/>
                <a:gd name="T62" fmla="*/ 38 w 313"/>
                <a:gd name="T63" fmla="*/ 216 h 589"/>
                <a:gd name="T64" fmla="*/ 22 w 313"/>
                <a:gd name="T65" fmla="*/ 186 h 589"/>
                <a:gd name="T66" fmla="*/ 14 w 313"/>
                <a:gd name="T67" fmla="*/ 164 h 589"/>
                <a:gd name="T68" fmla="*/ 4 w 313"/>
                <a:gd name="T69" fmla="*/ 140 h 589"/>
                <a:gd name="T70" fmla="*/ 4 w 313"/>
                <a:gd name="T71" fmla="*/ 126 h 589"/>
                <a:gd name="T72" fmla="*/ 0 w 313"/>
                <a:gd name="T73" fmla="*/ 98 h 589"/>
                <a:gd name="T74" fmla="*/ 4 w 313"/>
                <a:gd name="T75" fmla="*/ 96 h 589"/>
                <a:gd name="T76" fmla="*/ 4 w 313"/>
                <a:gd name="T77" fmla="*/ 96 h 58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13"/>
                <a:gd name="T118" fmla="*/ 0 h 589"/>
                <a:gd name="T119" fmla="*/ 313 w 313"/>
                <a:gd name="T120" fmla="*/ 589 h 58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13" h="589">
                  <a:moveTo>
                    <a:pt x="2" y="48"/>
                  </a:moveTo>
                  <a:lnTo>
                    <a:pt x="5" y="42"/>
                  </a:lnTo>
                  <a:lnTo>
                    <a:pt x="19" y="34"/>
                  </a:lnTo>
                  <a:lnTo>
                    <a:pt x="34" y="21"/>
                  </a:lnTo>
                  <a:lnTo>
                    <a:pt x="49" y="13"/>
                  </a:lnTo>
                  <a:lnTo>
                    <a:pt x="60" y="6"/>
                  </a:lnTo>
                  <a:lnTo>
                    <a:pt x="68" y="2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117" y="0"/>
                  </a:lnTo>
                  <a:lnTo>
                    <a:pt x="188" y="82"/>
                  </a:lnTo>
                  <a:lnTo>
                    <a:pt x="287" y="388"/>
                  </a:lnTo>
                  <a:lnTo>
                    <a:pt x="308" y="510"/>
                  </a:lnTo>
                  <a:lnTo>
                    <a:pt x="313" y="589"/>
                  </a:lnTo>
                  <a:lnTo>
                    <a:pt x="254" y="589"/>
                  </a:lnTo>
                  <a:lnTo>
                    <a:pt x="216" y="447"/>
                  </a:lnTo>
                  <a:lnTo>
                    <a:pt x="133" y="502"/>
                  </a:lnTo>
                  <a:lnTo>
                    <a:pt x="78" y="453"/>
                  </a:lnTo>
                  <a:lnTo>
                    <a:pt x="98" y="416"/>
                  </a:lnTo>
                  <a:lnTo>
                    <a:pt x="157" y="348"/>
                  </a:lnTo>
                  <a:lnTo>
                    <a:pt x="112" y="283"/>
                  </a:lnTo>
                  <a:lnTo>
                    <a:pt x="131" y="236"/>
                  </a:lnTo>
                  <a:lnTo>
                    <a:pt x="60" y="221"/>
                  </a:lnTo>
                  <a:lnTo>
                    <a:pt x="81" y="184"/>
                  </a:lnTo>
                  <a:lnTo>
                    <a:pt x="78" y="181"/>
                  </a:lnTo>
                  <a:lnTo>
                    <a:pt x="74" y="177"/>
                  </a:lnTo>
                  <a:lnTo>
                    <a:pt x="66" y="167"/>
                  </a:lnTo>
                  <a:lnTo>
                    <a:pt x="59" y="158"/>
                  </a:lnTo>
                  <a:lnTo>
                    <a:pt x="47" y="146"/>
                  </a:lnTo>
                  <a:lnTo>
                    <a:pt x="38" y="133"/>
                  </a:lnTo>
                  <a:lnTo>
                    <a:pt x="28" y="120"/>
                  </a:lnTo>
                  <a:lnTo>
                    <a:pt x="19" y="108"/>
                  </a:lnTo>
                  <a:lnTo>
                    <a:pt x="11" y="93"/>
                  </a:lnTo>
                  <a:lnTo>
                    <a:pt x="7" y="82"/>
                  </a:lnTo>
                  <a:lnTo>
                    <a:pt x="2" y="70"/>
                  </a:lnTo>
                  <a:lnTo>
                    <a:pt x="2" y="63"/>
                  </a:lnTo>
                  <a:lnTo>
                    <a:pt x="0" y="49"/>
                  </a:lnTo>
                  <a:lnTo>
                    <a:pt x="2" y="48"/>
                  </a:lnTo>
                  <a:close/>
                </a:path>
              </a:pathLst>
            </a:custGeom>
            <a:solidFill>
              <a:srgbClr val="2746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6" name="Freeform 205"/>
            <p:cNvSpPr>
              <a:spLocks/>
            </p:cNvSpPr>
            <p:nvPr/>
          </p:nvSpPr>
          <p:spPr bwMode="auto">
            <a:xfrm>
              <a:off x="3919" y="2518"/>
              <a:ext cx="368" cy="411"/>
            </a:xfrm>
            <a:custGeom>
              <a:avLst/>
              <a:gdLst>
                <a:gd name="T0" fmla="*/ 156 w 184"/>
                <a:gd name="T1" fmla="*/ 4 h 206"/>
                <a:gd name="T2" fmla="*/ 152 w 184"/>
                <a:gd name="T3" fmla="*/ 4 h 206"/>
                <a:gd name="T4" fmla="*/ 136 w 184"/>
                <a:gd name="T5" fmla="*/ 4 h 206"/>
                <a:gd name="T6" fmla="*/ 118 w 184"/>
                <a:gd name="T7" fmla="*/ 0 h 206"/>
                <a:gd name="T8" fmla="*/ 92 w 184"/>
                <a:gd name="T9" fmla="*/ 8 h 206"/>
                <a:gd name="T10" fmla="*/ 76 w 184"/>
                <a:gd name="T11" fmla="*/ 12 h 206"/>
                <a:gd name="T12" fmla="*/ 60 w 184"/>
                <a:gd name="T13" fmla="*/ 24 h 206"/>
                <a:gd name="T14" fmla="*/ 42 w 184"/>
                <a:gd name="T15" fmla="*/ 28 h 206"/>
                <a:gd name="T16" fmla="*/ 30 w 184"/>
                <a:gd name="T17" fmla="*/ 38 h 206"/>
                <a:gd name="T18" fmla="*/ 8 w 184"/>
                <a:gd name="T19" fmla="*/ 54 h 206"/>
                <a:gd name="T20" fmla="*/ 0 w 184"/>
                <a:gd name="T21" fmla="*/ 62 h 206"/>
                <a:gd name="T22" fmla="*/ 0 w 184"/>
                <a:gd name="T23" fmla="*/ 66 h 206"/>
                <a:gd name="T24" fmla="*/ 12 w 184"/>
                <a:gd name="T25" fmla="*/ 76 h 206"/>
                <a:gd name="T26" fmla="*/ 30 w 184"/>
                <a:gd name="T27" fmla="*/ 96 h 206"/>
                <a:gd name="T28" fmla="*/ 64 w 184"/>
                <a:gd name="T29" fmla="*/ 126 h 206"/>
                <a:gd name="T30" fmla="*/ 76 w 184"/>
                <a:gd name="T31" fmla="*/ 138 h 206"/>
                <a:gd name="T32" fmla="*/ 96 w 184"/>
                <a:gd name="T33" fmla="*/ 156 h 206"/>
                <a:gd name="T34" fmla="*/ 114 w 184"/>
                <a:gd name="T35" fmla="*/ 172 h 206"/>
                <a:gd name="T36" fmla="*/ 134 w 184"/>
                <a:gd name="T37" fmla="*/ 186 h 206"/>
                <a:gd name="T38" fmla="*/ 164 w 184"/>
                <a:gd name="T39" fmla="*/ 213 h 206"/>
                <a:gd name="T40" fmla="*/ 174 w 184"/>
                <a:gd name="T41" fmla="*/ 223 h 206"/>
                <a:gd name="T42" fmla="*/ 102 w 184"/>
                <a:gd name="T43" fmla="*/ 235 h 206"/>
                <a:gd name="T44" fmla="*/ 178 w 184"/>
                <a:gd name="T45" fmla="*/ 285 h 206"/>
                <a:gd name="T46" fmla="*/ 270 w 184"/>
                <a:gd name="T47" fmla="*/ 297 h 206"/>
                <a:gd name="T48" fmla="*/ 210 w 184"/>
                <a:gd name="T49" fmla="*/ 361 h 206"/>
                <a:gd name="T50" fmla="*/ 312 w 184"/>
                <a:gd name="T51" fmla="*/ 411 h 206"/>
                <a:gd name="T52" fmla="*/ 368 w 184"/>
                <a:gd name="T53" fmla="*/ 323 h 206"/>
                <a:gd name="T54" fmla="*/ 368 w 184"/>
                <a:gd name="T55" fmla="*/ 315 h 206"/>
                <a:gd name="T56" fmla="*/ 362 w 184"/>
                <a:gd name="T57" fmla="*/ 289 h 206"/>
                <a:gd name="T58" fmla="*/ 350 w 184"/>
                <a:gd name="T59" fmla="*/ 269 h 206"/>
                <a:gd name="T60" fmla="*/ 346 w 184"/>
                <a:gd name="T61" fmla="*/ 255 h 206"/>
                <a:gd name="T62" fmla="*/ 330 w 184"/>
                <a:gd name="T63" fmla="*/ 231 h 206"/>
                <a:gd name="T64" fmla="*/ 320 w 184"/>
                <a:gd name="T65" fmla="*/ 213 h 206"/>
                <a:gd name="T66" fmla="*/ 296 w 184"/>
                <a:gd name="T67" fmla="*/ 186 h 206"/>
                <a:gd name="T68" fmla="*/ 270 w 184"/>
                <a:gd name="T69" fmla="*/ 164 h 206"/>
                <a:gd name="T70" fmla="*/ 248 w 184"/>
                <a:gd name="T71" fmla="*/ 142 h 206"/>
                <a:gd name="T72" fmla="*/ 228 w 184"/>
                <a:gd name="T73" fmla="*/ 122 h 206"/>
                <a:gd name="T74" fmla="*/ 206 w 184"/>
                <a:gd name="T75" fmla="*/ 104 h 206"/>
                <a:gd name="T76" fmla="*/ 190 w 184"/>
                <a:gd name="T77" fmla="*/ 88 h 206"/>
                <a:gd name="T78" fmla="*/ 174 w 184"/>
                <a:gd name="T79" fmla="*/ 80 h 206"/>
                <a:gd name="T80" fmla="*/ 198 w 184"/>
                <a:gd name="T81" fmla="*/ 66 h 206"/>
                <a:gd name="T82" fmla="*/ 236 w 184"/>
                <a:gd name="T83" fmla="*/ 104 h 206"/>
                <a:gd name="T84" fmla="*/ 290 w 184"/>
                <a:gd name="T85" fmla="*/ 100 h 206"/>
                <a:gd name="T86" fmla="*/ 240 w 184"/>
                <a:gd name="T87" fmla="*/ 38 h 206"/>
                <a:gd name="T88" fmla="*/ 156 w 184"/>
                <a:gd name="T89" fmla="*/ 4 h 206"/>
                <a:gd name="T90" fmla="*/ 156 w 184"/>
                <a:gd name="T91" fmla="*/ 4 h 20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4"/>
                <a:gd name="T139" fmla="*/ 0 h 206"/>
                <a:gd name="T140" fmla="*/ 184 w 184"/>
                <a:gd name="T141" fmla="*/ 206 h 20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4" h="206">
                  <a:moveTo>
                    <a:pt x="78" y="2"/>
                  </a:moveTo>
                  <a:lnTo>
                    <a:pt x="76" y="2"/>
                  </a:lnTo>
                  <a:lnTo>
                    <a:pt x="68" y="2"/>
                  </a:lnTo>
                  <a:lnTo>
                    <a:pt x="59" y="0"/>
                  </a:lnTo>
                  <a:lnTo>
                    <a:pt x="46" y="4"/>
                  </a:lnTo>
                  <a:lnTo>
                    <a:pt x="38" y="6"/>
                  </a:lnTo>
                  <a:lnTo>
                    <a:pt x="30" y="12"/>
                  </a:lnTo>
                  <a:lnTo>
                    <a:pt x="21" y="14"/>
                  </a:lnTo>
                  <a:lnTo>
                    <a:pt x="15" y="19"/>
                  </a:lnTo>
                  <a:lnTo>
                    <a:pt x="4" y="27"/>
                  </a:lnTo>
                  <a:lnTo>
                    <a:pt x="0" y="31"/>
                  </a:lnTo>
                  <a:lnTo>
                    <a:pt x="0" y="33"/>
                  </a:lnTo>
                  <a:lnTo>
                    <a:pt x="6" y="38"/>
                  </a:lnTo>
                  <a:lnTo>
                    <a:pt x="15" y="48"/>
                  </a:lnTo>
                  <a:lnTo>
                    <a:pt x="32" y="63"/>
                  </a:lnTo>
                  <a:lnTo>
                    <a:pt x="38" y="69"/>
                  </a:lnTo>
                  <a:lnTo>
                    <a:pt x="48" y="78"/>
                  </a:lnTo>
                  <a:lnTo>
                    <a:pt x="57" y="86"/>
                  </a:lnTo>
                  <a:lnTo>
                    <a:pt x="67" y="93"/>
                  </a:lnTo>
                  <a:lnTo>
                    <a:pt x="82" y="107"/>
                  </a:lnTo>
                  <a:lnTo>
                    <a:pt x="87" y="112"/>
                  </a:lnTo>
                  <a:lnTo>
                    <a:pt x="51" y="118"/>
                  </a:lnTo>
                  <a:lnTo>
                    <a:pt x="89" y="143"/>
                  </a:lnTo>
                  <a:lnTo>
                    <a:pt x="135" y="149"/>
                  </a:lnTo>
                  <a:lnTo>
                    <a:pt x="105" y="181"/>
                  </a:lnTo>
                  <a:lnTo>
                    <a:pt x="156" y="206"/>
                  </a:lnTo>
                  <a:lnTo>
                    <a:pt x="184" y="162"/>
                  </a:lnTo>
                  <a:lnTo>
                    <a:pt x="184" y="158"/>
                  </a:lnTo>
                  <a:lnTo>
                    <a:pt x="181" y="145"/>
                  </a:lnTo>
                  <a:lnTo>
                    <a:pt x="175" y="135"/>
                  </a:lnTo>
                  <a:lnTo>
                    <a:pt x="173" y="128"/>
                  </a:lnTo>
                  <a:lnTo>
                    <a:pt x="165" y="116"/>
                  </a:lnTo>
                  <a:lnTo>
                    <a:pt x="160" y="107"/>
                  </a:lnTo>
                  <a:lnTo>
                    <a:pt x="148" y="93"/>
                  </a:lnTo>
                  <a:lnTo>
                    <a:pt x="135" y="82"/>
                  </a:lnTo>
                  <a:lnTo>
                    <a:pt x="124" y="71"/>
                  </a:lnTo>
                  <a:lnTo>
                    <a:pt x="114" y="61"/>
                  </a:lnTo>
                  <a:lnTo>
                    <a:pt x="103" y="52"/>
                  </a:lnTo>
                  <a:lnTo>
                    <a:pt x="95" y="44"/>
                  </a:lnTo>
                  <a:lnTo>
                    <a:pt x="87" y="40"/>
                  </a:lnTo>
                  <a:lnTo>
                    <a:pt x="99" y="33"/>
                  </a:lnTo>
                  <a:lnTo>
                    <a:pt x="118" y="52"/>
                  </a:lnTo>
                  <a:lnTo>
                    <a:pt x="145" y="50"/>
                  </a:lnTo>
                  <a:lnTo>
                    <a:pt x="120" y="19"/>
                  </a:lnTo>
                  <a:lnTo>
                    <a:pt x="78" y="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7" name="Freeform 206"/>
            <p:cNvSpPr>
              <a:spLocks/>
            </p:cNvSpPr>
            <p:nvPr/>
          </p:nvSpPr>
          <p:spPr bwMode="auto">
            <a:xfrm>
              <a:off x="4207" y="3040"/>
              <a:ext cx="328" cy="664"/>
            </a:xfrm>
            <a:custGeom>
              <a:avLst/>
              <a:gdLst>
                <a:gd name="T0" fmla="*/ 0 w 163"/>
                <a:gd name="T1" fmla="*/ 0 h 330"/>
                <a:gd name="T2" fmla="*/ 2 w 163"/>
                <a:gd name="T3" fmla="*/ 0 h 330"/>
                <a:gd name="T4" fmla="*/ 22 w 163"/>
                <a:gd name="T5" fmla="*/ 4 h 330"/>
                <a:gd name="T6" fmla="*/ 48 w 163"/>
                <a:gd name="T7" fmla="*/ 14 h 330"/>
                <a:gd name="T8" fmla="*/ 83 w 163"/>
                <a:gd name="T9" fmla="*/ 38 h 330"/>
                <a:gd name="T10" fmla="*/ 99 w 163"/>
                <a:gd name="T11" fmla="*/ 44 h 330"/>
                <a:gd name="T12" fmla="*/ 115 w 163"/>
                <a:gd name="T13" fmla="*/ 64 h 330"/>
                <a:gd name="T14" fmla="*/ 125 w 163"/>
                <a:gd name="T15" fmla="*/ 80 h 330"/>
                <a:gd name="T16" fmla="*/ 141 w 163"/>
                <a:gd name="T17" fmla="*/ 99 h 330"/>
                <a:gd name="T18" fmla="*/ 159 w 163"/>
                <a:gd name="T19" fmla="*/ 129 h 330"/>
                <a:gd name="T20" fmla="*/ 167 w 163"/>
                <a:gd name="T21" fmla="*/ 141 h 330"/>
                <a:gd name="T22" fmla="*/ 125 w 163"/>
                <a:gd name="T23" fmla="*/ 183 h 330"/>
                <a:gd name="T24" fmla="*/ 133 w 163"/>
                <a:gd name="T25" fmla="*/ 183 h 330"/>
                <a:gd name="T26" fmla="*/ 153 w 163"/>
                <a:gd name="T27" fmla="*/ 197 h 330"/>
                <a:gd name="T28" fmla="*/ 159 w 163"/>
                <a:gd name="T29" fmla="*/ 205 h 330"/>
                <a:gd name="T30" fmla="*/ 179 w 163"/>
                <a:gd name="T31" fmla="*/ 225 h 330"/>
                <a:gd name="T32" fmla="*/ 187 w 163"/>
                <a:gd name="T33" fmla="*/ 237 h 330"/>
                <a:gd name="T34" fmla="*/ 197 w 163"/>
                <a:gd name="T35" fmla="*/ 252 h 330"/>
                <a:gd name="T36" fmla="*/ 205 w 163"/>
                <a:gd name="T37" fmla="*/ 268 h 330"/>
                <a:gd name="T38" fmla="*/ 217 w 163"/>
                <a:gd name="T39" fmla="*/ 290 h 330"/>
                <a:gd name="T40" fmla="*/ 221 w 163"/>
                <a:gd name="T41" fmla="*/ 310 h 330"/>
                <a:gd name="T42" fmla="*/ 231 w 163"/>
                <a:gd name="T43" fmla="*/ 332 h 330"/>
                <a:gd name="T44" fmla="*/ 239 w 163"/>
                <a:gd name="T45" fmla="*/ 358 h 330"/>
                <a:gd name="T46" fmla="*/ 252 w 163"/>
                <a:gd name="T47" fmla="*/ 386 h 330"/>
                <a:gd name="T48" fmla="*/ 260 w 163"/>
                <a:gd name="T49" fmla="*/ 412 h 330"/>
                <a:gd name="T50" fmla="*/ 268 w 163"/>
                <a:gd name="T51" fmla="*/ 443 h 330"/>
                <a:gd name="T52" fmla="*/ 278 w 163"/>
                <a:gd name="T53" fmla="*/ 467 h 330"/>
                <a:gd name="T54" fmla="*/ 286 w 163"/>
                <a:gd name="T55" fmla="*/ 497 h 330"/>
                <a:gd name="T56" fmla="*/ 294 w 163"/>
                <a:gd name="T57" fmla="*/ 519 h 330"/>
                <a:gd name="T58" fmla="*/ 302 w 163"/>
                <a:gd name="T59" fmla="*/ 543 h 330"/>
                <a:gd name="T60" fmla="*/ 306 w 163"/>
                <a:gd name="T61" fmla="*/ 561 h 330"/>
                <a:gd name="T62" fmla="*/ 316 w 163"/>
                <a:gd name="T63" fmla="*/ 582 h 330"/>
                <a:gd name="T64" fmla="*/ 320 w 163"/>
                <a:gd name="T65" fmla="*/ 604 h 330"/>
                <a:gd name="T66" fmla="*/ 328 w 163"/>
                <a:gd name="T67" fmla="*/ 620 h 330"/>
                <a:gd name="T68" fmla="*/ 197 w 163"/>
                <a:gd name="T69" fmla="*/ 664 h 330"/>
                <a:gd name="T70" fmla="*/ 197 w 163"/>
                <a:gd name="T71" fmla="*/ 658 h 330"/>
                <a:gd name="T72" fmla="*/ 197 w 163"/>
                <a:gd name="T73" fmla="*/ 646 h 330"/>
                <a:gd name="T74" fmla="*/ 197 w 163"/>
                <a:gd name="T75" fmla="*/ 626 h 330"/>
                <a:gd name="T76" fmla="*/ 197 w 163"/>
                <a:gd name="T77" fmla="*/ 604 h 330"/>
                <a:gd name="T78" fmla="*/ 193 w 163"/>
                <a:gd name="T79" fmla="*/ 586 h 330"/>
                <a:gd name="T80" fmla="*/ 191 w 163"/>
                <a:gd name="T81" fmla="*/ 565 h 330"/>
                <a:gd name="T82" fmla="*/ 187 w 163"/>
                <a:gd name="T83" fmla="*/ 547 h 330"/>
                <a:gd name="T84" fmla="*/ 187 w 163"/>
                <a:gd name="T85" fmla="*/ 531 h 330"/>
                <a:gd name="T86" fmla="*/ 183 w 163"/>
                <a:gd name="T87" fmla="*/ 507 h 330"/>
                <a:gd name="T88" fmla="*/ 179 w 163"/>
                <a:gd name="T89" fmla="*/ 489 h 330"/>
                <a:gd name="T90" fmla="*/ 171 w 163"/>
                <a:gd name="T91" fmla="*/ 467 h 330"/>
                <a:gd name="T92" fmla="*/ 167 w 163"/>
                <a:gd name="T93" fmla="*/ 443 h 330"/>
                <a:gd name="T94" fmla="*/ 159 w 163"/>
                <a:gd name="T95" fmla="*/ 417 h 330"/>
                <a:gd name="T96" fmla="*/ 149 w 163"/>
                <a:gd name="T97" fmla="*/ 390 h 330"/>
                <a:gd name="T98" fmla="*/ 141 w 163"/>
                <a:gd name="T99" fmla="*/ 362 h 330"/>
                <a:gd name="T100" fmla="*/ 133 w 163"/>
                <a:gd name="T101" fmla="*/ 336 h 330"/>
                <a:gd name="T102" fmla="*/ 121 w 163"/>
                <a:gd name="T103" fmla="*/ 306 h 330"/>
                <a:gd name="T104" fmla="*/ 115 w 163"/>
                <a:gd name="T105" fmla="*/ 282 h 330"/>
                <a:gd name="T106" fmla="*/ 103 w 163"/>
                <a:gd name="T107" fmla="*/ 256 h 330"/>
                <a:gd name="T108" fmla="*/ 95 w 163"/>
                <a:gd name="T109" fmla="*/ 233 h 330"/>
                <a:gd name="T110" fmla="*/ 83 w 163"/>
                <a:gd name="T111" fmla="*/ 205 h 330"/>
                <a:gd name="T112" fmla="*/ 76 w 163"/>
                <a:gd name="T113" fmla="*/ 187 h 330"/>
                <a:gd name="T114" fmla="*/ 64 w 163"/>
                <a:gd name="T115" fmla="*/ 163 h 330"/>
                <a:gd name="T116" fmla="*/ 60 w 163"/>
                <a:gd name="T117" fmla="*/ 153 h 330"/>
                <a:gd name="T118" fmla="*/ 48 w 163"/>
                <a:gd name="T119" fmla="*/ 129 h 330"/>
                <a:gd name="T120" fmla="*/ 48 w 163"/>
                <a:gd name="T121" fmla="*/ 121 h 330"/>
                <a:gd name="T122" fmla="*/ 0 w 163"/>
                <a:gd name="T123" fmla="*/ 0 h 330"/>
                <a:gd name="T124" fmla="*/ 0 w 163"/>
                <a:gd name="T125" fmla="*/ 0 h 33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3"/>
                <a:gd name="T190" fmla="*/ 0 h 330"/>
                <a:gd name="T191" fmla="*/ 163 w 163"/>
                <a:gd name="T192" fmla="*/ 330 h 33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3" h="330">
                  <a:moveTo>
                    <a:pt x="0" y="0"/>
                  </a:moveTo>
                  <a:lnTo>
                    <a:pt x="1" y="0"/>
                  </a:lnTo>
                  <a:lnTo>
                    <a:pt x="11" y="2"/>
                  </a:lnTo>
                  <a:lnTo>
                    <a:pt x="24" y="7"/>
                  </a:lnTo>
                  <a:lnTo>
                    <a:pt x="41" y="19"/>
                  </a:lnTo>
                  <a:lnTo>
                    <a:pt x="49" y="22"/>
                  </a:lnTo>
                  <a:lnTo>
                    <a:pt x="57" y="32"/>
                  </a:lnTo>
                  <a:lnTo>
                    <a:pt x="62" y="40"/>
                  </a:lnTo>
                  <a:lnTo>
                    <a:pt x="70" y="49"/>
                  </a:lnTo>
                  <a:lnTo>
                    <a:pt x="79" y="64"/>
                  </a:lnTo>
                  <a:lnTo>
                    <a:pt x="83" y="70"/>
                  </a:lnTo>
                  <a:lnTo>
                    <a:pt x="62" y="91"/>
                  </a:lnTo>
                  <a:lnTo>
                    <a:pt x="66" y="91"/>
                  </a:lnTo>
                  <a:lnTo>
                    <a:pt x="76" y="98"/>
                  </a:lnTo>
                  <a:lnTo>
                    <a:pt x="79" y="102"/>
                  </a:lnTo>
                  <a:lnTo>
                    <a:pt x="89" y="112"/>
                  </a:lnTo>
                  <a:lnTo>
                    <a:pt x="93" y="118"/>
                  </a:lnTo>
                  <a:lnTo>
                    <a:pt x="98" y="125"/>
                  </a:lnTo>
                  <a:lnTo>
                    <a:pt x="102" y="133"/>
                  </a:lnTo>
                  <a:lnTo>
                    <a:pt x="108" y="144"/>
                  </a:lnTo>
                  <a:lnTo>
                    <a:pt x="110" y="154"/>
                  </a:lnTo>
                  <a:lnTo>
                    <a:pt x="115" y="165"/>
                  </a:lnTo>
                  <a:lnTo>
                    <a:pt x="119" y="178"/>
                  </a:lnTo>
                  <a:lnTo>
                    <a:pt x="125" y="192"/>
                  </a:lnTo>
                  <a:lnTo>
                    <a:pt x="129" y="205"/>
                  </a:lnTo>
                  <a:lnTo>
                    <a:pt x="133" y="220"/>
                  </a:lnTo>
                  <a:lnTo>
                    <a:pt x="138" y="232"/>
                  </a:lnTo>
                  <a:lnTo>
                    <a:pt x="142" y="247"/>
                  </a:lnTo>
                  <a:lnTo>
                    <a:pt x="146" y="258"/>
                  </a:lnTo>
                  <a:lnTo>
                    <a:pt x="150" y="270"/>
                  </a:lnTo>
                  <a:lnTo>
                    <a:pt x="152" y="279"/>
                  </a:lnTo>
                  <a:lnTo>
                    <a:pt x="157" y="289"/>
                  </a:lnTo>
                  <a:lnTo>
                    <a:pt x="159" y="300"/>
                  </a:lnTo>
                  <a:lnTo>
                    <a:pt x="163" y="308"/>
                  </a:lnTo>
                  <a:lnTo>
                    <a:pt x="98" y="330"/>
                  </a:lnTo>
                  <a:lnTo>
                    <a:pt x="98" y="327"/>
                  </a:lnTo>
                  <a:lnTo>
                    <a:pt x="98" y="321"/>
                  </a:lnTo>
                  <a:lnTo>
                    <a:pt x="98" y="311"/>
                  </a:lnTo>
                  <a:lnTo>
                    <a:pt x="98" y="300"/>
                  </a:lnTo>
                  <a:lnTo>
                    <a:pt x="96" y="291"/>
                  </a:lnTo>
                  <a:lnTo>
                    <a:pt x="95" y="281"/>
                  </a:lnTo>
                  <a:lnTo>
                    <a:pt x="93" y="272"/>
                  </a:lnTo>
                  <a:lnTo>
                    <a:pt x="93" y="264"/>
                  </a:lnTo>
                  <a:lnTo>
                    <a:pt x="91" y="252"/>
                  </a:lnTo>
                  <a:lnTo>
                    <a:pt x="89" y="243"/>
                  </a:lnTo>
                  <a:lnTo>
                    <a:pt x="85" y="232"/>
                  </a:lnTo>
                  <a:lnTo>
                    <a:pt x="83" y="220"/>
                  </a:lnTo>
                  <a:lnTo>
                    <a:pt x="79" y="207"/>
                  </a:lnTo>
                  <a:lnTo>
                    <a:pt x="74" y="194"/>
                  </a:lnTo>
                  <a:lnTo>
                    <a:pt x="70" y="180"/>
                  </a:lnTo>
                  <a:lnTo>
                    <a:pt x="66" y="167"/>
                  </a:lnTo>
                  <a:lnTo>
                    <a:pt x="60" y="152"/>
                  </a:lnTo>
                  <a:lnTo>
                    <a:pt x="57" y="140"/>
                  </a:lnTo>
                  <a:lnTo>
                    <a:pt x="51" y="127"/>
                  </a:lnTo>
                  <a:lnTo>
                    <a:pt x="47" y="116"/>
                  </a:lnTo>
                  <a:lnTo>
                    <a:pt x="41" y="102"/>
                  </a:lnTo>
                  <a:lnTo>
                    <a:pt x="38" y="93"/>
                  </a:lnTo>
                  <a:lnTo>
                    <a:pt x="32" y="81"/>
                  </a:lnTo>
                  <a:lnTo>
                    <a:pt x="30" y="76"/>
                  </a:lnTo>
                  <a:lnTo>
                    <a:pt x="24" y="64"/>
                  </a:lnTo>
                  <a:lnTo>
                    <a:pt x="24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8" name="Freeform 207"/>
            <p:cNvSpPr>
              <a:spLocks/>
            </p:cNvSpPr>
            <p:nvPr/>
          </p:nvSpPr>
          <p:spPr bwMode="auto">
            <a:xfrm>
              <a:off x="3931" y="2286"/>
              <a:ext cx="251" cy="239"/>
            </a:xfrm>
            <a:custGeom>
              <a:avLst/>
              <a:gdLst>
                <a:gd name="T0" fmla="*/ 161 w 125"/>
                <a:gd name="T1" fmla="*/ 16 h 120"/>
                <a:gd name="T2" fmla="*/ 60 w 125"/>
                <a:gd name="T3" fmla="*/ 0 h 120"/>
                <a:gd name="T4" fmla="*/ 18 w 125"/>
                <a:gd name="T5" fmla="*/ 16 h 120"/>
                <a:gd name="T6" fmla="*/ 0 w 125"/>
                <a:gd name="T7" fmla="*/ 76 h 120"/>
                <a:gd name="T8" fmla="*/ 60 w 125"/>
                <a:gd name="T9" fmla="*/ 209 h 120"/>
                <a:gd name="T10" fmla="*/ 110 w 125"/>
                <a:gd name="T11" fmla="*/ 197 h 120"/>
                <a:gd name="T12" fmla="*/ 137 w 125"/>
                <a:gd name="T13" fmla="*/ 227 h 120"/>
                <a:gd name="T14" fmla="*/ 251 w 125"/>
                <a:gd name="T15" fmla="*/ 239 h 120"/>
                <a:gd name="T16" fmla="*/ 161 w 125"/>
                <a:gd name="T17" fmla="*/ 16 h 120"/>
                <a:gd name="T18" fmla="*/ 161 w 125"/>
                <a:gd name="T19" fmla="*/ 16 h 1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5"/>
                <a:gd name="T31" fmla="*/ 0 h 120"/>
                <a:gd name="T32" fmla="*/ 125 w 125"/>
                <a:gd name="T33" fmla="*/ 120 h 1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5" h="120">
                  <a:moveTo>
                    <a:pt x="80" y="8"/>
                  </a:moveTo>
                  <a:lnTo>
                    <a:pt x="30" y="0"/>
                  </a:lnTo>
                  <a:lnTo>
                    <a:pt x="9" y="8"/>
                  </a:lnTo>
                  <a:lnTo>
                    <a:pt x="0" y="38"/>
                  </a:lnTo>
                  <a:lnTo>
                    <a:pt x="30" y="105"/>
                  </a:lnTo>
                  <a:lnTo>
                    <a:pt x="55" y="99"/>
                  </a:lnTo>
                  <a:lnTo>
                    <a:pt x="68" y="114"/>
                  </a:lnTo>
                  <a:lnTo>
                    <a:pt x="125" y="120"/>
                  </a:lnTo>
                  <a:lnTo>
                    <a:pt x="80" y="8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9" name="Freeform 208"/>
            <p:cNvSpPr>
              <a:spLocks/>
            </p:cNvSpPr>
            <p:nvPr/>
          </p:nvSpPr>
          <p:spPr bwMode="auto">
            <a:xfrm>
              <a:off x="3972" y="2286"/>
              <a:ext cx="255" cy="275"/>
            </a:xfrm>
            <a:custGeom>
              <a:avLst/>
              <a:gdLst>
                <a:gd name="T0" fmla="*/ 72 w 127"/>
                <a:gd name="T1" fmla="*/ 0 h 137"/>
                <a:gd name="T2" fmla="*/ 52 w 127"/>
                <a:gd name="T3" fmla="*/ 46 h 137"/>
                <a:gd name="T4" fmla="*/ 6 w 127"/>
                <a:gd name="T5" fmla="*/ 24 h 137"/>
                <a:gd name="T6" fmla="*/ 0 w 127"/>
                <a:gd name="T7" fmla="*/ 96 h 137"/>
                <a:gd name="T8" fmla="*/ 48 w 127"/>
                <a:gd name="T9" fmla="*/ 104 h 137"/>
                <a:gd name="T10" fmla="*/ 52 w 127"/>
                <a:gd name="T11" fmla="*/ 181 h 137"/>
                <a:gd name="T12" fmla="*/ 145 w 127"/>
                <a:gd name="T13" fmla="*/ 177 h 137"/>
                <a:gd name="T14" fmla="*/ 133 w 127"/>
                <a:gd name="T15" fmla="*/ 229 h 137"/>
                <a:gd name="T16" fmla="*/ 255 w 127"/>
                <a:gd name="T17" fmla="*/ 275 h 137"/>
                <a:gd name="T18" fmla="*/ 175 w 127"/>
                <a:gd name="T19" fmla="*/ 110 h 137"/>
                <a:gd name="T20" fmla="*/ 120 w 127"/>
                <a:gd name="T21" fmla="*/ 16 h 137"/>
                <a:gd name="T22" fmla="*/ 72 w 127"/>
                <a:gd name="T23" fmla="*/ 0 h 137"/>
                <a:gd name="T24" fmla="*/ 72 w 127"/>
                <a:gd name="T25" fmla="*/ 0 h 13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7"/>
                <a:gd name="T40" fmla="*/ 0 h 137"/>
                <a:gd name="T41" fmla="*/ 127 w 127"/>
                <a:gd name="T42" fmla="*/ 137 h 13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7" h="137">
                  <a:moveTo>
                    <a:pt x="36" y="0"/>
                  </a:moveTo>
                  <a:lnTo>
                    <a:pt x="26" y="23"/>
                  </a:lnTo>
                  <a:lnTo>
                    <a:pt x="3" y="12"/>
                  </a:lnTo>
                  <a:lnTo>
                    <a:pt x="0" y="48"/>
                  </a:lnTo>
                  <a:lnTo>
                    <a:pt x="24" y="52"/>
                  </a:lnTo>
                  <a:lnTo>
                    <a:pt x="26" y="90"/>
                  </a:lnTo>
                  <a:lnTo>
                    <a:pt x="72" y="88"/>
                  </a:lnTo>
                  <a:lnTo>
                    <a:pt x="66" y="114"/>
                  </a:lnTo>
                  <a:lnTo>
                    <a:pt x="127" y="137"/>
                  </a:lnTo>
                  <a:lnTo>
                    <a:pt x="87" y="55"/>
                  </a:lnTo>
                  <a:lnTo>
                    <a:pt x="60" y="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0" name="Freeform 209"/>
            <p:cNvSpPr>
              <a:spLocks/>
            </p:cNvSpPr>
            <p:nvPr/>
          </p:nvSpPr>
          <p:spPr bwMode="auto">
            <a:xfrm>
              <a:off x="3919" y="2142"/>
              <a:ext cx="187" cy="115"/>
            </a:xfrm>
            <a:custGeom>
              <a:avLst/>
              <a:gdLst>
                <a:gd name="T0" fmla="*/ 0 w 93"/>
                <a:gd name="T1" fmla="*/ 81 h 57"/>
                <a:gd name="T2" fmla="*/ 0 w 93"/>
                <a:gd name="T3" fmla="*/ 73 h 57"/>
                <a:gd name="T4" fmla="*/ 0 w 93"/>
                <a:gd name="T5" fmla="*/ 65 h 57"/>
                <a:gd name="T6" fmla="*/ 4 w 93"/>
                <a:gd name="T7" fmla="*/ 54 h 57"/>
                <a:gd name="T8" fmla="*/ 12 w 93"/>
                <a:gd name="T9" fmla="*/ 38 h 57"/>
                <a:gd name="T10" fmla="*/ 30 w 93"/>
                <a:gd name="T11" fmla="*/ 20 h 57"/>
                <a:gd name="T12" fmla="*/ 50 w 93"/>
                <a:gd name="T13" fmla="*/ 12 h 57"/>
                <a:gd name="T14" fmla="*/ 64 w 93"/>
                <a:gd name="T15" fmla="*/ 0 h 57"/>
                <a:gd name="T16" fmla="*/ 72 w 93"/>
                <a:gd name="T17" fmla="*/ 0 h 57"/>
                <a:gd name="T18" fmla="*/ 60 w 93"/>
                <a:gd name="T19" fmla="*/ 42 h 57"/>
                <a:gd name="T20" fmla="*/ 60 w 93"/>
                <a:gd name="T21" fmla="*/ 77 h 57"/>
                <a:gd name="T22" fmla="*/ 131 w 93"/>
                <a:gd name="T23" fmla="*/ 81 h 57"/>
                <a:gd name="T24" fmla="*/ 187 w 93"/>
                <a:gd name="T25" fmla="*/ 115 h 57"/>
                <a:gd name="T26" fmla="*/ 88 w 93"/>
                <a:gd name="T27" fmla="*/ 97 h 57"/>
                <a:gd name="T28" fmla="*/ 30 w 93"/>
                <a:gd name="T29" fmla="*/ 99 h 57"/>
                <a:gd name="T30" fmla="*/ 0 w 93"/>
                <a:gd name="T31" fmla="*/ 81 h 57"/>
                <a:gd name="T32" fmla="*/ 0 w 93"/>
                <a:gd name="T33" fmla="*/ 81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3"/>
                <a:gd name="T52" fmla="*/ 0 h 57"/>
                <a:gd name="T53" fmla="*/ 93 w 93"/>
                <a:gd name="T54" fmla="*/ 57 h 5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3" h="57">
                  <a:moveTo>
                    <a:pt x="0" y="40"/>
                  </a:moveTo>
                  <a:lnTo>
                    <a:pt x="0" y="36"/>
                  </a:lnTo>
                  <a:lnTo>
                    <a:pt x="0" y="32"/>
                  </a:lnTo>
                  <a:lnTo>
                    <a:pt x="2" y="27"/>
                  </a:lnTo>
                  <a:lnTo>
                    <a:pt x="6" y="19"/>
                  </a:lnTo>
                  <a:lnTo>
                    <a:pt x="15" y="10"/>
                  </a:lnTo>
                  <a:lnTo>
                    <a:pt x="25" y="6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30" y="21"/>
                  </a:lnTo>
                  <a:lnTo>
                    <a:pt x="30" y="38"/>
                  </a:lnTo>
                  <a:lnTo>
                    <a:pt x="65" y="40"/>
                  </a:lnTo>
                  <a:lnTo>
                    <a:pt x="93" y="57"/>
                  </a:lnTo>
                  <a:lnTo>
                    <a:pt x="44" y="48"/>
                  </a:lnTo>
                  <a:lnTo>
                    <a:pt x="15" y="49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1" name="Freeform 210"/>
            <p:cNvSpPr>
              <a:spLocks/>
            </p:cNvSpPr>
            <p:nvPr/>
          </p:nvSpPr>
          <p:spPr bwMode="auto">
            <a:xfrm>
              <a:off x="4911" y="3445"/>
              <a:ext cx="195" cy="288"/>
            </a:xfrm>
            <a:custGeom>
              <a:avLst/>
              <a:gdLst>
                <a:gd name="T0" fmla="*/ 16 w 97"/>
                <a:gd name="T1" fmla="*/ 193 h 145"/>
                <a:gd name="T2" fmla="*/ 12 w 97"/>
                <a:gd name="T3" fmla="*/ 179 h 145"/>
                <a:gd name="T4" fmla="*/ 8 w 97"/>
                <a:gd name="T5" fmla="*/ 155 h 145"/>
                <a:gd name="T6" fmla="*/ 4 w 97"/>
                <a:gd name="T7" fmla="*/ 137 h 145"/>
                <a:gd name="T8" fmla="*/ 0 w 97"/>
                <a:gd name="T9" fmla="*/ 121 h 145"/>
                <a:gd name="T10" fmla="*/ 0 w 97"/>
                <a:gd name="T11" fmla="*/ 105 h 145"/>
                <a:gd name="T12" fmla="*/ 0 w 97"/>
                <a:gd name="T13" fmla="*/ 91 h 145"/>
                <a:gd name="T14" fmla="*/ 0 w 97"/>
                <a:gd name="T15" fmla="*/ 58 h 145"/>
                <a:gd name="T16" fmla="*/ 12 w 97"/>
                <a:gd name="T17" fmla="*/ 38 h 145"/>
                <a:gd name="T18" fmla="*/ 26 w 97"/>
                <a:gd name="T19" fmla="*/ 20 h 145"/>
                <a:gd name="T20" fmla="*/ 50 w 97"/>
                <a:gd name="T21" fmla="*/ 8 h 145"/>
                <a:gd name="T22" fmla="*/ 68 w 97"/>
                <a:gd name="T23" fmla="*/ 0 h 145"/>
                <a:gd name="T24" fmla="*/ 96 w 97"/>
                <a:gd name="T25" fmla="*/ 8 h 145"/>
                <a:gd name="T26" fmla="*/ 119 w 97"/>
                <a:gd name="T27" fmla="*/ 24 h 145"/>
                <a:gd name="T28" fmla="*/ 145 w 97"/>
                <a:gd name="T29" fmla="*/ 50 h 145"/>
                <a:gd name="T30" fmla="*/ 153 w 97"/>
                <a:gd name="T31" fmla="*/ 58 h 145"/>
                <a:gd name="T32" fmla="*/ 161 w 97"/>
                <a:gd name="T33" fmla="*/ 75 h 145"/>
                <a:gd name="T34" fmla="*/ 173 w 97"/>
                <a:gd name="T35" fmla="*/ 91 h 145"/>
                <a:gd name="T36" fmla="*/ 179 w 97"/>
                <a:gd name="T37" fmla="*/ 109 h 145"/>
                <a:gd name="T38" fmla="*/ 183 w 97"/>
                <a:gd name="T39" fmla="*/ 125 h 145"/>
                <a:gd name="T40" fmla="*/ 191 w 97"/>
                <a:gd name="T41" fmla="*/ 143 h 145"/>
                <a:gd name="T42" fmla="*/ 195 w 97"/>
                <a:gd name="T43" fmla="*/ 163 h 145"/>
                <a:gd name="T44" fmla="*/ 195 w 97"/>
                <a:gd name="T45" fmla="*/ 181 h 145"/>
                <a:gd name="T46" fmla="*/ 187 w 97"/>
                <a:gd name="T47" fmla="*/ 216 h 145"/>
                <a:gd name="T48" fmla="*/ 173 w 97"/>
                <a:gd name="T49" fmla="*/ 242 h 145"/>
                <a:gd name="T50" fmla="*/ 153 w 97"/>
                <a:gd name="T51" fmla="*/ 268 h 145"/>
                <a:gd name="T52" fmla="*/ 135 w 97"/>
                <a:gd name="T53" fmla="*/ 284 h 145"/>
                <a:gd name="T54" fmla="*/ 111 w 97"/>
                <a:gd name="T55" fmla="*/ 288 h 145"/>
                <a:gd name="T56" fmla="*/ 88 w 97"/>
                <a:gd name="T57" fmla="*/ 288 h 145"/>
                <a:gd name="T58" fmla="*/ 68 w 97"/>
                <a:gd name="T59" fmla="*/ 276 h 145"/>
                <a:gd name="T60" fmla="*/ 54 w 97"/>
                <a:gd name="T61" fmla="*/ 260 h 145"/>
                <a:gd name="T62" fmla="*/ 34 w 97"/>
                <a:gd name="T63" fmla="*/ 238 h 145"/>
                <a:gd name="T64" fmla="*/ 26 w 97"/>
                <a:gd name="T65" fmla="*/ 218 h 145"/>
                <a:gd name="T66" fmla="*/ 16 w 97"/>
                <a:gd name="T67" fmla="*/ 197 h 145"/>
                <a:gd name="T68" fmla="*/ 16 w 97"/>
                <a:gd name="T69" fmla="*/ 193 h 145"/>
                <a:gd name="T70" fmla="*/ 16 w 97"/>
                <a:gd name="T71" fmla="*/ 193 h 14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7"/>
                <a:gd name="T109" fmla="*/ 0 h 145"/>
                <a:gd name="T110" fmla="*/ 97 w 97"/>
                <a:gd name="T111" fmla="*/ 145 h 14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7" h="145">
                  <a:moveTo>
                    <a:pt x="8" y="97"/>
                  </a:moveTo>
                  <a:lnTo>
                    <a:pt x="6" y="90"/>
                  </a:lnTo>
                  <a:lnTo>
                    <a:pt x="4" y="78"/>
                  </a:lnTo>
                  <a:lnTo>
                    <a:pt x="2" y="69"/>
                  </a:lnTo>
                  <a:lnTo>
                    <a:pt x="0" y="61"/>
                  </a:lnTo>
                  <a:lnTo>
                    <a:pt x="0" y="53"/>
                  </a:lnTo>
                  <a:lnTo>
                    <a:pt x="0" y="46"/>
                  </a:lnTo>
                  <a:lnTo>
                    <a:pt x="0" y="29"/>
                  </a:lnTo>
                  <a:lnTo>
                    <a:pt x="6" y="19"/>
                  </a:lnTo>
                  <a:lnTo>
                    <a:pt x="13" y="10"/>
                  </a:lnTo>
                  <a:lnTo>
                    <a:pt x="25" y="4"/>
                  </a:lnTo>
                  <a:lnTo>
                    <a:pt x="34" y="0"/>
                  </a:lnTo>
                  <a:lnTo>
                    <a:pt x="48" y="4"/>
                  </a:lnTo>
                  <a:lnTo>
                    <a:pt x="59" y="12"/>
                  </a:lnTo>
                  <a:lnTo>
                    <a:pt x="72" y="25"/>
                  </a:lnTo>
                  <a:lnTo>
                    <a:pt x="76" y="29"/>
                  </a:lnTo>
                  <a:lnTo>
                    <a:pt x="80" y="38"/>
                  </a:lnTo>
                  <a:lnTo>
                    <a:pt x="86" y="46"/>
                  </a:lnTo>
                  <a:lnTo>
                    <a:pt x="89" y="55"/>
                  </a:lnTo>
                  <a:lnTo>
                    <a:pt x="91" y="63"/>
                  </a:lnTo>
                  <a:lnTo>
                    <a:pt x="95" y="72"/>
                  </a:lnTo>
                  <a:lnTo>
                    <a:pt x="97" y="82"/>
                  </a:lnTo>
                  <a:lnTo>
                    <a:pt x="97" y="91"/>
                  </a:lnTo>
                  <a:lnTo>
                    <a:pt x="93" y="109"/>
                  </a:lnTo>
                  <a:lnTo>
                    <a:pt x="86" y="122"/>
                  </a:lnTo>
                  <a:lnTo>
                    <a:pt x="76" y="135"/>
                  </a:lnTo>
                  <a:lnTo>
                    <a:pt x="67" y="143"/>
                  </a:lnTo>
                  <a:lnTo>
                    <a:pt x="55" y="145"/>
                  </a:lnTo>
                  <a:lnTo>
                    <a:pt x="44" y="145"/>
                  </a:lnTo>
                  <a:lnTo>
                    <a:pt x="34" y="139"/>
                  </a:lnTo>
                  <a:lnTo>
                    <a:pt x="27" y="131"/>
                  </a:lnTo>
                  <a:lnTo>
                    <a:pt x="17" y="120"/>
                  </a:lnTo>
                  <a:lnTo>
                    <a:pt x="13" y="110"/>
                  </a:lnTo>
                  <a:lnTo>
                    <a:pt x="8" y="99"/>
                  </a:lnTo>
                  <a:lnTo>
                    <a:pt x="8" y="97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2" name="Freeform 211"/>
            <p:cNvSpPr>
              <a:spLocks/>
            </p:cNvSpPr>
            <p:nvPr/>
          </p:nvSpPr>
          <p:spPr bwMode="auto">
            <a:xfrm>
              <a:off x="4394" y="2029"/>
              <a:ext cx="844" cy="1659"/>
            </a:xfrm>
            <a:custGeom>
              <a:avLst/>
              <a:gdLst>
                <a:gd name="T0" fmla="*/ 0 w 422"/>
                <a:gd name="T1" fmla="*/ 0 h 829"/>
                <a:gd name="T2" fmla="*/ 300 w 422"/>
                <a:gd name="T3" fmla="*/ 72 h 829"/>
                <a:gd name="T4" fmla="*/ 470 w 422"/>
                <a:gd name="T5" fmla="*/ 400 h 829"/>
                <a:gd name="T6" fmla="*/ 352 w 422"/>
                <a:gd name="T7" fmla="*/ 486 h 829"/>
                <a:gd name="T8" fmla="*/ 546 w 422"/>
                <a:gd name="T9" fmla="*/ 971 h 829"/>
                <a:gd name="T10" fmla="*/ 650 w 422"/>
                <a:gd name="T11" fmla="*/ 989 h 829"/>
                <a:gd name="T12" fmla="*/ 844 w 422"/>
                <a:gd name="T13" fmla="*/ 1487 h 829"/>
                <a:gd name="T14" fmla="*/ 528 w 422"/>
                <a:gd name="T15" fmla="*/ 1659 h 829"/>
                <a:gd name="T16" fmla="*/ 170 w 422"/>
                <a:gd name="T17" fmla="*/ 1153 h 829"/>
                <a:gd name="T18" fmla="*/ 0 w 422"/>
                <a:gd name="T19" fmla="*/ 0 h 829"/>
                <a:gd name="T20" fmla="*/ 0 w 422"/>
                <a:gd name="T21" fmla="*/ 0 h 8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22"/>
                <a:gd name="T34" fmla="*/ 0 h 829"/>
                <a:gd name="T35" fmla="*/ 422 w 422"/>
                <a:gd name="T36" fmla="*/ 829 h 8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22" h="829">
                  <a:moveTo>
                    <a:pt x="0" y="0"/>
                  </a:moveTo>
                  <a:lnTo>
                    <a:pt x="150" y="36"/>
                  </a:lnTo>
                  <a:lnTo>
                    <a:pt x="235" y="200"/>
                  </a:lnTo>
                  <a:lnTo>
                    <a:pt x="176" y="243"/>
                  </a:lnTo>
                  <a:lnTo>
                    <a:pt x="273" y="485"/>
                  </a:lnTo>
                  <a:lnTo>
                    <a:pt x="325" y="494"/>
                  </a:lnTo>
                  <a:lnTo>
                    <a:pt x="422" y="743"/>
                  </a:lnTo>
                  <a:lnTo>
                    <a:pt x="264" y="829"/>
                  </a:lnTo>
                  <a:lnTo>
                    <a:pt x="85" y="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3" name="Freeform 212"/>
            <p:cNvSpPr>
              <a:spLocks/>
            </p:cNvSpPr>
            <p:nvPr/>
          </p:nvSpPr>
          <p:spPr bwMode="auto">
            <a:xfrm>
              <a:off x="4071" y="2021"/>
              <a:ext cx="859" cy="1708"/>
            </a:xfrm>
            <a:custGeom>
              <a:avLst/>
              <a:gdLst>
                <a:gd name="T0" fmla="*/ 0 w 430"/>
                <a:gd name="T1" fmla="*/ 223 h 856"/>
                <a:gd name="T2" fmla="*/ 178 w 430"/>
                <a:gd name="T3" fmla="*/ 682 h 856"/>
                <a:gd name="T4" fmla="*/ 210 w 430"/>
                <a:gd name="T5" fmla="*/ 680 h 856"/>
                <a:gd name="T6" fmla="*/ 396 w 430"/>
                <a:gd name="T7" fmla="*/ 1141 h 856"/>
                <a:gd name="T8" fmla="*/ 573 w 430"/>
                <a:gd name="T9" fmla="*/ 1708 h 856"/>
                <a:gd name="T10" fmla="*/ 859 w 430"/>
                <a:gd name="T11" fmla="*/ 1670 h 856"/>
                <a:gd name="T12" fmla="*/ 673 w 430"/>
                <a:gd name="T13" fmla="*/ 1060 h 856"/>
                <a:gd name="T14" fmla="*/ 607 w 430"/>
                <a:gd name="T15" fmla="*/ 1069 h 856"/>
                <a:gd name="T16" fmla="*/ 455 w 430"/>
                <a:gd name="T17" fmla="*/ 563 h 856"/>
                <a:gd name="T18" fmla="*/ 707 w 430"/>
                <a:gd name="T19" fmla="*/ 547 h 856"/>
                <a:gd name="T20" fmla="*/ 695 w 430"/>
                <a:gd name="T21" fmla="*/ 513 h 856"/>
                <a:gd name="T22" fmla="*/ 793 w 430"/>
                <a:gd name="T23" fmla="*/ 421 h 856"/>
                <a:gd name="T24" fmla="*/ 505 w 430"/>
                <a:gd name="T25" fmla="*/ 395 h 856"/>
                <a:gd name="T26" fmla="*/ 324 w 430"/>
                <a:gd name="T27" fmla="*/ 0 h 856"/>
                <a:gd name="T28" fmla="*/ 0 w 430"/>
                <a:gd name="T29" fmla="*/ 223 h 856"/>
                <a:gd name="T30" fmla="*/ 0 w 430"/>
                <a:gd name="T31" fmla="*/ 223 h 8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30"/>
                <a:gd name="T49" fmla="*/ 0 h 856"/>
                <a:gd name="T50" fmla="*/ 430 w 430"/>
                <a:gd name="T51" fmla="*/ 856 h 8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30" h="856">
                  <a:moveTo>
                    <a:pt x="0" y="112"/>
                  </a:moveTo>
                  <a:lnTo>
                    <a:pt x="89" y="342"/>
                  </a:lnTo>
                  <a:lnTo>
                    <a:pt x="105" y="341"/>
                  </a:lnTo>
                  <a:lnTo>
                    <a:pt x="198" y="572"/>
                  </a:lnTo>
                  <a:lnTo>
                    <a:pt x="287" y="856"/>
                  </a:lnTo>
                  <a:lnTo>
                    <a:pt x="430" y="837"/>
                  </a:lnTo>
                  <a:lnTo>
                    <a:pt x="337" y="531"/>
                  </a:lnTo>
                  <a:lnTo>
                    <a:pt x="304" y="536"/>
                  </a:lnTo>
                  <a:lnTo>
                    <a:pt x="228" y="282"/>
                  </a:lnTo>
                  <a:lnTo>
                    <a:pt x="354" y="274"/>
                  </a:lnTo>
                  <a:lnTo>
                    <a:pt x="348" y="257"/>
                  </a:lnTo>
                  <a:lnTo>
                    <a:pt x="397" y="211"/>
                  </a:lnTo>
                  <a:lnTo>
                    <a:pt x="253" y="198"/>
                  </a:lnTo>
                  <a:lnTo>
                    <a:pt x="162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4" name="Freeform 213"/>
            <p:cNvSpPr>
              <a:spLocks/>
            </p:cNvSpPr>
            <p:nvPr/>
          </p:nvSpPr>
          <p:spPr bwMode="auto">
            <a:xfrm>
              <a:off x="4603" y="3564"/>
              <a:ext cx="195" cy="284"/>
            </a:xfrm>
            <a:custGeom>
              <a:avLst/>
              <a:gdLst>
                <a:gd name="T0" fmla="*/ 20 w 97"/>
                <a:gd name="T1" fmla="*/ 189 h 143"/>
                <a:gd name="T2" fmla="*/ 12 w 97"/>
                <a:gd name="T3" fmla="*/ 177 h 143"/>
                <a:gd name="T4" fmla="*/ 8 w 97"/>
                <a:gd name="T5" fmla="*/ 155 h 143"/>
                <a:gd name="T6" fmla="*/ 4 w 97"/>
                <a:gd name="T7" fmla="*/ 137 h 143"/>
                <a:gd name="T8" fmla="*/ 0 w 97"/>
                <a:gd name="T9" fmla="*/ 121 h 143"/>
                <a:gd name="T10" fmla="*/ 0 w 97"/>
                <a:gd name="T11" fmla="*/ 101 h 143"/>
                <a:gd name="T12" fmla="*/ 0 w 97"/>
                <a:gd name="T13" fmla="*/ 87 h 143"/>
                <a:gd name="T14" fmla="*/ 0 w 97"/>
                <a:gd name="T15" fmla="*/ 58 h 143"/>
                <a:gd name="T16" fmla="*/ 8 w 97"/>
                <a:gd name="T17" fmla="*/ 34 h 143"/>
                <a:gd name="T18" fmla="*/ 24 w 97"/>
                <a:gd name="T19" fmla="*/ 16 h 143"/>
                <a:gd name="T20" fmla="*/ 46 w 97"/>
                <a:gd name="T21" fmla="*/ 4 h 143"/>
                <a:gd name="T22" fmla="*/ 64 w 97"/>
                <a:gd name="T23" fmla="*/ 0 h 143"/>
                <a:gd name="T24" fmla="*/ 92 w 97"/>
                <a:gd name="T25" fmla="*/ 4 h 143"/>
                <a:gd name="T26" fmla="*/ 119 w 97"/>
                <a:gd name="T27" fmla="*/ 20 h 143"/>
                <a:gd name="T28" fmla="*/ 145 w 97"/>
                <a:gd name="T29" fmla="*/ 46 h 143"/>
                <a:gd name="T30" fmla="*/ 161 w 97"/>
                <a:gd name="T31" fmla="*/ 71 h 143"/>
                <a:gd name="T32" fmla="*/ 181 w 97"/>
                <a:gd name="T33" fmla="*/ 105 h 143"/>
                <a:gd name="T34" fmla="*/ 183 w 97"/>
                <a:gd name="T35" fmla="*/ 121 h 143"/>
                <a:gd name="T36" fmla="*/ 187 w 97"/>
                <a:gd name="T37" fmla="*/ 139 h 143"/>
                <a:gd name="T38" fmla="*/ 191 w 97"/>
                <a:gd name="T39" fmla="*/ 159 h 143"/>
                <a:gd name="T40" fmla="*/ 195 w 97"/>
                <a:gd name="T41" fmla="*/ 177 h 143"/>
                <a:gd name="T42" fmla="*/ 183 w 97"/>
                <a:gd name="T43" fmla="*/ 213 h 143"/>
                <a:gd name="T44" fmla="*/ 173 w 97"/>
                <a:gd name="T45" fmla="*/ 242 h 143"/>
                <a:gd name="T46" fmla="*/ 153 w 97"/>
                <a:gd name="T47" fmla="*/ 264 h 143"/>
                <a:gd name="T48" fmla="*/ 135 w 97"/>
                <a:gd name="T49" fmla="*/ 280 h 143"/>
                <a:gd name="T50" fmla="*/ 107 w 97"/>
                <a:gd name="T51" fmla="*/ 284 h 143"/>
                <a:gd name="T52" fmla="*/ 88 w 97"/>
                <a:gd name="T53" fmla="*/ 284 h 143"/>
                <a:gd name="T54" fmla="*/ 68 w 97"/>
                <a:gd name="T55" fmla="*/ 276 h 143"/>
                <a:gd name="T56" fmla="*/ 50 w 97"/>
                <a:gd name="T57" fmla="*/ 260 h 143"/>
                <a:gd name="T58" fmla="*/ 38 w 97"/>
                <a:gd name="T59" fmla="*/ 238 h 143"/>
                <a:gd name="T60" fmla="*/ 26 w 97"/>
                <a:gd name="T61" fmla="*/ 214 h 143"/>
                <a:gd name="T62" fmla="*/ 20 w 97"/>
                <a:gd name="T63" fmla="*/ 197 h 143"/>
                <a:gd name="T64" fmla="*/ 20 w 97"/>
                <a:gd name="T65" fmla="*/ 189 h 143"/>
                <a:gd name="T66" fmla="*/ 20 w 97"/>
                <a:gd name="T67" fmla="*/ 189 h 14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7"/>
                <a:gd name="T103" fmla="*/ 0 h 143"/>
                <a:gd name="T104" fmla="*/ 97 w 97"/>
                <a:gd name="T105" fmla="*/ 143 h 14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7" h="143">
                  <a:moveTo>
                    <a:pt x="10" y="95"/>
                  </a:moveTo>
                  <a:lnTo>
                    <a:pt x="6" y="89"/>
                  </a:lnTo>
                  <a:lnTo>
                    <a:pt x="4" y="78"/>
                  </a:lnTo>
                  <a:lnTo>
                    <a:pt x="2" y="69"/>
                  </a:lnTo>
                  <a:lnTo>
                    <a:pt x="0" y="61"/>
                  </a:lnTo>
                  <a:lnTo>
                    <a:pt x="0" y="51"/>
                  </a:lnTo>
                  <a:lnTo>
                    <a:pt x="0" y="44"/>
                  </a:lnTo>
                  <a:lnTo>
                    <a:pt x="0" y="29"/>
                  </a:lnTo>
                  <a:lnTo>
                    <a:pt x="4" y="17"/>
                  </a:lnTo>
                  <a:lnTo>
                    <a:pt x="12" y="8"/>
                  </a:lnTo>
                  <a:lnTo>
                    <a:pt x="23" y="2"/>
                  </a:lnTo>
                  <a:lnTo>
                    <a:pt x="32" y="0"/>
                  </a:lnTo>
                  <a:lnTo>
                    <a:pt x="46" y="2"/>
                  </a:lnTo>
                  <a:lnTo>
                    <a:pt x="59" y="10"/>
                  </a:lnTo>
                  <a:lnTo>
                    <a:pt x="72" y="23"/>
                  </a:lnTo>
                  <a:lnTo>
                    <a:pt x="80" y="36"/>
                  </a:lnTo>
                  <a:lnTo>
                    <a:pt x="90" y="53"/>
                  </a:lnTo>
                  <a:lnTo>
                    <a:pt x="91" y="61"/>
                  </a:lnTo>
                  <a:lnTo>
                    <a:pt x="93" y="70"/>
                  </a:lnTo>
                  <a:lnTo>
                    <a:pt x="95" y="80"/>
                  </a:lnTo>
                  <a:lnTo>
                    <a:pt x="97" y="89"/>
                  </a:lnTo>
                  <a:lnTo>
                    <a:pt x="91" y="107"/>
                  </a:lnTo>
                  <a:lnTo>
                    <a:pt x="86" y="122"/>
                  </a:lnTo>
                  <a:lnTo>
                    <a:pt x="76" y="133"/>
                  </a:lnTo>
                  <a:lnTo>
                    <a:pt x="67" y="141"/>
                  </a:lnTo>
                  <a:lnTo>
                    <a:pt x="53" y="143"/>
                  </a:lnTo>
                  <a:lnTo>
                    <a:pt x="44" y="143"/>
                  </a:lnTo>
                  <a:lnTo>
                    <a:pt x="34" y="139"/>
                  </a:lnTo>
                  <a:lnTo>
                    <a:pt x="25" y="131"/>
                  </a:lnTo>
                  <a:lnTo>
                    <a:pt x="19" y="120"/>
                  </a:lnTo>
                  <a:lnTo>
                    <a:pt x="13" y="108"/>
                  </a:lnTo>
                  <a:lnTo>
                    <a:pt x="10" y="99"/>
                  </a:lnTo>
                  <a:lnTo>
                    <a:pt x="10" y="9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5" name="Freeform 214"/>
            <p:cNvSpPr>
              <a:spLocks/>
            </p:cNvSpPr>
            <p:nvPr/>
          </p:nvSpPr>
          <p:spPr bwMode="auto">
            <a:xfrm>
              <a:off x="4646" y="3628"/>
              <a:ext cx="109" cy="164"/>
            </a:xfrm>
            <a:custGeom>
              <a:avLst/>
              <a:gdLst>
                <a:gd name="T0" fmla="*/ 8 w 55"/>
                <a:gd name="T1" fmla="*/ 108 h 82"/>
                <a:gd name="T2" fmla="*/ 4 w 55"/>
                <a:gd name="T3" fmla="*/ 100 h 82"/>
                <a:gd name="T4" fmla="*/ 4 w 55"/>
                <a:gd name="T5" fmla="*/ 88 h 82"/>
                <a:gd name="T6" fmla="*/ 0 w 55"/>
                <a:gd name="T7" fmla="*/ 70 h 82"/>
                <a:gd name="T8" fmla="*/ 0 w 55"/>
                <a:gd name="T9" fmla="*/ 54 h 82"/>
                <a:gd name="T10" fmla="*/ 4 w 55"/>
                <a:gd name="T11" fmla="*/ 20 h 82"/>
                <a:gd name="T12" fmla="*/ 26 w 55"/>
                <a:gd name="T13" fmla="*/ 4 h 82"/>
                <a:gd name="T14" fmla="*/ 38 w 55"/>
                <a:gd name="T15" fmla="*/ 0 h 82"/>
                <a:gd name="T16" fmla="*/ 54 w 55"/>
                <a:gd name="T17" fmla="*/ 4 h 82"/>
                <a:gd name="T18" fmla="*/ 63 w 55"/>
                <a:gd name="T19" fmla="*/ 12 h 82"/>
                <a:gd name="T20" fmla="*/ 79 w 55"/>
                <a:gd name="T21" fmla="*/ 32 h 82"/>
                <a:gd name="T22" fmla="*/ 91 w 55"/>
                <a:gd name="T23" fmla="*/ 42 h 82"/>
                <a:gd name="T24" fmla="*/ 101 w 55"/>
                <a:gd name="T25" fmla="*/ 62 h 82"/>
                <a:gd name="T26" fmla="*/ 105 w 55"/>
                <a:gd name="T27" fmla="*/ 80 h 82"/>
                <a:gd name="T28" fmla="*/ 109 w 55"/>
                <a:gd name="T29" fmla="*/ 104 h 82"/>
                <a:gd name="T30" fmla="*/ 101 w 55"/>
                <a:gd name="T31" fmla="*/ 118 h 82"/>
                <a:gd name="T32" fmla="*/ 99 w 55"/>
                <a:gd name="T33" fmla="*/ 138 h 82"/>
                <a:gd name="T34" fmla="*/ 87 w 55"/>
                <a:gd name="T35" fmla="*/ 152 h 82"/>
                <a:gd name="T36" fmla="*/ 79 w 55"/>
                <a:gd name="T37" fmla="*/ 164 h 82"/>
                <a:gd name="T38" fmla="*/ 50 w 55"/>
                <a:gd name="T39" fmla="*/ 164 h 82"/>
                <a:gd name="T40" fmla="*/ 34 w 55"/>
                <a:gd name="T41" fmla="*/ 150 h 82"/>
                <a:gd name="T42" fmla="*/ 22 w 55"/>
                <a:gd name="T43" fmla="*/ 138 h 82"/>
                <a:gd name="T44" fmla="*/ 16 w 55"/>
                <a:gd name="T45" fmla="*/ 122 h 82"/>
                <a:gd name="T46" fmla="*/ 8 w 55"/>
                <a:gd name="T47" fmla="*/ 112 h 82"/>
                <a:gd name="T48" fmla="*/ 8 w 55"/>
                <a:gd name="T49" fmla="*/ 108 h 82"/>
                <a:gd name="T50" fmla="*/ 8 w 55"/>
                <a:gd name="T51" fmla="*/ 108 h 8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5"/>
                <a:gd name="T79" fmla="*/ 0 h 82"/>
                <a:gd name="T80" fmla="*/ 55 w 55"/>
                <a:gd name="T81" fmla="*/ 82 h 8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5" h="82">
                  <a:moveTo>
                    <a:pt x="4" y="54"/>
                  </a:moveTo>
                  <a:lnTo>
                    <a:pt x="2" y="50"/>
                  </a:lnTo>
                  <a:lnTo>
                    <a:pt x="2" y="44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2" y="10"/>
                  </a:lnTo>
                  <a:lnTo>
                    <a:pt x="13" y="2"/>
                  </a:lnTo>
                  <a:lnTo>
                    <a:pt x="19" y="0"/>
                  </a:lnTo>
                  <a:lnTo>
                    <a:pt x="27" y="2"/>
                  </a:lnTo>
                  <a:lnTo>
                    <a:pt x="32" y="6"/>
                  </a:lnTo>
                  <a:lnTo>
                    <a:pt x="40" y="16"/>
                  </a:lnTo>
                  <a:lnTo>
                    <a:pt x="46" y="21"/>
                  </a:lnTo>
                  <a:lnTo>
                    <a:pt x="51" y="31"/>
                  </a:lnTo>
                  <a:lnTo>
                    <a:pt x="53" y="40"/>
                  </a:lnTo>
                  <a:lnTo>
                    <a:pt x="55" y="52"/>
                  </a:lnTo>
                  <a:lnTo>
                    <a:pt x="51" y="59"/>
                  </a:lnTo>
                  <a:lnTo>
                    <a:pt x="50" y="69"/>
                  </a:lnTo>
                  <a:lnTo>
                    <a:pt x="44" y="76"/>
                  </a:lnTo>
                  <a:lnTo>
                    <a:pt x="40" y="82"/>
                  </a:lnTo>
                  <a:lnTo>
                    <a:pt x="25" y="82"/>
                  </a:lnTo>
                  <a:lnTo>
                    <a:pt x="17" y="75"/>
                  </a:lnTo>
                  <a:lnTo>
                    <a:pt x="11" y="69"/>
                  </a:lnTo>
                  <a:lnTo>
                    <a:pt x="8" y="61"/>
                  </a:lnTo>
                  <a:lnTo>
                    <a:pt x="4" y="56"/>
                  </a:lnTo>
                  <a:lnTo>
                    <a:pt x="4" y="54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6" name="Freeform 215"/>
            <p:cNvSpPr>
              <a:spLocks/>
            </p:cNvSpPr>
            <p:nvPr/>
          </p:nvSpPr>
          <p:spPr bwMode="auto">
            <a:xfrm>
              <a:off x="4231" y="2860"/>
              <a:ext cx="296" cy="361"/>
            </a:xfrm>
            <a:custGeom>
              <a:avLst/>
              <a:gdLst>
                <a:gd name="T0" fmla="*/ 72 w 148"/>
                <a:gd name="T1" fmla="*/ 0 h 181"/>
                <a:gd name="T2" fmla="*/ 0 w 148"/>
                <a:gd name="T3" fmla="*/ 104 h 181"/>
                <a:gd name="T4" fmla="*/ 174 w 148"/>
                <a:gd name="T5" fmla="*/ 225 h 181"/>
                <a:gd name="T6" fmla="*/ 186 w 148"/>
                <a:gd name="T7" fmla="*/ 339 h 181"/>
                <a:gd name="T8" fmla="*/ 278 w 148"/>
                <a:gd name="T9" fmla="*/ 361 h 181"/>
                <a:gd name="T10" fmla="*/ 284 w 148"/>
                <a:gd name="T11" fmla="*/ 281 h 181"/>
                <a:gd name="T12" fmla="*/ 262 w 148"/>
                <a:gd name="T13" fmla="*/ 251 h 181"/>
                <a:gd name="T14" fmla="*/ 296 w 148"/>
                <a:gd name="T15" fmla="*/ 225 h 181"/>
                <a:gd name="T16" fmla="*/ 296 w 148"/>
                <a:gd name="T17" fmla="*/ 201 h 181"/>
                <a:gd name="T18" fmla="*/ 216 w 148"/>
                <a:gd name="T19" fmla="*/ 176 h 181"/>
                <a:gd name="T20" fmla="*/ 72 w 148"/>
                <a:gd name="T21" fmla="*/ 0 h 181"/>
                <a:gd name="T22" fmla="*/ 72 w 148"/>
                <a:gd name="T23" fmla="*/ 0 h 18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8"/>
                <a:gd name="T37" fmla="*/ 0 h 181"/>
                <a:gd name="T38" fmla="*/ 148 w 148"/>
                <a:gd name="T39" fmla="*/ 181 h 18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8" h="181">
                  <a:moveTo>
                    <a:pt x="36" y="0"/>
                  </a:moveTo>
                  <a:lnTo>
                    <a:pt x="0" y="52"/>
                  </a:lnTo>
                  <a:lnTo>
                    <a:pt x="87" y="113"/>
                  </a:lnTo>
                  <a:lnTo>
                    <a:pt x="93" y="170"/>
                  </a:lnTo>
                  <a:lnTo>
                    <a:pt x="139" y="181"/>
                  </a:lnTo>
                  <a:lnTo>
                    <a:pt x="142" y="141"/>
                  </a:lnTo>
                  <a:lnTo>
                    <a:pt x="131" y="126"/>
                  </a:lnTo>
                  <a:lnTo>
                    <a:pt x="148" y="113"/>
                  </a:lnTo>
                  <a:lnTo>
                    <a:pt x="148" y="101"/>
                  </a:lnTo>
                  <a:lnTo>
                    <a:pt x="108" y="8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7" name="Freeform 216"/>
            <p:cNvSpPr>
              <a:spLocks/>
            </p:cNvSpPr>
            <p:nvPr/>
          </p:nvSpPr>
          <p:spPr bwMode="auto">
            <a:xfrm>
              <a:off x="4424" y="3661"/>
              <a:ext cx="226" cy="224"/>
            </a:xfrm>
            <a:custGeom>
              <a:avLst/>
              <a:gdLst>
                <a:gd name="T0" fmla="*/ 8 w 114"/>
                <a:gd name="T1" fmla="*/ 22 h 112"/>
                <a:gd name="T2" fmla="*/ 22 w 114"/>
                <a:gd name="T3" fmla="*/ 102 h 112"/>
                <a:gd name="T4" fmla="*/ 0 w 114"/>
                <a:gd name="T5" fmla="*/ 152 h 112"/>
                <a:gd name="T6" fmla="*/ 18 w 114"/>
                <a:gd name="T7" fmla="*/ 224 h 112"/>
                <a:gd name="T8" fmla="*/ 101 w 114"/>
                <a:gd name="T9" fmla="*/ 216 h 112"/>
                <a:gd name="T10" fmla="*/ 226 w 114"/>
                <a:gd name="T11" fmla="*/ 224 h 112"/>
                <a:gd name="T12" fmla="*/ 172 w 114"/>
                <a:gd name="T13" fmla="*/ 120 h 112"/>
                <a:gd name="T14" fmla="*/ 93 w 114"/>
                <a:gd name="T15" fmla="*/ 86 h 112"/>
                <a:gd name="T16" fmla="*/ 89 w 114"/>
                <a:gd name="T17" fmla="*/ 0 h 112"/>
                <a:gd name="T18" fmla="*/ 8 w 114"/>
                <a:gd name="T19" fmla="*/ 22 h 112"/>
                <a:gd name="T20" fmla="*/ 8 w 114"/>
                <a:gd name="T21" fmla="*/ 22 h 1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4"/>
                <a:gd name="T34" fmla="*/ 0 h 112"/>
                <a:gd name="T35" fmla="*/ 114 w 114"/>
                <a:gd name="T36" fmla="*/ 112 h 1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4" h="112">
                  <a:moveTo>
                    <a:pt x="4" y="11"/>
                  </a:moveTo>
                  <a:lnTo>
                    <a:pt x="11" y="51"/>
                  </a:lnTo>
                  <a:lnTo>
                    <a:pt x="0" y="76"/>
                  </a:lnTo>
                  <a:lnTo>
                    <a:pt x="9" y="112"/>
                  </a:lnTo>
                  <a:lnTo>
                    <a:pt x="51" y="108"/>
                  </a:lnTo>
                  <a:lnTo>
                    <a:pt x="114" y="112"/>
                  </a:lnTo>
                  <a:lnTo>
                    <a:pt x="87" y="60"/>
                  </a:lnTo>
                  <a:lnTo>
                    <a:pt x="47" y="43"/>
                  </a:lnTo>
                  <a:lnTo>
                    <a:pt x="45" y="0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2E33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8" name="Freeform 217"/>
            <p:cNvSpPr>
              <a:spLocks/>
            </p:cNvSpPr>
            <p:nvPr/>
          </p:nvSpPr>
          <p:spPr bwMode="auto">
            <a:xfrm>
              <a:off x="4098" y="2048"/>
              <a:ext cx="464" cy="470"/>
            </a:xfrm>
            <a:custGeom>
              <a:avLst/>
              <a:gdLst>
                <a:gd name="T0" fmla="*/ 0 w 232"/>
                <a:gd name="T1" fmla="*/ 189 h 234"/>
                <a:gd name="T2" fmla="*/ 202 w 232"/>
                <a:gd name="T3" fmla="*/ 229 h 234"/>
                <a:gd name="T4" fmla="*/ 118 w 232"/>
                <a:gd name="T5" fmla="*/ 333 h 234"/>
                <a:gd name="T6" fmla="*/ 232 w 232"/>
                <a:gd name="T7" fmla="*/ 470 h 234"/>
                <a:gd name="T8" fmla="*/ 464 w 232"/>
                <a:gd name="T9" fmla="*/ 376 h 234"/>
                <a:gd name="T10" fmla="*/ 298 w 232"/>
                <a:gd name="T11" fmla="*/ 0 h 234"/>
                <a:gd name="T12" fmla="*/ 0 w 232"/>
                <a:gd name="T13" fmla="*/ 189 h 234"/>
                <a:gd name="T14" fmla="*/ 0 w 232"/>
                <a:gd name="T15" fmla="*/ 189 h 2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2"/>
                <a:gd name="T25" fmla="*/ 0 h 234"/>
                <a:gd name="T26" fmla="*/ 232 w 232"/>
                <a:gd name="T27" fmla="*/ 234 h 23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2" h="234">
                  <a:moveTo>
                    <a:pt x="0" y="94"/>
                  </a:moveTo>
                  <a:lnTo>
                    <a:pt x="101" y="114"/>
                  </a:lnTo>
                  <a:lnTo>
                    <a:pt x="59" y="166"/>
                  </a:lnTo>
                  <a:lnTo>
                    <a:pt x="116" y="234"/>
                  </a:lnTo>
                  <a:lnTo>
                    <a:pt x="232" y="187"/>
                  </a:lnTo>
                  <a:lnTo>
                    <a:pt x="149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9" name="Freeform 218"/>
            <p:cNvSpPr>
              <a:spLocks/>
            </p:cNvSpPr>
            <p:nvPr/>
          </p:nvSpPr>
          <p:spPr bwMode="auto">
            <a:xfrm>
              <a:off x="4406" y="2633"/>
              <a:ext cx="232" cy="331"/>
            </a:xfrm>
            <a:custGeom>
              <a:avLst/>
              <a:gdLst>
                <a:gd name="T0" fmla="*/ 134 w 116"/>
                <a:gd name="T1" fmla="*/ 0 h 168"/>
                <a:gd name="T2" fmla="*/ 0 w 116"/>
                <a:gd name="T3" fmla="*/ 83 h 168"/>
                <a:gd name="T4" fmla="*/ 232 w 116"/>
                <a:gd name="T5" fmla="*/ 331 h 168"/>
                <a:gd name="T6" fmla="*/ 134 w 116"/>
                <a:gd name="T7" fmla="*/ 0 h 168"/>
                <a:gd name="T8" fmla="*/ 134 w 116"/>
                <a:gd name="T9" fmla="*/ 0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68"/>
                <a:gd name="T17" fmla="*/ 116 w 116"/>
                <a:gd name="T18" fmla="*/ 168 h 1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68">
                  <a:moveTo>
                    <a:pt x="67" y="0"/>
                  </a:moveTo>
                  <a:lnTo>
                    <a:pt x="0" y="42"/>
                  </a:lnTo>
                  <a:lnTo>
                    <a:pt x="116" y="168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8542</TotalTime>
  <Words>722</Words>
  <Application>Microsoft Office PowerPoint</Application>
  <PresentationFormat>On-screen Show (4:3)</PresentationFormat>
  <Paragraphs>134</Paragraphs>
  <Slides>16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Century Gothic</vt:lpstr>
      <vt:lpstr>Wingdings</vt:lpstr>
      <vt:lpstr>Tahoma</vt:lpstr>
      <vt:lpstr>Webdings</vt:lpstr>
      <vt:lpstr>Times New Roman</vt:lpstr>
      <vt:lpstr>Lucida Grande</vt:lpstr>
      <vt:lpstr>1_EX06PP_template</vt:lpstr>
      <vt:lpstr>QAD 2010 Template</vt:lpstr>
      <vt:lpstr>Business Considerations</vt:lpstr>
      <vt:lpstr>Business Issues</vt:lpstr>
      <vt:lpstr>Work Order vs Repetitive</vt:lpstr>
      <vt:lpstr>Rework</vt:lpstr>
      <vt:lpstr>Co-Products and By-Products</vt:lpstr>
      <vt:lpstr>Configured Products</vt:lpstr>
      <vt:lpstr>Shop Floor Control</vt:lpstr>
      <vt:lpstr>Work Order Closing</vt:lpstr>
      <vt:lpstr>Component Issue/Backflush</vt:lpstr>
      <vt:lpstr>Work Order Shortages</vt:lpstr>
      <vt:lpstr>Compliance</vt:lpstr>
      <vt:lpstr>Work Order Setup</vt:lpstr>
      <vt:lpstr>Work Order Control</vt:lpstr>
      <vt:lpstr>Work Order Accounting Control</vt:lpstr>
      <vt:lpstr>Review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njm</cp:lastModifiedBy>
  <cp:revision>382</cp:revision>
  <cp:lastPrinted>1999-01-19T19:40:33Z</cp:lastPrinted>
  <dcterms:created xsi:type="dcterms:W3CDTF">1998-02-18T21:36:34Z</dcterms:created>
  <dcterms:modified xsi:type="dcterms:W3CDTF">2011-01-22T01:12:32Z</dcterms:modified>
</cp:coreProperties>
</file>