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78" r:id="rId3"/>
    <p:sldId id="256" r:id="rId4"/>
    <p:sldId id="257" r:id="rId5"/>
    <p:sldId id="267" r:id="rId6"/>
    <p:sldId id="268" r:id="rId7"/>
    <p:sldId id="279" r:id="rId8"/>
    <p:sldId id="277" r:id="rId9"/>
    <p:sldId id="271" r:id="rId10"/>
    <p:sldId id="272" r:id="rId11"/>
    <p:sldId id="276" r:id="rId12"/>
    <p:sldId id="274" r:id="rId13"/>
    <p:sldId id="275" r:id="rId14"/>
    <p:sldId id="264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A800"/>
    <a:srgbClr val="FF4B4B"/>
    <a:srgbClr val="FF7171"/>
    <a:srgbClr val="DDE6F3"/>
    <a:srgbClr val="9BB6DD"/>
    <a:srgbClr val="FCD396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69" autoAdjust="0"/>
    <p:restoredTop sz="94660"/>
  </p:normalViewPr>
  <p:slideViewPr>
    <p:cSldViewPr snapToGrid="0">
      <p:cViewPr>
        <p:scale>
          <a:sx n="100" d="100"/>
          <a:sy n="100" d="100"/>
        </p:scale>
        <p:origin x="-684" y="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8EDC7BC-629D-4441-BF3A-787BAD6911F6}" type="datetime1">
              <a:rPr lang="en-US"/>
              <a:pPr/>
              <a:t>11/15/2011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B65CD76-AFFA-47FA-B58C-853A7AA8AA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AEBB85C-2261-4FE3-B4C3-B4E637BECF38}" type="datetime1">
              <a:rPr lang="en-US"/>
              <a:pPr/>
              <a:t>11/15/2011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D24F447-5B42-4BF7-BFA7-4665A9204AF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269163" y="6624638"/>
            <a:ext cx="1835150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269163" y="6624638"/>
            <a:ext cx="1835150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XX-BU-000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403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69163" y="6624638"/>
            <a:ext cx="18351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800">
                <a:latin typeface="Arial" charset="0"/>
              </a:defRPr>
            </a:lvl1pPr>
          </a:lstStyle>
          <a:p>
            <a:r>
              <a:rPr lang="en-US"/>
              <a:t>XX-BU-000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XX-BU-000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8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Allocations and Shipping</a:t>
            </a:r>
          </a:p>
        </p:txBody>
      </p:sp>
      <p:sp>
        <p:nvSpPr>
          <p:cNvPr id="49169" name="Rectangle 17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/>
              <a:t>Business Considerations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Freight Charges</a:t>
            </a:r>
          </a:p>
        </p:txBody>
      </p:sp>
      <p:sp>
        <p:nvSpPr>
          <p:cNvPr id="1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AS-BU-090</a:t>
            </a:r>
          </a:p>
        </p:txBody>
      </p:sp>
      <p:grpSp>
        <p:nvGrpSpPr>
          <p:cNvPr id="47757" name="Group 653"/>
          <p:cNvGrpSpPr>
            <a:grpSpLocks/>
          </p:cNvGrpSpPr>
          <p:nvPr/>
        </p:nvGrpSpPr>
        <p:grpSpPr bwMode="auto">
          <a:xfrm>
            <a:off x="3038475" y="1168400"/>
            <a:ext cx="3054350" cy="2128838"/>
            <a:chOff x="3679" y="2422"/>
            <a:chExt cx="1872" cy="1305"/>
          </a:xfrm>
          <a:effectLst/>
        </p:grpSpPr>
        <p:sp>
          <p:nvSpPr>
            <p:cNvPr id="47584" name="Freeform 480"/>
            <p:cNvSpPr>
              <a:spLocks/>
            </p:cNvSpPr>
            <p:nvPr/>
          </p:nvSpPr>
          <p:spPr bwMode="auto">
            <a:xfrm>
              <a:off x="3679" y="2422"/>
              <a:ext cx="1872" cy="1305"/>
            </a:xfrm>
            <a:custGeom>
              <a:avLst/>
              <a:gdLst/>
              <a:ahLst/>
              <a:cxnLst>
                <a:cxn ang="0">
                  <a:pos x="0" y="2110"/>
                </a:cxn>
                <a:cxn ang="0">
                  <a:pos x="3026" y="2110"/>
                </a:cxn>
                <a:cxn ang="0">
                  <a:pos x="3026" y="0"/>
                </a:cxn>
                <a:cxn ang="0">
                  <a:pos x="0" y="0"/>
                </a:cxn>
                <a:cxn ang="0">
                  <a:pos x="0" y="2110"/>
                </a:cxn>
                <a:cxn ang="0">
                  <a:pos x="0" y="2110"/>
                </a:cxn>
              </a:cxnLst>
              <a:rect l="0" t="0" r="r" b="b"/>
              <a:pathLst>
                <a:path w="3026" h="2110">
                  <a:moveTo>
                    <a:pt x="0" y="2110"/>
                  </a:moveTo>
                  <a:lnTo>
                    <a:pt x="3026" y="2110"/>
                  </a:lnTo>
                  <a:lnTo>
                    <a:pt x="3026" y="0"/>
                  </a:lnTo>
                  <a:lnTo>
                    <a:pt x="0" y="0"/>
                  </a:lnTo>
                  <a:lnTo>
                    <a:pt x="0" y="2110"/>
                  </a:lnTo>
                  <a:lnTo>
                    <a:pt x="0" y="211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85" name="Freeform 481"/>
            <p:cNvSpPr>
              <a:spLocks/>
            </p:cNvSpPr>
            <p:nvPr/>
          </p:nvSpPr>
          <p:spPr bwMode="auto">
            <a:xfrm>
              <a:off x="3982" y="2483"/>
              <a:ext cx="1071" cy="247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16" y="23"/>
                </a:cxn>
                <a:cxn ang="0">
                  <a:pos x="33" y="47"/>
                </a:cxn>
                <a:cxn ang="0">
                  <a:pos x="52" y="83"/>
                </a:cxn>
                <a:cxn ang="0">
                  <a:pos x="71" y="129"/>
                </a:cxn>
                <a:cxn ang="0">
                  <a:pos x="90" y="186"/>
                </a:cxn>
                <a:cxn ang="0">
                  <a:pos x="113" y="251"/>
                </a:cxn>
                <a:cxn ang="0">
                  <a:pos x="133" y="315"/>
                </a:cxn>
                <a:cxn ang="0">
                  <a:pos x="149" y="367"/>
                </a:cxn>
                <a:cxn ang="0">
                  <a:pos x="158" y="395"/>
                </a:cxn>
                <a:cxn ang="0">
                  <a:pos x="160" y="393"/>
                </a:cxn>
                <a:cxn ang="0">
                  <a:pos x="170" y="376"/>
                </a:cxn>
                <a:cxn ang="0">
                  <a:pos x="189" y="351"/>
                </a:cxn>
                <a:cxn ang="0">
                  <a:pos x="219" y="319"/>
                </a:cxn>
                <a:cxn ang="0">
                  <a:pos x="265" y="289"/>
                </a:cxn>
                <a:cxn ang="0">
                  <a:pos x="327" y="260"/>
                </a:cxn>
                <a:cxn ang="0">
                  <a:pos x="392" y="251"/>
                </a:cxn>
                <a:cxn ang="0">
                  <a:pos x="449" y="251"/>
                </a:cxn>
                <a:cxn ang="0">
                  <a:pos x="498" y="260"/>
                </a:cxn>
                <a:cxn ang="0">
                  <a:pos x="531" y="268"/>
                </a:cxn>
                <a:cxn ang="0">
                  <a:pos x="544" y="275"/>
                </a:cxn>
                <a:cxn ang="0">
                  <a:pos x="548" y="258"/>
                </a:cxn>
                <a:cxn ang="0">
                  <a:pos x="563" y="216"/>
                </a:cxn>
                <a:cxn ang="0">
                  <a:pos x="595" y="161"/>
                </a:cxn>
                <a:cxn ang="0">
                  <a:pos x="650" y="104"/>
                </a:cxn>
                <a:cxn ang="0">
                  <a:pos x="728" y="55"/>
                </a:cxn>
                <a:cxn ang="0">
                  <a:pos x="831" y="28"/>
                </a:cxn>
                <a:cxn ang="0">
                  <a:pos x="920" y="21"/>
                </a:cxn>
                <a:cxn ang="0">
                  <a:pos x="993" y="28"/>
                </a:cxn>
                <a:cxn ang="0">
                  <a:pos x="1052" y="47"/>
                </a:cxn>
                <a:cxn ang="0">
                  <a:pos x="1101" y="72"/>
                </a:cxn>
                <a:cxn ang="0">
                  <a:pos x="1147" y="76"/>
                </a:cxn>
                <a:cxn ang="0">
                  <a:pos x="1198" y="49"/>
                </a:cxn>
                <a:cxn ang="0">
                  <a:pos x="1243" y="40"/>
                </a:cxn>
                <a:cxn ang="0">
                  <a:pos x="1285" y="42"/>
                </a:cxn>
                <a:cxn ang="0">
                  <a:pos x="1320" y="53"/>
                </a:cxn>
                <a:cxn ang="0">
                  <a:pos x="1348" y="64"/>
                </a:cxn>
                <a:cxn ang="0">
                  <a:pos x="1399" y="42"/>
                </a:cxn>
                <a:cxn ang="0">
                  <a:pos x="1443" y="38"/>
                </a:cxn>
                <a:cxn ang="0">
                  <a:pos x="1477" y="45"/>
                </a:cxn>
                <a:cxn ang="0">
                  <a:pos x="1506" y="59"/>
                </a:cxn>
                <a:cxn ang="0">
                  <a:pos x="1532" y="72"/>
                </a:cxn>
                <a:cxn ang="0">
                  <a:pos x="0" y="0"/>
                </a:cxn>
              </a:cxnLst>
              <a:rect l="0" t="0" r="r" b="b"/>
              <a:pathLst>
                <a:path w="1730" h="397">
                  <a:moveTo>
                    <a:pt x="0" y="0"/>
                  </a:moveTo>
                  <a:lnTo>
                    <a:pt x="2" y="2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2" y="17"/>
                  </a:lnTo>
                  <a:lnTo>
                    <a:pt x="16" y="23"/>
                  </a:lnTo>
                  <a:lnTo>
                    <a:pt x="23" y="30"/>
                  </a:lnTo>
                  <a:lnTo>
                    <a:pt x="27" y="38"/>
                  </a:lnTo>
                  <a:lnTo>
                    <a:pt x="33" y="47"/>
                  </a:lnTo>
                  <a:lnTo>
                    <a:pt x="38" y="59"/>
                  </a:lnTo>
                  <a:lnTo>
                    <a:pt x="44" y="70"/>
                  </a:lnTo>
                  <a:lnTo>
                    <a:pt x="52" y="83"/>
                  </a:lnTo>
                  <a:lnTo>
                    <a:pt x="57" y="97"/>
                  </a:lnTo>
                  <a:lnTo>
                    <a:pt x="63" y="112"/>
                  </a:lnTo>
                  <a:lnTo>
                    <a:pt x="71" y="129"/>
                  </a:lnTo>
                  <a:lnTo>
                    <a:pt x="76" y="146"/>
                  </a:lnTo>
                  <a:lnTo>
                    <a:pt x="84" y="165"/>
                  </a:lnTo>
                  <a:lnTo>
                    <a:pt x="90" y="186"/>
                  </a:lnTo>
                  <a:lnTo>
                    <a:pt x="99" y="207"/>
                  </a:lnTo>
                  <a:lnTo>
                    <a:pt x="105" y="230"/>
                  </a:lnTo>
                  <a:lnTo>
                    <a:pt x="113" y="251"/>
                  </a:lnTo>
                  <a:lnTo>
                    <a:pt x="120" y="273"/>
                  </a:lnTo>
                  <a:lnTo>
                    <a:pt x="128" y="296"/>
                  </a:lnTo>
                  <a:lnTo>
                    <a:pt x="133" y="315"/>
                  </a:lnTo>
                  <a:lnTo>
                    <a:pt x="139" y="334"/>
                  </a:lnTo>
                  <a:lnTo>
                    <a:pt x="145" y="351"/>
                  </a:lnTo>
                  <a:lnTo>
                    <a:pt x="149" y="367"/>
                  </a:lnTo>
                  <a:lnTo>
                    <a:pt x="152" y="380"/>
                  </a:lnTo>
                  <a:lnTo>
                    <a:pt x="156" y="389"/>
                  </a:lnTo>
                  <a:lnTo>
                    <a:pt x="158" y="395"/>
                  </a:lnTo>
                  <a:lnTo>
                    <a:pt x="160" y="397"/>
                  </a:lnTo>
                  <a:lnTo>
                    <a:pt x="160" y="395"/>
                  </a:lnTo>
                  <a:lnTo>
                    <a:pt x="160" y="393"/>
                  </a:lnTo>
                  <a:lnTo>
                    <a:pt x="162" y="389"/>
                  </a:lnTo>
                  <a:lnTo>
                    <a:pt x="166" y="384"/>
                  </a:lnTo>
                  <a:lnTo>
                    <a:pt x="170" y="376"/>
                  </a:lnTo>
                  <a:lnTo>
                    <a:pt x="173" y="369"/>
                  </a:lnTo>
                  <a:lnTo>
                    <a:pt x="179" y="361"/>
                  </a:lnTo>
                  <a:lnTo>
                    <a:pt x="189" y="351"/>
                  </a:lnTo>
                  <a:lnTo>
                    <a:pt x="196" y="340"/>
                  </a:lnTo>
                  <a:lnTo>
                    <a:pt x="208" y="331"/>
                  </a:lnTo>
                  <a:lnTo>
                    <a:pt x="219" y="319"/>
                  </a:lnTo>
                  <a:lnTo>
                    <a:pt x="232" y="310"/>
                  </a:lnTo>
                  <a:lnTo>
                    <a:pt x="247" y="298"/>
                  </a:lnTo>
                  <a:lnTo>
                    <a:pt x="265" y="289"/>
                  </a:lnTo>
                  <a:lnTo>
                    <a:pt x="284" y="279"/>
                  </a:lnTo>
                  <a:lnTo>
                    <a:pt x="306" y="270"/>
                  </a:lnTo>
                  <a:lnTo>
                    <a:pt x="327" y="260"/>
                  </a:lnTo>
                  <a:lnTo>
                    <a:pt x="348" y="256"/>
                  </a:lnTo>
                  <a:lnTo>
                    <a:pt x="369" y="251"/>
                  </a:lnTo>
                  <a:lnTo>
                    <a:pt x="392" y="251"/>
                  </a:lnTo>
                  <a:lnTo>
                    <a:pt x="411" y="249"/>
                  </a:lnTo>
                  <a:lnTo>
                    <a:pt x="430" y="249"/>
                  </a:lnTo>
                  <a:lnTo>
                    <a:pt x="449" y="251"/>
                  </a:lnTo>
                  <a:lnTo>
                    <a:pt x="468" y="254"/>
                  </a:lnTo>
                  <a:lnTo>
                    <a:pt x="483" y="256"/>
                  </a:lnTo>
                  <a:lnTo>
                    <a:pt x="498" y="260"/>
                  </a:lnTo>
                  <a:lnTo>
                    <a:pt x="512" y="262"/>
                  </a:lnTo>
                  <a:lnTo>
                    <a:pt x="523" y="266"/>
                  </a:lnTo>
                  <a:lnTo>
                    <a:pt x="531" y="268"/>
                  </a:lnTo>
                  <a:lnTo>
                    <a:pt x="538" y="272"/>
                  </a:lnTo>
                  <a:lnTo>
                    <a:pt x="542" y="273"/>
                  </a:lnTo>
                  <a:lnTo>
                    <a:pt x="544" y="275"/>
                  </a:lnTo>
                  <a:lnTo>
                    <a:pt x="544" y="272"/>
                  </a:lnTo>
                  <a:lnTo>
                    <a:pt x="546" y="266"/>
                  </a:lnTo>
                  <a:lnTo>
                    <a:pt x="548" y="258"/>
                  </a:lnTo>
                  <a:lnTo>
                    <a:pt x="552" y="247"/>
                  </a:lnTo>
                  <a:lnTo>
                    <a:pt x="557" y="232"/>
                  </a:lnTo>
                  <a:lnTo>
                    <a:pt x="563" y="216"/>
                  </a:lnTo>
                  <a:lnTo>
                    <a:pt x="573" y="199"/>
                  </a:lnTo>
                  <a:lnTo>
                    <a:pt x="584" y="182"/>
                  </a:lnTo>
                  <a:lnTo>
                    <a:pt x="595" y="161"/>
                  </a:lnTo>
                  <a:lnTo>
                    <a:pt x="612" y="142"/>
                  </a:lnTo>
                  <a:lnTo>
                    <a:pt x="630" y="123"/>
                  </a:lnTo>
                  <a:lnTo>
                    <a:pt x="650" y="104"/>
                  </a:lnTo>
                  <a:lnTo>
                    <a:pt x="671" y="87"/>
                  </a:lnTo>
                  <a:lnTo>
                    <a:pt x="700" y="70"/>
                  </a:lnTo>
                  <a:lnTo>
                    <a:pt x="728" y="55"/>
                  </a:lnTo>
                  <a:lnTo>
                    <a:pt x="761" y="43"/>
                  </a:lnTo>
                  <a:lnTo>
                    <a:pt x="797" y="34"/>
                  </a:lnTo>
                  <a:lnTo>
                    <a:pt x="831" y="28"/>
                  </a:lnTo>
                  <a:lnTo>
                    <a:pt x="861" y="23"/>
                  </a:lnTo>
                  <a:lnTo>
                    <a:pt x="892" y="21"/>
                  </a:lnTo>
                  <a:lnTo>
                    <a:pt x="920" y="21"/>
                  </a:lnTo>
                  <a:lnTo>
                    <a:pt x="945" y="21"/>
                  </a:lnTo>
                  <a:lnTo>
                    <a:pt x="970" y="24"/>
                  </a:lnTo>
                  <a:lnTo>
                    <a:pt x="993" y="28"/>
                  </a:lnTo>
                  <a:lnTo>
                    <a:pt x="1013" y="34"/>
                  </a:lnTo>
                  <a:lnTo>
                    <a:pt x="1032" y="40"/>
                  </a:lnTo>
                  <a:lnTo>
                    <a:pt x="1052" y="47"/>
                  </a:lnTo>
                  <a:lnTo>
                    <a:pt x="1069" y="55"/>
                  </a:lnTo>
                  <a:lnTo>
                    <a:pt x="1084" y="64"/>
                  </a:lnTo>
                  <a:lnTo>
                    <a:pt x="1101" y="72"/>
                  </a:lnTo>
                  <a:lnTo>
                    <a:pt x="1116" y="82"/>
                  </a:lnTo>
                  <a:lnTo>
                    <a:pt x="1131" y="89"/>
                  </a:lnTo>
                  <a:lnTo>
                    <a:pt x="1147" y="76"/>
                  </a:lnTo>
                  <a:lnTo>
                    <a:pt x="1164" y="64"/>
                  </a:lnTo>
                  <a:lnTo>
                    <a:pt x="1181" y="55"/>
                  </a:lnTo>
                  <a:lnTo>
                    <a:pt x="1198" y="49"/>
                  </a:lnTo>
                  <a:lnTo>
                    <a:pt x="1213" y="43"/>
                  </a:lnTo>
                  <a:lnTo>
                    <a:pt x="1230" y="42"/>
                  </a:lnTo>
                  <a:lnTo>
                    <a:pt x="1243" y="40"/>
                  </a:lnTo>
                  <a:lnTo>
                    <a:pt x="1259" y="40"/>
                  </a:lnTo>
                  <a:lnTo>
                    <a:pt x="1272" y="40"/>
                  </a:lnTo>
                  <a:lnTo>
                    <a:pt x="1285" y="42"/>
                  </a:lnTo>
                  <a:lnTo>
                    <a:pt x="1297" y="45"/>
                  </a:lnTo>
                  <a:lnTo>
                    <a:pt x="1310" y="49"/>
                  </a:lnTo>
                  <a:lnTo>
                    <a:pt x="1320" y="53"/>
                  </a:lnTo>
                  <a:lnTo>
                    <a:pt x="1331" y="57"/>
                  </a:lnTo>
                  <a:lnTo>
                    <a:pt x="1339" y="59"/>
                  </a:lnTo>
                  <a:lnTo>
                    <a:pt x="1348" y="64"/>
                  </a:lnTo>
                  <a:lnTo>
                    <a:pt x="1365" y="55"/>
                  </a:lnTo>
                  <a:lnTo>
                    <a:pt x="1382" y="47"/>
                  </a:lnTo>
                  <a:lnTo>
                    <a:pt x="1399" y="42"/>
                  </a:lnTo>
                  <a:lnTo>
                    <a:pt x="1415" y="40"/>
                  </a:lnTo>
                  <a:lnTo>
                    <a:pt x="1428" y="38"/>
                  </a:lnTo>
                  <a:lnTo>
                    <a:pt x="1443" y="38"/>
                  </a:lnTo>
                  <a:lnTo>
                    <a:pt x="1454" y="40"/>
                  </a:lnTo>
                  <a:lnTo>
                    <a:pt x="1468" y="42"/>
                  </a:lnTo>
                  <a:lnTo>
                    <a:pt x="1477" y="45"/>
                  </a:lnTo>
                  <a:lnTo>
                    <a:pt x="1489" y="49"/>
                  </a:lnTo>
                  <a:lnTo>
                    <a:pt x="1498" y="55"/>
                  </a:lnTo>
                  <a:lnTo>
                    <a:pt x="1506" y="59"/>
                  </a:lnTo>
                  <a:lnTo>
                    <a:pt x="1515" y="64"/>
                  </a:lnTo>
                  <a:lnTo>
                    <a:pt x="1523" y="68"/>
                  </a:lnTo>
                  <a:lnTo>
                    <a:pt x="1532" y="72"/>
                  </a:lnTo>
                  <a:lnTo>
                    <a:pt x="1540" y="76"/>
                  </a:lnTo>
                  <a:lnTo>
                    <a:pt x="17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86" name="Freeform 482"/>
            <p:cNvSpPr>
              <a:spLocks/>
            </p:cNvSpPr>
            <p:nvPr/>
          </p:nvSpPr>
          <p:spPr bwMode="auto">
            <a:xfrm>
              <a:off x="3944" y="3217"/>
              <a:ext cx="418" cy="442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646" y="0"/>
                </a:cxn>
                <a:cxn ang="0">
                  <a:pos x="676" y="713"/>
                </a:cxn>
                <a:cxn ang="0">
                  <a:pos x="22" y="713"/>
                </a:cxn>
                <a:cxn ang="0">
                  <a:pos x="0" y="222"/>
                </a:cxn>
                <a:cxn ang="0">
                  <a:pos x="0" y="222"/>
                </a:cxn>
              </a:cxnLst>
              <a:rect l="0" t="0" r="r" b="b"/>
              <a:pathLst>
                <a:path w="676" h="713">
                  <a:moveTo>
                    <a:pt x="0" y="222"/>
                  </a:moveTo>
                  <a:lnTo>
                    <a:pt x="646" y="0"/>
                  </a:lnTo>
                  <a:lnTo>
                    <a:pt x="676" y="713"/>
                  </a:lnTo>
                  <a:lnTo>
                    <a:pt x="22" y="713"/>
                  </a:lnTo>
                  <a:lnTo>
                    <a:pt x="0" y="222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87" name="Freeform 483"/>
            <p:cNvSpPr>
              <a:spLocks/>
            </p:cNvSpPr>
            <p:nvPr/>
          </p:nvSpPr>
          <p:spPr bwMode="auto">
            <a:xfrm>
              <a:off x="4378" y="3225"/>
              <a:ext cx="483" cy="4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168"/>
                </a:cxn>
                <a:cxn ang="0">
                  <a:pos x="781" y="675"/>
                </a:cxn>
                <a:cxn ang="0">
                  <a:pos x="23" y="70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81" h="702">
                  <a:moveTo>
                    <a:pt x="0" y="0"/>
                  </a:moveTo>
                  <a:lnTo>
                    <a:pt x="768" y="168"/>
                  </a:lnTo>
                  <a:lnTo>
                    <a:pt x="781" y="675"/>
                  </a:lnTo>
                  <a:lnTo>
                    <a:pt x="23" y="70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88" name="Freeform 484"/>
            <p:cNvSpPr>
              <a:spLocks/>
            </p:cNvSpPr>
            <p:nvPr/>
          </p:nvSpPr>
          <p:spPr bwMode="auto">
            <a:xfrm>
              <a:off x="5049" y="3159"/>
              <a:ext cx="370" cy="519"/>
            </a:xfrm>
            <a:custGeom>
              <a:avLst/>
              <a:gdLst/>
              <a:ahLst/>
              <a:cxnLst>
                <a:cxn ang="0">
                  <a:pos x="97" y="99"/>
                </a:cxn>
                <a:cxn ang="0">
                  <a:pos x="95" y="80"/>
                </a:cxn>
                <a:cxn ang="0">
                  <a:pos x="101" y="51"/>
                </a:cxn>
                <a:cxn ang="0">
                  <a:pos x="113" y="23"/>
                </a:cxn>
                <a:cxn ang="0">
                  <a:pos x="139" y="4"/>
                </a:cxn>
                <a:cxn ang="0">
                  <a:pos x="181" y="0"/>
                </a:cxn>
                <a:cxn ang="0">
                  <a:pos x="213" y="11"/>
                </a:cxn>
                <a:cxn ang="0">
                  <a:pos x="234" y="36"/>
                </a:cxn>
                <a:cxn ang="0">
                  <a:pos x="244" y="61"/>
                </a:cxn>
                <a:cxn ang="0">
                  <a:pos x="247" y="82"/>
                </a:cxn>
                <a:cxn ang="0">
                  <a:pos x="249" y="91"/>
                </a:cxn>
                <a:cxn ang="0">
                  <a:pos x="251" y="144"/>
                </a:cxn>
                <a:cxn ang="0">
                  <a:pos x="278" y="154"/>
                </a:cxn>
                <a:cxn ang="0">
                  <a:pos x="316" y="171"/>
                </a:cxn>
                <a:cxn ang="0">
                  <a:pos x="360" y="199"/>
                </a:cxn>
                <a:cxn ang="0">
                  <a:pos x="401" y="241"/>
                </a:cxn>
                <a:cxn ang="0">
                  <a:pos x="438" y="291"/>
                </a:cxn>
                <a:cxn ang="0">
                  <a:pos x="464" y="342"/>
                </a:cxn>
                <a:cxn ang="0">
                  <a:pos x="483" y="390"/>
                </a:cxn>
                <a:cxn ang="0">
                  <a:pos x="495" y="429"/>
                </a:cxn>
                <a:cxn ang="0">
                  <a:pos x="500" y="464"/>
                </a:cxn>
                <a:cxn ang="0">
                  <a:pos x="502" y="490"/>
                </a:cxn>
                <a:cxn ang="0">
                  <a:pos x="500" y="513"/>
                </a:cxn>
                <a:cxn ang="0">
                  <a:pos x="500" y="530"/>
                </a:cxn>
                <a:cxn ang="0">
                  <a:pos x="498" y="549"/>
                </a:cxn>
                <a:cxn ang="0">
                  <a:pos x="597" y="825"/>
                </a:cxn>
                <a:cxn ang="0">
                  <a:pos x="333" y="838"/>
                </a:cxn>
                <a:cxn ang="0">
                  <a:pos x="232" y="831"/>
                </a:cxn>
                <a:cxn ang="0">
                  <a:pos x="227" y="804"/>
                </a:cxn>
                <a:cxn ang="0">
                  <a:pos x="221" y="764"/>
                </a:cxn>
                <a:cxn ang="0">
                  <a:pos x="213" y="715"/>
                </a:cxn>
                <a:cxn ang="0">
                  <a:pos x="211" y="669"/>
                </a:cxn>
                <a:cxn ang="0">
                  <a:pos x="213" y="631"/>
                </a:cxn>
                <a:cxn ang="0">
                  <a:pos x="219" y="589"/>
                </a:cxn>
                <a:cxn ang="0">
                  <a:pos x="227" y="549"/>
                </a:cxn>
                <a:cxn ang="0">
                  <a:pos x="234" y="513"/>
                </a:cxn>
                <a:cxn ang="0">
                  <a:pos x="238" y="488"/>
                </a:cxn>
                <a:cxn ang="0">
                  <a:pos x="242" y="479"/>
                </a:cxn>
                <a:cxn ang="0">
                  <a:pos x="198" y="403"/>
                </a:cxn>
                <a:cxn ang="0">
                  <a:pos x="185" y="422"/>
                </a:cxn>
                <a:cxn ang="0">
                  <a:pos x="168" y="452"/>
                </a:cxn>
                <a:cxn ang="0">
                  <a:pos x="145" y="486"/>
                </a:cxn>
                <a:cxn ang="0">
                  <a:pos x="122" y="517"/>
                </a:cxn>
                <a:cxn ang="0">
                  <a:pos x="101" y="542"/>
                </a:cxn>
                <a:cxn ang="0">
                  <a:pos x="78" y="561"/>
                </a:cxn>
                <a:cxn ang="0">
                  <a:pos x="57" y="572"/>
                </a:cxn>
                <a:cxn ang="0">
                  <a:pos x="40" y="580"/>
                </a:cxn>
                <a:cxn ang="0">
                  <a:pos x="25" y="585"/>
                </a:cxn>
                <a:cxn ang="0">
                  <a:pos x="0" y="553"/>
                </a:cxn>
                <a:cxn ang="0">
                  <a:pos x="10" y="538"/>
                </a:cxn>
                <a:cxn ang="0">
                  <a:pos x="27" y="505"/>
                </a:cxn>
                <a:cxn ang="0">
                  <a:pos x="50" y="467"/>
                </a:cxn>
                <a:cxn ang="0">
                  <a:pos x="71" y="428"/>
                </a:cxn>
                <a:cxn ang="0">
                  <a:pos x="88" y="391"/>
                </a:cxn>
                <a:cxn ang="0">
                  <a:pos x="97" y="357"/>
                </a:cxn>
                <a:cxn ang="0">
                  <a:pos x="105" y="323"/>
                </a:cxn>
                <a:cxn ang="0">
                  <a:pos x="109" y="293"/>
                </a:cxn>
                <a:cxn ang="0">
                  <a:pos x="113" y="270"/>
                </a:cxn>
                <a:cxn ang="0">
                  <a:pos x="113" y="256"/>
                </a:cxn>
                <a:cxn ang="0">
                  <a:pos x="97" y="104"/>
                </a:cxn>
              </a:cxnLst>
              <a:rect l="0" t="0" r="r" b="b"/>
              <a:pathLst>
                <a:path w="597" h="838">
                  <a:moveTo>
                    <a:pt x="97" y="104"/>
                  </a:moveTo>
                  <a:lnTo>
                    <a:pt x="97" y="103"/>
                  </a:lnTo>
                  <a:lnTo>
                    <a:pt x="97" y="99"/>
                  </a:lnTo>
                  <a:lnTo>
                    <a:pt x="95" y="93"/>
                  </a:lnTo>
                  <a:lnTo>
                    <a:pt x="95" y="87"/>
                  </a:lnTo>
                  <a:lnTo>
                    <a:pt x="95" y="80"/>
                  </a:lnTo>
                  <a:lnTo>
                    <a:pt x="95" y="70"/>
                  </a:lnTo>
                  <a:lnTo>
                    <a:pt x="97" y="61"/>
                  </a:lnTo>
                  <a:lnTo>
                    <a:pt x="101" y="51"/>
                  </a:lnTo>
                  <a:lnTo>
                    <a:pt x="103" y="42"/>
                  </a:lnTo>
                  <a:lnTo>
                    <a:pt x="107" y="32"/>
                  </a:lnTo>
                  <a:lnTo>
                    <a:pt x="113" y="23"/>
                  </a:lnTo>
                  <a:lnTo>
                    <a:pt x="120" y="15"/>
                  </a:lnTo>
                  <a:lnTo>
                    <a:pt x="128" y="7"/>
                  </a:lnTo>
                  <a:lnTo>
                    <a:pt x="139" y="4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81" y="0"/>
                  </a:lnTo>
                  <a:lnTo>
                    <a:pt x="194" y="2"/>
                  </a:lnTo>
                  <a:lnTo>
                    <a:pt x="204" y="6"/>
                  </a:lnTo>
                  <a:lnTo>
                    <a:pt x="213" y="11"/>
                  </a:lnTo>
                  <a:lnTo>
                    <a:pt x="221" y="19"/>
                  </a:lnTo>
                  <a:lnTo>
                    <a:pt x="228" y="26"/>
                  </a:lnTo>
                  <a:lnTo>
                    <a:pt x="234" y="36"/>
                  </a:lnTo>
                  <a:lnTo>
                    <a:pt x="238" y="45"/>
                  </a:lnTo>
                  <a:lnTo>
                    <a:pt x="242" y="53"/>
                  </a:lnTo>
                  <a:lnTo>
                    <a:pt x="244" y="61"/>
                  </a:lnTo>
                  <a:lnTo>
                    <a:pt x="246" y="68"/>
                  </a:lnTo>
                  <a:lnTo>
                    <a:pt x="247" y="76"/>
                  </a:lnTo>
                  <a:lnTo>
                    <a:pt x="247" y="82"/>
                  </a:lnTo>
                  <a:lnTo>
                    <a:pt x="249" y="87"/>
                  </a:lnTo>
                  <a:lnTo>
                    <a:pt x="249" y="89"/>
                  </a:lnTo>
                  <a:lnTo>
                    <a:pt x="249" y="91"/>
                  </a:lnTo>
                  <a:lnTo>
                    <a:pt x="242" y="142"/>
                  </a:lnTo>
                  <a:lnTo>
                    <a:pt x="246" y="142"/>
                  </a:lnTo>
                  <a:lnTo>
                    <a:pt x="251" y="144"/>
                  </a:lnTo>
                  <a:lnTo>
                    <a:pt x="259" y="148"/>
                  </a:lnTo>
                  <a:lnTo>
                    <a:pt x="266" y="150"/>
                  </a:lnTo>
                  <a:lnTo>
                    <a:pt x="278" y="154"/>
                  </a:lnTo>
                  <a:lnTo>
                    <a:pt x="289" y="158"/>
                  </a:lnTo>
                  <a:lnTo>
                    <a:pt x="303" y="165"/>
                  </a:lnTo>
                  <a:lnTo>
                    <a:pt x="316" y="171"/>
                  </a:lnTo>
                  <a:lnTo>
                    <a:pt x="331" y="180"/>
                  </a:lnTo>
                  <a:lnTo>
                    <a:pt x="344" y="188"/>
                  </a:lnTo>
                  <a:lnTo>
                    <a:pt x="360" y="199"/>
                  </a:lnTo>
                  <a:lnTo>
                    <a:pt x="375" y="211"/>
                  </a:lnTo>
                  <a:lnTo>
                    <a:pt x="388" y="226"/>
                  </a:lnTo>
                  <a:lnTo>
                    <a:pt x="401" y="241"/>
                  </a:lnTo>
                  <a:lnTo>
                    <a:pt x="417" y="258"/>
                  </a:lnTo>
                  <a:lnTo>
                    <a:pt x="428" y="274"/>
                  </a:lnTo>
                  <a:lnTo>
                    <a:pt x="438" y="291"/>
                  </a:lnTo>
                  <a:lnTo>
                    <a:pt x="447" y="310"/>
                  </a:lnTo>
                  <a:lnTo>
                    <a:pt x="457" y="327"/>
                  </a:lnTo>
                  <a:lnTo>
                    <a:pt x="464" y="342"/>
                  </a:lnTo>
                  <a:lnTo>
                    <a:pt x="472" y="357"/>
                  </a:lnTo>
                  <a:lnTo>
                    <a:pt x="477" y="372"/>
                  </a:lnTo>
                  <a:lnTo>
                    <a:pt x="483" y="390"/>
                  </a:lnTo>
                  <a:lnTo>
                    <a:pt x="489" y="403"/>
                  </a:lnTo>
                  <a:lnTo>
                    <a:pt x="493" y="416"/>
                  </a:lnTo>
                  <a:lnTo>
                    <a:pt x="495" y="429"/>
                  </a:lnTo>
                  <a:lnTo>
                    <a:pt x="498" y="443"/>
                  </a:lnTo>
                  <a:lnTo>
                    <a:pt x="498" y="452"/>
                  </a:lnTo>
                  <a:lnTo>
                    <a:pt x="500" y="464"/>
                  </a:lnTo>
                  <a:lnTo>
                    <a:pt x="502" y="473"/>
                  </a:lnTo>
                  <a:lnTo>
                    <a:pt x="504" y="485"/>
                  </a:lnTo>
                  <a:lnTo>
                    <a:pt x="502" y="490"/>
                  </a:lnTo>
                  <a:lnTo>
                    <a:pt x="502" y="498"/>
                  </a:lnTo>
                  <a:lnTo>
                    <a:pt x="500" y="505"/>
                  </a:lnTo>
                  <a:lnTo>
                    <a:pt x="500" y="513"/>
                  </a:lnTo>
                  <a:lnTo>
                    <a:pt x="500" y="519"/>
                  </a:lnTo>
                  <a:lnTo>
                    <a:pt x="500" y="525"/>
                  </a:lnTo>
                  <a:lnTo>
                    <a:pt x="500" y="530"/>
                  </a:lnTo>
                  <a:lnTo>
                    <a:pt x="500" y="536"/>
                  </a:lnTo>
                  <a:lnTo>
                    <a:pt x="498" y="544"/>
                  </a:lnTo>
                  <a:lnTo>
                    <a:pt x="498" y="549"/>
                  </a:lnTo>
                  <a:lnTo>
                    <a:pt x="498" y="553"/>
                  </a:lnTo>
                  <a:lnTo>
                    <a:pt x="498" y="555"/>
                  </a:lnTo>
                  <a:lnTo>
                    <a:pt x="597" y="825"/>
                  </a:lnTo>
                  <a:lnTo>
                    <a:pt x="485" y="832"/>
                  </a:lnTo>
                  <a:lnTo>
                    <a:pt x="388" y="606"/>
                  </a:lnTo>
                  <a:lnTo>
                    <a:pt x="333" y="838"/>
                  </a:lnTo>
                  <a:lnTo>
                    <a:pt x="234" y="838"/>
                  </a:lnTo>
                  <a:lnTo>
                    <a:pt x="234" y="836"/>
                  </a:lnTo>
                  <a:lnTo>
                    <a:pt x="232" y="831"/>
                  </a:lnTo>
                  <a:lnTo>
                    <a:pt x="230" y="825"/>
                  </a:lnTo>
                  <a:lnTo>
                    <a:pt x="228" y="815"/>
                  </a:lnTo>
                  <a:lnTo>
                    <a:pt x="227" y="804"/>
                  </a:lnTo>
                  <a:lnTo>
                    <a:pt x="225" y="793"/>
                  </a:lnTo>
                  <a:lnTo>
                    <a:pt x="223" y="779"/>
                  </a:lnTo>
                  <a:lnTo>
                    <a:pt x="221" y="764"/>
                  </a:lnTo>
                  <a:lnTo>
                    <a:pt x="219" y="749"/>
                  </a:lnTo>
                  <a:lnTo>
                    <a:pt x="215" y="732"/>
                  </a:lnTo>
                  <a:lnTo>
                    <a:pt x="213" y="715"/>
                  </a:lnTo>
                  <a:lnTo>
                    <a:pt x="213" y="699"/>
                  </a:lnTo>
                  <a:lnTo>
                    <a:pt x="211" y="684"/>
                  </a:lnTo>
                  <a:lnTo>
                    <a:pt x="211" y="669"/>
                  </a:lnTo>
                  <a:lnTo>
                    <a:pt x="211" y="654"/>
                  </a:lnTo>
                  <a:lnTo>
                    <a:pt x="213" y="642"/>
                  </a:lnTo>
                  <a:lnTo>
                    <a:pt x="213" y="631"/>
                  </a:lnTo>
                  <a:lnTo>
                    <a:pt x="215" y="618"/>
                  </a:lnTo>
                  <a:lnTo>
                    <a:pt x="217" y="602"/>
                  </a:lnTo>
                  <a:lnTo>
                    <a:pt x="219" y="589"/>
                  </a:lnTo>
                  <a:lnTo>
                    <a:pt x="221" y="576"/>
                  </a:lnTo>
                  <a:lnTo>
                    <a:pt x="225" y="563"/>
                  </a:lnTo>
                  <a:lnTo>
                    <a:pt x="227" y="549"/>
                  </a:lnTo>
                  <a:lnTo>
                    <a:pt x="228" y="536"/>
                  </a:lnTo>
                  <a:lnTo>
                    <a:pt x="232" y="523"/>
                  </a:lnTo>
                  <a:lnTo>
                    <a:pt x="234" y="513"/>
                  </a:lnTo>
                  <a:lnTo>
                    <a:pt x="236" y="504"/>
                  </a:lnTo>
                  <a:lnTo>
                    <a:pt x="238" y="494"/>
                  </a:lnTo>
                  <a:lnTo>
                    <a:pt x="238" y="488"/>
                  </a:lnTo>
                  <a:lnTo>
                    <a:pt x="240" y="483"/>
                  </a:lnTo>
                  <a:lnTo>
                    <a:pt x="240" y="479"/>
                  </a:lnTo>
                  <a:lnTo>
                    <a:pt x="242" y="479"/>
                  </a:lnTo>
                  <a:lnTo>
                    <a:pt x="200" y="399"/>
                  </a:lnTo>
                  <a:lnTo>
                    <a:pt x="200" y="399"/>
                  </a:lnTo>
                  <a:lnTo>
                    <a:pt x="198" y="403"/>
                  </a:lnTo>
                  <a:lnTo>
                    <a:pt x="194" y="407"/>
                  </a:lnTo>
                  <a:lnTo>
                    <a:pt x="190" y="414"/>
                  </a:lnTo>
                  <a:lnTo>
                    <a:pt x="185" y="422"/>
                  </a:lnTo>
                  <a:lnTo>
                    <a:pt x="181" y="431"/>
                  </a:lnTo>
                  <a:lnTo>
                    <a:pt x="175" y="441"/>
                  </a:lnTo>
                  <a:lnTo>
                    <a:pt x="168" y="452"/>
                  </a:lnTo>
                  <a:lnTo>
                    <a:pt x="160" y="462"/>
                  </a:lnTo>
                  <a:lnTo>
                    <a:pt x="152" y="475"/>
                  </a:lnTo>
                  <a:lnTo>
                    <a:pt x="145" y="486"/>
                  </a:lnTo>
                  <a:lnTo>
                    <a:pt x="137" y="498"/>
                  </a:lnTo>
                  <a:lnTo>
                    <a:pt x="130" y="507"/>
                  </a:lnTo>
                  <a:lnTo>
                    <a:pt x="122" y="517"/>
                  </a:lnTo>
                  <a:lnTo>
                    <a:pt x="114" y="526"/>
                  </a:lnTo>
                  <a:lnTo>
                    <a:pt x="109" y="536"/>
                  </a:lnTo>
                  <a:lnTo>
                    <a:pt x="101" y="542"/>
                  </a:lnTo>
                  <a:lnTo>
                    <a:pt x="94" y="549"/>
                  </a:lnTo>
                  <a:lnTo>
                    <a:pt x="86" y="553"/>
                  </a:lnTo>
                  <a:lnTo>
                    <a:pt x="78" y="561"/>
                  </a:lnTo>
                  <a:lnTo>
                    <a:pt x="71" y="564"/>
                  </a:lnTo>
                  <a:lnTo>
                    <a:pt x="63" y="568"/>
                  </a:lnTo>
                  <a:lnTo>
                    <a:pt x="57" y="572"/>
                  </a:lnTo>
                  <a:lnTo>
                    <a:pt x="52" y="576"/>
                  </a:lnTo>
                  <a:lnTo>
                    <a:pt x="46" y="578"/>
                  </a:lnTo>
                  <a:lnTo>
                    <a:pt x="40" y="580"/>
                  </a:lnTo>
                  <a:lnTo>
                    <a:pt x="35" y="582"/>
                  </a:lnTo>
                  <a:lnTo>
                    <a:pt x="31" y="583"/>
                  </a:lnTo>
                  <a:lnTo>
                    <a:pt x="25" y="585"/>
                  </a:lnTo>
                  <a:lnTo>
                    <a:pt x="23" y="587"/>
                  </a:lnTo>
                  <a:lnTo>
                    <a:pt x="0" y="555"/>
                  </a:lnTo>
                  <a:lnTo>
                    <a:pt x="0" y="553"/>
                  </a:lnTo>
                  <a:lnTo>
                    <a:pt x="2" y="551"/>
                  </a:lnTo>
                  <a:lnTo>
                    <a:pt x="4" y="545"/>
                  </a:lnTo>
                  <a:lnTo>
                    <a:pt x="10" y="538"/>
                  </a:lnTo>
                  <a:lnTo>
                    <a:pt x="16" y="528"/>
                  </a:lnTo>
                  <a:lnTo>
                    <a:pt x="21" y="517"/>
                  </a:lnTo>
                  <a:lnTo>
                    <a:pt x="27" y="505"/>
                  </a:lnTo>
                  <a:lnTo>
                    <a:pt x="35" y="494"/>
                  </a:lnTo>
                  <a:lnTo>
                    <a:pt x="42" y="481"/>
                  </a:lnTo>
                  <a:lnTo>
                    <a:pt x="50" y="467"/>
                  </a:lnTo>
                  <a:lnTo>
                    <a:pt x="55" y="454"/>
                  </a:lnTo>
                  <a:lnTo>
                    <a:pt x="63" y="441"/>
                  </a:lnTo>
                  <a:lnTo>
                    <a:pt x="71" y="428"/>
                  </a:lnTo>
                  <a:lnTo>
                    <a:pt x="76" y="414"/>
                  </a:lnTo>
                  <a:lnTo>
                    <a:pt x="82" y="401"/>
                  </a:lnTo>
                  <a:lnTo>
                    <a:pt x="88" y="391"/>
                  </a:lnTo>
                  <a:lnTo>
                    <a:pt x="92" y="380"/>
                  </a:lnTo>
                  <a:lnTo>
                    <a:pt x="94" y="369"/>
                  </a:lnTo>
                  <a:lnTo>
                    <a:pt x="97" y="357"/>
                  </a:lnTo>
                  <a:lnTo>
                    <a:pt x="101" y="346"/>
                  </a:lnTo>
                  <a:lnTo>
                    <a:pt x="103" y="334"/>
                  </a:lnTo>
                  <a:lnTo>
                    <a:pt x="105" y="323"/>
                  </a:lnTo>
                  <a:lnTo>
                    <a:pt x="107" y="312"/>
                  </a:lnTo>
                  <a:lnTo>
                    <a:pt x="109" y="302"/>
                  </a:lnTo>
                  <a:lnTo>
                    <a:pt x="109" y="293"/>
                  </a:lnTo>
                  <a:lnTo>
                    <a:pt x="111" y="283"/>
                  </a:lnTo>
                  <a:lnTo>
                    <a:pt x="111" y="275"/>
                  </a:lnTo>
                  <a:lnTo>
                    <a:pt x="113" y="270"/>
                  </a:lnTo>
                  <a:lnTo>
                    <a:pt x="113" y="264"/>
                  </a:lnTo>
                  <a:lnTo>
                    <a:pt x="113" y="258"/>
                  </a:lnTo>
                  <a:lnTo>
                    <a:pt x="113" y="256"/>
                  </a:lnTo>
                  <a:lnTo>
                    <a:pt x="114" y="256"/>
                  </a:lnTo>
                  <a:lnTo>
                    <a:pt x="170" y="188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89" name="Freeform 485"/>
            <p:cNvSpPr>
              <a:spLocks/>
            </p:cNvSpPr>
            <p:nvPr/>
          </p:nvSpPr>
          <p:spPr bwMode="auto">
            <a:xfrm>
              <a:off x="4804" y="3048"/>
              <a:ext cx="247" cy="295"/>
            </a:xfrm>
            <a:custGeom>
              <a:avLst/>
              <a:gdLst/>
              <a:ahLst/>
              <a:cxnLst>
                <a:cxn ang="0">
                  <a:pos x="179" y="76"/>
                </a:cxn>
                <a:cxn ang="0">
                  <a:pos x="181" y="63"/>
                </a:cxn>
                <a:cxn ang="0">
                  <a:pos x="183" y="52"/>
                </a:cxn>
                <a:cxn ang="0">
                  <a:pos x="188" y="38"/>
                </a:cxn>
                <a:cxn ang="0">
                  <a:pos x="196" y="25"/>
                </a:cxn>
                <a:cxn ang="0">
                  <a:pos x="207" y="14"/>
                </a:cxn>
                <a:cxn ang="0">
                  <a:pos x="224" y="6"/>
                </a:cxn>
                <a:cxn ang="0">
                  <a:pos x="247" y="0"/>
                </a:cxn>
                <a:cxn ang="0">
                  <a:pos x="264" y="0"/>
                </a:cxn>
                <a:cxn ang="0">
                  <a:pos x="280" y="6"/>
                </a:cxn>
                <a:cxn ang="0">
                  <a:pos x="293" y="14"/>
                </a:cxn>
                <a:cxn ang="0">
                  <a:pos x="300" y="23"/>
                </a:cxn>
                <a:cxn ang="0">
                  <a:pos x="306" y="34"/>
                </a:cxn>
                <a:cxn ang="0">
                  <a:pos x="310" y="44"/>
                </a:cxn>
                <a:cxn ang="0">
                  <a:pos x="312" y="55"/>
                </a:cxn>
                <a:cxn ang="0">
                  <a:pos x="312" y="67"/>
                </a:cxn>
                <a:cxn ang="0">
                  <a:pos x="310" y="80"/>
                </a:cxn>
                <a:cxn ang="0">
                  <a:pos x="304" y="92"/>
                </a:cxn>
                <a:cxn ang="0">
                  <a:pos x="299" y="103"/>
                </a:cxn>
                <a:cxn ang="0">
                  <a:pos x="293" y="116"/>
                </a:cxn>
                <a:cxn ang="0">
                  <a:pos x="287" y="126"/>
                </a:cxn>
                <a:cxn ang="0">
                  <a:pos x="281" y="137"/>
                </a:cxn>
                <a:cxn ang="0">
                  <a:pos x="257" y="149"/>
                </a:cxn>
                <a:cxn ang="0">
                  <a:pos x="325" y="360"/>
                </a:cxn>
                <a:cxn ang="0">
                  <a:pos x="219" y="360"/>
                </a:cxn>
                <a:cxn ang="0">
                  <a:pos x="394" y="477"/>
                </a:cxn>
                <a:cxn ang="0">
                  <a:pos x="386" y="477"/>
                </a:cxn>
                <a:cxn ang="0">
                  <a:pos x="369" y="477"/>
                </a:cxn>
                <a:cxn ang="0">
                  <a:pos x="342" y="475"/>
                </a:cxn>
                <a:cxn ang="0">
                  <a:pos x="310" y="472"/>
                </a:cxn>
                <a:cxn ang="0">
                  <a:pos x="274" y="466"/>
                </a:cxn>
                <a:cxn ang="0">
                  <a:pos x="238" y="458"/>
                </a:cxn>
                <a:cxn ang="0">
                  <a:pos x="203" y="447"/>
                </a:cxn>
                <a:cxn ang="0">
                  <a:pos x="175" y="434"/>
                </a:cxn>
                <a:cxn ang="0">
                  <a:pos x="148" y="417"/>
                </a:cxn>
                <a:cxn ang="0">
                  <a:pos x="129" y="398"/>
                </a:cxn>
                <a:cxn ang="0">
                  <a:pos x="114" y="377"/>
                </a:cxn>
                <a:cxn ang="0">
                  <a:pos x="105" y="358"/>
                </a:cxn>
                <a:cxn ang="0">
                  <a:pos x="99" y="339"/>
                </a:cxn>
                <a:cxn ang="0">
                  <a:pos x="95" y="325"/>
                </a:cxn>
                <a:cxn ang="0">
                  <a:pos x="93" y="316"/>
                </a:cxn>
                <a:cxn ang="0">
                  <a:pos x="78" y="337"/>
                </a:cxn>
                <a:cxn ang="0">
                  <a:pos x="0" y="375"/>
                </a:cxn>
                <a:cxn ang="0">
                  <a:pos x="4" y="367"/>
                </a:cxn>
                <a:cxn ang="0">
                  <a:pos x="10" y="350"/>
                </a:cxn>
                <a:cxn ang="0">
                  <a:pos x="21" y="323"/>
                </a:cxn>
                <a:cxn ang="0">
                  <a:pos x="34" y="293"/>
                </a:cxn>
                <a:cxn ang="0">
                  <a:pos x="51" y="259"/>
                </a:cxn>
                <a:cxn ang="0">
                  <a:pos x="69" y="226"/>
                </a:cxn>
                <a:cxn ang="0">
                  <a:pos x="88" y="200"/>
                </a:cxn>
                <a:cxn ang="0">
                  <a:pos x="108" y="181"/>
                </a:cxn>
                <a:cxn ang="0">
                  <a:pos x="126" y="164"/>
                </a:cxn>
                <a:cxn ang="0">
                  <a:pos x="141" y="152"/>
                </a:cxn>
                <a:cxn ang="0">
                  <a:pos x="154" y="143"/>
                </a:cxn>
                <a:cxn ang="0">
                  <a:pos x="165" y="137"/>
                </a:cxn>
                <a:cxn ang="0">
                  <a:pos x="183" y="130"/>
                </a:cxn>
                <a:cxn ang="0">
                  <a:pos x="188" y="130"/>
                </a:cxn>
                <a:cxn ang="0">
                  <a:pos x="181" y="80"/>
                </a:cxn>
              </a:cxnLst>
              <a:rect l="0" t="0" r="r" b="b"/>
              <a:pathLst>
                <a:path w="401" h="477">
                  <a:moveTo>
                    <a:pt x="181" y="80"/>
                  </a:moveTo>
                  <a:lnTo>
                    <a:pt x="179" y="76"/>
                  </a:lnTo>
                  <a:lnTo>
                    <a:pt x="181" y="69"/>
                  </a:lnTo>
                  <a:lnTo>
                    <a:pt x="181" y="63"/>
                  </a:lnTo>
                  <a:lnTo>
                    <a:pt x="183" y="57"/>
                  </a:lnTo>
                  <a:lnTo>
                    <a:pt x="183" y="52"/>
                  </a:lnTo>
                  <a:lnTo>
                    <a:pt x="186" y="44"/>
                  </a:lnTo>
                  <a:lnTo>
                    <a:pt x="188" y="38"/>
                  </a:lnTo>
                  <a:lnTo>
                    <a:pt x="192" y="31"/>
                  </a:lnTo>
                  <a:lnTo>
                    <a:pt x="196" y="25"/>
                  </a:lnTo>
                  <a:lnTo>
                    <a:pt x="202" y="19"/>
                  </a:lnTo>
                  <a:lnTo>
                    <a:pt x="207" y="14"/>
                  </a:lnTo>
                  <a:lnTo>
                    <a:pt x="217" y="8"/>
                  </a:lnTo>
                  <a:lnTo>
                    <a:pt x="224" y="6"/>
                  </a:lnTo>
                  <a:lnTo>
                    <a:pt x="236" y="4"/>
                  </a:lnTo>
                  <a:lnTo>
                    <a:pt x="247" y="0"/>
                  </a:lnTo>
                  <a:lnTo>
                    <a:pt x="257" y="0"/>
                  </a:lnTo>
                  <a:lnTo>
                    <a:pt x="264" y="0"/>
                  </a:lnTo>
                  <a:lnTo>
                    <a:pt x="274" y="4"/>
                  </a:lnTo>
                  <a:lnTo>
                    <a:pt x="280" y="6"/>
                  </a:lnTo>
                  <a:lnTo>
                    <a:pt x="287" y="10"/>
                  </a:lnTo>
                  <a:lnTo>
                    <a:pt x="293" y="14"/>
                  </a:lnTo>
                  <a:lnTo>
                    <a:pt x="297" y="17"/>
                  </a:lnTo>
                  <a:lnTo>
                    <a:pt x="300" y="23"/>
                  </a:lnTo>
                  <a:lnTo>
                    <a:pt x="304" y="29"/>
                  </a:lnTo>
                  <a:lnTo>
                    <a:pt x="306" y="34"/>
                  </a:lnTo>
                  <a:lnTo>
                    <a:pt x="310" y="40"/>
                  </a:lnTo>
                  <a:lnTo>
                    <a:pt x="310" y="44"/>
                  </a:lnTo>
                  <a:lnTo>
                    <a:pt x="312" y="52"/>
                  </a:lnTo>
                  <a:lnTo>
                    <a:pt x="312" y="55"/>
                  </a:lnTo>
                  <a:lnTo>
                    <a:pt x="314" y="61"/>
                  </a:lnTo>
                  <a:lnTo>
                    <a:pt x="312" y="67"/>
                  </a:lnTo>
                  <a:lnTo>
                    <a:pt x="312" y="73"/>
                  </a:lnTo>
                  <a:lnTo>
                    <a:pt x="310" y="80"/>
                  </a:lnTo>
                  <a:lnTo>
                    <a:pt x="308" y="86"/>
                  </a:lnTo>
                  <a:lnTo>
                    <a:pt x="304" y="92"/>
                  </a:lnTo>
                  <a:lnTo>
                    <a:pt x="302" y="97"/>
                  </a:lnTo>
                  <a:lnTo>
                    <a:pt x="299" y="103"/>
                  </a:lnTo>
                  <a:lnTo>
                    <a:pt x="297" y="111"/>
                  </a:lnTo>
                  <a:lnTo>
                    <a:pt x="293" y="116"/>
                  </a:lnTo>
                  <a:lnTo>
                    <a:pt x="291" y="122"/>
                  </a:lnTo>
                  <a:lnTo>
                    <a:pt x="287" y="126"/>
                  </a:lnTo>
                  <a:lnTo>
                    <a:pt x="285" y="131"/>
                  </a:lnTo>
                  <a:lnTo>
                    <a:pt x="281" y="137"/>
                  </a:lnTo>
                  <a:lnTo>
                    <a:pt x="280" y="139"/>
                  </a:lnTo>
                  <a:lnTo>
                    <a:pt x="257" y="149"/>
                  </a:lnTo>
                  <a:lnTo>
                    <a:pt x="299" y="206"/>
                  </a:lnTo>
                  <a:lnTo>
                    <a:pt x="325" y="360"/>
                  </a:lnTo>
                  <a:lnTo>
                    <a:pt x="203" y="287"/>
                  </a:lnTo>
                  <a:lnTo>
                    <a:pt x="219" y="360"/>
                  </a:lnTo>
                  <a:lnTo>
                    <a:pt x="401" y="447"/>
                  </a:lnTo>
                  <a:lnTo>
                    <a:pt x="394" y="477"/>
                  </a:lnTo>
                  <a:lnTo>
                    <a:pt x="392" y="477"/>
                  </a:lnTo>
                  <a:lnTo>
                    <a:pt x="386" y="477"/>
                  </a:lnTo>
                  <a:lnTo>
                    <a:pt x="378" y="477"/>
                  </a:lnTo>
                  <a:lnTo>
                    <a:pt x="369" y="477"/>
                  </a:lnTo>
                  <a:lnTo>
                    <a:pt x="356" y="475"/>
                  </a:lnTo>
                  <a:lnTo>
                    <a:pt x="342" y="475"/>
                  </a:lnTo>
                  <a:lnTo>
                    <a:pt x="325" y="472"/>
                  </a:lnTo>
                  <a:lnTo>
                    <a:pt x="310" y="472"/>
                  </a:lnTo>
                  <a:lnTo>
                    <a:pt x="293" y="468"/>
                  </a:lnTo>
                  <a:lnTo>
                    <a:pt x="274" y="466"/>
                  </a:lnTo>
                  <a:lnTo>
                    <a:pt x="257" y="462"/>
                  </a:lnTo>
                  <a:lnTo>
                    <a:pt x="238" y="458"/>
                  </a:lnTo>
                  <a:lnTo>
                    <a:pt x="221" y="453"/>
                  </a:lnTo>
                  <a:lnTo>
                    <a:pt x="203" y="447"/>
                  </a:lnTo>
                  <a:lnTo>
                    <a:pt x="188" y="439"/>
                  </a:lnTo>
                  <a:lnTo>
                    <a:pt x="175" y="434"/>
                  </a:lnTo>
                  <a:lnTo>
                    <a:pt x="162" y="424"/>
                  </a:lnTo>
                  <a:lnTo>
                    <a:pt x="148" y="417"/>
                  </a:lnTo>
                  <a:lnTo>
                    <a:pt x="139" y="407"/>
                  </a:lnTo>
                  <a:lnTo>
                    <a:pt x="129" y="398"/>
                  </a:lnTo>
                  <a:lnTo>
                    <a:pt x="120" y="386"/>
                  </a:lnTo>
                  <a:lnTo>
                    <a:pt x="114" y="377"/>
                  </a:lnTo>
                  <a:lnTo>
                    <a:pt x="108" y="367"/>
                  </a:lnTo>
                  <a:lnTo>
                    <a:pt x="105" y="358"/>
                  </a:lnTo>
                  <a:lnTo>
                    <a:pt x="101" y="348"/>
                  </a:lnTo>
                  <a:lnTo>
                    <a:pt x="99" y="339"/>
                  </a:lnTo>
                  <a:lnTo>
                    <a:pt x="95" y="331"/>
                  </a:lnTo>
                  <a:lnTo>
                    <a:pt x="95" y="325"/>
                  </a:lnTo>
                  <a:lnTo>
                    <a:pt x="93" y="320"/>
                  </a:lnTo>
                  <a:lnTo>
                    <a:pt x="93" y="316"/>
                  </a:lnTo>
                  <a:lnTo>
                    <a:pt x="93" y="314"/>
                  </a:lnTo>
                  <a:lnTo>
                    <a:pt x="78" y="337"/>
                  </a:lnTo>
                  <a:lnTo>
                    <a:pt x="101" y="409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4" y="367"/>
                  </a:lnTo>
                  <a:lnTo>
                    <a:pt x="6" y="360"/>
                  </a:lnTo>
                  <a:lnTo>
                    <a:pt x="10" y="350"/>
                  </a:lnTo>
                  <a:lnTo>
                    <a:pt x="13" y="337"/>
                  </a:lnTo>
                  <a:lnTo>
                    <a:pt x="21" y="323"/>
                  </a:lnTo>
                  <a:lnTo>
                    <a:pt x="27" y="308"/>
                  </a:lnTo>
                  <a:lnTo>
                    <a:pt x="34" y="293"/>
                  </a:lnTo>
                  <a:lnTo>
                    <a:pt x="42" y="276"/>
                  </a:lnTo>
                  <a:lnTo>
                    <a:pt x="51" y="259"/>
                  </a:lnTo>
                  <a:lnTo>
                    <a:pt x="59" y="242"/>
                  </a:lnTo>
                  <a:lnTo>
                    <a:pt x="69" y="226"/>
                  </a:lnTo>
                  <a:lnTo>
                    <a:pt x="78" y="211"/>
                  </a:lnTo>
                  <a:lnTo>
                    <a:pt x="88" y="200"/>
                  </a:lnTo>
                  <a:lnTo>
                    <a:pt x="99" y="188"/>
                  </a:lnTo>
                  <a:lnTo>
                    <a:pt x="108" y="181"/>
                  </a:lnTo>
                  <a:lnTo>
                    <a:pt x="116" y="171"/>
                  </a:lnTo>
                  <a:lnTo>
                    <a:pt x="126" y="164"/>
                  </a:lnTo>
                  <a:lnTo>
                    <a:pt x="133" y="158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4" y="143"/>
                  </a:lnTo>
                  <a:lnTo>
                    <a:pt x="160" y="141"/>
                  </a:lnTo>
                  <a:lnTo>
                    <a:pt x="165" y="137"/>
                  </a:lnTo>
                  <a:lnTo>
                    <a:pt x="175" y="131"/>
                  </a:lnTo>
                  <a:lnTo>
                    <a:pt x="183" y="130"/>
                  </a:lnTo>
                  <a:lnTo>
                    <a:pt x="186" y="130"/>
                  </a:lnTo>
                  <a:lnTo>
                    <a:pt x="188" y="130"/>
                  </a:lnTo>
                  <a:lnTo>
                    <a:pt x="181" y="80"/>
                  </a:lnTo>
                  <a:lnTo>
                    <a:pt x="181" y="8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0" name="Freeform 486"/>
            <p:cNvSpPr>
              <a:spLocks/>
            </p:cNvSpPr>
            <p:nvPr/>
          </p:nvSpPr>
          <p:spPr bwMode="auto">
            <a:xfrm>
              <a:off x="4871" y="3344"/>
              <a:ext cx="137" cy="14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32" y="10"/>
                </a:cxn>
                <a:cxn ang="0">
                  <a:pos x="191" y="40"/>
                </a:cxn>
                <a:cxn ang="0">
                  <a:pos x="223" y="200"/>
                </a:cxn>
                <a:cxn ang="0">
                  <a:pos x="105" y="232"/>
                </a:cxn>
                <a:cxn ang="0">
                  <a:pos x="56" y="152"/>
                </a:cxn>
                <a:cxn ang="0">
                  <a:pos x="0" y="238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23" h="238">
                  <a:moveTo>
                    <a:pt x="23" y="0"/>
                  </a:moveTo>
                  <a:lnTo>
                    <a:pt x="132" y="10"/>
                  </a:lnTo>
                  <a:lnTo>
                    <a:pt x="191" y="40"/>
                  </a:lnTo>
                  <a:lnTo>
                    <a:pt x="223" y="200"/>
                  </a:lnTo>
                  <a:lnTo>
                    <a:pt x="105" y="232"/>
                  </a:lnTo>
                  <a:lnTo>
                    <a:pt x="56" y="152"/>
                  </a:lnTo>
                  <a:lnTo>
                    <a:pt x="0" y="238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1" name="Freeform 487"/>
            <p:cNvSpPr>
              <a:spLocks/>
            </p:cNvSpPr>
            <p:nvPr/>
          </p:nvSpPr>
          <p:spPr bwMode="auto">
            <a:xfrm>
              <a:off x="4924" y="3468"/>
              <a:ext cx="165" cy="164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88" y="0"/>
                </a:cxn>
                <a:cxn ang="0">
                  <a:pos x="199" y="38"/>
                </a:cxn>
                <a:cxn ang="0">
                  <a:pos x="196" y="38"/>
                </a:cxn>
                <a:cxn ang="0">
                  <a:pos x="188" y="44"/>
                </a:cxn>
                <a:cxn ang="0">
                  <a:pos x="182" y="47"/>
                </a:cxn>
                <a:cxn ang="0">
                  <a:pos x="177" y="51"/>
                </a:cxn>
                <a:cxn ang="0">
                  <a:pos x="173" y="55"/>
                </a:cxn>
                <a:cxn ang="0">
                  <a:pos x="167" y="61"/>
                </a:cxn>
                <a:cxn ang="0">
                  <a:pos x="161" y="66"/>
                </a:cxn>
                <a:cxn ang="0">
                  <a:pos x="158" y="70"/>
                </a:cxn>
                <a:cxn ang="0">
                  <a:pos x="152" y="78"/>
                </a:cxn>
                <a:cxn ang="0">
                  <a:pos x="150" y="84"/>
                </a:cxn>
                <a:cxn ang="0">
                  <a:pos x="146" y="89"/>
                </a:cxn>
                <a:cxn ang="0">
                  <a:pos x="148" y="95"/>
                </a:cxn>
                <a:cxn ang="0">
                  <a:pos x="148" y="101"/>
                </a:cxn>
                <a:cxn ang="0">
                  <a:pos x="154" y="106"/>
                </a:cxn>
                <a:cxn ang="0">
                  <a:pos x="161" y="114"/>
                </a:cxn>
                <a:cxn ang="0">
                  <a:pos x="173" y="120"/>
                </a:cxn>
                <a:cxn ang="0">
                  <a:pos x="179" y="122"/>
                </a:cxn>
                <a:cxn ang="0">
                  <a:pos x="184" y="122"/>
                </a:cxn>
                <a:cxn ang="0">
                  <a:pos x="190" y="122"/>
                </a:cxn>
                <a:cxn ang="0">
                  <a:pos x="198" y="123"/>
                </a:cxn>
                <a:cxn ang="0">
                  <a:pos x="207" y="122"/>
                </a:cxn>
                <a:cxn ang="0">
                  <a:pos x="218" y="122"/>
                </a:cxn>
                <a:cxn ang="0">
                  <a:pos x="224" y="120"/>
                </a:cxn>
                <a:cxn ang="0">
                  <a:pos x="228" y="120"/>
                </a:cxn>
                <a:cxn ang="0">
                  <a:pos x="264" y="209"/>
                </a:cxn>
                <a:cxn ang="0">
                  <a:pos x="68" y="266"/>
                </a:cxn>
                <a:cxn ang="0">
                  <a:pos x="0" y="70"/>
                </a:cxn>
                <a:cxn ang="0">
                  <a:pos x="0" y="70"/>
                </a:cxn>
              </a:cxnLst>
              <a:rect l="0" t="0" r="r" b="b"/>
              <a:pathLst>
                <a:path w="264" h="266">
                  <a:moveTo>
                    <a:pt x="0" y="70"/>
                  </a:moveTo>
                  <a:lnTo>
                    <a:pt x="188" y="0"/>
                  </a:lnTo>
                  <a:lnTo>
                    <a:pt x="199" y="38"/>
                  </a:lnTo>
                  <a:lnTo>
                    <a:pt x="196" y="38"/>
                  </a:lnTo>
                  <a:lnTo>
                    <a:pt x="188" y="44"/>
                  </a:lnTo>
                  <a:lnTo>
                    <a:pt x="182" y="47"/>
                  </a:lnTo>
                  <a:lnTo>
                    <a:pt x="177" y="51"/>
                  </a:lnTo>
                  <a:lnTo>
                    <a:pt x="173" y="55"/>
                  </a:lnTo>
                  <a:lnTo>
                    <a:pt x="167" y="61"/>
                  </a:lnTo>
                  <a:lnTo>
                    <a:pt x="161" y="66"/>
                  </a:lnTo>
                  <a:lnTo>
                    <a:pt x="158" y="70"/>
                  </a:lnTo>
                  <a:lnTo>
                    <a:pt x="152" y="78"/>
                  </a:lnTo>
                  <a:lnTo>
                    <a:pt x="150" y="84"/>
                  </a:lnTo>
                  <a:lnTo>
                    <a:pt x="146" y="89"/>
                  </a:lnTo>
                  <a:lnTo>
                    <a:pt x="148" y="95"/>
                  </a:lnTo>
                  <a:lnTo>
                    <a:pt x="148" y="101"/>
                  </a:lnTo>
                  <a:lnTo>
                    <a:pt x="154" y="106"/>
                  </a:lnTo>
                  <a:lnTo>
                    <a:pt x="161" y="114"/>
                  </a:lnTo>
                  <a:lnTo>
                    <a:pt x="173" y="120"/>
                  </a:lnTo>
                  <a:lnTo>
                    <a:pt x="179" y="122"/>
                  </a:lnTo>
                  <a:lnTo>
                    <a:pt x="184" y="122"/>
                  </a:lnTo>
                  <a:lnTo>
                    <a:pt x="190" y="122"/>
                  </a:lnTo>
                  <a:lnTo>
                    <a:pt x="198" y="123"/>
                  </a:lnTo>
                  <a:lnTo>
                    <a:pt x="207" y="122"/>
                  </a:lnTo>
                  <a:lnTo>
                    <a:pt x="218" y="122"/>
                  </a:lnTo>
                  <a:lnTo>
                    <a:pt x="224" y="120"/>
                  </a:lnTo>
                  <a:lnTo>
                    <a:pt x="228" y="120"/>
                  </a:lnTo>
                  <a:lnTo>
                    <a:pt x="264" y="209"/>
                  </a:lnTo>
                  <a:lnTo>
                    <a:pt x="68" y="266"/>
                  </a:lnTo>
                  <a:lnTo>
                    <a:pt x="0" y="7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2" name="Freeform 488"/>
            <p:cNvSpPr>
              <a:spLocks/>
            </p:cNvSpPr>
            <p:nvPr/>
          </p:nvSpPr>
          <p:spPr bwMode="auto">
            <a:xfrm>
              <a:off x="3945" y="3333"/>
              <a:ext cx="405" cy="125"/>
            </a:xfrm>
            <a:custGeom>
              <a:avLst/>
              <a:gdLst/>
              <a:ahLst/>
              <a:cxnLst>
                <a:cxn ang="0">
                  <a:pos x="0" y="177"/>
                </a:cxn>
                <a:cxn ang="0">
                  <a:pos x="650" y="0"/>
                </a:cxn>
                <a:cxn ang="0">
                  <a:pos x="653" y="44"/>
                </a:cxn>
                <a:cxn ang="0">
                  <a:pos x="5" y="204"/>
                </a:cxn>
                <a:cxn ang="0">
                  <a:pos x="0" y="177"/>
                </a:cxn>
                <a:cxn ang="0">
                  <a:pos x="0" y="177"/>
                </a:cxn>
              </a:cxnLst>
              <a:rect l="0" t="0" r="r" b="b"/>
              <a:pathLst>
                <a:path w="653" h="204">
                  <a:moveTo>
                    <a:pt x="0" y="177"/>
                  </a:moveTo>
                  <a:lnTo>
                    <a:pt x="650" y="0"/>
                  </a:lnTo>
                  <a:lnTo>
                    <a:pt x="653" y="44"/>
                  </a:lnTo>
                  <a:lnTo>
                    <a:pt x="5" y="204"/>
                  </a:lnTo>
                  <a:lnTo>
                    <a:pt x="0" y="177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3" name="Freeform 489"/>
            <p:cNvSpPr>
              <a:spLocks/>
            </p:cNvSpPr>
            <p:nvPr/>
          </p:nvSpPr>
          <p:spPr bwMode="auto">
            <a:xfrm>
              <a:off x="3951" y="3495"/>
              <a:ext cx="404" cy="74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652" y="0"/>
                </a:cxn>
                <a:cxn ang="0">
                  <a:pos x="654" y="43"/>
                </a:cxn>
                <a:cxn ang="0">
                  <a:pos x="10" y="119"/>
                </a:cxn>
                <a:cxn ang="0">
                  <a:pos x="0" y="93"/>
                </a:cxn>
                <a:cxn ang="0">
                  <a:pos x="0" y="93"/>
                </a:cxn>
              </a:cxnLst>
              <a:rect l="0" t="0" r="r" b="b"/>
              <a:pathLst>
                <a:path w="654" h="119">
                  <a:moveTo>
                    <a:pt x="0" y="93"/>
                  </a:moveTo>
                  <a:lnTo>
                    <a:pt x="652" y="0"/>
                  </a:lnTo>
                  <a:lnTo>
                    <a:pt x="654" y="43"/>
                  </a:lnTo>
                  <a:lnTo>
                    <a:pt x="10" y="119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4" name="Freeform 490"/>
            <p:cNvSpPr>
              <a:spLocks/>
            </p:cNvSpPr>
            <p:nvPr/>
          </p:nvSpPr>
          <p:spPr bwMode="auto">
            <a:xfrm>
              <a:off x="4111" y="3294"/>
              <a:ext cx="33" cy="36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6" y="582"/>
                </a:cxn>
                <a:cxn ang="0">
                  <a:pos x="55" y="582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5" h="582">
                  <a:moveTo>
                    <a:pt x="0" y="6"/>
                  </a:moveTo>
                  <a:lnTo>
                    <a:pt x="26" y="582"/>
                  </a:lnTo>
                  <a:lnTo>
                    <a:pt x="55" y="582"/>
                  </a:lnTo>
                  <a:lnTo>
                    <a:pt x="26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5" name="Freeform 491"/>
            <p:cNvSpPr>
              <a:spLocks/>
            </p:cNvSpPr>
            <p:nvPr/>
          </p:nvSpPr>
          <p:spPr bwMode="auto">
            <a:xfrm>
              <a:off x="4360" y="3334"/>
              <a:ext cx="495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0" y="133"/>
                </a:cxn>
                <a:cxn ang="0">
                  <a:pos x="796" y="162"/>
                </a:cxn>
                <a:cxn ang="0">
                  <a:pos x="30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0" h="162">
                  <a:moveTo>
                    <a:pt x="0" y="0"/>
                  </a:moveTo>
                  <a:lnTo>
                    <a:pt x="800" y="133"/>
                  </a:lnTo>
                  <a:lnTo>
                    <a:pt x="796" y="162"/>
                  </a:lnTo>
                  <a:lnTo>
                    <a:pt x="30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6" name="Freeform 492"/>
            <p:cNvSpPr>
              <a:spLocks/>
            </p:cNvSpPr>
            <p:nvPr/>
          </p:nvSpPr>
          <p:spPr bwMode="auto">
            <a:xfrm>
              <a:off x="4365" y="3495"/>
              <a:ext cx="491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5" y="64"/>
                </a:cxn>
                <a:cxn ang="0">
                  <a:pos x="795" y="83"/>
                </a:cxn>
                <a:cxn ang="0">
                  <a:pos x="36" y="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95" h="83">
                  <a:moveTo>
                    <a:pt x="0" y="0"/>
                  </a:moveTo>
                  <a:lnTo>
                    <a:pt x="795" y="64"/>
                  </a:lnTo>
                  <a:lnTo>
                    <a:pt x="795" y="83"/>
                  </a:lnTo>
                  <a:lnTo>
                    <a:pt x="36" y="4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7" name="Freeform 493"/>
            <p:cNvSpPr>
              <a:spLocks/>
            </p:cNvSpPr>
            <p:nvPr/>
          </p:nvSpPr>
          <p:spPr bwMode="auto">
            <a:xfrm>
              <a:off x="4615" y="3282"/>
              <a:ext cx="27" cy="3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591"/>
                </a:cxn>
                <a:cxn ang="0">
                  <a:pos x="46" y="591"/>
                </a:cxn>
                <a:cxn ang="0">
                  <a:pos x="3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591">
                  <a:moveTo>
                    <a:pt x="0" y="0"/>
                  </a:moveTo>
                  <a:lnTo>
                    <a:pt x="17" y="591"/>
                  </a:lnTo>
                  <a:lnTo>
                    <a:pt x="46" y="591"/>
                  </a:lnTo>
                  <a:lnTo>
                    <a:pt x="3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8" name="Freeform 494"/>
            <p:cNvSpPr>
              <a:spLocks/>
            </p:cNvSpPr>
            <p:nvPr/>
          </p:nvSpPr>
          <p:spPr bwMode="auto">
            <a:xfrm>
              <a:off x="3736" y="3028"/>
              <a:ext cx="791" cy="1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0" y="9"/>
                </a:cxn>
                <a:cxn ang="0">
                  <a:pos x="930" y="13"/>
                </a:cxn>
                <a:cxn ang="0">
                  <a:pos x="970" y="21"/>
                </a:cxn>
                <a:cxn ang="0">
                  <a:pos x="1006" y="26"/>
                </a:cxn>
                <a:cxn ang="0">
                  <a:pos x="1042" y="36"/>
                </a:cxn>
                <a:cxn ang="0">
                  <a:pos x="1074" y="42"/>
                </a:cxn>
                <a:cxn ang="0">
                  <a:pos x="1105" y="51"/>
                </a:cxn>
                <a:cxn ang="0">
                  <a:pos x="1133" y="59"/>
                </a:cxn>
                <a:cxn ang="0">
                  <a:pos x="1160" y="70"/>
                </a:cxn>
                <a:cxn ang="0">
                  <a:pos x="1182" y="80"/>
                </a:cxn>
                <a:cxn ang="0">
                  <a:pos x="1203" y="89"/>
                </a:cxn>
                <a:cxn ang="0">
                  <a:pos x="1221" y="99"/>
                </a:cxn>
                <a:cxn ang="0">
                  <a:pos x="1238" y="110"/>
                </a:cxn>
                <a:cxn ang="0">
                  <a:pos x="1251" y="122"/>
                </a:cxn>
                <a:cxn ang="0">
                  <a:pos x="1262" y="131"/>
                </a:cxn>
                <a:cxn ang="0">
                  <a:pos x="1272" y="142"/>
                </a:cxn>
                <a:cxn ang="0">
                  <a:pos x="1278" y="154"/>
                </a:cxn>
                <a:cxn ang="0">
                  <a:pos x="1279" y="161"/>
                </a:cxn>
                <a:cxn ang="0">
                  <a:pos x="1279" y="171"/>
                </a:cxn>
                <a:cxn ang="0">
                  <a:pos x="1278" y="179"/>
                </a:cxn>
                <a:cxn ang="0">
                  <a:pos x="1276" y="188"/>
                </a:cxn>
                <a:cxn ang="0">
                  <a:pos x="1272" y="196"/>
                </a:cxn>
                <a:cxn ang="0">
                  <a:pos x="1268" y="203"/>
                </a:cxn>
                <a:cxn ang="0">
                  <a:pos x="1262" y="211"/>
                </a:cxn>
                <a:cxn ang="0">
                  <a:pos x="1257" y="218"/>
                </a:cxn>
                <a:cxn ang="0">
                  <a:pos x="1251" y="224"/>
                </a:cxn>
                <a:cxn ang="0">
                  <a:pos x="1245" y="230"/>
                </a:cxn>
                <a:cxn ang="0">
                  <a:pos x="1240" y="234"/>
                </a:cxn>
                <a:cxn ang="0">
                  <a:pos x="1234" y="239"/>
                </a:cxn>
                <a:cxn ang="0">
                  <a:pos x="1226" y="245"/>
                </a:cxn>
                <a:cxn ang="0">
                  <a:pos x="1224" y="249"/>
                </a:cxn>
                <a:cxn ang="0">
                  <a:pos x="6" y="1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79" h="249">
                  <a:moveTo>
                    <a:pt x="0" y="0"/>
                  </a:moveTo>
                  <a:lnTo>
                    <a:pt x="890" y="9"/>
                  </a:lnTo>
                  <a:lnTo>
                    <a:pt x="930" y="13"/>
                  </a:lnTo>
                  <a:lnTo>
                    <a:pt x="970" y="21"/>
                  </a:lnTo>
                  <a:lnTo>
                    <a:pt x="1006" y="26"/>
                  </a:lnTo>
                  <a:lnTo>
                    <a:pt x="1042" y="36"/>
                  </a:lnTo>
                  <a:lnTo>
                    <a:pt x="1074" y="42"/>
                  </a:lnTo>
                  <a:lnTo>
                    <a:pt x="1105" y="51"/>
                  </a:lnTo>
                  <a:lnTo>
                    <a:pt x="1133" y="59"/>
                  </a:lnTo>
                  <a:lnTo>
                    <a:pt x="1160" y="70"/>
                  </a:lnTo>
                  <a:lnTo>
                    <a:pt x="1182" y="80"/>
                  </a:lnTo>
                  <a:lnTo>
                    <a:pt x="1203" y="89"/>
                  </a:lnTo>
                  <a:lnTo>
                    <a:pt x="1221" y="99"/>
                  </a:lnTo>
                  <a:lnTo>
                    <a:pt x="1238" y="110"/>
                  </a:lnTo>
                  <a:lnTo>
                    <a:pt x="1251" y="122"/>
                  </a:lnTo>
                  <a:lnTo>
                    <a:pt x="1262" y="131"/>
                  </a:lnTo>
                  <a:lnTo>
                    <a:pt x="1272" y="142"/>
                  </a:lnTo>
                  <a:lnTo>
                    <a:pt x="1278" y="154"/>
                  </a:lnTo>
                  <a:lnTo>
                    <a:pt x="1279" y="161"/>
                  </a:lnTo>
                  <a:lnTo>
                    <a:pt x="1279" y="171"/>
                  </a:lnTo>
                  <a:lnTo>
                    <a:pt x="1278" y="179"/>
                  </a:lnTo>
                  <a:lnTo>
                    <a:pt x="1276" y="188"/>
                  </a:lnTo>
                  <a:lnTo>
                    <a:pt x="1272" y="196"/>
                  </a:lnTo>
                  <a:lnTo>
                    <a:pt x="1268" y="203"/>
                  </a:lnTo>
                  <a:lnTo>
                    <a:pt x="1262" y="211"/>
                  </a:lnTo>
                  <a:lnTo>
                    <a:pt x="1257" y="218"/>
                  </a:lnTo>
                  <a:lnTo>
                    <a:pt x="1251" y="224"/>
                  </a:lnTo>
                  <a:lnTo>
                    <a:pt x="1245" y="230"/>
                  </a:lnTo>
                  <a:lnTo>
                    <a:pt x="1240" y="234"/>
                  </a:lnTo>
                  <a:lnTo>
                    <a:pt x="1234" y="239"/>
                  </a:lnTo>
                  <a:lnTo>
                    <a:pt x="1226" y="245"/>
                  </a:lnTo>
                  <a:lnTo>
                    <a:pt x="1224" y="249"/>
                  </a:lnTo>
                  <a:lnTo>
                    <a:pt x="6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599" name="Freeform 495"/>
            <p:cNvSpPr>
              <a:spLocks/>
            </p:cNvSpPr>
            <p:nvPr/>
          </p:nvSpPr>
          <p:spPr bwMode="auto">
            <a:xfrm>
              <a:off x="3743" y="3042"/>
              <a:ext cx="744" cy="8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79" y="0"/>
                </a:cxn>
                <a:cxn ang="0">
                  <a:pos x="205" y="0"/>
                </a:cxn>
                <a:cxn ang="0">
                  <a:pos x="364" y="4"/>
                </a:cxn>
                <a:cxn ang="0">
                  <a:pos x="543" y="7"/>
                </a:cxn>
                <a:cxn ang="0">
                  <a:pos x="720" y="13"/>
                </a:cxn>
                <a:cxn ang="0">
                  <a:pos x="876" y="23"/>
                </a:cxn>
                <a:cxn ang="0">
                  <a:pos x="994" y="34"/>
                </a:cxn>
                <a:cxn ang="0">
                  <a:pos x="1062" y="49"/>
                </a:cxn>
                <a:cxn ang="0">
                  <a:pos x="1110" y="66"/>
                </a:cxn>
                <a:cxn ang="0">
                  <a:pos x="1144" y="82"/>
                </a:cxn>
                <a:cxn ang="0">
                  <a:pos x="1170" y="99"/>
                </a:cxn>
                <a:cxn ang="0">
                  <a:pos x="1186" y="112"/>
                </a:cxn>
                <a:cxn ang="0">
                  <a:pos x="1193" y="123"/>
                </a:cxn>
                <a:cxn ang="0">
                  <a:pos x="1199" y="137"/>
                </a:cxn>
                <a:cxn ang="0">
                  <a:pos x="1144" y="140"/>
                </a:cxn>
                <a:cxn ang="0">
                  <a:pos x="1138" y="137"/>
                </a:cxn>
                <a:cxn ang="0">
                  <a:pos x="1121" y="127"/>
                </a:cxn>
                <a:cxn ang="0">
                  <a:pos x="1085" y="116"/>
                </a:cxn>
                <a:cxn ang="0">
                  <a:pos x="1035" y="102"/>
                </a:cxn>
                <a:cxn ang="0">
                  <a:pos x="963" y="83"/>
                </a:cxn>
                <a:cxn ang="0">
                  <a:pos x="872" y="68"/>
                </a:cxn>
                <a:cxn ang="0">
                  <a:pos x="754" y="53"/>
                </a:cxn>
                <a:cxn ang="0">
                  <a:pos x="612" y="40"/>
                </a:cxn>
                <a:cxn ang="0">
                  <a:pos x="465" y="30"/>
                </a:cxn>
                <a:cxn ang="0">
                  <a:pos x="338" y="23"/>
                </a:cxn>
                <a:cxn ang="0">
                  <a:pos x="231" y="21"/>
                </a:cxn>
                <a:cxn ang="0">
                  <a:pos x="148" y="21"/>
                </a:cxn>
                <a:cxn ang="0">
                  <a:pos x="81" y="21"/>
                </a:cxn>
                <a:cxn ang="0">
                  <a:pos x="36" y="23"/>
                </a:cxn>
                <a:cxn ang="0">
                  <a:pos x="7" y="23"/>
                </a:cxn>
                <a:cxn ang="0">
                  <a:pos x="0" y="24"/>
                </a:cxn>
                <a:cxn ang="0">
                  <a:pos x="0" y="0"/>
                </a:cxn>
              </a:cxnLst>
              <a:rect l="0" t="0" r="r" b="b"/>
              <a:pathLst>
                <a:path w="1201" h="140">
                  <a:moveTo>
                    <a:pt x="0" y="0"/>
                  </a:moveTo>
                  <a:lnTo>
                    <a:pt x="9" y="0"/>
                  </a:lnTo>
                  <a:lnTo>
                    <a:pt x="36" y="0"/>
                  </a:lnTo>
                  <a:lnTo>
                    <a:pt x="79" y="0"/>
                  </a:lnTo>
                  <a:lnTo>
                    <a:pt x="136" y="0"/>
                  </a:lnTo>
                  <a:lnTo>
                    <a:pt x="205" y="0"/>
                  </a:lnTo>
                  <a:lnTo>
                    <a:pt x="281" y="2"/>
                  </a:lnTo>
                  <a:lnTo>
                    <a:pt x="364" y="4"/>
                  </a:lnTo>
                  <a:lnTo>
                    <a:pt x="454" y="5"/>
                  </a:lnTo>
                  <a:lnTo>
                    <a:pt x="543" y="7"/>
                  </a:lnTo>
                  <a:lnTo>
                    <a:pt x="632" y="9"/>
                  </a:lnTo>
                  <a:lnTo>
                    <a:pt x="720" y="13"/>
                  </a:lnTo>
                  <a:lnTo>
                    <a:pt x="802" y="19"/>
                  </a:lnTo>
                  <a:lnTo>
                    <a:pt x="876" y="23"/>
                  </a:lnTo>
                  <a:lnTo>
                    <a:pt x="940" y="28"/>
                  </a:lnTo>
                  <a:lnTo>
                    <a:pt x="994" y="34"/>
                  </a:lnTo>
                  <a:lnTo>
                    <a:pt x="1034" y="43"/>
                  </a:lnTo>
                  <a:lnTo>
                    <a:pt x="1062" y="49"/>
                  </a:lnTo>
                  <a:lnTo>
                    <a:pt x="1087" y="59"/>
                  </a:lnTo>
                  <a:lnTo>
                    <a:pt x="1110" y="66"/>
                  </a:lnTo>
                  <a:lnTo>
                    <a:pt x="1129" y="74"/>
                  </a:lnTo>
                  <a:lnTo>
                    <a:pt x="1144" y="82"/>
                  </a:lnTo>
                  <a:lnTo>
                    <a:pt x="1159" y="91"/>
                  </a:lnTo>
                  <a:lnTo>
                    <a:pt x="1170" y="99"/>
                  </a:lnTo>
                  <a:lnTo>
                    <a:pt x="1180" y="106"/>
                  </a:lnTo>
                  <a:lnTo>
                    <a:pt x="1186" y="112"/>
                  </a:lnTo>
                  <a:lnTo>
                    <a:pt x="1189" y="120"/>
                  </a:lnTo>
                  <a:lnTo>
                    <a:pt x="1193" y="123"/>
                  </a:lnTo>
                  <a:lnTo>
                    <a:pt x="1197" y="129"/>
                  </a:lnTo>
                  <a:lnTo>
                    <a:pt x="1199" y="137"/>
                  </a:lnTo>
                  <a:lnTo>
                    <a:pt x="1201" y="140"/>
                  </a:lnTo>
                  <a:lnTo>
                    <a:pt x="1144" y="140"/>
                  </a:lnTo>
                  <a:lnTo>
                    <a:pt x="1142" y="139"/>
                  </a:lnTo>
                  <a:lnTo>
                    <a:pt x="1138" y="137"/>
                  </a:lnTo>
                  <a:lnTo>
                    <a:pt x="1130" y="133"/>
                  </a:lnTo>
                  <a:lnTo>
                    <a:pt x="1121" y="127"/>
                  </a:lnTo>
                  <a:lnTo>
                    <a:pt x="1104" y="121"/>
                  </a:lnTo>
                  <a:lnTo>
                    <a:pt x="1085" y="116"/>
                  </a:lnTo>
                  <a:lnTo>
                    <a:pt x="1062" y="108"/>
                  </a:lnTo>
                  <a:lnTo>
                    <a:pt x="1035" y="102"/>
                  </a:lnTo>
                  <a:lnTo>
                    <a:pt x="1001" y="93"/>
                  </a:lnTo>
                  <a:lnTo>
                    <a:pt x="963" y="83"/>
                  </a:lnTo>
                  <a:lnTo>
                    <a:pt x="920" y="76"/>
                  </a:lnTo>
                  <a:lnTo>
                    <a:pt x="872" y="68"/>
                  </a:lnTo>
                  <a:lnTo>
                    <a:pt x="815" y="61"/>
                  </a:lnTo>
                  <a:lnTo>
                    <a:pt x="754" y="53"/>
                  </a:lnTo>
                  <a:lnTo>
                    <a:pt x="686" y="45"/>
                  </a:lnTo>
                  <a:lnTo>
                    <a:pt x="612" y="40"/>
                  </a:lnTo>
                  <a:lnTo>
                    <a:pt x="534" y="34"/>
                  </a:lnTo>
                  <a:lnTo>
                    <a:pt x="465" y="30"/>
                  </a:lnTo>
                  <a:lnTo>
                    <a:pt x="399" y="24"/>
                  </a:lnTo>
                  <a:lnTo>
                    <a:pt x="338" y="23"/>
                  </a:lnTo>
                  <a:lnTo>
                    <a:pt x="283" y="21"/>
                  </a:lnTo>
                  <a:lnTo>
                    <a:pt x="231" y="21"/>
                  </a:lnTo>
                  <a:lnTo>
                    <a:pt x="186" y="19"/>
                  </a:lnTo>
                  <a:lnTo>
                    <a:pt x="148" y="21"/>
                  </a:lnTo>
                  <a:lnTo>
                    <a:pt x="112" y="21"/>
                  </a:lnTo>
                  <a:lnTo>
                    <a:pt x="81" y="21"/>
                  </a:lnTo>
                  <a:lnTo>
                    <a:pt x="55" y="21"/>
                  </a:lnTo>
                  <a:lnTo>
                    <a:pt x="36" y="23"/>
                  </a:lnTo>
                  <a:lnTo>
                    <a:pt x="19" y="23"/>
                  </a:lnTo>
                  <a:lnTo>
                    <a:pt x="7" y="23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0" name="Freeform 496"/>
            <p:cNvSpPr>
              <a:spLocks/>
            </p:cNvSpPr>
            <p:nvPr/>
          </p:nvSpPr>
          <p:spPr bwMode="auto">
            <a:xfrm>
              <a:off x="3738" y="3260"/>
              <a:ext cx="185" cy="3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7" y="33"/>
                </a:cxn>
                <a:cxn ang="0">
                  <a:pos x="127" y="35"/>
                </a:cxn>
                <a:cxn ang="0">
                  <a:pos x="129" y="38"/>
                </a:cxn>
                <a:cxn ang="0">
                  <a:pos x="133" y="44"/>
                </a:cxn>
                <a:cxn ang="0">
                  <a:pos x="137" y="52"/>
                </a:cxn>
                <a:cxn ang="0">
                  <a:pos x="141" y="61"/>
                </a:cxn>
                <a:cxn ang="0">
                  <a:pos x="148" y="75"/>
                </a:cxn>
                <a:cxn ang="0">
                  <a:pos x="154" y="86"/>
                </a:cxn>
                <a:cxn ang="0">
                  <a:pos x="163" y="101"/>
                </a:cxn>
                <a:cxn ang="0">
                  <a:pos x="171" y="114"/>
                </a:cxn>
                <a:cxn ang="0">
                  <a:pos x="181" y="130"/>
                </a:cxn>
                <a:cxn ang="0">
                  <a:pos x="190" y="143"/>
                </a:cxn>
                <a:cxn ang="0">
                  <a:pos x="198" y="158"/>
                </a:cxn>
                <a:cxn ang="0">
                  <a:pos x="207" y="172"/>
                </a:cxn>
                <a:cxn ang="0">
                  <a:pos x="215" y="185"/>
                </a:cxn>
                <a:cxn ang="0">
                  <a:pos x="224" y="198"/>
                </a:cxn>
                <a:cxn ang="0">
                  <a:pos x="234" y="210"/>
                </a:cxn>
                <a:cxn ang="0">
                  <a:pos x="239" y="217"/>
                </a:cxn>
                <a:cxn ang="0">
                  <a:pos x="245" y="227"/>
                </a:cxn>
                <a:cxn ang="0">
                  <a:pos x="253" y="234"/>
                </a:cxn>
                <a:cxn ang="0">
                  <a:pos x="258" y="242"/>
                </a:cxn>
                <a:cxn ang="0">
                  <a:pos x="264" y="248"/>
                </a:cxn>
                <a:cxn ang="0">
                  <a:pos x="270" y="253"/>
                </a:cxn>
                <a:cxn ang="0">
                  <a:pos x="274" y="259"/>
                </a:cxn>
                <a:cxn ang="0">
                  <a:pos x="279" y="265"/>
                </a:cxn>
                <a:cxn ang="0">
                  <a:pos x="285" y="270"/>
                </a:cxn>
                <a:cxn ang="0">
                  <a:pos x="293" y="274"/>
                </a:cxn>
                <a:cxn ang="0">
                  <a:pos x="295" y="278"/>
                </a:cxn>
                <a:cxn ang="0">
                  <a:pos x="296" y="280"/>
                </a:cxn>
                <a:cxn ang="0">
                  <a:pos x="295" y="574"/>
                </a:cxn>
                <a:cxn ang="0">
                  <a:pos x="4" y="59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6" h="592">
                  <a:moveTo>
                    <a:pt x="0" y="0"/>
                  </a:moveTo>
                  <a:lnTo>
                    <a:pt x="127" y="33"/>
                  </a:lnTo>
                  <a:lnTo>
                    <a:pt x="127" y="35"/>
                  </a:lnTo>
                  <a:lnTo>
                    <a:pt x="129" y="38"/>
                  </a:lnTo>
                  <a:lnTo>
                    <a:pt x="133" y="44"/>
                  </a:lnTo>
                  <a:lnTo>
                    <a:pt x="137" y="52"/>
                  </a:lnTo>
                  <a:lnTo>
                    <a:pt x="141" y="61"/>
                  </a:lnTo>
                  <a:lnTo>
                    <a:pt x="148" y="75"/>
                  </a:lnTo>
                  <a:lnTo>
                    <a:pt x="154" y="86"/>
                  </a:lnTo>
                  <a:lnTo>
                    <a:pt x="163" y="101"/>
                  </a:lnTo>
                  <a:lnTo>
                    <a:pt x="171" y="114"/>
                  </a:lnTo>
                  <a:lnTo>
                    <a:pt x="181" y="130"/>
                  </a:lnTo>
                  <a:lnTo>
                    <a:pt x="190" y="143"/>
                  </a:lnTo>
                  <a:lnTo>
                    <a:pt x="198" y="158"/>
                  </a:lnTo>
                  <a:lnTo>
                    <a:pt x="207" y="172"/>
                  </a:lnTo>
                  <a:lnTo>
                    <a:pt x="215" y="185"/>
                  </a:lnTo>
                  <a:lnTo>
                    <a:pt x="224" y="198"/>
                  </a:lnTo>
                  <a:lnTo>
                    <a:pt x="234" y="210"/>
                  </a:lnTo>
                  <a:lnTo>
                    <a:pt x="239" y="217"/>
                  </a:lnTo>
                  <a:lnTo>
                    <a:pt x="245" y="227"/>
                  </a:lnTo>
                  <a:lnTo>
                    <a:pt x="253" y="234"/>
                  </a:lnTo>
                  <a:lnTo>
                    <a:pt x="258" y="242"/>
                  </a:lnTo>
                  <a:lnTo>
                    <a:pt x="264" y="248"/>
                  </a:lnTo>
                  <a:lnTo>
                    <a:pt x="270" y="253"/>
                  </a:lnTo>
                  <a:lnTo>
                    <a:pt x="274" y="259"/>
                  </a:lnTo>
                  <a:lnTo>
                    <a:pt x="279" y="265"/>
                  </a:lnTo>
                  <a:lnTo>
                    <a:pt x="285" y="270"/>
                  </a:lnTo>
                  <a:lnTo>
                    <a:pt x="293" y="274"/>
                  </a:lnTo>
                  <a:lnTo>
                    <a:pt x="295" y="278"/>
                  </a:lnTo>
                  <a:lnTo>
                    <a:pt x="296" y="280"/>
                  </a:lnTo>
                  <a:lnTo>
                    <a:pt x="295" y="574"/>
                  </a:lnTo>
                  <a:lnTo>
                    <a:pt x="4" y="5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1" name="Freeform 497"/>
            <p:cNvSpPr>
              <a:spLocks/>
            </p:cNvSpPr>
            <p:nvPr/>
          </p:nvSpPr>
          <p:spPr bwMode="auto">
            <a:xfrm>
              <a:off x="3910" y="2474"/>
              <a:ext cx="1514" cy="529"/>
            </a:xfrm>
            <a:custGeom>
              <a:avLst/>
              <a:gdLst/>
              <a:ahLst/>
              <a:cxnLst>
                <a:cxn ang="0">
                  <a:pos x="607" y="855"/>
                </a:cxn>
                <a:cxn ang="0">
                  <a:pos x="2447" y="0"/>
                </a:cxn>
                <a:cxn ang="0">
                  <a:pos x="1924" y="13"/>
                </a:cxn>
                <a:cxn ang="0">
                  <a:pos x="540" y="779"/>
                </a:cxn>
                <a:cxn ang="0">
                  <a:pos x="527" y="775"/>
                </a:cxn>
                <a:cxn ang="0">
                  <a:pos x="516" y="773"/>
                </a:cxn>
                <a:cxn ang="0">
                  <a:pos x="500" y="768"/>
                </a:cxn>
                <a:cxn ang="0">
                  <a:pos x="485" y="764"/>
                </a:cxn>
                <a:cxn ang="0">
                  <a:pos x="468" y="758"/>
                </a:cxn>
                <a:cxn ang="0">
                  <a:pos x="451" y="750"/>
                </a:cxn>
                <a:cxn ang="0">
                  <a:pos x="432" y="743"/>
                </a:cxn>
                <a:cxn ang="0">
                  <a:pos x="415" y="733"/>
                </a:cxn>
                <a:cxn ang="0">
                  <a:pos x="396" y="720"/>
                </a:cxn>
                <a:cxn ang="0">
                  <a:pos x="377" y="707"/>
                </a:cxn>
                <a:cxn ang="0">
                  <a:pos x="358" y="692"/>
                </a:cxn>
                <a:cxn ang="0">
                  <a:pos x="341" y="676"/>
                </a:cxn>
                <a:cxn ang="0">
                  <a:pos x="324" y="657"/>
                </a:cxn>
                <a:cxn ang="0">
                  <a:pos x="308" y="636"/>
                </a:cxn>
                <a:cxn ang="0">
                  <a:pos x="293" y="614"/>
                </a:cxn>
                <a:cxn ang="0">
                  <a:pos x="280" y="589"/>
                </a:cxn>
                <a:cxn ang="0">
                  <a:pos x="263" y="553"/>
                </a:cxn>
                <a:cxn ang="0">
                  <a:pos x="248" y="515"/>
                </a:cxn>
                <a:cxn ang="0">
                  <a:pos x="232" y="475"/>
                </a:cxn>
                <a:cxn ang="0">
                  <a:pos x="219" y="435"/>
                </a:cxn>
                <a:cxn ang="0">
                  <a:pos x="206" y="391"/>
                </a:cxn>
                <a:cxn ang="0">
                  <a:pos x="192" y="349"/>
                </a:cxn>
                <a:cxn ang="0">
                  <a:pos x="181" y="308"/>
                </a:cxn>
                <a:cxn ang="0">
                  <a:pos x="170" y="268"/>
                </a:cxn>
                <a:cxn ang="0">
                  <a:pos x="156" y="226"/>
                </a:cxn>
                <a:cxn ang="0">
                  <a:pos x="147" y="190"/>
                </a:cxn>
                <a:cxn ang="0">
                  <a:pos x="135" y="157"/>
                </a:cxn>
                <a:cxn ang="0">
                  <a:pos x="126" y="127"/>
                </a:cxn>
                <a:cxn ang="0">
                  <a:pos x="116" y="99"/>
                </a:cxn>
                <a:cxn ang="0">
                  <a:pos x="109" y="76"/>
                </a:cxn>
                <a:cxn ang="0">
                  <a:pos x="99" y="57"/>
                </a:cxn>
                <a:cxn ang="0">
                  <a:pos x="92" y="45"/>
                </a:cxn>
                <a:cxn ang="0">
                  <a:pos x="82" y="36"/>
                </a:cxn>
                <a:cxn ang="0">
                  <a:pos x="75" y="28"/>
                </a:cxn>
                <a:cxn ang="0">
                  <a:pos x="67" y="22"/>
                </a:cxn>
                <a:cxn ang="0">
                  <a:pos x="59" y="19"/>
                </a:cxn>
                <a:cxn ang="0">
                  <a:pos x="52" y="15"/>
                </a:cxn>
                <a:cxn ang="0">
                  <a:pos x="44" y="11"/>
                </a:cxn>
                <a:cxn ang="0">
                  <a:pos x="38" y="9"/>
                </a:cxn>
                <a:cxn ang="0">
                  <a:pos x="33" y="9"/>
                </a:cxn>
                <a:cxn ang="0">
                  <a:pos x="25" y="7"/>
                </a:cxn>
                <a:cxn ang="0">
                  <a:pos x="21" y="7"/>
                </a:cxn>
                <a:cxn ang="0">
                  <a:pos x="16" y="7"/>
                </a:cxn>
                <a:cxn ang="0">
                  <a:pos x="12" y="9"/>
                </a:cxn>
                <a:cxn ang="0">
                  <a:pos x="8" y="11"/>
                </a:cxn>
                <a:cxn ang="0">
                  <a:pos x="6" y="13"/>
                </a:cxn>
                <a:cxn ang="0">
                  <a:pos x="0" y="844"/>
                </a:cxn>
                <a:cxn ang="0">
                  <a:pos x="607" y="855"/>
                </a:cxn>
                <a:cxn ang="0">
                  <a:pos x="607" y="855"/>
                </a:cxn>
              </a:cxnLst>
              <a:rect l="0" t="0" r="r" b="b"/>
              <a:pathLst>
                <a:path w="2447" h="855">
                  <a:moveTo>
                    <a:pt x="607" y="855"/>
                  </a:moveTo>
                  <a:lnTo>
                    <a:pt x="2447" y="0"/>
                  </a:lnTo>
                  <a:lnTo>
                    <a:pt x="1924" y="13"/>
                  </a:lnTo>
                  <a:lnTo>
                    <a:pt x="540" y="779"/>
                  </a:lnTo>
                  <a:lnTo>
                    <a:pt x="527" y="775"/>
                  </a:lnTo>
                  <a:lnTo>
                    <a:pt x="516" y="773"/>
                  </a:lnTo>
                  <a:lnTo>
                    <a:pt x="500" y="768"/>
                  </a:lnTo>
                  <a:lnTo>
                    <a:pt x="485" y="764"/>
                  </a:lnTo>
                  <a:lnTo>
                    <a:pt x="468" y="758"/>
                  </a:lnTo>
                  <a:lnTo>
                    <a:pt x="451" y="750"/>
                  </a:lnTo>
                  <a:lnTo>
                    <a:pt x="432" y="743"/>
                  </a:lnTo>
                  <a:lnTo>
                    <a:pt x="415" y="733"/>
                  </a:lnTo>
                  <a:lnTo>
                    <a:pt x="396" y="720"/>
                  </a:lnTo>
                  <a:lnTo>
                    <a:pt x="377" y="707"/>
                  </a:lnTo>
                  <a:lnTo>
                    <a:pt x="358" y="692"/>
                  </a:lnTo>
                  <a:lnTo>
                    <a:pt x="341" y="676"/>
                  </a:lnTo>
                  <a:lnTo>
                    <a:pt x="324" y="657"/>
                  </a:lnTo>
                  <a:lnTo>
                    <a:pt x="308" y="636"/>
                  </a:lnTo>
                  <a:lnTo>
                    <a:pt x="293" y="614"/>
                  </a:lnTo>
                  <a:lnTo>
                    <a:pt x="280" y="589"/>
                  </a:lnTo>
                  <a:lnTo>
                    <a:pt x="263" y="553"/>
                  </a:lnTo>
                  <a:lnTo>
                    <a:pt x="248" y="515"/>
                  </a:lnTo>
                  <a:lnTo>
                    <a:pt x="232" y="475"/>
                  </a:lnTo>
                  <a:lnTo>
                    <a:pt x="219" y="435"/>
                  </a:lnTo>
                  <a:lnTo>
                    <a:pt x="206" y="391"/>
                  </a:lnTo>
                  <a:lnTo>
                    <a:pt x="192" y="349"/>
                  </a:lnTo>
                  <a:lnTo>
                    <a:pt x="181" y="308"/>
                  </a:lnTo>
                  <a:lnTo>
                    <a:pt x="170" y="268"/>
                  </a:lnTo>
                  <a:lnTo>
                    <a:pt x="156" y="226"/>
                  </a:lnTo>
                  <a:lnTo>
                    <a:pt x="147" y="190"/>
                  </a:lnTo>
                  <a:lnTo>
                    <a:pt x="135" y="157"/>
                  </a:lnTo>
                  <a:lnTo>
                    <a:pt x="126" y="127"/>
                  </a:lnTo>
                  <a:lnTo>
                    <a:pt x="116" y="99"/>
                  </a:lnTo>
                  <a:lnTo>
                    <a:pt x="109" y="76"/>
                  </a:lnTo>
                  <a:lnTo>
                    <a:pt x="99" y="57"/>
                  </a:lnTo>
                  <a:lnTo>
                    <a:pt x="92" y="45"/>
                  </a:lnTo>
                  <a:lnTo>
                    <a:pt x="82" y="36"/>
                  </a:lnTo>
                  <a:lnTo>
                    <a:pt x="75" y="28"/>
                  </a:lnTo>
                  <a:lnTo>
                    <a:pt x="67" y="22"/>
                  </a:lnTo>
                  <a:lnTo>
                    <a:pt x="59" y="19"/>
                  </a:lnTo>
                  <a:lnTo>
                    <a:pt x="52" y="15"/>
                  </a:lnTo>
                  <a:lnTo>
                    <a:pt x="44" y="11"/>
                  </a:lnTo>
                  <a:lnTo>
                    <a:pt x="38" y="9"/>
                  </a:lnTo>
                  <a:lnTo>
                    <a:pt x="33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16" y="7"/>
                  </a:lnTo>
                  <a:lnTo>
                    <a:pt x="12" y="9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0" y="844"/>
                  </a:lnTo>
                  <a:lnTo>
                    <a:pt x="607" y="855"/>
                  </a:lnTo>
                  <a:lnTo>
                    <a:pt x="607" y="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2" name="Freeform 498"/>
            <p:cNvSpPr>
              <a:spLocks/>
            </p:cNvSpPr>
            <p:nvPr/>
          </p:nvSpPr>
          <p:spPr bwMode="auto">
            <a:xfrm>
              <a:off x="3736" y="3066"/>
              <a:ext cx="744" cy="11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52" y="0"/>
                </a:cxn>
                <a:cxn ang="0">
                  <a:pos x="29" y="49"/>
                </a:cxn>
                <a:cxn ang="0">
                  <a:pos x="101" y="0"/>
                </a:cxn>
                <a:cxn ang="0">
                  <a:pos x="74" y="51"/>
                </a:cxn>
                <a:cxn ang="0">
                  <a:pos x="154" y="5"/>
                </a:cxn>
                <a:cxn ang="0">
                  <a:pos x="126" y="55"/>
                </a:cxn>
                <a:cxn ang="0">
                  <a:pos x="206" y="5"/>
                </a:cxn>
                <a:cxn ang="0">
                  <a:pos x="171" y="55"/>
                </a:cxn>
                <a:cxn ang="0">
                  <a:pos x="257" y="19"/>
                </a:cxn>
                <a:cxn ang="0">
                  <a:pos x="221" y="62"/>
                </a:cxn>
                <a:cxn ang="0">
                  <a:pos x="323" y="24"/>
                </a:cxn>
                <a:cxn ang="0">
                  <a:pos x="280" y="66"/>
                </a:cxn>
                <a:cxn ang="0">
                  <a:pos x="382" y="26"/>
                </a:cxn>
                <a:cxn ang="0">
                  <a:pos x="340" y="70"/>
                </a:cxn>
                <a:cxn ang="0">
                  <a:pos x="439" y="28"/>
                </a:cxn>
                <a:cxn ang="0">
                  <a:pos x="396" y="80"/>
                </a:cxn>
                <a:cxn ang="0">
                  <a:pos x="500" y="40"/>
                </a:cxn>
                <a:cxn ang="0">
                  <a:pos x="462" y="83"/>
                </a:cxn>
                <a:cxn ang="0">
                  <a:pos x="561" y="43"/>
                </a:cxn>
                <a:cxn ang="0">
                  <a:pos x="517" y="87"/>
                </a:cxn>
                <a:cxn ang="0">
                  <a:pos x="633" y="49"/>
                </a:cxn>
                <a:cxn ang="0">
                  <a:pos x="591" y="95"/>
                </a:cxn>
                <a:cxn ang="0">
                  <a:pos x="704" y="61"/>
                </a:cxn>
                <a:cxn ang="0">
                  <a:pos x="650" y="106"/>
                </a:cxn>
                <a:cxn ang="0">
                  <a:pos x="762" y="70"/>
                </a:cxn>
                <a:cxn ang="0">
                  <a:pos x="721" y="108"/>
                </a:cxn>
                <a:cxn ang="0">
                  <a:pos x="837" y="74"/>
                </a:cxn>
                <a:cxn ang="0">
                  <a:pos x="787" y="114"/>
                </a:cxn>
                <a:cxn ang="0">
                  <a:pos x="897" y="80"/>
                </a:cxn>
                <a:cxn ang="0">
                  <a:pos x="848" y="123"/>
                </a:cxn>
                <a:cxn ang="0">
                  <a:pos x="945" y="89"/>
                </a:cxn>
                <a:cxn ang="0">
                  <a:pos x="907" y="127"/>
                </a:cxn>
                <a:cxn ang="0">
                  <a:pos x="994" y="100"/>
                </a:cxn>
                <a:cxn ang="0">
                  <a:pos x="966" y="133"/>
                </a:cxn>
                <a:cxn ang="0">
                  <a:pos x="1023" y="114"/>
                </a:cxn>
                <a:cxn ang="0">
                  <a:pos x="1202" y="163"/>
                </a:cxn>
                <a:cxn ang="0">
                  <a:pos x="1203" y="186"/>
                </a:cxn>
                <a:cxn ang="0">
                  <a:pos x="0" y="87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1203" h="186">
                  <a:moveTo>
                    <a:pt x="4" y="24"/>
                  </a:moveTo>
                  <a:lnTo>
                    <a:pt x="52" y="0"/>
                  </a:lnTo>
                  <a:lnTo>
                    <a:pt x="29" y="49"/>
                  </a:lnTo>
                  <a:lnTo>
                    <a:pt x="101" y="0"/>
                  </a:lnTo>
                  <a:lnTo>
                    <a:pt x="74" y="51"/>
                  </a:lnTo>
                  <a:lnTo>
                    <a:pt x="154" y="5"/>
                  </a:lnTo>
                  <a:lnTo>
                    <a:pt x="126" y="55"/>
                  </a:lnTo>
                  <a:lnTo>
                    <a:pt x="206" y="5"/>
                  </a:lnTo>
                  <a:lnTo>
                    <a:pt x="171" y="55"/>
                  </a:lnTo>
                  <a:lnTo>
                    <a:pt x="257" y="19"/>
                  </a:lnTo>
                  <a:lnTo>
                    <a:pt x="221" y="62"/>
                  </a:lnTo>
                  <a:lnTo>
                    <a:pt x="323" y="24"/>
                  </a:lnTo>
                  <a:lnTo>
                    <a:pt x="280" y="66"/>
                  </a:lnTo>
                  <a:lnTo>
                    <a:pt x="382" y="26"/>
                  </a:lnTo>
                  <a:lnTo>
                    <a:pt x="340" y="70"/>
                  </a:lnTo>
                  <a:lnTo>
                    <a:pt x="439" y="28"/>
                  </a:lnTo>
                  <a:lnTo>
                    <a:pt x="396" y="80"/>
                  </a:lnTo>
                  <a:lnTo>
                    <a:pt x="500" y="40"/>
                  </a:lnTo>
                  <a:lnTo>
                    <a:pt x="462" y="83"/>
                  </a:lnTo>
                  <a:lnTo>
                    <a:pt x="561" y="43"/>
                  </a:lnTo>
                  <a:lnTo>
                    <a:pt x="517" y="87"/>
                  </a:lnTo>
                  <a:lnTo>
                    <a:pt x="633" y="49"/>
                  </a:lnTo>
                  <a:lnTo>
                    <a:pt x="591" y="95"/>
                  </a:lnTo>
                  <a:lnTo>
                    <a:pt x="704" y="61"/>
                  </a:lnTo>
                  <a:lnTo>
                    <a:pt x="650" y="106"/>
                  </a:lnTo>
                  <a:lnTo>
                    <a:pt x="762" y="70"/>
                  </a:lnTo>
                  <a:lnTo>
                    <a:pt x="721" y="108"/>
                  </a:lnTo>
                  <a:lnTo>
                    <a:pt x="837" y="74"/>
                  </a:lnTo>
                  <a:lnTo>
                    <a:pt x="787" y="114"/>
                  </a:lnTo>
                  <a:lnTo>
                    <a:pt x="897" y="80"/>
                  </a:lnTo>
                  <a:lnTo>
                    <a:pt x="848" y="123"/>
                  </a:lnTo>
                  <a:lnTo>
                    <a:pt x="945" y="89"/>
                  </a:lnTo>
                  <a:lnTo>
                    <a:pt x="907" y="127"/>
                  </a:lnTo>
                  <a:lnTo>
                    <a:pt x="994" y="100"/>
                  </a:lnTo>
                  <a:lnTo>
                    <a:pt x="966" y="133"/>
                  </a:lnTo>
                  <a:lnTo>
                    <a:pt x="1023" y="114"/>
                  </a:lnTo>
                  <a:lnTo>
                    <a:pt x="1202" y="163"/>
                  </a:lnTo>
                  <a:lnTo>
                    <a:pt x="1203" y="186"/>
                  </a:lnTo>
                  <a:lnTo>
                    <a:pt x="0" y="87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3" name="Freeform 499"/>
            <p:cNvSpPr>
              <a:spLocks/>
            </p:cNvSpPr>
            <p:nvPr/>
          </p:nvSpPr>
          <p:spPr bwMode="auto">
            <a:xfrm>
              <a:off x="4271" y="2474"/>
              <a:ext cx="1206" cy="592"/>
            </a:xfrm>
            <a:custGeom>
              <a:avLst/>
              <a:gdLst/>
              <a:ahLst/>
              <a:cxnLst>
                <a:cxn ang="0">
                  <a:pos x="0" y="855"/>
                </a:cxn>
                <a:cxn ang="0">
                  <a:pos x="1811" y="3"/>
                </a:cxn>
                <a:cxn ang="0">
                  <a:pos x="1950" y="0"/>
                </a:cxn>
                <a:cxn ang="0">
                  <a:pos x="1933" y="517"/>
                </a:cxn>
                <a:cxn ang="0">
                  <a:pos x="337" y="958"/>
                </a:cxn>
                <a:cxn ang="0">
                  <a:pos x="316" y="948"/>
                </a:cxn>
                <a:cxn ang="0">
                  <a:pos x="298" y="939"/>
                </a:cxn>
                <a:cxn ang="0">
                  <a:pos x="279" y="931"/>
                </a:cxn>
                <a:cxn ang="0">
                  <a:pos x="262" y="923"/>
                </a:cxn>
                <a:cxn ang="0">
                  <a:pos x="247" y="914"/>
                </a:cxn>
                <a:cxn ang="0">
                  <a:pos x="230" y="908"/>
                </a:cxn>
                <a:cxn ang="0">
                  <a:pos x="215" y="903"/>
                </a:cxn>
                <a:cxn ang="0">
                  <a:pos x="198" y="897"/>
                </a:cxn>
                <a:cxn ang="0">
                  <a:pos x="179" y="891"/>
                </a:cxn>
                <a:cxn ang="0">
                  <a:pos x="160" y="884"/>
                </a:cxn>
                <a:cxn ang="0">
                  <a:pos x="139" y="878"/>
                </a:cxn>
                <a:cxn ang="0">
                  <a:pos x="118" y="874"/>
                </a:cxn>
                <a:cxn ang="0">
                  <a:pos x="91" y="868"/>
                </a:cxn>
                <a:cxn ang="0">
                  <a:pos x="65" y="865"/>
                </a:cxn>
                <a:cxn ang="0">
                  <a:pos x="32" y="859"/>
                </a:cxn>
                <a:cxn ang="0">
                  <a:pos x="0" y="855"/>
                </a:cxn>
                <a:cxn ang="0">
                  <a:pos x="0" y="855"/>
                </a:cxn>
              </a:cxnLst>
              <a:rect l="0" t="0" r="r" b="b"/>
              <a:pathLst>
                <a:path w="1950" h="958">
                  <a:moveTo>
                    <a:pt x="0" y="855"/>
                  </a:moveTo>
                  <a:lnTo>
                    <a:pt x="1811" y="3"/>
                  </a:lnTo>
                  <a:lnTo>
                    <a:pt x="1950" y="0"/>
                  </a:lnTo>
                  <a:lnTo>
                    <a:pt x="1933" y="517"/>
                  </a:lnTo>
                  <a:lnTo>
                    <a:pt x="337" y="958"/>
                  </a:lnTo>
                  <a:lnTo>
                    <a:pt x="316" y="948"/>
                  </a:lnTo>
                  <a:lnTo>
                    <a:pt x="298" y="939"/>
                  </a:lnTo>
                  <a:lnTo>
                    <a:pt x="279" y="931"/>
                  </a:lnTo>
                  <a:lnTo>
                    <a:pt x="262" y="923"/>
                  </a:lnTo>
                  <a:lnTo>
                    <a:pt x="247" y="914"/>
                  </a:lnTo>
                  <a:lnTo>
                    <a:pt x="230" y="908"/>
                  </a:lnTo>
                  <a:lnTo>
                    <a:pt x="215" y="903"/>
                  </a:lnTo>
                  <a:lnTo>
                    <a:pt x="198" y="897"/>
                  </a:lnTo>
                  <a:lnTo>
                    <a:pt x="179" y="891"/>
                  </a:lnTo>
                  <a:lnTo>
                    <a:pt x="160" y="884"/>
                  </a:lnTo>
                  <a:lnTo>
                    <a:pt x="139" y="878"/>
                  </a:lnTo>
                  <a:lnTo>
                    <a:pt x="118" y="874"/>
                  </a:lnTo>
                  <a:lnTo>
                    <a:pt x="91" y="868"/>
                  </a:lnTo>
                  <a:lnTo>
                    <a:pt x="65" y="865"/>
                  </a:lnTo>
                  <a:lnTo>
                    <a:pt x="32" y="859"/>
                  </a:lnTo>
                  <a:lnTo>
                    <a:pt x="0" y="855"/>
                  </a:lnTo>
                  <a:lnTo>
                    <a:pt x="0" y="8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4" name="Freeform 500"/>
            <p:cNvSpPr>
              <a:spLocks/>
            </p:cNvSpPr>
            <p:nvPr/>
          </p:nvSpPr>
          <p:spPr bwMode="auto">
            <a:xfrm>
              <a:off x="3922" y="2500"/>
              <a:ext cx="308" cy="4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"/>
                </a:cxn>
                <a:cxn ang="0">
                  <a:pos x="24" y="10"/>
                </a:cxn>
                <a:cxn ang="0">
                  <a:pos x="36" y="21"/>
                </a:cxn>
                <a:cxn ang="0">
                  <a:pos x="49" y="42"/>
                </a:cxn>
                <a:cxn ang="0">
                  <a:pos x="60" y="71"/>
                </a:cxn>
                <a:cxn ang="0">
                  <a:pos x="74" y="107"/>
                </a:cxn>
                <a:cxn ang="0">
                  <a:pos x="87" y="145"/>
                </a:cxn>
                <a:cxn ang="0">
                  <a:pos x="98" y="185"/>
                </a:cxn>
                <a:cxn ang="0">
                  <a:pos x="110" y="227"/>
                </a:cxn>
                <a:cxn ang="0">
                  <a:pos x="121" y="270"/>
                </a:cxn>
                <a:cxn ang="0">
                  <a:pos x="135" y="320"/>
                </a:cxn>
                <a:cxn ang="0">
                  <a:pos x="144" y="369"/>
                </a:cxn>
                <a:cxn ang="0">
                  <a:pos x="157" y="421"/>
                </a:cxn>
                <a:cxn ang="0">
                  <a:pos x="169" y="478"/>
                </a:cxn>
                <a:cxn ang="0">
                  <a:pos x="184" y="529"/>
                </a:cxn>
                <a:cxn ang="0">
                  <a:pos x="203" y="573"/>
                </a:cxn>
                <a:cxn ang="0">
                  <a:pos x="228" y="613"/>
                </a:cxn>
                <a:cxn ang="0">
                  <a:pos x="254" y="647"/>
                </a:cxn>
                <a:cxn ang="0">
                  <a:pos x="281" y="673"/>
                </a:cxn>
                <a:cxn ang="0">
                  <a:pos x="309" y="694"/>
                </a:cxn>
                <a:cxn ang="0">
                  <a:pos x="336" y="709"/>
                </a:cxn>
                <a:cxn ang="0">
                  <a:pos x="363" y="719"/>
                </a:cxn>
                <a:cxn ang="0">
                  <a:pos x="387" y="727"/>
                </a:cxn>
                <a:cxn ang="0">
                  <a:pos x="412" y="734"/>
                </a:cxn>
                <a:cxn ang="0">
                  <a:pos x="437" y="742"/>
                </a:cxn>
                <a:cxn ang="0">
                  <a:pos x="458" y="748"/>
                </a:cxn>
                <a:cxn ang="0">
                  <a:pos x="477" y="753"/>
                </a:cxn>
                <a:cxn ang="0">
                  <a:pos x="490" y="757"/>
                </a:cxn>
                <a:cxn ang="0">
                  <a:pos x="496" y="761"/>
                </a:cxn>
                <a:cxn ang="0">
                  <a:pos x="456" y="795"/>
                </a:cxn>
                <a:cxn ang="0">
                  <a:pos x="15" y="753"/>
                </a:cxn>
                <a:cxn ang="0">
                  <a:pos x="0" y="2"/>
                </a:cxn>
              </a:cxnLst>
              <a:rect l="0" t="0" r="r" b="b"/>
              <a:pathLst>
                <a:path w="498" h="795">
                  <a:moveTo>
                    <a:pt x="0" y="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32" y="16"/>
                  </a:lnTo>
                  <a:lnTo>
                    <a:pt x="36" y="21"/>
                  </a:lnTo>
                  <a:lnTo>
                    <a:pt x="43" y="33"/>
                  </a:lnTo>
                  <a:lnTo>
                    <a:pt x="49" y="42"/>
                  </a:lnTo>
                  <a:lnTo>
                    <a:pt x="55" y="56"/>
                  </a:lnTo>
                  <a:lnTo>
                    <a:pt x="60" y="71"/>
                  </a:lnTo>
                  <a:lnTo>
                    <a:pt x="68" y="90"/>
                  </a:lnTo>
                  <a:lnTo>
                    <a:pt x="74" y="107"/>
                  </a:lnTo>
                  <a:lnTo>
                    <a:pt x="79" y="126"/>
                  </a:lnTo>
                  <a:lnTo>
                    <a:pt x="87" y="145"/>
                  </a:lnTo>
                  <a:lnTo>
                    <a:pt x="93" y="166"/>
                  </a:lnTo>
                  <a:lnTo>
                    <a:pt x="98" y="185"/>
                  </a:lnTo>
                  <a:lnTo>
                    <a:pt x="104" y="206"/>
                  </a:lnTo>
                  <a:lnTo>
                    <a:pt x="110" y="227"/>
                  </a:lnTo>
                  <a:lnTo>
                    <a:pt x="117" y="249"/>
                  </a:lnTo>
                  <a:lnTo>
                    <a:pt x="121" y="270"/>
                  </a:lnTo>
                  <a:lnTo>
                    <a:pt x="127" y="295"/>
                  </a:lnTo>
                  <a:lnTo>
                    <a:pt x="135" y="320"/>
                  </a:lnTo>
                  <a:lnTo>
                    <a:pt x="140" y="345"/>
                  </a:lnTo>
                  <a:lnTo>
                    <a:pt x="144" y="369"/>
                  </a:lnTo>
                  <a:lnTo>
                    <a:pt x="152" y="396"/>
                  </a:lnTo>
                  <a:lnTo>
                    <a:pt x="157" y="421"/>
                  </a:lnTo>
                  <a:lnTo>
                    <a:pt x="163" y="451"/>
                  </a:lnTo>
                  <a:lnTo>
                    <a:pt x="169" y="478"/>
                  </a:lnTo>
                  <a:lnTo>
                    <a:pt x="174" y="504"/>
                  </a:lnTo>
                  <a:lnTo>
                    <a:pt x="184" y="529"/>
                  </a:lnTo>
                  <a:lnTo>
                    <a:pt x="195" y="552"/>
                  </a:lnTo>
                  <a:lnTo>
                    <a:pt x="203" y="573"/>
                  </a:lnTo>
                  <a:lnTo>
                    <a:pt x="216" y="594"/>
                  </a:lnTo>
                  <a:lnTo>
                    <a:pt x="228" y="613"/>
                  </a:lnTo>
                  <a:lnTo>
                    <a:pt x="241" y="632"/>
                  </a:lnTo>
                  <a:lnTo>
                    <a:pt x="254" y="647"/>
                  </a:lnTo>
                  <a:lnTo>
                    <a:pt x="268" y="660"/>
                  </a:lnTo>
                  <a:lnTo>
                    <a:pt x="281" y="673"/>
                  </a:lnTo>
                  <a:lnTo>
                    <a:pt x="296" y="685"/>
                  </a:lnTo>
                  <a:lnTo>
                    <a:pt x="309" y="694"/>
                  </a:lnTo>
                  <a:lnTo>
                    <a:pt x="323" y="704"/>
                  </a:lnTo>
                  <a:lnTo>
                    <a:pt x="336" y="709"/>
                  </a:lnTo>
                  <a:lnTo>
                    <a:pt x="349" y="715"/>
                  </a:lnTo>
                  <a:lnTo>
                    <a:pt x="363" y="719"/>
                  </a:lnTo>
                  <a:lnTo>
                    <a:pt x="374" y="723"/>
                  </a:lnTo>
                  <a:lnTo>
                    <a:pt x="387" y="727"/>
                  </a:lnTo>
                  <a:lnTo>
                    <a:pt x="401" y="730"/>
                  </a:lnTo>
                  <a:lnTo>
                    <a:pt x="412" y="734"/>
                  </a:lnTo>
                  <a:lnTo>
                    <a:pt x="425" y="738"/>
                  </a:lnTo>
                  <a:lnTo>
                    <a:pt x="437" y="742"/>
                  </a:lnTo>
                  <a:lnTo>
                    <a:pt x="448" y="746"/>
                  </a:lnTo>
                  <a:lnTo>
                    <a:pt x="458" y="748"/>
                  </a:lnTo>
                  <a:lnTo>
                    <a:pt x="467" y="751"/>
                  </a:lnTo>
                  <a:lnTo>
                    <a:pt x="477" y="753"/>
                  </a:lnTo>
                  <a:lnTo>
                    <a:pt x="484" y="755"/>
                  </a:lnTo>
                  <a:lnTo>
                    <a:pt x="490" y="757"/>
                  </a:lnTo>
                  <a:lnTo>
                    <a:pt x="494" y="759"/>
                  </a:lnTo>
                  <a:lnTo>
                    <a:pt x="496" y="761"/>
                  </a:lnTo>
                  <a:lnTo>
                    <a:pt x="498" y="761"/>
                  </a:lnTo>
                  <a:lnTo>
                    <a:pt x="456" y="795"/>
                  </a:lnTo>
                  <a:lnTo>
                    <a:pt x="363" y="791"/>
                  </a:lnTo>
                  <a:lnTo>
                    <a:pt x="15" y="75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5" name="Freeform 501"/>
            <p:cNvSpPr>
              <a:spLocks/>
            </p:cNvSpPr>
            <p:nvPr/>
          </p:nvSpPr>
          <p:spPr bwMode="auto">
            <a:xfrm>
              <a:off x="5077" y="3489"/>
              <a:ext cx="85" cy="109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34" y="177"/>
                </a:cxn>
                <a:cxn ang="0">
                  <a:pos x="137" y="118"/>
                </a:cxn>
                <a:cxn ang="0">
                  <a:pos x="99" y="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137" h="177">
                  <a:moveTo>
                    <a:pt x="0" y="84"/>
                  </a:moveTo>
                  <a:lnTo>
                    <a:pt x="34" y="177"/>
                  </a:lnTo>
                  <a:lnTo>
                    <a:pt x="137" y="118"/>
                  </a:lnTo>
                  <a:lnTo>
                    <a:pt x="99" y="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6" name="Freeform 502"/>
            <p:cNvSpPr>
              <a:spLocks/>
            </p:cNvSpPr>
            <p:nvPr/>
          </p:nvSpPr>
          <p:spPr bwMode="auto">
            <a:xfrm>
              <a:off x="3745" y="2719"/>
              <a:ext cx="123" cy="277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" y="65"/>
                </a:cxn>
                <a:cxn ang="0">
                  <a:pos x="6" y="59"/>
                </a:cxn>
                <a:cxn ang="0">
                  <a:pos x="8" y="55"/>
                </a:cxn>
                <a:cxn ang="0">
                  <a:pos x="12" y="49"/>
                </a:cxn>
                <a:cxn ang="0">
                  <a:pos x="18" y="44"/>
                </a:cxn>
                <a:cxn ang="0">
                  <a:pos x="25" y="40"/>
                </a:cxn>
                <a:cxn ang="0">
                  <a:pos x="31" y="32"/>
                </a:cxn>
                <a:cxn ang="0">
                  <a:pos x="38" y="27"/>
                </a:cxn>
                <a:cxn ang="0">
                  <a:pos x="46" y="21"/>
                </a:cxn>
                <a:cxn ang="0">
                  <a:pos x="56" y="17"/>
                </a:cxn>
                <a:cxn ang="0">
                  <a:pos x="65" y="11"/>
                </a:cxn>
                <a:cxn ang="0">
                  <a:pos x="76" y="8"/>
                </a:cxn>
                <a:cxn ang="0">
                  <a:pos x="88" y="4"/>
                </a:cxn>
                <a:cxn ang="0">
                  <a:pos x="101" y="2"/>
                </a:cxn>
                <a:cxn ang="0">
                  <a:pos x="113" y="0"/>
                </a:cxn>
                <a:cxn ang="0">
                  <a:pos x="124" y="0"/>
                </a:cxn>
                <a:cxn ang="0">
                  <a:pos x="133" y="0"/>
                </a:cxn>
                <a:cxn ang="0">
                  <a:pos x="143" y="2"/>
                </a:cxn>
                <a:cxn ang="0">
                  <a:pos x="153" y="4"/>
                </a:cxn>
                <a:cxn ang="0">
                  <a:pos x="160" y="8"/>
                </a:cxn>
                <a:cxn ang="0">
                  <a:pos x="168" y="9"/>
                </a:cxn>
                <a:cxn ang="0">
                  <a:pos x="175" y="13"/>
                </a:cxn>
                <a:cxn ang="0">
                  <a:pos x="181" y="15"/>
                </a:cxn>
                <a:cxn ang="0">
                  <a:pos x="185" y="19"/>
                </a:cxn>
                <a:cxn ang="0">
                  <a:pos x="189" y="23"/>
                </a:cxn>
                <a:cxn ang="0">
                  <a:pos x="194" y="25"/>
                </a:cxn>
                <a:cxn ang="0">
                  <a:pos x="198" y="28"/>
                </a:cxn>
                <a:cxn ang="0">
                  <a:pos x="200" y="30"/>
                </a:cxn>
                <a:cxn ang="0">
                  <a:pos x="196" y="447"/>
                </a:cxn>
                <a:cxn ang="0">
                  <a:pos x="6" y="435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200" h="447">
                  <a:moveTo>
                    <a:pt x="0" y="68"/>
                  </a:moveTo>
                  <a:lnTo>
                    <a:pt x="2" y="65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49"/>
                  </a:lnTo>
                  <a:lnTo>
                    <a:pt x="18" y="44"/>
                  </a:lnTo>
                  <a:lnTo>
                    <a:pt x="25" y="40"/>
                  </a:lnTo>
                  <a:lnTo>
                    <a:pt x="31" y="32"/>
                  </a:lnTo>
                  <a:lnTo>
                    <a:pt x="38" y="27"/>
                  </a:lnTo>
                  <a:lnTo>
                    <a:pt x="46" y="21"/>
                  </a:lnTo>
                  <a:lnTo>
                    <a:pt x="56" y="17"/>
                  </a:lnTo>
                  <a:lnTo>
                    <a:pt x="65" y="11"/>
                  </a:lnTo>
                  <a:lnTo>
                    <a:pt x="76" y="8"/>
                  </a:lnTo>
                  <a:lnTo>
                    <a:pt x="88" y="4"/>
                  </a:lnTo>
                  <a:lnTo>
                    <a:pt x="101" y="2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3" y="0"/>
                  </a:lnTo>
                  <a:lnTo>
                    <a:pt x="143" y="2"/>
                  </a:lnTo>
                  <a:lnTo>
                    <a:pt x="153" y="4"/>
                  </a:lnTo>
                  <a:lnTo>
                    <a:pt x="160" y="8"/>
                  </a:lnTo>
                  <a:lnTo>
                    <a:pt x="168" y="9"/>
                  </a:lnTo>
                  <a:lnTo>
                    <a:pt x="175" y="13"/>
                  </a:lnTo>
                  <a:lnTo>
                    <a:pt x="181" y="15"/>
                  </a:lnTo>
                  <a:lnTo>
                    <a:pt x="185" y="19"/>
                  </a:lnTo>
                  <a:lnTo>
                    <a:pt x="189" y="23"/>
                  </a:lnTo>
                  <a:lnTo>
                    <a:pt x="194" y="25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196" y="447"/>
                  </a:lnTo>
                  <a:lnTo>
                    <a:pt x="6" y="435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7" name="Freeform 503"/>
            <p:cNvSpPr>
              <a:spLocks/>
            </p:cNvSpPr>
            <p:nvPr/>
          </p:nvSpPr>
          <p:spPr bwMode="auto">
            <a:xfrm>
              <a:off x="3753" y="2735"/>
              <a:ext cx="115" cy="106"/>
            </a:xfrm>
            <a:custGeom>
              <a:avLst/>
              <a:gdLst/>
              <a:ahLst/>
              <a:cxnLst>
                <a:cxn ang="0">
                  <a:pos x="4" y="53"/>
                </a:cxn>
                <a:cxn ang="0">
                  <a:pos x="21" y="32"/>
                </a:cxn>
                <a:cxn ang="0">
                  <a:pos x="38" y="19"/>
                </a:cxn>
                <a:cxn ang="0">
                  <a:pos x="57" y="7"/>
                </a:cxn>
                <a:cxn ang="0">
                  <a:pos x="83" y="2"/>
                </a:cxn>
                <a:cxn ang="0">
                  <a:pos x="108" y="0"/>
                </a:cxn>
                <a:cxn ang="0">
                  <a:pos x="133" y="3"/>
                </a:cxn>
                <a:cxn ang="0">
                  <a:pos x="154" y="7"/>
                </a:cxn>
                <a:cxn ang="0">
                  <a:pos x="173" y="17"/>
                </a:cxn>
                <a:cxn ang="0">
                  <a:pos x="180" y="159"/>
                </a:cxn>
                <a:cxn ang="0">
                  <a:pos x="161" y="152"/>
                </a:cxn>
                <a:cxn ang="0">
                  <a:pos x="137" y="152"/>
                </a:cxn>
                <a:cxn ang="0">
                  <a:pos x="118" y="154"/>
                </a:cxn>
                <a:cxn ang="0">
                  <a:pos x="99" y="163"/>
                </a:cxn>
                <a:cxn ang="0">
                  <a:pos x="87" y="171"/>
                </a:cxn>
                <a:cxn ang="0">
                  <a:pos x="91" y="161"/>
                </a:cxn>
                <a:cxn ang="0">
                  <a:pos x="102" y="144"/>
                </a:cxn>
                <a:cxn ang="0">
                  <a:pos x="125" y="131"/>
                </a:cxn>
                <a:cxn ang="0">
                  <a:pos x="144" y="125"/>
                </a:cxn>
                <a:cxn ang="0">
                  <a:pos x="156" y="125"/>
                </a:cxn>
                <a:cxn ang="0">
                  <a:pos x="139" y="116"/>
                </a:cxn>
                <a:cxn ang="0">
                  <a:pos x="112" y="116"/>
                </a:cxn>
                <a:cxn ang="0">
                  <a:pos x="81" y="127"/>
                </a:cxn>
                <a:cxn ang="0">
                  <a:pos x="59" y="140"/>
                </a:cxn>
                <a:cxn ang="0">
                  <a:pos x="53" y="142"/>
                </a:cxn>
                <a:cxn ang="0">
                  <a:pos x="64" y="125"/>
                </a:cxn>
                <a:cxn ang="0">
                  <a:pos x="81" y="106"/>
                </a:cxn>
                <a:cxn ang="0">
                  <a:pos x="99" y="97"/>
                </a:cxn>
                <a:cxn ang="0">
                  <a:pos x="129" y="89"/>
                </a:cxn>
                <a:cxn ang="0">
                  <a:pos x="152" y="89"/>
                </a:cxn>
                <a:cxn ang="0">
                  <a:pos x="154" y="89"/>
                </a:cxn>
                <a:cxn ang="0">
                  <a:pos x="140" y="78"/>
                </a:cxn>
                <a:cxn ang="0">
                  <a:pos x="114" y="70"/>
                </a:cxn>
                <a:cxn ang="0">
                  <a:pos x="95" y="76"/>
                </a:cxn>
                <a:cxn ang="0">
                  <a:pos x="72" y="81"/>
                </a:cxn>
                <a:cxn ang="0">
                  <a:pos x="53" y="89"/>
                </a:cxn>
                <a:cxn ang="0">
                  <a:pos x="34" y="98"/>
                </a:cxn>
                <a:cxn ang="0">
                  <a:pos x="23" y="108"/>
                </a:cxn>
                <a:cxn ang="0">
                  <a:pos x="32" y="91"/>
                </a:cxn>
                <a:cxn ang="0">
                  <a:pos x="57" y="64"/>
                </a:cxn>
                <a:cxn ang="0">
                  <a:pos x="76" y="53"/>
                </a:cxn>
                <a:cxn ang="0">
                  <a:pos x="99" y="47"/>
                </a:cxn>
                <a:cxn ang="0">
                  <a:pos x="118" y="47"/>
                </a:cxn>
                <a:cxn ang="0">
                  <a:pos x="135" y="47"/>
                </a:cxn>
                <a:cxn ang="0">
                  <a:pos x="154" y="51"/>
                </a:cxn>
                <a:cxn ang="0">
                  <a:pos x="150" y="45"/>
                </a:cxn>
                <a:cxn ang="0">
                  <a:pos x="129" y="32"/>
                </a:cxn>
                <a:cxn ang="0">
                  <a:pos x="112" y="26"/>
                </a:cxn>
                <a:cxn ang="0">
                  <a:pos x="89" y="24"/>
                </a:cxn>
                <a:cxn ang="0">
                  <a:pos x="64" y="28"/>
                </a:cxn>
                <a:cxn ang="0">
                  <a:pos x="40" y="36"/>
                </a:cxn>
                <a:cxn ang="0">
                  <a:pos x="23" y="47"/>
                </a:cxn>
                <a:cxn ang="0">
                  <a:pos x="7" y="53"/>
                </a:cxn>
                <a:cxn ang="0">
                  <a:pos x="0" y="62"/>
                </a:cxn>
              </a:cxnLst>
              <a:rect l="0" t="0" r="r" b="b"/>
              <a:pathLst>
                <a:path w="186" h="173">
                  <a:moveTo>
                    <a:pt x="0" y="62"/>
                  </a:moveTo>
                  <a:lnTo>
                    <a:pt x="0" y="59"/>
                  </a:lnTo>
                  <a:lnTo>
                    <a:pt x="4" y="53"/>
                  </a:lnTo>
                  <a:lnTo>
                    <a:pt x="9" y="45"/>
                  </a:lnTo>
                  <a:lnTo>
                    <a:pt x="17" y="38"/>
                  </a:lnTo>
                  <a:lnTo>
                    <a:pt x="21" y="32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38" y="19"/>
                  </a:lnTo>
                  <a:lnTo>
                    <a:pt x="43" y="15"/>
                  </a:lnTo>
                  <a:lnTo>
                    <a:pt x="51" y="11"/>
                  </a:lnTo>
                  <a:lnTo>
                    <a:pt x="57" y="7"/>
                  </a:lnTo>
                  <a:lnTo>
                    <a:pt x="66" y="5"/>
                  </a:lnTo>
                  <a:lnTo>
                    <a:pt x="74" y="3"/>
                  </a:lnTo>
                  <a:lnTo>
                    <a:pt x="83" y="2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25" y="2"/>
                  </a:lnTo>
                  <a:lnTo>
                    <a:pt x="133" y="3"/>
                  </a:lnTo>
                  <a:lnTo>
                    <a:pt x="139" y="3"/>
                  </a:lnTo>
                  <a:lnTo>
                    <a:pt x="146" y="5"/>
                  </a:lnTo>
                  <a:lnTo>
                    <a:pt x="154" y="7"/>
                  </a:lnTo>
                  <a:lnTo>
                    <a:pt x="159" y="11"/>
                  </a:lnTo>
                  <a:lnTo>
                    <a:pt x="167" y="13"/>
                  </a:lnTo>
                  <a:lnTo>
                    <a:pt x="173" y="17"/>
                  </a:lnTo>
                  <a:lnTo>
                    <a:pt x="180" y="19"/>
                  </a:lnTo>
                  <a:lnTo>
                    <a:pt x="186" y="22"/>
                  </a:lnTo>
                  <a:lnTo>
                    <a:pt x="180" y="159"/>
                  </a:lnTo>
                  <a:lnTo>
                    <a:pt x="177" y="157"/>
                  </a:lnTo>
                  <a:lnTo>
                    <a:pt x="169" y="154"/>
                  </a:lnTo>
                  <a:lnTo>
                    <a:pt x="161" y="152"/>
                  </a:lnTo>
                  <a:lnTo>
                    <a:pt x="156" y="152"/>
                  </a:lnTo>
                  <a:lnTo>
                    <a:pt x="144" y="150"/>
                  </a:lnTo>
                  <a:lnTo>
                    <a:pt x="137" y="152"/>
                  </a:lnTo>
                  <a:lnTo>
                    <a:pt x="129" y="152"/>
                  </a:lnTo>
                  <a:lnTo>
                    <a:pt x="123" y="152"/>
                  </a:lnTo>
                  <a:lnTo>
                    <a:pt x="118" y="154"/>
                  </a:lnTo>
                  <a:lnTo>
                    <a:pt x="114" y="156"/>
                  </a:lnTo>
                  <a:lnTo>
                    <a:pt x="104" y="159"/>
                  </a:lnTo>
                  <a:lnTo>
                    <a:pt x="99" y="163"/>
                  </a:lnTo>
                  <a:lnTo>
                    <a:pt x="93" y="165"/>
                  </a:lnTo>
                  <a:lnTo>
                    <a:pt x="89" y="169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69"/>
                  </a:lnTo>
                  <a:lnTo>
                    <a:pt x="91" y="161"/>
                  </a:lnTo>
                  <a:lnTo>
                    <a:pt x="93" y="154"/>
                  </a:lnTo>
                  <a:lnTo>
                    <a:pt x="97" y="150"/>
                  </a:lnTo>
                  <a:lnTo>
                    <a:pt x="102" y="144"/>
                  </a:lnTo>
                  <a:lnTo>
                    <a:pt x="110" y="138"/>
                  </a:lnTo>
                  <a:lnTo>
                    <a:pt x="116" y="135"/>
                  </a:lnTo>
                  <a:lnTo>
                    <a:pt x="125" y="131"/>
                  </a:lnTo>
                  <a:lnTo>
                    <a:pt x="133" y="127"/>
                  </a:lnTo>
                  <a:lnTo>
                    <a:pt x="140" y="127"/>
                  </a:lnTo>
                  <a:lnTo>
                    <a:pt x="144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54" y="123"/>
                  </a:lnTo>
                  <a:lnTo>
                    <a:pt x="144" y="119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1" y="114"/>
                  </a:lnTo>
                  <a:lnTo>
                    <a:pt x="112" y="116"/>
                  </a:lnTo>
                  <a:lnTo>
                    <a:pt x="100" y="119"/>
                  </a:lnTo>
                  <a:lnTo>
                    <a:pt x="93" y="123"/>
                  </a:lnTo>
                  <a:lnTo>
                    <a:pt x="81" y="127"/>
                  </a:lnTo>
                  <a:lnTo>
                    <a:pt x="72" y="133"/>
                  </a:lnTo>
                  <a:lnTo>
                    <a:pt x="64" y="137"/>
                  </a:lnTo>
                  <a:lnTo>
                    <a:pt x="59" y="140"/>
                  </a:lnTo>
                  <a:lnTo>
                    <a:pt x="55" y="142"/>
                  </a:lnTo>
                  <a:lnTo>
                    <a:pt x="53" y="144"/>
                  </a:lnTo>
                  <a:lnTo>
                    <a:pt x="53" y="142"/>
                  </a:lnTo>
                  <a:lnTo>
                    <a:pt x="55" y="138"/>
                  </a:lnTo>
                  <a:lnTo>
                    <a:pt x="59" y="131"/>
                  </a:lnTo>
                  <a:lnTo>
                    <a:pt x="64" y="125"/>
                  </a:lnTo>
                  <a:lnTo>
                    <a:pt x="70" y="118"/>
                  </a:lnTo>
                  <a:lnTo>
                    <a:pt x="80" y="110"/>
                  </a:lnTo>
                  <a:lnTo>
                    <a:pt x="81" y="106"/>
                  </a:lnTo>
                  <a:lnTo>
                    <a:pt x="87" y="102"/>
                  </a:lnTo>
                  <a:lnTo>
                    <a:pt x="93" y="100"/>
                  </a:lnTo>
                  <a:lnTo>
                    <a:pt x="99" y="97"/>
                  </a:lnTo>
                  <a:lnTo>
                    <a:pt x="110" y="93"/>
                  </a:lnTo>
                  <a:lnTo>
                    <a:pt x="121" y="91"/>
                  </a:lnTo>
                  <a:lnTo>
                    <a:pt x="129" y="89"/>
                  </a:lnTo>
                  <a:lnTo>
                    <a:pt x="139" y="89"/>
                  </a:lnTo>
                  <a:lnTo>
                    <a:pt x="144" y="89"/>
                  </a:lnTo>
                  <a:lnTo>
                    <a:pt x="152" y="89"/>
                  </a:lnTo>
                  <a:lnTo>
                    <a:pt x="154" y="89"/>
                  </a:lnTo>
                  <a:lnTo>
                    <a:pt x="156" y="91"/>
                  </a:lnTo>
                  <a:lnTo>
                    <a:pt x="154" y="89"/>
                  </a:lnTo>
                  <a:lnTo>
                    <a:pt x="152" y="85"/>
                  </a:lnTo>
                  <a:lnTo>
                    <a:pt x="146" y="81"/>
                  </a:lnTo>
                  <a:lnTo>
                    <a:pt x="140" y="78"/>
                  </a:lnTo>
                  <a:lnTo>
                    <a:pt x="131" y="74"/>
                  </a:lnTo>
                  <a:lnTo>
                    <a:pt x="121" y="72"/>
                  </a:lnTo>
                  <a:lnTo>
                    <a:pt x="114" y="70"/>
                  </a:lnTo>
                  <a:lnTo>
                    <a:pt x="108" y="72"/>
                  </a:lnTo>
                  <a:lnTo>
                    <a:pt x="100" y="72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80" y="78"/>
                  </a:lnTo>
                  <a:lnTo>
                    <a:pt x="72" y="81"/>
                  </a:lnTo>
                  <a:lnTo>
                    <a:pt x="66" y="83"/>
                  </a:lnTo>
                  <a:lnTo>
                    <a:pt x="61" y="87"/>
                  </a:lnTo>
                  <a:lnTo>
                    <a:pt x="53" y="89"/>
                  </a:lnTo>
                  <a:lnTo>
                    <a:pt x="47" y="91"/>
                  </a:lnTo>
                  <a:lnTo>
                    <a:pt x="43" y="95"/>
                  </a:lnTo>
                  <a:lnTo>
                    <a:pt x="34" y="98"/>
                  </a:lnTo>
                  <a:lnTo>
                    <a:pt x="28" y="104"/>
                  </a:lnTo>
                  <a:lnTo>
                    <a:pt x="24" y="106"/>
                  </a:lnTo>
                  <a:lnTo>
                    <a:pt x="23" y="108"/>
                  </a:lnTo>
                  <a:lnTo>
                    <a:pt x="23" y="104"/>
                  </a:lnTo>
                  <a:lnTo>
                    <a:pt x="26" y="100"/>
                  </a:lnTo>
                  <a:lnTo>
                    <a:pt x="32" y="91"/>
                  </a:lnTo>
                  <a:lnTo>
                    <a:pt x="38" y="83"/>
                  </a:lnTo>
                  <a:lnTo>
                    <a:pt x="47" y="74"/>
                  </a:lnTo>
                  <a:lnTo>
                    <a:pt x="57" y="64"/>
                  </a:lnTo>
                  <a:lnTo>
                    <a:pt x="62" y="60"/>
                  </a:lnTo>
                  <a:lnTo>
                    <a:pt x="68" y="57"/>
                  </a:lnTo>
                  <a:lnTo>
                    <a:pt x="76" y="53"/>
                  </a:lnTo>
                  <a:lnTo>
                    <a:pt x="83" y="51"/>
                  </a:lnTo>
                  <a:lnTo>
                    <a:pt x="91" y="49"/>
                  </a:lnTo>
                  <a:lnTo>
                    <a:pt x="99" y="47"/>
                  </a:lnTo>
                  <a:lnTo>
                    <a:pt x="106" y="47"/>
                  </a:lnTo>
                  <a:lnTo>
                    <a:pt x="112" y="47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2" y="47"/>
                  </a:lnTo>
                  <a:lnTo>
                    <a:pt x="150" y="49"/>
                  </a:lnTo>
                  <a:lnTo>
                    <a:pt x="154" y="51"/>
                  </a:lnTo>
                  <a:lnTo>
                    <a:pt x="156" y="51"/>
                  </a:lnTo>
                  <a:lnTo>
                    <a:pt x="154" y="49"/>
                  </a:lnTo>
                  <a:lnTo>
                    <a:pt x="150" y="45"/>
                  </a:lnTo>
                  <a:lnTo>
                    <a:pt x="144" y="40"/>
                  </a:lnTo>
                  <a:lnTo>
                    <a:pt x="137" y="36"/>
                  </a:lnTo>
                  <a:lnTo>
                    <a:pt x="129" y="32"/>
                  </a:lnTo>
                  <a:lnTo>
                    <a:pt x="123" y="30"/>
                  </a:lnTo>
                  <a:lnTo>
                    <a:pt x="118" y="28"/>
                  </a:lnTo>
                  <a:lnTo>
                    <a:pt x="112" y="26"/>
                  </a:lnTo>
                  <a:lnTo>
                    <a:pt x="104" y="24"/>
                  </a:lnTo>
                  <a:lnTo>
                    <a:pt x="97" y="24"/>
                  </a:lnTo>
                  <a:lnTo>
                    <a:pt x="89" y="24"/>
                  </a:lnTo>
                  <a:lnTo>
                    <a:pt x="81" y="26"/>
                  </a:lnTo>
                  <a:lnTo>
                    <a:pt x="72" y="26"/>
                  </a:lnTo>
                  <a:lnTo>
                    <a:pt x="64" y="28"/>
                  </a:lnTo>
                  <a:lnTo>
                    <a:pt x="55" y="32"/>
                  </a:lnTo>
                  <a:lnTo>
                    <a:pt x="49" y="34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28" y="43"/>
                  </a:lnTo>
                  <a:lnTo>
                    <a:pt x="23" y="47"/>
                  </a:lnTo>
                  <a:lnTo>
                    <a:pt x="17" y="49"/>
                  </a:lnTo>
                  <a:lnTo>
                    <a:pt x="11" y="51"/>
                  </a:lnTo>
                  <a:lnTo>
                    <a:pt x="7" y="53"/>
                  </a:lnTo>
                  <a:lnTo>
                    <a:pt x="5" y="57"/>
                  </a:lnTo>
                  <a:lnTo>
                    <a:pt x="2" y="60"/>
                  </a:lnTo>
                  <a:lnTo>
                    <a:pt x="0" y="6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8" name="Freeform 504"/>
            <p:cNvSpPr>
              <a:spLocks/>
            </p:cNvSpPr>
            <p:nvPr/>
          </p:nvSpPr>
          <p:spPr bwMode="auto">
            <a:xfrm>
              <a:off x="4095" y="2519"/>
              <a:ext cx="827" cy="406"/>
            </a:xfrm>
            <a:custGeom>
              <a:avLst/>
              <a:gdLst/>
              <a:ahLst/>
              <a:cxnLst>
                <a:cxn ang="0">
                  <a:pos x="1330" y="51"/>
                </a:cxn>
                <a:cxn ang="0">
                  <a:pos x="1309" y="32"/>
                </a:cxn>
                <a:cxn ang="0">
                  <a:pos x="1290" y="25"/>
                </a:cxn>
                <a:cxn ang="0">
                  <a:pos x="1262" y="17"/>
                </a:cxn>
                <a:cxn ang="0">
                  <a:pos x="1232" y="17"/>
                </a:cxn>
                <a:cxn ang="0">
                  <a:pos x="1205" y="23"/>
                </a:cxn>
                <a:cxn ang="0">
                  <a:pos x="1186" y="32"/>
                </a:cxn>
                <a:cxn ang="0">
                  <a:pos x="1167" y="49"/>
                </a:cxn>
                <a:cxn ang="0">
                  <a:pos x="1157" y="45"/>
                </a:cxn>
                <a:cxn ang="0">
                  <a:pos x="1142" y="36"/>
                </a:cxn>
                <a:cxn ang="0">
                  <a:pos x="1121" y="26"/>
                </a:cxn>
                <a:cxn ang="0">
                  <a:pos x="1091" y="19"/>
                </a:cxn>
                <a:cxn ang="0">
                  <a:pos x="1055" y="19"/>
                </a:cxn>
                <a:cxn ang="0">
                  <a:pos x="1017" y="26"/>
                </a:cxn>
                <a:cxn ang="0">
                  <a:pos x="986" y="44"/>
                </a:cxn>
                <a:cxn ang="0">
                  <a:pos x="964" y="61"/>
                </a:cxn>
                <a:cxn ang="0">
                  <a:pos x="948" y="76"/>
                </a:cxn>
                <a:cxn ang="0">
                  <a:pos x="943" y="85"/>
                </a:cxn>
                <a:cxn ang="0">
                  <a:pos x="929" y="68"/>
                </a:cxn>
                <a:cxn ang="0">
                  <a:pos x="897" y="42"/>
                </a:cxn>
                <a:cxn ang="0">
                  <a:pos x="842" y="17"/>
                </a:cxn>
                <a:cxn ang="0">
                  <a:pos x="760" y="0"/>
                </a:cxn>
                <a:cxn ang="0">
                  <a:pos x="646" y="9"/>
                </a:cxn>
                <a:cxn ang="0">
                  <a:pos x="534" y="47"/>
                </a:cxn>
                <a:cxn ang="0">
                  <a:pos x="464" y="110"/>
                </a:cxn>
                <a:cxn ang="0">
                  <a:pos x="424" y="180"/>
                </a:cxn>
                <a:cxn ang="0">
                  <a:pos x="405" y="241"/>
                </a:cxn>
                <a:cxn ang="0">
                  <a:pos x="401" y="275"/>
                </a:cxn>
                <a:cxn ang="0">
                  <a:pos x="395" y="275"/>
                </a:cxn>
                <a:cxn ang="0">
                  <a:pos x="378" y="264"/>
                </a:cxn>
                <a:cxn ang="0">
                  <a:pos x="348" y="253"/>
                </a:cxn>
                <a:cxn ang="0">
                  <a:pos x="300" y="239"/>
                </a:cxn>
                <a:cxn ang="0">
                  <a:pos x="239" y="235"/>
                </a:cxn>
                <a:cxn ang="0">
                  <a:pos x="165" y="245"/>
                </a:cxn>
                <a:cxn ang="0">
                  <a:pos x="101" y="272"/>
                </a:cxn>
                <a:cxn ang="0">
                  <a:pos x="53" y="308"/>
                </a:cxn>
                <a:cxn ang="0">
                  <a:pos x="23" y="348"/>
                </a:cxn>
                <a:cxn ang="0">
                  <a:pos x="4" y="378"/>
                </a:cxn>
                <a:cxn ang="0">
                  <a:pos x="0" y="391"/>
                </a:cxn>
                <a:cxn ang="0">
                  <a:pos x="2" y="403"/>
                </a:cxn>
                <a:cxn ang="0">
                  <a:pos x="11" y="435"/>
                </a:cxn>
                <a:cxn ang="0">
                  <a:pos x="25" y="473"/>
                </a:cxn>
                <a:cxn ang="0">
                  <a:pos x="42" y="517"/>
                </a:cxn>
                <a:cxn ang="0">
                  <a:pos x="63" y="549"/>
                </a:cxn>
                <a:cxn ang="0">
                  <a:pos x="85" y="572"/>
                </a:cxn>
                <a:cxn ang="0">
                  <a:pos x="122" y="597"/>
                </a:cxn>
                <a:cxn ang="0">
                  <a:pos x="165" y="621"/>
                </a:cxn>
                <a:cxn ang="0">
                  <a:pos x="203" y="640"/>
                </a:cxn>
                <a:cxn ang="0">
                  <a:pos x="232" y="654"/>
                </a:cxn>
                <a:cxn ang="0">
                  <a:pos x="1334" y="57"/>
                </a:cxn>
              </a:cxnLst>
              <a:rect l="0" t="0" r="r" b="b"/>
              <a:pathLst>
                <a:path w="1334" h="656">
                  <a:moveTo>
                    <a:pt x="1334" y="57"/>
                  </a:moveTo>
                  <a:lnTo>
                    <a:pt x="1332" y="55"/>
                  </a:lnTo>
                  <a:lnTo>
                    <a:pt x="1330" y="51"/>
                  </a:lnTo>
                  <a:lnTo>
                    <a:pt x="1323" y="44"/>
                  </a:lnTo>
                  <a:lnTo>
                    <a:pt x="1315" y="38"/>
                  </a:lnTo>
                  <a:lnTo>
                    <a:pt x="1309" y="32"/>
                  </a:lnTo>
                  <a:lnTo>
                    <a:pt x="1304" y="30"/>
                  </a:lnTo>
                  <a:lnTo>
                    <a:pt x="1296" y="26"/>
                  </a:lnTo>
                  <a:lnTo>
                    <a:pt x="1290" y="25"/>
                  </a:lnTo>
                  <a:lnTo>
                    <a:pt x="1281" y="21"/>
                  </a:lnTo>
                  <a:lnTo>
                    <a:pt x="1271" y="19"/>
                  </a:lnTo>
                  <a:lnTo>
                    <a:pt x="1262" y="17"/>
                  </a:lnTo>
                  <a:lnTo>
                    <a:pt x="1252" y="17"/>
                  </a:lnTo>
                  <a:lnTo>
                    <a:pt x="1241" y="17"/>
                  </a:lnTo>
                  <a:lnTo>
                    <a:pt x="1232" y="17"/>
                  </a:lnTo>
                  <a:lnTo>
                    <a:pt x="1222" y="17"/>
                  </a:lnTo>
                  <a:lnTo>
                    <a:pt x="1213" y="21"/>
                  </a:lnTo>
                  <a:lnTo>
                    <a:pt x="1205" y="23"/>
                  </a:lnTo>
                  <a:lnTo>
                    <a:pt x="1197" y="26"/>
                  </a:lnTo>
                  <a:lnTo>
                    <a:pt x="1192" y="28"/>
                  </a:lnTo>
                  <a:lnTo>
                    <a:pt x="1186" y="32"/>
                  </a:lnTo>
                  <a:lnTo>
                    <a:pt x="1176" y="40"/>
                  </a:lnTo>
                  <a:lnTo>
                    <a:pt x="1171" y="45"/>
                  </a:lnTo>
                  <a:lnTo>
                    <a:pt x="1167" y="49"/>
                  </a:lnTo>
                  <a:lnTo>
                    <a:pt x="1165" y="51"/>
                  </a:lnTo>
                  <a:lnTo>
                    <a:pt x="1163" y="49"/>
                  </a:lnTo>
                  <a:lnTo>
                    <a:pt x="1157" y="45"/>
                  </a:lnTo>
                  <a:lnTo>
                    <a:pt x="1154" y="42"/>
                  </a:lnTo>
                  <a:lnTo>
                    <a:pt x="1148" y="40"/>
                  </a:lnTo>
                  <a:lnTo>
                    <a:pt x="1142" y="36"/>
                  </a:lnTo>
                  <a:lnTo>
                    <a:pt x="1137" y="32"/>
                  </a:lnTo>
                  <a:lnTo>
                    <a:pt x="1129" y="30"/>
                  </a:lnTo>
                  <a:lnTo>
                    <a:pt x="1121" y="26"/>
                  </a:lnTo>
                  <a:lnTo>
                    <a:pt x="1112" y="25"/>
                  </a:lnTo>
                  <a:lnTo>
                    <a:pt x="1102" y="21"/>
                  </a:lnTo>
                  <a:lnTo>
                    <a:pt x="1091" y="19"/>
                  </a:lnTo>
                  <a:lnTo>
                    <a:pt x="1079" y="19"/>
                  </a:lnTo>
                  <a:lnTo>
                    <a:pt x="1068" y="17"/>
                  </a:lnTo>
                  <a:lnTo>
                    <a:pt x="1055" y="19"/>
                  </a:lnTo>
                  <a:lnTo>
                    <a:pt x="1040" y="21"/>
                  </a:lnTo>
                  <a:lnTo>
                    <a:pt x="1028" y="25"/>
                  </a:lnTo>
                  <a:lnTo>
                    <a:pt x="1017" y="26"/>
                  </a:lnTo>
                  <a:lnTo>
                    <a:pt x="1005" y="32"/>
                  </a:lnTo>
                  <a:lnTo>
                    <a:pt x="994" y="38"/>
                  </a:lnTo>
                  <a:lnTo>
                    <a:pt x="986" y="44"/>
                  </a:lnTo>
                  <a:lnTo>
                    <a:pt x="977" y="49"/>
                  </a:lnTo>
                  <a:lnTo>
                    <a:pt x="971" y="55"/>
                  </a:lnTo>
                  <a:lnTo>
                    <a:pt x="964" y="61"/>
                  </a:lnTo>
                  <a:lnTo>
                    <a:pt x="958" y="66"/>
                  </a:lnTo>
                  <a:lnTo>
                    <a:pt x="952" y="72"/>
                  </a:lnTo>
                  <a:lnTo>
                    <a:pt x="948" y="76"/>
                  </a:lnTo>
                  <a:lnTo>
                    <a:pt x="945" y="83"/>
                  </a:lnTo>
                  <a:lnTo>
                    <a:pt x="943" y="87"/>
                  </a:lnTo>
                  <a:lnTo>
                    <a:pt x="943" y="85"/>
                  </a:lnTo>
                  <a:lnTo>
                    <a:pt x="939" y="82"/>
                  </a:lnTo>
                  <a:lnTo>
                    <a:pt x="935" y="74"/>
                  </a:lnTo>
                  <a:lnTo>
                    <a:pt x="929" y="68"/>
                  </a:lnTo>
                  <a:lnTo>
                    <a:pt x="920" y="59"/>
                  </a:lnTo>
                  <a:lnTo>
                    <a:pt x="910" y="51"/>
                  </a:lnTo>
                  <a:lnTo>
                    <a:pt x="897" y="42"/>
                  </a:lnTo>
                  <a:lnTo>
                    <a:pt x="882" y="34"/>
                  </a:lnTo>
                  <a:lnTo>
                    <a:pt x="863" y="25"/>
                  </a:lnTo>
                  <a:lnTo>
                    <a:pt x="842" y="17"/>
                  </a:lnTo>
                  <a:lnTo>
                    <a:pt x="817" y="9"/>
                  </a:lnTo>
                  <a:lnTo>
                    <a:pt x="791" y="4"/>
                  </a:lnTo>
                  <a:lnTo>
                    <a:pt x="760" y="0"/>
                  </a:lnTo>
                  <a:lnTo>
                    <a:pt x="726" y="0"/>
                  </a:lnTo>
                  <a:lnTo>
                    <a:pt x="688" y="4"/>
                  </a:lnTo>
                  <a:lnTo>
                    <a:pt x="646" y="9"/>
                  </a:lnTo>
                  <a:lnTo>
                    <a:pt x="602" y="17"/>
                  </a:lnTo>
                  <a:lnTo>
                    <a:pt x="568" y="30"/>
                  </a:lnTo>
                  <a:lnTo>
                    <a:pt x="534" y="47"/>
                  </a:lnTo>
                  <a:lnTo>
                    <a:pt x="507" y="66"/>
                  </a:lnTo>
                  <a:lnTo>
                    <a:pt x="483" y="87"/>
                  </a:lnTo>
                  <a:lnTo>
                    <a:pt x="464" y="110"/>
                  </a:lnTo>
                  <a:lnTo>
                    <a:pt x="448" y="133"/>
                  </a:lnTo>
                  <a:lnTo>
                    <a:pt x="435" y="158"/>
                  </a:lnTo>
                  <a:lnTo>
                    <a:pt x="424" y="180"/>
                  </a:lnTo>
                  <a:lnTo>
                    <a:pt x="414" y="203"/>
                  </a:lnTo>
                  <a:lnTo>
                    <a:pt x="409" y="222"/>
                  </a:lnTo>
                  <a:lnTo>
                    <a:pt x="405" y="241"/>
                  </a:lnTo>
                  <a:lnTo>
                    <a:pt x="401" y="255"/>
                  </a:lnTo>
                  <a:lnTo>
                    <a:pt x="401" y="268"/>
                  </a:lnTo>
                  <a:lnTo>
                    <a:pt x="401" y="275"/>
                  </a:lnTo>
                  <a:lnTo>
                    <a:pt x="401" y="279"/>
                  </a:lnTo>
                  <a:lnTo>
                    <a:pt x="397" y="277"/>
                  </a:lnTo>
                  <a:lnTo>
                    <a:pt x="395" y="275"/>
                  </a:lnTo>
                  <a:lnTo>
                    <a:pt x="391" y="274"/>
                  </a:lnTo>
                  <a:lnTo>
                    <a:pt x="386" y="270"/>
                  </a:lnTo>
                  <a:lnTo>
                    <a:pt x="378" y="264"/>
                  </a:lnTo>
                  <a:lnTo>
                    <a:pt x="369" y="260"/>
                  </a:lnTo>
                  <a:lnTo>
                    <a:pt x="359" y="256"/>
                  </a:lnTo>
                  <a:lnTo>
                    <a:pt x="348" y="253"/>
                  </a:lnTo>
                  <a:lnTo>
                    <a:pt x="332" y="247"/>
                  </a:lnTo>
                  <a:lnTo>
                    <a:pt x="317" y="243"/>
                  </a:lnTo>
                  <a:lnTo>
                    <a:pt x="300" y="239"/>
                  </a:lnTo>
                  <a:lnTo>
                    <a:pt x="283" y="237"/>
                  </a:lnTo>
                  <a:lnTo>
                    <a:pt x="260" y="235"/>
                  </a:lnTo>
                  <a:lnTo>
                    <a:pt x="239" y="235"/>
                  </a:lnTo>
                  <a:lnTo>
                    <a:pt x="217" y="235"/>
                  </a:lnTo>
                  <a:lnTo>
                    <a:pt x="192" y="239"/>
                  </a:lnTo>
                  <a:lnTo>
                    <a:pt x="165" y="245"/>
                  </a:lnTo>
                  <a:lnTo>
                    <a:pt x="142" y="251"/>
                  </a:lnTo>
                  <a:lnTo>
                    <a:pt x="120" y="260"/>
                  </a:lnTo>
                  <a:lnTo>
                    <a:pt x="101" y="272"/>
                  </a:lnTo>
                  <a:lnTo>
                    <a:pt x="83" y="281"/>
                  </a:lnTo>
                  <a:lnTo>
                    <a:pt x="68" y="294"/>
                  </a:lnTo>
                  <a:lnTo>
                    <a:pt x="53" y="308"/>
                  </a:lnTo>
                  <a:lnTo>
                    <a:pt x="42" y="323"/>
                  </a:lnTo>
                  <a:lnTo>
                    <a:pt x="32" y="334"/>
                  </a:lnTo>
                  <a:lnTo>
                    <a:pt x="23" y="348"/>
                  </a:lnTo>
                  <a:lnTo>
                    <a:pt x="15" y="359"/>
                  </a:lnTo>
                  <a:lnTo>
                    <a:pt x="9" y="370"/>
                  </a:lnTo>
                  <a:lnTo>
                    <a:pt x="4" y="378"/>
                  </a:lnTo>
                  <a:lnTo>
                    <a:pt x="2" y="386"/>
                  </a:lnTo>
                  <a:lnTo>
                    <a:pt x="0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2" y="397"/>
                  </a:lnTo>
                  <a:lnTo>
                    <a:pt x="2" y="403"/>
                  </a:lnTo>
                  <a:lnTo>
                    <a:pt x="6" y="412"/>
                  </a:lnTo>
                  <a:lnTo>
                    <a:pt x="7" y="422"/>
                  </a:lnTo>
                  <a:lnTo>
                    <a:pt x="11" y="435"/>
                  </a:lnTo>
                  <a:lnTo>
                    <a:pt x="15" y="446"/>
                  </a:lnTo>
                  <a:lnTo>
                    <a:pt x="21" y="460"/>
                  </a:lnTo>
                  <a:lnTo>
                    <a:pt x="25" y="473"/>
                  </a:lnTo>
                  <a:lnTo>
                    <a:pt x="30" y="488"/>
                  </a:lnTo>
                  <a:lnTo>
                    <a:pt x="36" y="502"/>
                  </a:lnTo>
                  <a:lnTo>
                    <a:pt x="42" y="517"/>
                  </a:lnTo>
                  <a:lnTo>
                    <a:pt x="49" y="528"/>
                  </a:lnTo>
                  <a:lnTo>
                    <a:pt x="55" y="540"/>
                  </a:lnTo>
                  <a:lnTo>
                    <a:pt x="63" y="549"/>
                  </a:lnTo>
                  <a:lnTo>
                    <a:pt x="68" y="559"/>
                  </a:lnTo>
                  <a:lnTo>
                    <a:pt x="76" y="564"/>
                  </a:lnTo>
                  <a:lnTo>
                    <a:pt x="85" y="572"/>
                  </a:lnTo>
                  <a:lnTo>
                    <a:pt x="95" y="581"/>
                  </a:lnTo>
                  <a:lnTo>
                    <a:pt x="108" y="589"/>
                  </a:lnTo>
                  <a:lnTo>
                    <a:pt x="122" y="597"/>
                  </a:lnTo>
                  <a:lnTo>
                    <a:pt x="137" y="604"/>
                  </a:lnTo>
                  <a:lnTo>
                    <a:pt x="150" y="614"/>
                  </a:lnTo>
                  <a:lnTo>
                    <a:pt x="165" y="621"/>
                  </a:lnTo>
                  <a:lnTo>
                    <a:pt x="179" y="627"/>
                  </a:lnTo>
                  <a:lnTo>
                    <a:pt x="192" y="635"/>
                  </a:lnTo>
                  <a:lnTo>
                    <a:pt x="203" y="640"/>
                  </a:lnTo>
                  <a:lnTo>
                    <a:pt x="217" y="646"/>
                  </a:lnTo>
                  <a:lnTo>
                    <a:pt x="224" y="648"/>
                  </a:lnTo>
                  <a:lnTo>
                    <a:pt x="232" y="654"/>
                  </a:lnTo>
                  <a:lnTo>
                    <a:pt x="236" y="656"/>
                  </a:lnTo>
                  <a:lnTo>
                    <a:pt x="239" y="656"/>
                  </a:lnTo>
                  <a:lnTo>
                    <a:pt x="1334" y="57"/>
                  </a:lnTo>
                  <a:lnTo>
                    <a:pt x="1334" y="57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09" name="Freeform 505"/>
            <p:cNvSpPr>
              <a:spLocks/>
            </p:cNvSpPr>
            <p:nvPr/>
          </p:nvSpPr>
          <p:spPr bwMode="auto">
            <a:xfrm>
              <a:off x="4163" y="2683"/>
              <a:ext cx="210" cy="127"/>
            </a:xfrm>
            <a:custGeom>
              <a:avLst/>
              <a:gdLst/>
              <a:ahLst/>
              <a:cxnLst>
                <a:cxn ang="0">
                  <a:pos x="2" y="106"/>
                </a:cxn>
                <a:cxn ang="0">
                  <a:pos x="19" y="72"/>
                </a:cxn>
                <a:cxn ang="0">
                  <a:pos x="57" y="32"/>
                </a:cxn>
                <a:cxn ang="0">
                  <a:pos x="120" y="4"/>
                </a:cxn>
                <a:cxn ang="0">
                  <a:pos x="200" y="2"/>
                </a:cxn>
                <a:cxn ang="0">
                  <a:pos x="251" y="17"/>
                </a:cxn>
                <a:cxn ang="0">
                  <a:pos x="276" y="34"/>
                </a:cxn>
                <a:cxn ang="0">
                  <a:pos x="287" y="49"/>
                </a:cxn>
                <a:cxn ang="0">
                  <a:pos x="308" y="72"/>
                </a:cxn>
                <a:cxn ang="0">
                  <a:pos x="321" y="97"/>
                </a:cxn>
                <a:cxn ang="0">
                  <a:pos x="331" y="124"/>
                </a:cxn>
                <a:cxn ang="0">
                  <a:pos x="335" y="150"/>
                </a:cxn>
                <a:cxn ang="0">
                  <a:pos x="339" y="175"/>
                </a:cxn>
                <a:cxn ang="0">
                  <a:pos x="340" y="196"/>
                </a:cxn>
                <a:cxn ang="0">
                  <a:pos x="323" y="194"/>
                </a:cxn>
                <a:cxn ang="0">
                  <a:pos x="297" y="190"/>
                </a:cxn>
                <a:cxn ang="0">
                  <a:pos x="266" y="186"/>
                </a:cxn>
                <a:cxn ang="0">
                  <a:pos x="238" y="192"/>
                </a:cxn>
                <a:cxn ang="0">
                  <a:pos x="207" y="202"/>
                </a:cxn>
                <a:cxn ang="0">
                  <a:pos x="202" y="203"/>
                </a:cxn>
                <a:cxn ang="0">
                  <a:pos x="219" y="182"/>
                </a:cxn>
                <a:cxn ang="0">
                  <a:pos x="255" y="165"/>
                </a:cxn>
                <a:cxn ang="0">
                  <a:pos x="287" y="156"/>
                </a:cxn>
                <a:cxn ang="0">
                  <a:pos x="295" y="154"/>
                </a:cxn>
                <a:cxn ang="0">
                  <a:pos x="272" y="144"/>
                </a:cxn>
                <a:cxn ang="0">
                  <a:pos x="245" y="141"/>
                </a:cxn>
                <a:cxn ang="0">
                  <a:pos x="209" y="144"/>
                </a:cxn>
                <a:cxn ang="0">
                  <a:pos x="173" y="156"/>
                </a:cxn>
                <a:cxn ang="0">
                  <a:pos x="145" y="169"/>
                </a:cxn>
                <a:cxn ang="0">
                  <a:pos x="124" y="184"/>
                </a:cxn>
                <a:cxn ang="0">
                  <a:pos x="128" y="173"/>
                </a:cxn>
                <a:cxn ang="0">
                  <a:pos x="143" y="150"/>
                </a:cxn>
                <a:cxn ang="0">
                  <a:pos x="164" y="127"/>
                </a:cxn>
                <a:cxn ang="0">
                  <a:pos x="190" y="114"/>
                </a:cxn>
                <a:cxn ang="0">
                  <a:pos x="221" y="110"/>
                </a:cxn>
                <a:cxn ang="0">
                  <a:pos x="251" y="110"/>
                </a:cxn>
                <a:cxn ang="0">
                  <a:pos x="276" y="112"/>
                </a:cxn>
                <a:cxn ang="0">
                  <a:pos x="270" y="105"/>
                </a:cxn>
                <a:cxn ang="0">
                  <a:pos x="251" y="95"/>
                </a:cxn>
                <a:cxn ang="0">
                  <a:pos x="215" y="91"/>
                </a:cxn>
                <a:cxn ang="0">
                  <a:pos x="162" y="101"/>
                </a:cxn>
                <a:cxn ang="0">
                  <a:pos x="112" y="118"/>
                </a:cxn>
                <a:cxn ang="0">
                  <a:pos x="80" y="139"/>
                </a:cxn>
                <a:cxn ang="0">
                  <a:pos x="61" y="156"/>
                </a:cxn>
                <a:cxn ang="0">
                  <a:pos x="71" y="141"/>
                </a:cxn>
                <a:cxn ang="0">
                  <a:pos x="91" y="112"/>
                </a:cxn>
                <a:cxn ang="0">
                  <a:pos x="126" y="84"/>
                </a:cxn>
                <a:cxn ang="0">
                  <a:pos x="175" y="68"/>
                </a:cxn>
                <a:cxn ang="0">
                  <a:pos x="215" y="63"/>
                </a:cxn>
                <a:cxn ang="0">
                  <a:pos x="245" y="65"/>
                </a:cxn>
                <a:cxn ang="0">
                  <a:pos x="263" y="68"/>
                </a:cxn>
                <a:cxn ang="0">
                  <a:pos x="255" y="61"/>
                </a:cxn>
                <a:cxn ang="0">
                  <a:pos x="232" y="49"/>
                </a:cxn>
                <a:cxn ang="0">
                  <a:pos x="194" y="42"/>
                </a:cxn>
                <a:cxn ang="0">
                  <a:pos x="139" y="46"/>
                </a:cxn>
                <a:cxn ang="0">
                  <a:pos x="82" y="63"/>
                </a:cxn>
                <a:cxn ang="0">
                  <a:pos x="34" y="89"/>
                </a:cxn>
                <a:cxn ang="0">
                  <a:pos x="6" y="110"/>
                </a:cxn>
                <a:cxn ang="0">
                  <a:pos x="0" y="118"/>
                </a:cxn>
              </a:cxnLst>
              <a:rect l="0" t="0" r="r" b="b"/>
              <a:pathLst>
                <a:path w="340" h="205">
                  <a:moveTo>
                    <a:pt x="0" y="118"/>
                  </a:moveTo>
                  <a:lnTo>
                    <a:pt x="0" y="116"/>
                  </a:lnTo>
                  <a:lnTo>
                    <a:pt x="0" y="112"/>
                  </a:lnTo>
                  <a:lnTo>
                    <a:pt x="2" y="106"/>
                  </a:lnTo>
                  <a:lnTo>
                    <a:pt x="4" y="101"/>
                  </a:lnTo>
                  <a:lnTo>
                    <a:pt x="8" y="91"/>
                  </a:lnTo>
                  <a:lnTo>
                    <a:pt x="14" y="84"/>
                  </a:lnTo>
                  <a:lnTo>
                    <a:pt x="19" y="72"/>
                  </a:lnTo>
                  <a:lnTo>
                    <a:pt x="27" y="63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71" y="25"/>
                  </a:lnTo>
                  <a:lnTo>
                    <a:pt x="84" y="15"/>
                  </a:lnTo>
                  <a:lnTo>
                    <a:pt x="103" y="10"/>
                  </a:lnTo>
                  <a:lnTo>
                    <a:pt x="120" y="4"/>
                  </a:lnTo>
                  <a:lnTo>
                    <a:pt x="143" y="2"/>
                  </a:lnTo>
                  <a:lnTo>
                    <a:pt x="164" y="0"/>
                  </a:lnTo>
                  <a:lnTo>
                    <a:pt x="183" y="2"/>
                  </a:lnTo>
                  <a:lnTo>
                    <a:pt x="200" y="2"/>
                  </a:lnTo>
                  <a:lnTo>
                    <a:pt x="215" y="6"/>
                  </a:lnTo>
                  <a:lnTo>
                    <a:pt x="228" y="10"/>
                  </a:lnTo>
                  <a:lnTo>
                    <a:pt x="240" y="13"/>
                  </a:lnTo>
                  <a:lnTo>
                    <a:pt x="251" y="17"/>
                  </a:lnTo>
                  <a:lnTo>
                    <a:pt x="259" y="23"/>
                  </a:lnTo>
                  <a:lnTo>
                    <a:pt x="266" y="27"/>
                  </a:lnTo>
                  <a:lnTo>
                    <a:pt x="272" y="30"/>
                  </a:lnTo>
                  <a:lnTo>
                    <a:pt x="276" y="34"/>
                  </a:lnTo>
                  <a:lnTo>
                    <a:pt x="282" y="40"/>
                  </a:lnTo>
                  <a:lnTo>
                    <a:pt x="285" y="46"/>
                  </a:lnTo>
                  <a:lnTo>
                    <a:pt x="287" y="48"/>
                  </a:lnTo>
                  <a:lnTo>
                    <a:pt x="287" y="49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4" y="68"/>
                  </a:lnTo>
                  <a:lnTo>
                    <a:pt x="308" y="72"/>
                  </a:lnTo>
                  <a:lnTo>
                    <a:pt x="312" y="78"/>
                  </a:lnTo>
                  <a:lnTo>
                    <a:pt x="316" y="86"/>
                  </a:lnTo>
                  <a:lnTo>
                    <a:pt x="320" y="91"/>
                  </a:lnTo>
                  <a:lnTo>
                    <a:pt x="321" y="97"/>
                  </a:lnTo>
                  <a:lnTo>
                    <a:pt x="325" y="103"/>
                  </a:lnTo>
                  <a:lnTo>
                    <a:pt x="327" y="110"/>
                  </a:lnTo>
                  <a:lnTo>
                    <a:pt x="329" y="118"/>
                  </a:lnTo>
                  <a:lnTo>
                    <a:pt x="331" y="124"/>
                  </a:lnTo>
                  <a:lnTo>
                    <a:pt x="333" y="129"/>
                  </a:lnTo>
                  <a:lnTo>
                    <a:pt x="333" y="137"/>
                  </a:lnTo>
                  <a:lnTo>
                    <a:pt x="335" y="144"/>
                  </a:lnTo>
                  <a:lnTo>
                    <a:pt x="335" y="150"/>
                  </a:lnTo>
                  <a:lnTo>
                    <a:pt x="337" y="158"/>
                  </a:lnTo>
                  <a:lnTo>
                    <a:pt x="337" y="163"/>
                  </a:lnTo>
                  <a:lnTo>
                    <a:pt x="339" y="171"/>
                  </a:lnTo>
                  <a:lnTo>
                    <a:pt x="339" y="175"/>
                  </a:lnTo>
                  <a:lnTo>
                    <a:pt x="339" y="181"/>
                  </a:lnTo>
                  <a:lnTo>
                    <a:pt x="339" y="186"/>
                  </a:lnTo>
                  <a:lnTo>
                    <a:pt x="340" y="190"/>
                  </a:lnTo>
                  <a:lnTo>
                    <a:pt x="340" y="196"/>
                  </a:lnTo>
                  <a:lnTo>
                    <a:pt x="340" y="200"/>
                  </a:lnTo>
                  <a:lnTo>
                    <a:pt x="337" y="198"/>
                  </a:lnTo>
                  <a:lnTo>
                    <a:pt x="329" y="196"/>
                  </a:lnTo>
                  <a:lnTo>
                    <a:pt x="323" y="194"/>
                  </a:lnTo>
                  <a:lnTo>
                    <a:pt x="318" y="194"/>
                  </a:lnTo>
                  <a:lnTo>
                    <a:pt x="312" y="192"/>
                  </a:lnTo>
                  <a:lnTo>
                    <a:pt x="304" y="192"/>
                  </a:lnTo>
                  <a:lnTo>
                    <a:pt x="297" y="190"/>
                  </a:lnTo>
                  <a:lnTo>
                    <a:pt x="289" y="188"/>
                  </a:lnTo>
                  <a:lnTo>
                    <a:pt x="282" y="188"/>
                  </a:lnTo>
                  <a:lnTo>
                    <a:pt x="274" y="188"/>
                  </a:lnTo>
                  <a:lnTo>
                    <a:pt x="266" y="186"/>
                  </a:lnTo>
                  <a:lnTo>
                    <a:pt x="259" y="186"/>
                  </a:lnTo>
                  <a:lnTo>
                    <a:pt x="253" y="188"/>
                  </a:lnTo>
                  <a:lnTo>
                    <a:pt x="249" y="190"/>
                  </a:lnTo>
                  <a:lnTo>
                    <a:pt x="238" y="192"/>
                  </a:lnTo>
                  <a:lnTo>
                    <a:pt x="228" y="196"/>
                  </a:lnTo>
                  <a:lnTo>
                    <a:pt x="221" y="198"/>
                  </a:lnTo>
                  <a:lnTo>
                    <a:pt x="213" y="202"/>
                  </a:lnTo>
                  <a:lnTo>
                    <a:pt x="207" y="202"/>
                  </a:lnTo>
                  <a:lnTo>
                    <a:pt x="205" y="203"/>
                  </a:lnTo>
                  <a:lnTo>
                    <a:pt x="202" y="203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5" y="200"/>
                  </a:lnTo>
                  <a:lnTo>
                    <a:pt x="207" y="194"/>
                  </a:lnTo>
                  <a:lnTo>
                    <a:pt x="213" y="190"/>
                  </a:lnTo>
                  <a:lnTo>
                    <a:pt x="219" y="182"/>
                  </a:lnTo>
                  <a:lnTo>
                    <a:pt x="226" y="177"/>
                  </a:lnTo>
                  <a:lnTo>
                    <a:pt x="236" y="171"/>
                  </a:lnTo>
                  <a:lnTo>
                    <a:pt x="245" y="169"/>
                  </a:lnTo>
                  <a:lnTo>
                    <a:pt x="255" y="165"/>
                  </a:lnTo>
                  <a:lnTo>
                    <a:pt x="264" y="162"/>
                  </a:lnTo>
                  <a:lnTo>
                    <a:pt x="272" y="160"/>
                  </a:lnTo>
                  <a:lnTo>
                    <a:pt x="282" y="158"/>
                  </a:lnTo>
                  <a:lnTo>
                    <a:pt x="287" y="156"/>
                  </a:lnTo>
                  <a:lnTo>
                    <a:pt x="293" y="156"/>
                  </a:lnTo>
                  <a:lnTo>
                    <a:pt x="295" y="156"/>
                  </a:lnTo>
                  <a:lnTo>
                    <a:pt x="297" y="156"/>
                  </a:lnTo>
                  <a:lnTo>
                    <a:pt x="295" y="154"/>
                  </a:lnTo>
                  <a:lnTo>
                    <a:pt x="293" y="154"/>
                  </a:lnTo>
                  <a:lnTo>
                    <a:pt x="285" y="150"/>
                  </a:lnTo>
                  <a:lnTo>
                    <a:pt x="278" y="146"/>
                  </a:lnTo>
                  <a:lnTo>
                    <a:pt x="272" y="144"/>
                  </a:lnTo>
                  <a:lnTo>
                    <a:pt x="266" y="144"/>
                  </a:lnTo>
                  <a:lnTo>
                    <a:pt x="259" y="143"/>
                  </a:lnTo>
                  <a:lnTo>
                    <a:pt x="253" y="143"/>
                  </a:lnTo>
                  <a:lnTo>
                    <a:pt x="245" y="141"/>
                  </a:lnTo>
                  <a:lnTo>
                    <a:pt x="238" y="141"/>
                  </a:lnTo>
                  <a:lnTo>
                    <a:pt x="228" y="143"/>
                  </a:lnTo>
                  <a:lnTo>
                    <a:pt x="221" y="144"/>
                  </a:lnTo>
                  <a:lnTo>
                    <a:pt x="209" y="144"/>
                  </a:lnTo>
                  <a:lnTo>
                    <a:pt x="200" y="146"/>
                  </a:lnTo>
                  <a:lnTo>
                    <a:pt x="190" y="148"/>
                  </a:lnTo>
                  <a:lnTo>
                    <a:pt x="183" y="152"/>
                  </a:lnTo>
                  <a:lnTo>
                    <a:pt x="173" y="156"/>
                  </a:lnTo>
                  <a:lnTo>
                    <a:pt x="166" y="158"/>
                  </a:lnTo>
                  <a:lnTo>
                    <a:pt x="156" y="162"/>
                  </a:lnTo>
                  <a:lnTo>
                    <a:pt x="150" y="165"/>
                  </a:lnTo>
                  <a:lnTo>
                    <a:pt x="145" y="169"/>
                  </a:lnTo>
                  <a:lnTo>
                    <a:pt x="139" y="173"/>
                  </a:lnTo>
                  <a:lnTo>
                    <a:pt x="133" y="177"/>
                  </a:lnTo>
                  <a:lnTo>
                    <a:pt x="129" y="179"/>
                  </a:lnTo>
                  <a:lnTo>
                    <a:pt x="124" y="184"/>
                  </a:lnTo>
                  <a:lnTo>
                    <a:pt x="122" y="186"/>
                  </a:lnTo>
                  <a:lnTo>
                    <a:pt x="122" y="184"/>
                  </a:lnTo>
                  <a:lnTo>
                    <a:pt x="126" y="177"/>
                  </a:lnTo>
                  <a:lnTo>
                    <a:pt x="128" y="173"/>
                  </a:lnTo>
                  <a:lnTo>
                    <a:pt x="131" y="167"/>
                  </a:lnTo>
                  <a:lnTo>
                    <a:pt x="135" y="162"/>
                  </a:lnTo>
                  <a:lnTo>
                    <a:pt x="139" y="156"/>
                  </a:lnTo>
                  <a:lnTo>
                    <a:pt x="143" y="150"/>
                  </a:lnTo>
                  <a:lnTo>
                    <a:pt x="148" y="144"/>
                  </a:lnTo>
                  <a:lnTo>
                    <a:pt x="152" y="137"/>
                  </a:lnTo>
                  <a:lnTo>
                    <a:pt x="158" y="133"/>
                  </a:lnTo>
                  <a:lnTo>
                    <a:pt x="164" y="127"/>
                  </a:lnTo>
                  <a:lnTo>
                    <a:pt x="169" y="124"/>
                  </a:lnTo>
                  <a:lnTo>
                    <a:pt x="177" y="120"/>
                  </a:lnTo>
                  <a:lnTo>
                    <a:pt x="185" y="118"/>
                  </a:lnTo>
                  <a:lnTo>
                    <a:pt x="190" y="114"/>
                  </a:lnTo>
                  <a:lnTo>
                    <a:pt x="198" y="114"/>
                  </a:lnTo>
                  <a:lnTo>
                    <a:pt x="205" y="112"/>
                  </a:lnTo>
                  <a:lnTo>
                    <a:pt x="213" y="110"/>
                  </a:lnTo>
                  <a:lnTo>
                    <a:pt x="221" y="110"/>
                  </a:lnTo>
                  <a:lnTo>
                    <a:pt x="228" y="110"/>
                  </a:lnTo>
                  <a:lnTo>
                    <a:pt x="236" y="110"/>
                  </a:lnTo>
                  <a:lnTo>
                    <a:pt x="244" y="110"/>
                  </a:lnTo>
                  <a:lnTo>
                    <a:pt x="251" y="110"/>
                  </a:lnTo>
                  <a:lnTo>
                    <a:pt x="257" y="110"/>
                  </a:lnTo>
                  <a:lnTo>
                    <a:pt x="263" y="110"/>
                  </a:lnTo>
                  <a:lnTo>
                    <a:pt x="268" y="112"/>
                  </a:lnTo>
                  <a:lnTo>
                    <a:pt x="276" y="112"/>
                  </a:lnTo>
                  <a:lnTo>
                    <a:pt x="280" y="112"/>
                  </a:lnTo>
                  <a:lnTo>
                    <a:pt x="276" y="110"/>
                  </a:lnTo>
                  <a:lnTo>
                    <a:pt x="274" y="106"/>
                  </a:lnTo>
                  <a:lnTo>
                    <a:pt x="270" y="105"/>
                  </a:lnTo>
                  <a:lnTo>
                    <a:pt x="266" y="103"/>
                  </a:lnTo>
                  <a:lnTo>
                    <a:pt x="263" y="101"/>
                  </a:lnTo>
                  <a:lnTo>
                    <a:pt x="257" y="99"/>
                  </a:lnTo>
                  <a:lnTo>
                    <a:pt x="251" y="95"/>
                  </a:lnTo>
                  <a:lnTo>
                    <a:pt x="244" y="95"/>
                  </a:lnTo>
                  <a:lnTo>
                    <a:pt x="234" y="91"/>
                  </a:lnTo>
                  <a:lnTo>
                    <a:pt x="226" y="91"/>
                  </a:lnTo>
                  <a:lnTo>
                    <a:pt x="215" y="91"/>
                  </a:lnTo>
                  <a:lnTo>
                    <a:pt x="204" y="93"/>
                  </a:lnTo>
                  <a:lnTo>
                    <a:pt x="190" y="95"/>
                  </a:lnTo>
                  <a:lnTo>
                    <a:pt x="177" y="97"/>
                  </a:lnTo>
                  <a:lnTo>
                    <a:pt x="162" y="101"/>
                  </a:lnTo>
                  <a:lnTo>
                    <a:pt x="148" y="105"/>
                  </a:lnTo>
                  <a:lnTo>
                    <a:pt x="135" y="108"/>
                  </a:lnTo>
                  <a:lnTo>
                    <a:pt x="124" y="114"/>
                  </a:lnTo>
                  <a:lnTo>
                    <a:pt x="112" y="118"/>
                  </a:lnTo>
                  <a:lnTo>
                    <a:pt x="103" y="124"/>
                  </a:lnTo>
                  <a:lnTo>
                    <a:pt x="93" y="129"/>
                  </a:lnTo>
                  <a:lnTo>
                    <a:pt x="88" y="135"/>
                  </a:lnTo>
                  <a:lnTo>
                    <a:pt x="80" y="139"/>
                  </a:lnTo>
                  <a:lnTo>
                    <a:pt x="76" y="143"/>
                  </a:lnTo>
                  <a:lnTo>
                    <a:pt x="71" y="146"/>
                  </a:lnTo>
                  <a:lnTo>
                    <a:pt x="67" y="150"/>
                  </a:lnTo>
                  <a:lnTo>
                    <a:pt x="61" y="156"/>
                  </a:lnTo>
                  <a:lnTo>
                    <a:pt x="61" y="160"/>
                  </a:lnTo>
                  <a:lnTo>
                    <a:pt x="61" y="156"/>
                  </a:lnTo>
                  <a:lnTo>
                    <a:pt x="67" y="146"/>
                  </a:lnTo>
                  <a:lnTo>
                    <a:pt x="71" y="141"/>
                  </a:lnTo>
                  <a:lnTo>
                    <a:pt x="74" y="133"/>
                  </a:lnTo>
                  <a:lnTo>
                    <a:pt x="78" y="127"/>
                  </a:lnTo>
                  <a:lnTo>
                    <a:pt x="86" y="120"/>
                  </a:lnTo>
                  <a:lnTo>
                    <a:pt x="91" y="112"/>
                  </a:lnTo>
                  <a:lnTo>
                    <a:pt x="99" y="103"/>
                  </a:lnTo>
                  <a:lnTo>
                    <a:pt x="107" y="97"/>
                  </a:lnTo>
                  <a:lnTo>
                    <a:pt x="118" y="89"/>
                  </a:lnTo>
                  <a:lnTo>
                    <a:pt x="126" y="84"/>
                  </a:lnTo>
                  <a:lnTo>
                    <a:pt x="139" y="78"/>
                  </a:lnTo>
                  <a:lnTo>
                    <a:pt x="150" y="74"/>
                  </a:lnTo>
                  <a:lnTo>
                    <a:pt x="164" y="72"/>
                  </a:lnTo>
                  <a:lnTo>
                    <a:pt x="175" y="68"/>
                  </a:lnTo>
                  <a:lnTo>
                    <a:pt x="186" y="67"/>
                  </a:lnTo>
                  <a:lnTo>
                    <a:pt x="196" y="65"/>
                  </a:lnTo>
                  <a:lnTo>
                    <a:pt x="207" y="65"/>
                  </a:lnTo>
                  <a:lnTo>
                    <a:pt x="215" y="63"/>
                  </a:lnTo>
                  <a:lnTo>
                    <a:pt x="224" y="63"/>
                  </a:lnTo>
                  <a:lnTo>
                    <a:pt x="232" y="63"/>
                  </a:lnTo>
                  <a:lnTo>
                    <a:pt x="240" y="65"/>
                  </a:lnTo>
                  <a:lnTo>
                    <a:pt x="245" y="65"/>
                  </a:lnTo>
                  <a:lnTo>
                    <a:pt x="251" y="65"/>
                  </a:lnTo>
                  <a:lnTo>
                    <a:pt x="255" y="67"/>
                  </a:lnTo>
                  <a:lnTo>
                    <a:pt x="259" y="67"/>
                  </a:lnTo>
                  <a:lnTo>
                    <a:pt x="263" y="68"/>
                  </a:lnTo>
                  <a:lnTo>
                    <a:pt x="266" y="68"/>
                  </a:lnTo>
                  <a:lnTo>
                    <a:pt x="263" y="67"/>
                  </a:lnTo>
                  <a:lnTo>
                    <a:pt x="259" y="63"/>
                  </a:lnTo>
                  <a:lnTo>
                    <a:pt x="255" y="61"/>
                  </a:lnTo>
                  <a:lnTo>
                    <a:pt x="251" y="57"/>
                  </a:lnTo>
                  <a:lnTo>
                    <a:pt x="245" y="55"/>
                  </a:lnTo>
                  <a:lnTo>
                    <a:pt x="240" y="53"/>
                  </a:lnTo>
                  <a:lnTo>
                    <a:pt x="232" y="49"/>
                  </a:lnTo>
                  <a:lnTo>
                    <a:pt x="224" y="46"/>
                  </a:lnTo>
                  <a:lnTo>
                    <a:pt x="215" y="44"/>
                  </a:lnTo>
                  <a:lnTo>
                    <a:pt x="205" y="44"/>
                  </a:lnTo>
                  <a:lnTo>
                    <a:pt x="194" y="42"/>
                  </a:lnTo>
                  <a:lnTo>
                    <a:pt x="183" y="42"/>
                  </a:lnTo>
                  <a:lnTo>
                    <a:pt x="169" y="42"/>
                  </a:lnTo>
                  <a:lnTo>
                    <a:pt x="156" y="44"/>
                  </a:lnTo>
                  <a:lnTo>
                    <a:pt x="139" y="46"/>
                  </a:lnTo>
                  <a:lnTo>
                    <a:pt x="124" y="48"/>
                  </a:lnTo>
                  <a:lnTo>
                    <a:pt x="109" y="53"/>
                  </a:lnTo>
                  <a:lnTo>
                    <a:pt x="95" y="59"/>
                  </a:lnTo>
                  <a:lnTo>
                    <a:pt x="82" y="63"/>
                  </a:lnTo>
                  <a:lnTo>
                    <a:pt x="71" y="70"/>
                  </a:lnTo>
                  <a:lnTo>
                    <a:pt x="57" y="76"/>
                  </a:lnTo>
                  <a:lnTo>
                    <a:pt x="46" y="84"/>
                  </a:lnTo>
                  <a:lnTo>
                    <a:pt x="34" y="89"/>
                  </a:lnTo>
                  <a:lnTo>
                    <a:pt x="27" y="95"/>
                  </a:lnTo>
                  <a:lnTo>
                    <a:pt x="17" y="101"/>
                  </a:lnTo>
                  <a:lnTo>
                    <a:pt x="12" y="106"/>
                  </a:lnTo>
                  <a:lnTo>
                    <a:pt x="6" y="110"/>
                  </a:lnTo>
                  <a:lnTo>
                    <a:pt x="2" y="114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0" name="Freeform 506"/>
            <p:cNvSpPr>
              <a:spLocks/>
            </p:cNvSpPr>
            <p:nvPr/>
          </p:nvSpPr>
          <p:spPr bwMode="auto">
            <a:xfrm>
              <a:off x="4433" y="2537"/>
              <a:ext cx="265" cy="117"/>
            </a:xfrm>
            <a:custGeom>
              <a:avLst/>
              <a:gdLst/>
              <a:ahLst/>
              <a:cxnLst>
                <a:cxn ang="0">
                  <a:pos x="6" y="93"/>
                </a:cxn>
                <a:cxn ang="0">
                  <a:pos x="31" y="61"/>
                </a:cxn>
                <a:cxn ang="0">
                  <a:pos x="78" y="23"/>
                </a:cxn>
                <a:cxn ang="0">
                  <a:pos x="151" y="0"/>
                </a:cxn>
                <a:cxn ang="0">
                  <a:pos x="234" y="4"/>
                </a:cxn>
                <a:cxn ang="0">
                  <a:pos x="301" y="23"/>
                </a:cxn>
                <a:cxn ang="0">
                  <a:pos x="352" y="54"/>
                </a:cxn>
                <a:cxn ang="0">
                  <a:pos x="388" y="90"/>
                </a:cxn>
                <a:cxn ang="0">
                  <a:pos x="409" y="124"/>
                </a:cxn>
                <a:cxn ang="0">
                  <a:pos x="420" y="156"/>
                </a:cxn>
                <a:cxn ang="0">
                  <a:pos x="426" y="177"/>
                </a:cxn>
                <a:cxn ang="0">
                  <a:pos x="426" y="188"/>
                </a:cxn>
                <a:cxn ang="0">
                  <a:pos x="405" y="183"/>
                </a:cxn>
                <a:cxn ang="0">
                  <a:pos x="381" y="177"/>
                </a:cxn>
                <a:cxn ang="0">
                  <a:pos x="352" y="175"/>
                </a:cxn>
                <a:cxn ang="0">
                  <a:pos x="324" y="173"/>
                </a:cxn>
                <a:cxn ang="0">
                  <a:pos x="297" y="175"/>
                </a:cxn>
                <a:cxn ang="0">
                  <a:pos x="274" y="179"/>
                </a:cxn>
                <a:cxn ang="0">
                  <a:pos x="266" y="181"/>
                </a:cxn>
                <a:cxn ang="0">
                  <a:pos x="293" y="160"/>
                </a:cxn>
                <a:cxn ang="0">
                  <a:pos x="318" y="150"/>
                </a:cxn>
                <a:cxn ang="0">
                  <a:pos x="341" y="145"/>
                </a:cxn>
                <a:cxn ang="0">
                  <a:pos x="362" y="141"/>
                </a:cxn>
                <a:cxn ang="0">
                  <a:pos x="373" y="139"/>
                </a:cxn>
                <a:cxn ang="0">
                  <a:pos x="344" y="130"/>
                </a:cxn>
                <a:cxn ang="0">
                  <a:pos x="314" y="124"/>
                </a:cxn>
                <a:cxn ang="0">
                  <a:pos x="276" y="126"/>
                </a:cxn>
                <a:cxn ang="0">
                  <a:pos x="240" y="133"/>
                </a:cxn>
                <a:cxn ang="0">
                  <a:pos x="217" y="143"/>
                </a:cxn>
                <a:cxn ang="0">
                  <a:pos x="198" y="150"/>
                </a:cxn>
                <a:cxn ang="0">
                  <a:pos x="209" y="139"/>
                </a:cxn>
                <a:cxn ang="0">
                  <a:pos x="236" y="116"/>
                </a:cxn>
                <a:cxn ang="0">
                  <a:pos x="261" y="101"/>
                </a:cxn>
                <a:cxn ang="0">
                  <a:pos x="291" y="93"/>
                </a:cxn>
                <a:cxn ang="0">
                  <a:pos x="322" y="93"/>
                </a:cxn>
                <a:cxn ang="0">
                  <a:pos x="346" y="99"/>
                </a:cxn>
                <a:cxn ang="0">
                  <a:pos x="358" y="103"/>
                </a:cxn>
                <a:cxn ang="0">
                  <a:pos x="337" y="88"/>
                </a:cxn>
                <a:cxn ang="0">
                  <a:pos x="303" y="76"/>
                </a:cxn>
                <a:cxn ang="0">
                  <a:pos x="253" y="74"/>
                </a:cxn>
                <a:cxn ang="0">
                  <a:pos x="196" y="88"/>
                </a:cxn>
                <a:cxn ang="0">
                  <a:pos x="160" y="103"/>
                </a:cxn>
                <a:cxn ang="0">
                  <a:pos x="137" y="118"/>
                </a:cxn>
                <a:cxn ang="0">
                  <a:pos x="132" y="124"/>
                </a:cxn>
                <a:cxn ang="0">
                  <a:pos x="147" y="92"/>
                </a:cxn>
                <a:cxn ang="0">
                  <a:pos x="177" y="69"/>
                </a:cxn>
                <a:cxn ang="0">
                  <a:pos x="228" y="55"/>
                </a:cxn>
                <a:cxn ang="0">
                  <a:pos x="272" y="50"/>
                </a:cxn>
                <a:cxn ang="0">
                  <a:pos x="304" y="52"/>
                </a:cxn>
                <a:cxn ang="0">
                  <a:pos x="312" y="55"/>
                </a:cxn>
                <a:cxn ang="0">
                  <a:pos x="291" y="44"/>
                </a:cxn>
                <a:cxn ang="0">
                  <a:pos x="257" y="33"/>
                </a:cxn>
                <a:cxn ang="0">
                  <a:pos x="204" y="29"/>
                </a:cxn>
                <a:cxn ang="0">
                  <a:pos x="135" y="36"/>
                </a:cxn>
                <a:cxn ang="0">
                  <a:pos x="71" y="61"/>
                </a:cxn>
                <a:cxn ang="0">
                  <a:pos x="23" y="88"/>
                </a:cxn>
                <a:cxn ang="0">
                  <a:pos x="0" y="103"/>
                </a:cxn>
              </a:cxnLst>
              <a:rect l="0" t="0" r="r" b="b"/>
              <a:pathLst>
                <a:path w="428" h="190">
                  <a:moveTo>
                    <a:pt x="0" y="105"/>
                  </a:moveTo>
                  <a:lnTo>
                    <a:pt x="0" y="103"/>
                  </a:lnTo>
                  <a:lnTo>
                    <a:pt x="2" y="101"/>
                  </a:lnTo>
                  <a:lnTo>
                    <a:pt x="6" y="93"/>
                  </a:lnTo>
                  <a:lnTo>
                    <a:pt x="10" y="88"/>
                  </a:lnTo>
                  <a:lnTo>
                    <a:pt x="16" y="80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2" y="54"/>
                  </a:lnTo>
                  <a:lnTo>
                    <a:pt x="52" y="42"/>
                  </a:lnTo>
                  <a:lnTo>
                    <a:pt x="65" y="33"/>
                  </a:lnTo>
                  <a:lnTo>
                    <a:pt x="78" y="23"/>
                  </a:lnTo>
                  <a:lnTo>
                    <a:pt x="94" y="16"/>
                  </a:lnTo>
                  <a:lnTo>
                    <a:pt x="111" y="10"/>
                  </a:lnTo>
                  <a:lnTo>
                    <a:pt x="130" y="4"/>
                  </a:lnTo>
                  <a:lnTo>
                    <a:pt x="151" y="0"/>
                  </a:lnTo>
                  <a:lnTo>
                    <a:pt x="173" y="0"/>
                  </a:lnTo>
                  <a:lnTo>
                    <a:pt x="192" y="0"/>
                  </a:lnTo>
                  <a:lnTo>
                    <a:pt x="215" y="2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2"/>
                  </a:lnTo>
                  <a:lnTo>
                    <a:pt x="285" y="17"/>
                  </a:lnTo>
                  <a:lnTo>
                    <a:pt x="301" y="23"/>
                  </a:lnTo>
                  <a:lnTo>
                    <a:pt x="316" y="31"/>
                  </a:lnTo>
                  <a:lnTo>
                    <a:pt x="329" y="36"/>
                  </a:lnTo>
                  <a:lnTo>
                    <a:pt x="341" y="46"/>
                  </a:lnTo>
                  <a:lnTo>
                    <a:pt x="352" y="54"/>
                  </a:lnTo>
                  <a:lnTo>
                    <a:pt x="363" y="63"/>
                  </a:lnTo>
                  <a:lnTo>
                    <a:pt x="371" y="73"/>
                  </a:lnTo>
                  <a:lnTo>
                    <a:pt x="381" y="80"/>
                  </a:lnTo>
                  <a:lnTo>
                    <a:pt x="388" y="90"/>
                  </a:lnTo>
                  <a:lnTo>
                    <a:pt x="396" y="99"/>
                  </a:lnTo>
                  <a:lnTo>
                    <a:pt x="400" y="107"/>
                  </a:lnTo>
                  <a:lnTo>
                    <a:pt x="403" y="116"/>
                  </a:lnTo>
                  <a:lnTo>
                    <a:pt x="409" y="124"/>
                  </a:lnTo>
                  <a:lnTo>
                    <a:pt x="413" y="133"/>
                  </a:lnTo>
                  <a:lnTo>
                    <a:pt x="415" y="141"/>
                  </a:lnTo>
                  <a:lnTo>
                    <a:pt x="419" y="149"/>
                  </a:lnTo>
                  <a:lnTo>
                    <a:pt x="420" y="156"/>
                  </a:lnTo>
                  <a:lnTo>
                    <a:pt x="422" y="162"/>
                  </a:lnTo>
                  <a:lnTo>
                    <a:pt x="422" y="168"/>
                  </a:lnTo>
                  <a:lnTo>
                    <a:pt x="424" y="173"/>
                  </a:lnTo>
                  <a:lnTo>
                    <a:pt x="426" y="177"/>
                  </a:lnTo>
                  <a:lnTo>
                    <a:pt x="426" y="181"/>
                  </a:lnTo>
                  <a:lnTo>
                    <a:pt x="428" y="187"/>
                  </a:lnTo>
                  <a:lnTo>
                    <a:pt x="428" y="190"/>
                  </a:lnTo>
                  <a:lnTo>
                    <a:pt x="426" y="188"/>
                  </a:lnTo>
                  <a:lnTo>
                    <a:pt x="420" y="187"/>
                  </a:lnTo>
                  <a:lnTo>
                    <a:pt x="415" y="185"/>
                  </a:lnTo>
                  <a:lnTo>
                    <a:pt x="411" y="183"/>
                  </a:lnTo>
                  <a:lnTo>
                    <a:pt x="405" y="183"/>
                  </a:lnTo>
                  <a:lnTo>
                    <a:pt x="400" y="181"/>
                  </a:lnTo>
                  <a:lnTo>
                    <a:pt x="392" y="179"/>
                  </a:lnTo>
                  <a:lnTo>
                    <a:pt x="386" y="179"/>
                  </a:lnTo>
                  <a:lnTo>
                    <a:pt x="381" y="177"/>
                  </a:lnTo>
                  <a:lnTo>
                    <a:pt x="373" y="177"/>
                  </a:lnTo>
                  <a:lnTo>
                    <a:pt x="365" y="175"/>
                  </a:lnTo>
                  <a:lnTo>
                    <a:pt x="358" y="175"/>
                  </a:lnTo>
                  <a:lnTo>
                    <a:pt x="352" y="175"/>
                  </a:lnTo>
                  <a:lnTo>
                    <a:pt x="346" y="175"/>
                  </a:lnTo>
                  <a:lnTo>
                    <a:pt x="339" y="173"/>
                  </a:lnTo>
                  <a:lnTo>
                    <a:pt x="331" y="173"/>
                  </a:lnTo>
                  <a:lnTo>
                    <a:pt x="324" y="173"/>
                  </a:lnTo>
                  <a:lnTo>
                    <a:pt x="318" y="175"/>
                  </a:lnTo>
                  <a:lnTo>
                    <a:pt x="310" y="175"/>
                  </a:lnTo>
                  <a:lnTo>
                    <a:pt x="304" y="175"/>
                  </a:lnTo>
                  <a:lnTo>
                    <a:pt x="297" y="175"/>
                  </a:lnTo>
                  <a:lnTo>
                    <a:pt x="291" y="177"/>
                  </a:lnTo>
                  <a:lnTo>
                    <a:pt x="285" y="177"/>
                  </a:lnTo>
                  <a:lnTo>
                    <a:pt x="280" y="179"/>
                  </a:lnTo>
                  <a:lnTo>
                    <a:pt x="274" y="179"/>
                  </a:lnTo>
                  <a:lnTo>
                    <a:pt x="270" y="181"/>
                  </a:lnTo>
                  <a:lnTo>
                    <a:pt x="265" y="183"/>
                  </a:lnTo>
                  <a:lnTo>
                    <a:pt x="265" y="185"/>
                  </a:lnTo>
                  <a:lnTo>
                    <a:pt x="266" y="181"/>
                  </a:lnTo>
                  <a:lnTo>
                    <a:pt x="274" y="173"/>
                  </a:lnTo>
                  <a:lnTo>
                    <a:pt x="280" y="168"/>
                  </a:lnTo>
                  <a:lnTo>
                    <a:pt x="289" y="164"/>
                  </a:lnTo>
                  <a:lnTo>
                    <a:pt x="293" y="160"/>
                  </a:lnTo>
                  <a:lnTo>
                    <a:pt x="299" y="158"/>
                  </a:lnTo>
                  <a:lnTo>
                    <a:pt x="306" y="156"/>
                  </a:lnTo>
                  <a:lnTo>
                    <a:pt x="312" y="152"/>
                  </a:lnTo>
                  <a:lnTo>
                    <a:pt x="318" y="150"/>
                  </a:lnTo>
                  <a:lnTo>
                    <a:pt x="324" y="149"/>
                  </a:lnTo>
                  <a:lnTo>
                    <a:pt x="329" y="147"/>
                  </a:lnTo>
                  <a:lnTo>
                    <a:pt x="335" y="147"/>
                  </a:lnTo>
                  <a:lnTo>
                    <a:pt x="341" y="145"/>
                  </a:lnTo>
                  <a:lnTo>
                    <a:pt x="344" y="143"/>
                  </a:lnTo>
                  <a:lnTo>
                    <a:pt x="350" y="143"/>
                  </a:lnTo>
                  <a:lnTo>
                    <a:pt x="356" y="143"/>
                  </a:lnTo>
                  <a:lnTo>
                    <a:pt x="362" y="141"/>
                  </a:lnTo>
                  <a:lnTo>
                    <a:pt x="369" y="141"/>
                  </a:lnTo>
                  <a:lnTo>
                    <a:pt x="373" y="141"/>
                  </a:lnTo>
                  <a:lnTo>
                    <a:pt x="375" y="141"/>
                  </a:lnTo>
                  <a:lnTo>
                    <a:pt x="373" y="139"/>
                  </a:lnTo>
                  <a:lnTo>
                    <a:pt x="369" y="137"/>
                  </a:lnTo>
                  <a:lnTo>
                    <a:pt x="362" y="133"/>
                  </a:lnTo>
                  <a:lnTo>
                    <a:pt x="352" y="131"/>
                  </a:lnTo>
                  <a:lnTo>
                    <a:pt x="344" y="130"/>
                  </a:lnTo>
                  <a:lnTo>
                    <a:pt x="339" y="128"/>
                  </a:lnTo>
                  <a:lnTo>
                    <a:pt x="331" y="126"/>
                  </a:lnTo>
                  <a:lnTo>
                    <a:pt x="324" y="124"/>
                  </a:lnTo>
                  <a:lnTo>
                    <a:pt x="314" y="124"/>
                  </a:lnTo>
                  <a:lnTo>
                    <a:pt x="306" y="124"/>
                  </a:lnTo>
                  <a:lnTo>
                    <a:pt x="297" y="124"/>
                  </a:lnTo>
                  <a:lnTo>
                    <a:pt x="287" y="126"/>
                  </a:lnTo>
                  <a:lnTo>
                    <a:pt x="276" y="126"/>
                  </a:lnTo>
                  <a:lnTo>
                    <a:pt x="266" y="128"/>
                  </a:lnTo>
                  <a:lnTo>
                    <a:pt x="257" y="130"/>
                  </a:lnTo>
                  <a:lnTo>
                    <a:pt x="249" y="131"/>
                  </a:lnTo>
                  <a:lnTo>
                    <a:pt x="240" y="133"/>
                  </a:lnTo>
                  <a:lnTo>
                    <a:pt x="234" y="135"/>
                  </a:lnTo>
                  <a:lnTo>
                    <a:pt x="227" y="137"/>
                  </a:lnTo>
                  <a:lnTo>
                    <a:pt x="223" y="141"/>
                  </a:lnTo>
                  <a:lnTo>
                    <a:pt x="217" y="143"/>
                  </a:lnTo>
                  <a:lnTo>
                    <a:pt x="211" y="145"/>
                  </a:lnTo>
                  <a:lnTo>
                    <a:pt x="208" y="147"/>
                  </a:lnTo>
                  <a:lnTo>
                    <a:pt x="204" y="149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0"/>
                  </a:lnTo>
                  <a:lnTo>
                    <a:pt x="204" y="147"/>
                  </a:lnTo>
                  <a:lnTo>
                    <a:pt x="209" y="139"/>
                  </a:lnTo>
                  <a:lnTo>
                    <a:pt x="219" y="131"/>
                  </a:lnTo>
                  <a:lnTo>
                    <a:pt x="223" y="126"/>
                  </a:lnTo>
                  <a:lnTo>
                    <a:pt x="230" y="120"/>
                  </a:lnTo>
                  <a:lnTo>
                    <a:pt x="236" y="116"/>
                  </a:lnTo>
                  <a:lnTo>
                    <a:pt x="242" y="112"/>
                  </a:lnTo>
                  <a:lnTo>
                    <a:pt x="247" y="107"/>
                  </a:lnTo>
                  <a:lnTo>
                    <a:pt x="253" y="105"/>
                  </a:lnTo>
                  <a:lnTo>
                    <a:pt x="261" y="101"/>
                  </a:lnTo>
                  <a:lnTo>
                    <a:pt x="268" y="99"/>
                  </a:lnTo>
                  <a:lnTo>
                    <a:pt x="276" y="95"/>
                  </a:lnTo>
                  <a:lnTo>
                    <a:pt x="284" y="93"/>
                  </a:lnTo>
                  <a:lnTo>
                    <a:pt x="291" y="93"/>
                  </a:lnTo>
                  <a:lnTo>
                    <a:pt x="299" y="93"/>
                  </a:lnTo>
                  <a:lnTo>
                    <a:pt x="306" y="93"/>
                  </a:lnTo>
                  <a:lnTo>
                    <a:pt x="314" y="93"/>
                  </a:lnTo>
                  <a:lnTo>
                    <a:pt x="322" y="93"/>
                  </a:lnTo>
                  <a:lnTo>
                    <a:pt x="329" y="95"/>
                  </a:lnTo>
                  <a:lnTo>
                    <a:pt x="335" y="95"/>
                  </a:lnTo>
                  <a:lnTo>
                    <a:pt x="341" y="99"/>
                  </a:lnTo>
                  <a:lnTo>
                    <a:pt x="346" y="99"/>
                  </a:lnTo>
                  <a:lnTo>
                    <a:pt x="352" y="101"/>
                  </a:lnTo>
                  <a:lnTo>
                    <a:pt x="358" y="103"/>
                  </a:lnTo>
                  <a:lnTo>
                    <a:pt x="362" y="105"/>
                  </a:lnTo>
                  <a:lnTo>
                    <a:pt x="358" y="103"/>
                  </a:lnTo>
                  <a:lnTo>
                    <a:pt x="354" y="99"/>
                  </a:lnTo>
                  <a:lnTo>
                    <a:pt x="348" y="93"/>
                  </a:lnTo>
                  <a:lnTo>
                    <a:pt x="343" y="92"/>
                  </a:lnTo>
                  <a:lnTo>
                    <a:pt x="337" y="88"/>
                  </a:lnTo>
                  <a:lnTo>
                    <a:pt x="331" y="86"/>
                  </a:lnTo>
                  <a:lnTo>
                    <a:pt x="322" y="82"/>
                  </a:lnTo>
                  <a:lnTo>
                    <a:pt x="312" y="78"/>
                  </a:lnTo>
                  <a:lnTo>
                    <a:pt x="303" y="76"/>
                  </a:lnTo>
                  <a:lnTo>
                    <a:pt x="293" y="74"/>
                  </a:lnTo>
                  <a:lnTo>
                    <a:pt x="280" y="74"/>
                  </a:lnTo>
                  <a:lnTo>
                    <a:pt x="266" y="74"/>
                  </a:lnTo>
                  <a:lnTo>
                    <a:pt x="253" y="74"/>
                  </a:lnTo>
                  <a:lnTo>
                    <a:pt x="238" y="78"/>
                  </a:lnTo>
                  <a:lnTo>
                    <a:pt x="223" y="80"/>
                  </a:lnTo>
                  <a:lnTo>
                    <a:pt x="209" y="84"/>
                  </a:lnTo>
                  <a:lnTo>
                    <a:pt x="196" y="88"/>
                  </a:lnTo>
                  <a:lnTo>
                    <a:pt x="187" y="92"/>
                  </a:lnTo>
                  <a:lnTo>
                    <a:pt x="175" y="95"/>
                  </a:lnTo>
                  <a:lnTo>
                    <a:pt x="168" y="101"/>
                  </a:lnTo>
                  <a:lnTo>
                    <a:pt x="160" y="103"/>
                  </a:lnTo>
                  <a:lnTo>
                    <a:pt x="154" y="109"/>
                  </a:lnTo>
                  <a:lnTo>
                    <a:pt x="147" y="112"/>
                  </a:lnTo>
                  <a:lnTo>
                    <a:pt x="143" y="114"/>
                  </a:lnTo>
                  <a:lnTo>
                    <a:pt x="137" y="118"/>
                  </a:lnTo>
                  <a:lnTo>
                    <a:pt x="135" y="122"/>
                  </a:lnTo>
                  <a:lnTo>
                    <a:pt x="132" y="126"/>
                  </a:lnTo>
                  <a:lnTo>
                    <a:pt x="132" y="128"/>
                  </a:lnTo>
                  <a:lnTo>
                    <a:pt x="132" y="124"/>
                  </a:lnTo>
                  <a:lnTo>
                    <a:pt x="132" y="118"/>
                  </a:lnTo>
                  <a:lnTo>
                    <a:pt x="135" y="109"/>
                  </a:lnTo>
                  <a:lnTo>
                    <a:pt x="143" y="99"/>
                  </a:lnTo>
                  <a:lnTo>
                    <a:pt x="147" y="92"/>
                  </a:lnTo>
                  <a:lnTo>
                    <a:pt x="152" y="86"/>
                  </a:lnTo>
                  <a:lnTo>
                    <a:pt x="160" y="80"/>
                  </a:lnTo>
                  <a:lnTo>
                    <a:pt x="168" y="74"/>
                  </a:lnTo>
                  <a:lnTo>
                    <a:pt x="177" y="69"/>
                  </a:lnTo>
                  <a:lnTo>
                    <a:pt x="189" y="65"/>
                  </a:lnTo>
                  <a:lnTo>
                    <a:pt x="200" y="61"/>
                  </a:lnTo>
                  <a:lnTo>
                    <a:pt x="215" y="59"/>
                  </a:lnTo>
                  <a:lnTo>
                    <a:pt x="228" y="55"/>
                  </a:lnTo>
                  <a:lnTo>
                    <a:pt x="242" y="54"/>
                  </a:lnTo>
                  <a:lnTo>
                    <a:pt x="253" y="52"/>
                  </a:lnTo>
                  <a:lnTo>
                    <a:pt x="265" y="52"/>
                  </a:lnTo>
                  <a:lnTo>
                    <a:pt x="272" y="50"/>
                  </a:lnTo>
                  <a:lnTo>
                    <a:pt x="282" y="50"/>
                  </a:lnTo>
                  <a:lnTo>
                    <a:pt x="287" y="50"/>
                  </a:lnTo>
                  <a:lnTo>
                    <a:pt x="295" y="52"/>
                  </a:lnTo>
                  <a:lnTo>
                    <a:pt x="304" y="52"/>
                  </a:lnTo>
                  <a:lnTo>
                    <a:pt x="310" y="54"/>
                  </a:lnTo>
                  <a:lnTo>
                    <a:pt x="314" y="55"/>
                  </a:lnTo>
                  <a:lnTo>
                    <a:pt x="316" y="57"/>
                  </a:lnTo>
                  <a:lnTo>
                    <a:pt x="312" y="55"/>
                  </a:lnTo>
                  <a:lnTo>
                    <a:pt x="308" y="52"/>
                  </a:lnTo>
                  <a:lnTo>
                    <a:pt x="304" y="48"/>
                  </a:lnTo>
                  <a:lnTo>
                    <a:pt x="299" y="46"/>
                  </a:lnTo>
                  <a:lnTo>
                    <a:pt x="291" y="44"/>
                  </a:lnTo>
                  <a:lnTo>
                    <a:pt x="285" y="42"/>
                  </a:lnTo>
                  <a:lnTo>
                    <a:pt x="276" y="38"/>
                  </a:lnTo>
                  <a:lnTo>
                    <a:pt x="266" y="35"/>
                  </a:lnTo>
                  <a:lnTo>
                    <a:pt x="257" y="33"/>
                  </a:lnTo>
                  <a:lnTo>
                    <a:pt x="246" y="31"/>
                  </a:lnTo>
                  <a:lnTo>
                    <a:pt x="232" y="29"/>
                  </a:lnTo>
                  <a:lnTo>
                    <a:pt x="219" y="29"/>
                  </a:lnTo>
                  <a:lnTo>
                    <a:pt x="204" y="29"/>
                  </a:lnTo>
                  <a:lnTo>
                    <a:pt x="189" y="31"/>
                  </a:lnTo>
                  <a:lnTo>
                    <a:pt x="170" y="31"/>
                  </a:lnTo>
                  <a:lnTo>
                    <a:pt x="152" y="35"/>
                  </a:lnTo>
                  <a:lnTo>
                    <a:pt x="135" y="36"/>
                  </a:lnTo>
                  <a:lnTo>
                    <a:pt x="118" y="44"/>
                  </a:lnTo>
                  <a:lnTo>
                    <a:pt x="101" y="48"/>
                  </a:lnTo>
                  <a:lnTo>
                    <a:pt x="86" y="55"/>
                  </a:lnTo>
                  <a:lnTo>
                    <a:pt x="71" y="61"/>
                  </a:lnTo>
                  <a:lnTo>
                    <a:pt x="59" y="69"/>
                  </a:lnTo>
                  <a:lnTo>
                    <a:pt x="46" y="74"/>
                  </a:lnTo>
                  <a:lnTo>
                    <a:pt x="33" y="82"/>
                  </a:lnTo>
                  <a:lnTo>
                    <a:pt x="23" y="88"/>
                  </a:lnTo>
                  <a:lnTo>
                    <a:pt x="16" y="93"/>
                  </a:lnTo>
                  <a:lnTo>
                    <a:pt x="8" y="97"/>
                  </a:lnTo>
                  <a:lnTo>
                    <a:pt x="2" y="101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1" name="Freeform 507"/>
            <p:cNvSpPr>
              <a:spLocks/>
            </p:cNvSpPr>
            <p:nvPr/>
          </p:nvSpPr>
          <p:spPr bwMode="auto">
            <a:xfrm>
              <a:off x="4710" y="2544"/>
              <a:ext cx="121" cy="55"/>
            </a:xfrm>
            <a:custGeom>
              <a:avLst/>
              <a:gdLst/>
              <a:ahLst/>
              <a:cxnLst>
                <a:cxn ang="0">
                  <a:pos x="13" y="21"/>
                </a:cxn>
                <a:cxn ang="0">
                  <a:pos x="30" y="11"/>
                </a:cxn>
                <a:cxn ang="0">
                  <a:pos x="55" y="4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41" y="17"/>
                </a:cxn>
                <a:cxn ang="0">
                  <a:pos x="160" y="30"/>
                </a:cxn>
                <a:cxn ang="0">
                  <a:pos x="179" y="51"/>
                </a:cxn>
                <a:cxn ang="0">
                  <a:pos x="192" y="76"/>
                </a:cxn>
                <a:cxn ang="0">
                  <a:pos x="190" y="85"/>
                </a:cxn>
                <a:cxn ang="0">
                  <a:pos x="169" y="78"/>
                </a:cxn>
                <a:cxn ang="0">
                  <a:pos x="143" y="78"/>
                </a:cxn>
                <a:cxn ang="0">
                  <a:pos x="118" y="80"/>
                </a:cxn>
                <a:cxn ang="0">
                  <a:pos x="103" y="78"/>
                </a:cxn>
                <a:cxn ang="0">
                  <a:pos x="116" y="66"/>
                </a:cxn>
                <a:cxn ang="0">
                  <a:pos x="133" y="61"/>
                </a:cxn>
                <a:cxn ang="0">
                  <a:pos x="154" y="61"/>
                </a:cxn>
                <a:cxn ang="0">
                  <a:pos x="150" y="53"/>
                </a:cxn>
                <a:cxn ang="0">
                  <a:pos x="133" y="49"/>
                </a:cxn>
                <a:cxn ang="0">
                  <a:pos x="118" y="51"/>
                </a:cxn>
                <a:cxn ang="0">
                  <a:pos x="99" y="55"/>
                </a:cxn>
                <a:cxn ang="0">
                  <a:pos x="80" y="62"/>
                </a:cxn>
                <a:cxn ang="0">
                  <a:pos x="80" y="55"/>
                </a:cxn>
                <a:cxn ang="0">
                  <a:pos x="99" y="43"/>
                </a:cxn>
                <a:cxn ang="0">
                  <a:pos x="122" y="38"/>
                </a:cxn>
                <a:cxn ang="0">
                  <a:pos x="143" y="38"/>
                </a:cxn>
                <a:cxn ang="0">
                  <a:pos x="143" y="36"/>
                </a:cxn>
                <a:cxn ang="0">
                  <a:pos x="124" y="28"/>
                </a:cxn>
                <a:cxn ang="0">
                  <a:pos x="104" y="26"/>
                </a:cxn>
                <a:cxn ang="0">
                  <a:pos x="87" y="28"/>
                </a:cxn>
                <a:cxn ang="0">
                  <a:pos x="68" y="34"/>
                </a:cxn>
                <a:cxn ang="0">
                  <a:pos x="40" y="47"/>
                </a:cxn>
                <a:cxn ang="0">
                  <a:pos x="44" y="36"/>
                </a:cxn>
                <a:cxn ang="0">
                  <a:pos x="65" y="23"/>
                </a:cxn>
                <a:cxn ang="0">
                  <a:pos x="82" y="17"/>
                </a:cxn>
                <a:cxn ang="0">
                  <a:pos x="99" y="17"/>
                </a:cxn>
                <a:cxn ang="0">
                  <a:pos x="101" y="15"/>
                </a:cxn>
                <a:cxn ang="0">
                  <a:pos x="85" y="13"/>
                </a:cxn>
                <a:cxn ang="0">
                  <a:pos x="61" y="13"/>
                </a:cxn>
                <a:cxn ang="0">
                  <a:pos x="46" y="19"/>
                </a:cxn>
                <a:cxn ang="0">
                  <a:pos x="27" y="23"/>
                </a:cxn>
                <a:cxn ang="0">
                  <a:pos x="9" y="30"/>
                </a:cxn>
                <a:cxn ang="0">
                  <a:pos x="6" y="28"/>
                </a:cxn>
              </a:cxnLst>
              <a:rect l="0" t="0" r="r" b="b"/>
              <a:pathLst>
                <a:path w="196" h="87">
                  <a:moveTo>
                    <a:pt x="6" y="28"/>
                  </a:moveTo>
                  <a:lnTo>
                    <a:pt x="9" y="24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5" y="15"/>
                  </a:lnTo>
                  <a:lnTo>
                    <a:pt x="30" y="11"/>
                  </a:lnTo>
                  <a:lnTo>
                    <a:pt x="38" y="7"/>
                  </a:lnTo>
                  <a:lnTo>
                    <a:pt x="46" y="4"/>
                  </a:lnTo>
                  <a:lnTo>
                    <a:pt x="55" y="4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5" y="0"/>
                  </a:lnTo>
                  <a:lnTo>
                    <a:pt x="97" y="4"/>
                  </a:lnTo>
                  <a:lnTo>
                    <a:pt x="108" y="4"/>
                  </a:lnTo>
                  <a:lnTo>
                    <a:pt x="118" y="7"/>
                  </a:lnTo>
                  <a:lnTo>
                    <a:pt x="125" y="11"/>
                  </a:lnTo>
                  <a:lnTo>
                    <a:pt x="135" y="13"/>
                  </a:lnTo>
                  <a:lnTo>
                    <a:pt x="141" y="17"/>
                  </a:lnTo>
                  <a:lnTo>
                    <a:pt x="148" y="21"/>
                  </a:lnTo>
                  <a:lnTo>
                    <a:pt x="154" y="24"/>
                  </a:lnTo>
                  <a:lnTo>
                    <a:pt x="160" y="30"/>
                  </a:lnTo>
                  <a:lnTo>
                    <a:pt x="167" y="36"/>
                  </a:lnTo>
                  <a:lnTo>
                    <a:pt x="175" y="45"/>
                  </a:lnTo>
                  <a:lnTo>
                    <a:pt x="179" y="51"/>
                  </a:lnTo>
                  <a:lnTo>
                    <a:pt x="184" y="57"/>
                  </a:lnTo>
                  <a:lnTo>
                    <a:pt x="188" y="64"/>
                  </a:lnTo>
                  <a:lnTo>
                    <a:pt x="192" y="76"/>
                  </a:lnTo>
                  <a:lnTo>
                    <a:pt x="194" y="83"/>
                  </a:lnTo>
                  <a:lnTo>
                    <a:pt x="196" y="87"/>
                  </a:lnTo>
                  <a:lnTo>
                    <a:pt x="190" y="85"/>
                  </a:lnTo>
                  <a:lnTo>
                    <a:pt x="184" y="83"/>
                  </a:lnTo>
                  <a:lnTo>
                    <a:pt x="179" y="81"/>
                  </a:lnTo>
                  <a:lnTo>
                    <a:pt x="169" y="78"/>
                  </a:lnTo>
                  <a:lnTo>
                    <a:pt x="160" y="78"/>
                  </a:lnTo>
                  <a:lnTo>
                    <a:pt x="150" y="76"/>
                  </a:lnTo>
                  <a:lnTo>
                    <a:pt x="143" y="78"/>
                  </a:lnTo>
                  <a:lnTo>
                    <a:pt x="133" y="78"/>
                  </a:lnTo>
                  <a:lnTo>
                    <a:pt x="125" y="78"/>
                  </a:lnTo>
                  <a:lnTo>
                    <a:pt x="118" y="80"/>
                  </a:lnTo>
                  <a:lnTo>
                    <a:pt x="112" y="81"/>
                  </a:lnTo>
                  <a:lnTo>
                    <a:pt x="97" y="85"/>
                  </a:lnTo>
                  <a:lnTo>
                    <a:pt x="103" y="78"/>
                  </a:lnTo>
                  <a:lnTo>
                    <a:pt x="104" y="74"/>
                  </a:lnTo>
                  <a:lnTo>
                    <a:pt x="110" y="70"/>
                  </a:lnTo>
                  <a:lnTo>
                    <a:pt x="116" y="66"/>
                  </a:lnTo>
                  <a:lnTo>
                    <a:pt x="122" y="64"/>
                  </a:lnTo>
                  <a:lnTo>
                    <a:pt x="127" y="62"/>
                  </a:lnTo>
                  <a:lnTo>
                    <a:pt x="133" y="61"/>
                  </a:lnTo>
                  <a:lnTo>
                    <a:pt x="141" y="61"/>
                  </a:lnTo>
                  <a:lnTo>
                    <a:pt x="146" y="61"/>
                  </a:lnTo>
                  <a:lnTo>
                    <a:pt x="154" y="61"/>
                  </a:lnTo>
                  <a:lnTo>
                    <a:pt x="158" y="61"/>
                  </a:lnTo>
                  <a:lnTo>
                    <a:pt x="156" y="57"/>
                  </a:lnTo>
                  <a:lnTo>
                    <a:pt x="150" y="53"/>
                  </a:lnTo>
                  <a:lnTo>
                    <a:pt x="144" y="51"/>
                  </a:lnTo>
                  <a:lnTo>
                    <a:pt x="139" y="49"/>
                  </a:lnTo>
                  <a:lnTo>
                    <a:pt x="133" y="49"/>
                  </a:lnTo>
                  <a:lnTo>
                    <a:pt x="129" y="49"/>
                  </a:lnTo>
                  <a:lnTo>
                    <a:pt x="122" y="49"/>
                  </a:lnTo>
                  <a:lnTo>
                    <a:pt x="118" y="51"/>
                  </a:lnTo>
                  <a:lnTo>
                    <a:pt x="110" y="53"/>
                  </a:lnTo>
                  <a:lnTo>
                    <a:pt x="104" y="53"/>
                  </a:lnTo>
                  <a:lnTo>
                    <a:pt x="99" y="55"/>
                  </a:lnTo>
                  <a:lnTo>
                    <a:pt x="95" y="57"/>
                  </a:lnTo>
                  <a:lnTo>
                    <a:pt x="85" y="59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70" y="62"/>
                  </a:lnTo>
                  <a:lnTo>
                    <a:pt x="80" y="55"/>
                  </a:lnTo>
                  <a:lnTo>
                    <a:pt x="84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8" y="42"/>
                  </a:lnTo>
                  <a:lnTo>
                    <a:pt x="114" y="38"/>
                  </a:lnTo>
                  <a:lnTo>
                    <a:pt x="122" y="38"/>
                  </a:lnTo>
                  <a:lnTo>
                    <a:pt x="129" y="38"/>
                  </a:lnTo>
                  <a:lnTo>
                    <a:pt x="135" y="38"/>
                  </a:lnTo>
                  <a:lnTo>
                    <a:pt x="143" y="38"/>
                  </a:lnTo>
                  <a:lnTo>
                    <a:pt x="146" y="40"/>
                  </a:lnTo>
                  <a:lnTo>
                    <a:pt x="144" y="38"/>
                  </a:lnTo>
                  <a:lnTo>
                    <a:pt x="143" y="36"/>
                  </a:lnTo>
                  <a:lnTo>
                    <a:pt x="137" y="34"/>
                  </a:lnTo>
                  <a:lnTo>
                    <a:pt x="131" y="32"/>
                  </a:lnTo>
                  <a:lnTo>
                    <a:pt x="124" y="28"/>
                  </a:lnTo>
                  <a:lnTo>
                    <a:pt x="116" y="28"/>
                  </a:lnTo>
                  <a:lnTo>
                    <a:pt x="110" y="26"/>
                  </a:lnTo>
                  <a:lnTo>
                    <a:pt x="104" y="26"/>
                  </a:lnTo>
                  <a:lnTo>
                    <a:pt x="99" y="26"/>
                  </a:lnTo>
                  <a:lnTo>
                    <a:pt x="95" y="28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68" y="34"/>
                  </a:lnTo>
                  <a:lnTo>
                    <a:pt x="57" y="38"/>
                  </a:lnTo>
                  <a:lnTo>
                    <a:pt x="47" y="43"/>
                  </a:lnTo>
                  <a:lnTo>
                    <a:pt x="40" y="47"/>
                  </a:lnTo>
                  <a:lnTo>
                    <a:pt x="30" y="55"/>
                  </a:lnTo>
                  <a:lnTo>
                    <a:pt x="40" y="42"/>
                  </a:lnTo>
                  <a:lnTo>
                    <a:pt x="44" y="36"/>
                  </a:lnTo>
                  <a:lnTo>
                    <a:pt x="49" y="30"/>
                  </a:lnTo>
                  <a:lnTo>
                    <a:pt x="57" y="26"/>
                  </a:lnTo>
                  <a:lnTo>
                    <a:pt x="65" y="23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2" y="17"/>
                  </a:lnTo>
                  <a:lnTo>
                    <a:pt x="87" y="17"/>
                  </a:lnTo>
                  <a:lnTo>
                    <a:pt x="93" y="17"/>
                  </a:lnTo>
                  <a:lnTo>
                    <a:pt x="99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1" y="15"/>
                  </a:lnTo>
                  <a:lnTo>
                    <a:pt x="97" y="15"/>
                  </a:lnTo>
                  <a:lnTo>
                    <a:pt x="91" y="13"/>
                  </a:lnTo>
                  <a:lnTo>
                    <a:pt x="85" y="13"/>
                  </a:lnTo>
                  <a:lnTo>
                    <a:pt x="76" y="13"/>
                  </a:lnTo>
                  <a:lnTo>
                    <a:pt x="68" y="13"/>
                  </a:lnTo>
                  <a:lnTo>
                    <a:pt x="61" y="13"/>
                  </a:lnTo>
                  <a:lnTo>
                    <a:pt x="57" y="15"/>
                  </a:lnTo>
                  <a:lnTo>
                    <a:pt x="51" y="15"/>
                  </a:lnTo>
                  <a:lnTo>
                    <a:pt x="46" y="19"/>
                  </a:lnTo>
                  <a:lnTo>
                    <a:pt x="38" y="19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3" y="24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0" y="34"/>
                  </a:lnTo>
                  <a:lnTo>
                    <a:pt x="6" y="28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2" name="Freeform 508"/>
            <p:cNvSpPr>
              <a:spLocks/>
            </p:cNvSpPr>
            <p:nvPr/>
          </p:nvSpPr>
          <p:spPr bwMode="auto">
            <a:xfrm>
              <a:off x="4829" y="2540"/>
              <a:ext cx="75" cy="26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11" y="15"/>
                </a:cxn>
                <a:cxn ang="0">
                  <a:pos x="25" y="8"/>
                </a:cxn>
                <a:cxn ang="0">
                  <a:pos x="30" y="6"/>
                </a:cxn>
                <a:cxn ang="0">
                  <a:pos x="36" y="4"/>
                </a:cxn>
                <a:cxn ang="0">
                  <a:pos x="42" y="4"/>
                </a:cxn>
                <a:cxn ang="0">
                  <a:pos x="48" y="0"/>
                </a:cxn>
                <a:cxn ang="0">
                  <a:pos x="55" y="0"/>
                </a:cxn>
                <a:cxn ang="0">
                  <a:pos x="61" y="0"/>
                </a:cxn>
                <a:cxn ang="0">
                  <a:pos x="74" y="2"/>
                </a:cxn>
                <a:cxn ang="0">
                  <a:pos x="80" y="4"/>
                </a:cxn>
                <a:cxn ang="0">
                  <a:pos x="86" y="6"/>
                </a:cxn>
                <a:cxn ang="0">
                  <a:pos x="91" y="8"/>
                </a:cxn>
                <a:cxn ang="0">
                  <a:pos x="101" y="13"/>
                </a:cxn>
                <a:cxn ang="0">
                  <a:pos x="108" y="19"/>
                </a:cxn>
                <a:cxn ang="0">
                  <a:pos x="116" y="25"/>
                </a:cxn>
                <a:cxn ang="0">
                  <a:pos x="120" y="29"/>
                </a:cxn>
                <a:cxn ang="0">
                  <a:pos x="122" y="32"/>
                </a:cxn>
                <a:cxn ang="0">
                  <a:pos x="124" y="34"/>
                </a:cxn>
                <a:cxn ang="0">
                  <a:pos x="105" y="42"/>
                </a:cxn>
                <a:cxn ang="0">
                  <a:pos x="103" y="40"/>
                </a:cxn>
                <a:cxn ang="0">
                  <a:pos x="101" y="38"/>
                </a:cxn>
                <a:cxn ang="0">
                  <a:pos x="95" y="34"/>
                </a:cxn>
                <a:cxn ang="0">
                  <a:pos x="89" y="29"/>
                </a:cxn>
                <a:cxn ang="0">
                  <a:pos x="82" y="25"/>
                </a:cxn>
                <a:cxn ang="0">
                  <a:pos x="74" y="21"/>
                </a:cxn>
                <a:cxn ang="0">
                  <a:pos x="65" y="17"/>
                </a:cxn>
                <a:cxn ang="0">
                  <a:pos x="55" y="17"/>
                </a:cxn>
                <a:cxn ang="0">
                  <a:pos x="44" y="17"/>
                </a:cxn>
                <a:cxn ang="0">
                  <a:pos x="34" y="17"/>
                </a:cxn>
                <a:cxn ang="0">
                  <a:pos x="25" y="19"/>
                </a:cxn>
                <a:cxn ang="0">
                  <a:pos x="17" y="21"/>
                </a:cxn>
                <a:cxn ang="0">
                  <a:pos x="8" y="21"/>
                </a:cxn>
                <a:cxn ang="0">
                  <a:pos x="4" y="23"/>
                </a:cxn>
                <a:cxn ang="0">
                  <a:pos x="0" y="23"/>
                </a:cxn>
                <a:cxn ang="0">
                  <a:pos x="4" y="19"/>
                </a:cxn>
                <a:cxn ang="0">
                  <a:pos x="4" y="19"/>
                </a:cxn>
              </a:cxnLst>
              <a:rect l="0" t="0" r="r" b="b"/>
              <a:pathLst>
                <a:path w="124" h="42">
                  <a:moveTo>
                    <a:pt x="4" y="19"/>
                  </a:moveTo>
                  <a:lnTo>
                    <a:pt x="11" y="15"/>
                  </a:lnTo>
                  <a:lnTo>
                    <a:pt x="25" y="8"/>
                  </a:lnTo>
                  <a:lnTo>
                    <a:pt x="30" y="6"/>
                  </a:lnTo>
                  <a:lnTo>
                    <a:pt x="36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91" y="8"/>
                  </a:lnTo>
                  <a:lnTo>
                    <a:pt x="101" y="13"/>
                  </a:lnTo>
                  <a:lnTo>
                    <a:pt x="108" y="19"/>
                  </a:lnTo>
                  <a:lnTo>
                    <a:pt x="116" y="25"/>
                  </a:lnTo>
                  <a:lnTo>
                    <a:pt x="120" y="29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05" y="42"/>
                  </a:lnTo>
                  <a:lnTo>
                    <a:pt x="103" y="40"/>
                  </a:lnTo>
                  <a:lnTo>
                    <a:pt x="101" y="38"/>
                  </a:lnTo>
                  <a:lnTo>
                    <a:pt x="95" y="34"/>
                  </a:lnTo>
                  <a:lnTo>
                    <a:pt x="89" y="29"/>
                  </a:lnTo>
                  <a:lnTo>
                    <a:pt x="82" y="25"/>
                  </a:lnTo>
                  <a:lnTo>
                    <a:pt x="74" y="21"/>
                  </a:lnTo>
                  <a:lnTo>
                    <a:pt x="65" y="17"/>
                  </a:lnTo>
                  <a:lnTo>
                    <a:pt x="55" y="17"/>
                  </a:lnTo>
                  <a:lnTo>
                    <a:pt x="44" y="17"/>
                  </a:lnTo>
                  <a:lnTo>
                    <a:pt x="34" y="17"/>
                  </a:lnTo>
                  <a:lnTo>
                    <a:pt x="25" y="19"/>
                  </a:lnTo>
                  <a:lnTo>
                    <a:pt x="17" y="21"/>
                  </a:lnTo>
                  <a:lnTo>
                    <a:pt x="8" y="21"/>
                  </a:lnTo>
                  <a:lnTo>
                    <a:pt x="4" y="23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3" name="Freeform 509"/>
            <p:cNvSpPr>
              <a:spLocks/>
            </p:cNvSpPr>
            <p:nvPr/>
          </p:nvSpPr>
          <p:spPr bwMode="auto">
            <a:xfrm>
              <a:off x="4470" y="2788"/>
              <a:ext cx="994" cy="366"/>
            </a:xfrm>
            <a:custGeom>
              <a:avLst/>
              <a:gdLst/>
              <a:ahLst/>
              <a:cxnLst>
                <a:cxn ang="0">
                  <a:pos x="0" y="443"/>
                </a:cxn>
                <a:cxn ang="0">
                  <a:pos x="1606" y="0"/>
                </a:cxn>
                <a:cxn ang="0">
                  <a:pos x="1606" y="242"/>
                </a:cxn>
                <a:cxn ang="0">
                  <a:pos x="941" y="331"/>
                </a:cxn>
                <a:cxn ang="0">
                  <a:pos x="147" y="593"/>
                </a:cxn>
                <a:cxn ang="0">
                  <a:pos x="147" y="580"/>
                </a:cxn>
                <a:cxn ang="0">
                  <a:pos x="149" y="567"/>
                </a:cxn>
                <a:cxn ang="0">
                  <a:pos x="147" y="557"/>
                </a:cxn>
                <a:cxn ang="0">
                  <a:pos x="145" y="546"/>
                </a:cxn>
                <a:cxn ang="0">
                  <a:pos x="139" y="534"/>
                </a:cxn>
                <a:cxn ang="0">
                  <a:pos x="133" y="525"/>
                </a:cxn>
                <a:cxn ang="0">
                  <a:pos x="128" y="517"/>
                </a:cxn>
                <a:cxn ang="0">
                  <a:pos x="118" y="508"/>
                </a:cxn>
                <a:cxn ang="0">
                  <a:pos x="107" y="500"/>
                </a:cxn>
                <a:cxn ang="0">
                  <a:pos x="97" y="491"/>
                </a:cxn>
                <a:cxn ang="0">
                  <a:pos x="84" y="481"/>
                </a:cxn>
                <a:cxn ang="0">
                  <a:pos x="71" y="475"/>
                </a:cxn>
                <a:cxn ang="0">
                  <a:pos x="54" y="466"/>
                </a:cxn>
                <a:cxn ang="0">
                  <a:pos x="36" y="458"/>
                </a:cxn>
                <a:cxn ang="0">
                  <a:pos x="17" y="451"/>
                </a:cxn>
                <a:cxn ang="0">
                  <a:pos x="0" y="443"/>
                </a:cxn>
                <a:cxn ang="0">
                  <a:pos x="0" y="443"/>
                </a:cxn>
              </a:cxnLst>
              <a:rect l="0" t="0" r="r" b="b"/>
              <a:pathLst>
                <a:path w="1606" h="593">
                  <a:moveTo>
                    <a:pt x="0" y="443"/>
                  </a:moveTo>
                  <a:lnTo>
                    <a:pt x="1606" y="0"/>
                  </a:lnTo>
                  <a:lnTo>
                    <a:pt x="1606" y="242"/>
                  </a:lnTo>
                  <a:lnTo>
                    <a:pt x="941" y="331"/>
                  </a:lnTo>
                  <a:lnTo>
                    <a:pt x="147" y="593"/>
                  </a:lnTo>
                  <a:lnTo>
                    <a:pt x="147" y="580"/>
                  </a:lnTo>
                  <a:lnTo>
                    <a:pt x="149" y="567"/>
                  </a:lnTo>
                  <a:lnTo>
                    <a:pt x="147" y="557"/>
                  </a:lnTo>
                  <a:lnTo>
                    <a:pt x="145" y="546"/>
                  </a:lnTo>
                  <a:lnTo>
                    <a:pt x="139" y="534"/>
                  </a:lnTo>
                  <a:lnTo>
                    <a:pt x="133" y="525"/>
                  </a:lnTo>
                  <a:lnTo>
                    <a:pt x="128" y="517"/>
                  </a:lnTo>
                  <a:lnTo>
                    <a:pt x="118" y="508"/>
                  </a:lnTo>
                  <a:lnTo>
                    <a:pt x="107" y="500"/>
                  </a:lnTo>
                  <a:lnTo>
                    <a:pt x="97" y="491"/>
                  </a:lnTo>
                  <a:lnTo>
                    <a:pt x="84" y="481"/>
                  </a:lnTo>
                  <a:lnTo>
                    <a:pt x="71" y="475"/>
                  </a:lnTo>
                  <a:lnTo>
                    <a:pt x="54" y="466"/>
                  </a:lnTo>
                  <a:lnTo>
                    <a:pt x="36" y="458"/>
                  </a:lnTo>
                  <a:lnTo>
                    <a:pt x="17" y="451"/>
                  </a:lnTo>
                  <a:lnTo>
                    <a:pt x="0" y="443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4" name="Freeform 510"/>
            <p:cNvSpPr>
              <a:spLocks/>
            </p:cNvSpPr>
            <p:nvPr/>
          </p:nvSpPr>
          <p:spPr bwMode="auto">
            <a:xfrm>
              <a:off x="3741" y="2492"/>
              <a:ext cx="131" cy="227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203" y="0"/>
                </a:cxn>
                <a:cxn ang="0">
                  <a:pos x="211" y="338"/>
                </a:cxn>
                <a:cxn ang="0">
                  <a:pos x="196" y="327"/>
                </a:cxn>
                <a:cxn ang="0">
                  <a:pos x="180" y="321"/>
                </a:cxn>
                <a:cxn ang="0">
                  <a:pos x="165" y="316"/>
                </a:cxn>
                <a:cxn ang="0">
                  <a:pos x="150" y="312"/>
                </a:cxn>
                <a:cxn ang="0">
                  <a:pos x="135" y="308"/>
                </a:cxn>
                <a:cxn ang="0">
                  <a:pos x="119" y="308"/>
                </a:cxn>
                <a:cxn ang="0">
                  <a:pos x="106" y="310"/>
                </a:cxn>
                <a:cxn ang="0">
                  <a:pos x="93" y="312"/>
                </a:cxn>
                <a:cxn ang="0">
                  <a:pos x="80" y="316"/>
                </a:cxn>
                <a:cxn ang="0">
                  <a:pos x="66" y="319"/>
                </a:cxn>
                <a:cxn ang="0">
                  <a:pos x="53" y="325"/>
                </a:cxn>
                <a:cxn ang="0">
                  <a:pos x="42" y="333"/>
                </a:cxn>
                <a:cxn ang="0">
                  <a:pos x="28" y="338"/>
                </a:cxn>
                <a:cxn ang="0">
                  <a:pos x="19" y="346"/>
                </a:cxn>
                <a:cxn ang="0">
                  <a:pos x="9" y="356"/>
                </a:cxn>
                <a:cxn ang="0">
                  <a:pos x="0" y="365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11" h="365">
                  <a:moveTo>
                    <a:pt x="4" y="8"/>
                  </a:moveTo>
                  <a:lnTo>
                    <a:pt x="203" y="0"/>
                  </a:lnTo>
                  <a:lnTo>
                    <a:pt x="211" y="338"/>
                  </a:lnTo>
                  <a:lnTo>
                    <a:pt x="196" y="327"/>
                  </a:lnTo>
                  <a:lnTo>
                    <a:pt x="180" y="321"/>
                  </a:lnTo>
                  <a:lnTo>
                    <a:pt x="165" y="316"/>
                  </a:lnTo>
                  <a:lnTo>
                    <a:pt x="150" y="312"/>
                  </a:lnTo>
                  <a:lnTo>
                    <a:pt x="135" y="308"/>
                  </a:lnTo>
                  <a:lnTo>
                    <a:pt x="119" y="308"/>
                  </a:lnTo>
                  <a:lnTo>
                    <a:pt x="106" y="310"/>
                  </a:lnTo>
                  <a:lnTo>
                    <a:pt x="93" y="312"/>
                  </a:lnTo>
                  <a:lnTo>
                    <a:pt x="80" y="316"/>
                  </a:lnTo>
                  <a:lnTo>
                    <a:pt x="66" y="319"/>
                  </a:lnTo>
                  <a:lnTo>
                    <a:pt x="53" y="325"/>
                  </a:lnTo>
                  <a:lnTo>
                    <a:pt x="42" y="333"/>
                  </a:lnTo>
                  <a:lnTo>
                    <a:pt x="28" y="338"/>
                  </a:lnTo>
                  <a:lnTo>
                    <a:pt x="19" y="346"/>
                  </a:lnTo>
                  <a:lnTo>
                    <a:pt x="9" y="356"/>
                  </a:lnTo>
                  <a:lnTo>
                    <a:pt x="0" y="365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5" name="Freeform 511"/>
            <p:cNvSpPr>
              <a:spLocks/>
            </p:cNvSpPr>
            <p:nvPr/>
          </p:nvSpPr>
          <p:spPr bwMode="auto">
            <a:xfrm>
              <a:off x="5116" y="3060"/>
              <a:ext cx="218" cy="235"/>
            </a:xfrm>
            <a:custGeom>
              <a:avLst/>
              <a:gdLst/>
              <a:ahLst/>
              <a:cxnLst>
                <a:cxn ang="0">
                  <a:pos x="0" y="126"/>
                </a:cxn>
                <a:cxn ang="0">
                  <a:pos x="5" y="112"/>
                </a:cxn>
                <a:cxn ang="0">
                  <a:pos x="9" y="99"/>
                </a:cxn>
                <a:cxn ang="0">
                  <a:pos x="17" y="86"/>
                </a:cxn>
                <a:cxn ang="0">
                  <a:pos x="26" y="71"/>
                </a:cxn>
                <a:cxn ang="0">
                  <a:pos x="38" y="57"/>
                </a:cxn>
                <a:cxn ang="0">
                  <a:pos x="51" y="44"/>
                </a:cxn>
                <a:cxn ang="0">
                  <a:pos x="66" y="34"/>
                </a:cxn>
                <a:cxn ang="0">
                  <a:pos x="87" y="27"/>
                </a:cxn>
                <a:cxn ang="0">
                  <a:pos x="116" y="19"/>
                </a:cxn>
                <a:cxn ang="0">
                  <a:pos x="146" y="13"/>
                </a:cxn>
                <a:cxn ang="0">
                  <a:pos x="176" y="8"/>
                </a:cxn>
                <a:cxn ang="0">
                  <a:pos x="203" y="4"/>
                </a:cxn>
                <a:cxn ang="0">
                  <a:pos x="224" y="0"/>
                </a:cxn>
                <a:cxn ang="0">
                  <a:pos x="235" y="0"/>
                </a:cxn>
                <a:cxn ang="0">
                  <a:pos x="211" y="99"/>
                </a:cxn>
                <a:cxn ang="0">
                  <a:pos x="260" y="257"/>
                </a:cxn>
                <a:cxn ang="0">
                  <a:pos x="310" y="380"/>
                </a:cxn>
                <a:cxn ang="0">
                  <a:pos x="173" y="291"/>
                </a:cxn>
                <a:cxn ang="0">
                  <a:pos x="173" y="283"/>
                </a:cxn>
                <a:cxn ang="0">
                  <a:pos x="169" y="272"/>
                </a:cxn>
                <a:cxn ang="0">
                  <a:pos x="165" y="257"/>
                </a:cxn>
                <a:cxn ang="0">
                  <a:pos x="161" y="240"/>
                </a:cxn>
                <a:cxn ang="0">
                  <a:pos x="157" y="219"/>
                </a:cxn>
                <a:cxn ang="0">
                  <a:pos x="150" y="200"/>
                </a:cxn>
                <a:cxn ang="0">
                  <a:pos x="142" y="181"/>
                </a:cxn>
                <a:cxn ang="0">
                  <a:pos x="131" y="166"/>
                </a:cxn>
                <a:cxn ang="0">
                  <a:pos x="114" y="154"/>
                </a:cxn>
                <a:cxn ang="0">
                  <a:pos x="91" y="145"/>
                </a:cxn>
                <a:cxn ang="0">
                  <a:pos x="68" y="139"/>
                </a:cxn>
                <a:cxn ang="0">
                  <a:pos x="45" y="133"/>
                </a:cxn>
                <a:cxn ang="0">
                  <a:pos x="24" y="129"/>
                </a:cxn>
                <a:cxn ang="0">
                  <a:pos x="9" y="129"/>
                </a:cxn>
                <a:cxn ang="0">
                  <a:pos x="0" y="129"/>
                </a:cxn>
              </a:cxnLst>
              <a:rect l="0" t="0" r="r" b="b"/>
              <a:pathLst>
                <a:path w="351" h="380">
                  <a:moveTo>
                    <a:pt x="0" y="129"/>
                  </a:moveTo>
                  <a:lnTo>
                    <a:pt x="0" y="126"/>
                  </a:lnTo>
                  <a:lnTo>
                    <a:pt x="2" y="120"/>
                  </a:lnTo>
                  <a:lnTo>
                    <a:pt x="5" y="112"/>
                  </a:lnTo>
                  <a:lnTo>
                    <a:pt x="7" y="107"/>
                  </a:lnTo>
                  <a:lnTo>
                    <a:pt x="9" y="99"/>
                  </a:lnTo>
                  <a:lnTo>
                    <a:pt x="13" y="93"/>
                  </a:lnTo>
                  <a:lnTo>
                    <a:pt x="17" y="86"/>
                  </a:lnTo>
                  <a:lnTo>
                    <a:pt x="23" y="78"/>
                  </a:lnTo>
                  <a:lnTo>
                    <a:pt x="26" y="71"/>
                  </a:lnTo>
                  <a:lnTo>
                    <a:pt x="32" y="65"/>
                  </a:lnTo>
                  <a:lnTo>
                    <a:pt x="38" y="57"/>
                  </a:lnTo>
                  <a:lnTo>
                    <a:pt x="43" y="50"/>
                  </a:lnTo>
                  <a:lnTo>
                    <a:pt x="51" y="44"/>
                  </a:lnTo>
                  <a:lnTo>
                    <a:pt x="59" y="40"/>
                  </a:lnTo>
                  <a:lnTo>
                    <a:pt x="66" y="34"/>
                  </a:lnTo>
                  <a:lnTo>
                    <a:pt x="76" y="31"/>
                  </a:lnTo>
                  <a:lnTo>
                    <a:pt x="87" y="27"/>
                  </a:lnTo>
                  <a:lnTo>
                    <a:pt x="102" y="23"/>
                  </a:lnTo>
                  <a:lnTo>
                    <a:pt x="116" y="19"/>
                  </a:lnTo>
                  <a:lnTo>
                    <a:pt x="131" y="15"/>
                  </a:lnTo>
                  <a:lnTo>
                    <a:pt x="146" y="13"/>
                  </a:lnTo>
                  <a:lnTo>
                    <a:pt x="161" y="10"/>
                  </a:lnTo>
                  <a:lnTo>
                    <a:pt x="176" y="8"/>
                  </a:lnTo>
                  <a:lnTo>
                    <a:pt x="190" y="6"/>
                  </a:lnTo>
                  <a:lnTo>
                    <a:pt x="203" y="4"/>
                  </a:lnTo>
                  <a:lnTo>
                    <a:pt x="214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7" y="0"/>
                  </a:lnTo>
                  <a:lnTo>
                    <a:pt x="211" y="99"/>
                  </a:lnTo>
                  <a:lnTo>
                    <a:pt x="313" y="110"/>
                  </a:lnTo>
                  <a:lnTo>
                    <a:pt x="260" y="257"/>
                  </a:lnTo>
                  <a:lnTo>
                    <a:pt x="351" y="272"/>
                  </a:lnTo>
                  <a:lnTo>
                    <a:pt x="310" y="380"/>
                  </a:lnTo>
                  <a:lnTo>
                    <a:pt x="175" y="293"/>
                  </a:lnTo>
                  <a:lnTo>
                    <a:pt x="173" y="291"/>
                  </a:lnTo>
                  <a:lnTo>
                    <a:pt x="173" y="287"/>
                  </a:lnTo>
                  <a:lnTo>
                    <a:pt x="173" y="283"/>
                  </a:lnTo>
                  <a:lnTo>
                    <a:pt x="171" y="280"/>
                  </a:lnTo>
                  <a:lnTo>
                    <a:pt x="169" y="272"/>
                  </a:lnTo>
                  <a:lnTo>
                    <a:pt x="167" y="266"/>
                  </a:lnTo>
                  <a:lnTo>
                    <a:pt x="165" y="257"/>
                  </a:lnTo>
                  <a:lnTo>
                    <a:pt x="165" y="249"/>
                  </a:lnTo>
                  <a:lnTo>
                    <a:pt x="161" y="240"/>
                  </a:lnTo>
                  <a:lnTo>
                    <a:pt x="159" y="228"/>
                  </a:lnTo>
                  <a:lnTo>
                    <a:pt x="157" y="219"/>
                  </a:lnTo>
                  <a:lnTo>
                    <a:pt x="154" y="209"/>
                  </a:lnTo>
                  <a:lnTo>
                    <a:pt x="150" y="200"/>
                  </a:lnTo>
                  <a:lnTo>
                    <a:pt x="146" y="190"/>
                  </a:lnTo>
                  <a:lnTo>
                    <a:pt x="142" y="181"/>
                  </a:lnTo>
                  <a:lnTo>
                    <a:pt x="137" y="173"/>
                  </a:lnTo>
                  <a:lnTo>
                    <a:pt x="131" y="166"/>
                  </a:lnTo>
                  <a:lnTo>
                    <a:pt x="123" y="160"/>
                  </a:lnTo>
                  <a:lnTo>
                    <a:pt x="114" y="154"/>
                  </a:lnTo>
                  <a:lnTo>
                    <a:pt x="102" y="150"/>
                  </a:lnTo>
                  <a:lnTo>
                    <a:pt x="91" y="145"/>
                  </a:lnTo>
                  <a:lnTo>
                    <a:pt x="80" y="141"/>
                  </a:lnTo>
                  <a:lnTo>
                    <a:pt x="68" y="139"/>
                  </a:lnTo>
                  <a:lnTo>
                    <a:pt x="57" y="137"/>
                  </a:lnTo>
                  <a:lnTo>
                    <a:pt x="45" y="133"/>
                  </a:lnTo>
                  <a:lnTo>
                    <a:pt x="36" y="133"/>
                  </a:lnTo>
                  <a:lnTo>
                    <a:pt x="24" y="129"/>
                  </a:lnTo>
                  <a:lnTo>
                    <a:pt x="17" y="129"/>
                  </a:lnTo>
                  <a:lnTo>
                    <a:pt x="9" y="129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6" name="Freeform 512"/>
            <p:cNvSpPr>
              <a:spLocks/>
            </p:cNvSpPr>
            <p:nvPr/>
          </p:nvSpPr>
          <p:spPr bwMode="auto">
            <a:xfrm>
              <a:off x="4419" y="2961"/>
              <a:ext cx="55" cy="76"/>
            </a:xfrm>
            <a:custGeom>
              <a:avLst/>
              <a:gdLst/>
              <a:ahLst/>
              <a:cxnLst>
                <a:cxn ang="0">
                  <a:pos x="39" y="121"/>
                </a:cxn>
                <a:cxn ang="0">
                  <a:pos x="43" y="121"/>
                </a:cxn>
                <a:cxn ang="0">
                  <a:pos x="51" y="119"/>
                </a:cxn>
                <a:cxn ang="0">
                  <a:pos x="58" y="117"/>
                </a:cxn>
                <a:cxn ang="0">
                  <a:pos x="66" y="112"/>
                </a:cxn>
                <a:cxn ang="0">
                  <a:pos x="74" y="108"/>
                </a:cxn>
                <a:cxn ang="0">
                  <a:pos x="77" y="100"/>
                </a:cxn>
                <a:cxn ang="0">
                  <a:pos x="83" y="93"/>
                </a:cxn>
                <a:cxn ang="0">
                  <a:pos x="85" y="85"/>
                </a:cxn>
                <a:cxn ang="0">
                  <a:pos x="87" y="77"/>
                </a:cxn>
                <a:cxn ang="0">
                  <a:pos x="87" y="43"/>
                </a:cxn>
                <a:cxn ang="0">
                  <a:pos x="85" y="34"/>
                </a:cxn>
                <a:cxn ang="0">
                  <a:pos x="83" y="26"/>
                </a:cxn>
                <a:cxn ang="0">
                  <a:pos x="77" y="19"/>
                </a:cxn>
                <a:cxn ang="0">
                  <a:pos x="74" y="13"/>
                </a:cxn>
                <a:cxn ang="0">
                  <a:pos x="66" y="7"/>
                </a:cxn>
                <a:cxn ang="0">
                  <a:pos x="58" y="3"/>
                </a:cxn>
                <a:cxn ang="0">
                  <a:pos x="51" y="0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2" y="0"/>
                </a:cxn>
                <a:cxn ang="0">
                  <a:pos x="22" y="3"/>
                </a:cxn>
                <a:cxn ang="0">
                  <a:pos x="17" y="7"/>
                </a:cxn>
                <a:cxn ang="0">
                  <a:pos x="11" y="13"/>
                </a:cxn>
                <a:cxn ang="0">
                  <a:pos x="5" y="19"/>
                </a:cxn>
                <a:cxn ang="0">
                  <a:pos x="1" y="26"/>
                </a:cxn>
                <a:cxn ang="0">
                  <a:pos x="0" y="34"/>
                </a:cxn>
                <a:cxn ang="0">
                  <a:pos x="0" y="43"/>
                </a:cxn>
                <a:cxn ang="0">
                  <a:pos x="0" y="77"/>
                </a:cxn>
                <a:cxn ang="0">
                  <a:pos x="0" y="85"/>
                </a:cxn>
                <a:cxn ang="0">
                  <a:pos x="1" y="93"/>
                </a:cxn>
                <a:cxn ang="0">
                  <a:pos x="5" y="100"/>
                </a:cxn>
                <a:cxn ang="0">
                  <a:pos x="11" y="108"/>
                </a:cxn>
                <a:cxn ang="0">
                  <a:pos x="17" y="112"/>
                </a:cxn>
                <a:cxn ang="0">
                  <a:pos x="22" y="117"/>
                </a:cxn>
                <a:cxn ang="0">
                  <a:pos x="32" y="119"/>
                </a:cxn>
                <a:cxn ang="0">
                  <a:pos x="39" y="121"/>
                </a:cxn>
                <a:cxn ang="0">
                  <a:pos x="39" y="121"/>
                </a:cxn>
              </a:cxnLst>
              <a:rect l="0" t="0" r="r" b="b"/>
              <a:pathLst>
                <a:path w="87" h="121">
                  <a:moveTo>
                    <a:pt x="39" y="121"/>
                  </a:moveTo>
                  <a:lnTo>
                    <a:pt x="43" y="121"/>
                  </a:lnTo>
                  <a:lnTo>
                    <a:pt x="51" y="119"/>
                  </a:lnTo>
                  <a:lnTo>
                    <a:pt x="58" y="117"/>
                  </a:lnTo>
                  <a:lnTo>
                    <a:pt x="66" y="112"/>
                  </a:lnTo>
                  <a:lnTo>
                    <a:pt x="74" y="108"/>
                  </a:lnTo>
                  <a:lnTo>
                    <a:pt x="77" y="100"/>
                  </a:lnTo>
                  <a:lnTo>
                    <a:pt x="83" y="93"/>
                  </a:lnTo>
                  <a:lnTo>
                    <a:pt x="85" y="85"/>
                  </a:lnTo>
                  <a:lnTo>
                    <a:pt x="87" y="77"/>
                  </a:lnTo>
                  <a:lnTo>
                    <a:pt x="87" y="43"/>
                  </a:lnTo>
                  <a:lnTo>
                    <a:pt x="85" y="34"/>
                  </a:lnTo>
                  <a:lnTo>
                    <a:pt x="83" y="26"/>
                  </a:lnTo>
                  <a:lnTo>
                    <a:pt x="77" y="19"/>
                  </a:lnTo>
                  <a:lnTo>
                    <a:pt x="74" y="13"/>
                  </a:lnTo>
                  <a:lnTo>
                    <a:pt x="66" y="7"/>
                  </a:lnTo>
                  <a:lnTo>
                    <a:pt x="58" y="3"/>
                  </a:lnTo>
                  <a:lnTo>
                    <a:pt x="51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2" y="3"/>
                  </a:lnTo>
                  <a:lnTo>
                    <a:pt x="17" y="7"/>
                  </a:lnTo>
                  <a:lnTo>
                    <a:pt x="11" y="13"/>
                  </a:lnTo>
                  <a:lnTo>
                    <a:pt x="5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11" y="108"/>
                  </a:lnTo>
                  <a:lnTo>
                    <a:pt x="17" y="112"/>
                  </a:lnTo>
                  <a:lnTo>
                    <a:pt x="22" y="117"/>
                  </a:lnTo>
                  <a:lnTo>
                    <a:pt x="32" y="119"/>
                  </a:lnTo>
                  <a:lnTo>
                    <a:pt x="39" y="121"/>
                  </a:lnTo>
                  <a:lnTo>
                    <a:pt x="39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7" name="Freeform 513"/>
            <p:cNvSpPr>
              <a:spLocks/>
            </p:cNvSpPr>
            <p:nvPr/>
          </p:nvSpPr>
          <p:spPr bwMode="auto">
            <a:xfrm>
              <a:off x="4517" y="2924"/>
              <a:ext cx="57" cy="78"/>
            </a:xfrm>
            <a:custGeom>
              <a:avLst/>
              <a:gdLst/>
              <a:ahLst/>
              <a:cxnLst>
                <a:cxn ang="0">
                  <a:pos x="48" y="125"/>
                </a:cxn>
                <a:cxn ang="0">
                  <a:pos x="50" y="125"/>
                </a:cxn>
                <a:cxn ang="0">
                  <a:pos x="57" y="123"/>
                </a:cxn>
                <a:cxn ang="0">
                  <a:pos x="67" y="121"/>
                </a:cxn>
                <a:cxn ang="0">
                  <a:pos x="73" y="118"/>
                </a:cxn>
                <a:cxn ang="0">
                  <a:pos x="80" y="112"/>
                </a:cxn>
                <a:cxn ang="0">
                  <a:pos x="86" y="104"/>
                </a:cxn>
                <a:cxn ang="0">
                  <a:pos x="90" y="97"/>
                </a:cxn>
                <a:cxn ang="0">
                  <a:pos x="92" y="89"/>
                </a:cxn>
                <a:cxn ang="0">
                  <a:pos x="93" y="81"/>
                </a:cxn>
                <a:cxn ang="0">
                  <a:pos x="93" y="45"/>
                </a:cxn>
                <a:cxn ang="0">
                  <a:pos x="92" y="36"/>
                </a:cxn>
                <a:cxn ang="0">
                  <a:pos x="90" y="28"/>
                </a:cxn>
                <a:cxn ang="0">
                  <a:pos x="86" y="19"/>
                </a:cxn>
                <a:cxn ang="0">
                  <a:pos x="80" y="13"/>
                </a:cxn>
                <a:cxn ang="0">
                  <a:pos x="73" y="7"/>
                </a:cxn>
                <a:cxn ang="0">
                  <a:pos x="67" y="3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29" y="3"/>
                </a:cxn>
                <a:cxn ang="0">
                  <a:pos x="21" y="7"/>
                </a:cxn>
                <a:cxn ang="0">
                  <a:pos x="14" y="13"/>
                </a:cxn>
                <a:cxn ang="0">
                  <a:pos x="8" y="19"/>
                </a:cxn>
                <a:cxn ang="0">
                  <a:pos x="4" y="28"/>
                </a:cxn>
                <a:cxn ang="0">
                  <a:pos x="0" y="36"/>
                </a:cxn>
                <a:cxn ang="0">
                  <a:pos x="0" y="45"/>
                </a:cxn>
                <a:cxn ang="0">
                  <a:pos x="0" y="81"/>
                </a:cxn>
                <a:cxn ang="0">
                  <a:pos x="0" y="89"/>
                </a:cxn>
                <a:cxn ang="0">
                  <a:pos x="4" y="97"/>
                </a:cxn>
                <a:cxn ang="0">
                  <a:pos x="8" y="104"/>
                </a:cxn>
                <a:cxn ang="0">
                  <a:pos x="14" y="112"/>
                </a:cxn>
                <a:cxn ang="0">
                  <a:pos x="21" y="118"/>
                </a:cxn>
                <a:cxn ang="0">
                  <a:pos x="29" y="121"/>
                </a:cxn>
                <a:cxn ang="0">
                  <a:pos x="38" y="123"/>
                </a:cxn>
                <a:cxn ang="0">
                  <a:pos x="48" y="125"/>
                </a:cxn>
                <a:cxn ang="0">
                  <a:pos x="48" y="125"/>
                </a:cxn>
              </a:cxnLst>
              <a:rect l="0" t="0" r="r" b="b"/>
              <a:pathLst>
                <a:path w="93" h="125">
                  <a:moveTo>
                    <a:pt x="48" y="125"/>
                  </a:moveTo>
                  <a:lnTo>
                    <a:pt x="50" y="125"/>
                  </a:lnTo>
                  <a:lnTo>
                    <a:pt x="57" y="123"/>
                  </a:lnTo>
                  <a:lnTo>
                    <a:pt x="67" y="121"/>
                  </a:lnTo>
                  <a:lnTo>
                    <a:pt x="73" y="118"/>
                  </a:lnTo>
                  <a:lnTo>
                    <a:pt x="80" y="112"/>
                  </a:lnTo>
                  <a:lnTo>
                    <a:pt x="86" y="104"/>
                  </a:lnTo>
                  <a:lnTo>
                    <a:pt x="90" y="97"/>
                  </a:lnTo>
                  <a:lnTo>
                    <a:pt x="92" y="89"/>
                  </a:lnTo>
                  <a:lnTo>
                    <a:pt x="93" y="81"/>
                  </a:lnTo>
                  <a:lnTo>
                    <a:pt x="93" y="45"/>
                  </a:lnTo>
                  <a:lnTo>
                    <a:pt x="92" y="36"/>
                  </a:lnTo>
                  <a:lnTo>
                    <a:pt x="90" y="28"/>
                  </a:lnTo>
                  <a:lnTo>
                    <a:pt x="86" y="19"/>
                  </a:lnTo>
                  <a:lnTo>
                    <a:pt x="80" y="13"/>
                  </a:lnTo>
                  <a:lnTo>
                    <a:pt x="73" y="7"/>
                  </a:lnTo>
                  <a:lnTo>
                    <a:pt x="67" y="3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1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4" y="28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4" y="97"/>
                  </a:lnTo>
                  <a:lnTo>
                    <a:pt x="8" y="104"/>
                  </a:lnTo>
                  <a:lnTo>
                    <a:pt x="14" y="112"/>
                  </a:lnTo>
                  <a:lnTo>
                    <a:pt x="21" y="118"/>
                  </a:lnTo>
                  <a:lnTo>
                    <a:pt x="29" y="121"/>
                  </a:lnTo>
                  <a:lnTo>
                    <a:pt x="38" y="123"/>
                  </a:lnTo>
                  <a:lnTo>
                    <a:pt x="48" y="125"/>
                  </a:lnTo>
                  <a:lnTo>
                    <a:pt x="48" y="1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8" name="Freeform 514"/>
            <p:cNvSpPr>
              <a:spLocks/>
            </p:cNvSpPr>
            <p:nvPr/>
          </p:nvSpPr>
          <p:spPr bwMode="auto">
            <a:xfrm>
              <a:off x="4620" y="2883"/>
              <a:ext cx="60" cy="82"/>
            </a:xfrm>
            <a:custGeom>
              <a:avLst/>
              <a:gdLst/>
              <a:ahLst/>
              <a:cxnLst>
                <a:cxn ang="0">
                  <a:pos x="49" y="133"/>
                </a:cxn>
                <a:cxn ang="0">
                  <a:pos x="57" y="131"/>
                </a:cxn>
                <a:cxn ang="0">
                  <a:pos x="68" y="129"/>
                </a:cxn>
                <a:cxn ang="0">
                  <a:pos x="76" y="124"/>
                </a:cxn>
                <a:cxn ang="0">
                  <a:pos x="83" y="118"/>
                </a:cxn>
                <a:cxn ang="0">
                  <a:pos x="87" y="112"/>
                </a:cxn>
                <a:cxn ang="0">
                  <a:pos x="93" y="103"/>
                </a:cxn>
                <a:cxn ang="0">
                  <a:pos x="95" y="93"/>
                </a:cxn>
                <a:cxn ang="0">
                  <a:pos x="97" y="84"/>
                </a:cxn>
                <a:cxn ang="0">
                  <a:pos x="97" y="48"/>
                </a:cxn>
                <a:cxn ang="0">
                  <a:pos x="95" y="38"/>
                </a:cxn>
                <a:cxn ang="0">
                  <a:pos x="93" y="29"/>
                </a:cxn>
                <a:cxn ang="0">
                  <a:pos x="87" y="19"/>
                </a:cxn>
                <a:cxn ang="0">
                  <a:pos x="83" y="13"/>
                </a:cxn>
                <a:cxn ang="0">
                  <a:pos x="76" y="8"/>
                </a:cxn>
                <a:cxn ang="0">
                  <a:pos x="68" y="2"/>
                </a:cxn>
                <a:cxn ang="0">
                  <a:pos x="57" y="0"/>
                </a:cxn>
                <a:cxn ang="0">
                  <a:pos x="49" y="0"/>
                </a:cxn>
                <a:cxn ang="0">
                  <a:pos x="38" y="0"/>
                </a:cxn>
                <a:cxn ang="0">
                  <a:pos x="28" y="2"/>
                </a:cxn>
                <a:cxn ang="0">
                  <a:pos x="19" y="8"/>
                </a:cxn>
                <a:cxn ang="0">
                  <a:pos x="13" y="13"/>
                </a:cxn>
                <a:cxn ang="0">
                  <a:pos x="7" y="19"/>
                </a:cxn>
                <a:cxn ang="0">
                  <a:pos x="3" y="29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84"/>
                </a:cxn>
                <a:cxn ang="0">
                  <a:pos x="0" y="93"/>
                </a:cxn>
                <a:cxn ang="0">
                  <a:pos x="3" y="103"/>
                </a:cxn>
                <a:cxn ang="0">
                  <a:pos x="7" y="112"/>
                </a:cxn>
                <a:cxn ang="0">
                  <a:pos x="13" y="118"/>
                </a:cxn>
                <a:cxn ang="0">
                  <a:pos x="19" y="124"/>
                </a:cxn>
                <a:cxn ang="0">
                  <a:pos x="28" y="129"/>
                </a:cxn>
                <a:cxn ang="0">
                  <a:pos x="38" y="131"/>
                </a:cxn>
                <a:cxn ang="0">
                  <a:pos x="49" y="133"/>
                </a:cxn>
                <a:cxn ang="0">
                  <a:pos x="49" y="133"/>
                </a:cxn>
              </a:cxnLst>
              <a:rect l="0" t="0" r="r" b="b"/>
              <a:pathLst>
                <a:path w="97" h="133">
                  <a:moveTo>
                    <a:pt x="49" y="133"/>
                  </a:moveTo>
                  <a:lnTo>
                    <a:pt x="57" y="131"/>
                  </a:lnTo>
                  <a:lnTo>
                    <a:pt x="68" y="129"/>
                  </a:lnTo>
                  <a:lnTo>
                    <a:pt x="76" y="124"/>
                  </a:lnTo>
                  <a:lnTo>
                    <a:pt x="83" y="118"/>
                  </a:lnTo>
                  <a:lnTo>
                    <a:pt x="87" y="112"/>
                  </a:lnTo>
                  <a:lnTo>
                    <a:pt x="93" y="103"/>
                  </a:lnTo>
                  <a:lnTo>
                    <a:pt x="95" y="93"/>
                  </a:lnTo>
                  <a:lnTo>
                    <a:pt x="97" y="84"/>
                  </a:lnTo>
                  <a:lnTo>
                    <a:pt x="97" y="48"/>
                  </a:lnTo>
                  <a:lnTo>
                    <a:pt x="95" y="38"/>
                  </a:lnTo>
                  <a:lnTo>
                    <a:pt x="93" y="29"/>
                  </a:lnTo>
                  <a:lnTo>
                    <a:pt x="87" y="19"/>
                  </a:lnTo>
                  <a:lnTo>
                    <a:pt x="83" y="13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3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" y="103"/>
                  </a:lnTo>
                  <a:lnTo>
                    <a:pt x="7" y="112"/>
                  </a:lnTo>
                  <a:lnTo>
                    <a:pt x="13" y="118"/>
                  </a:lnTo>
                  <a:lnTo>
                    <a:pt x="19" y="124"/>
                  </a:lnTo>
                  <a:lnTo>
                    <a:pt x="28" y="129"/>
                  </a:lnTo>
                  <a:lnTo>
                    <a:pt x="38" y="131"/>
                  </a:lnTo>
                  <a:lnTo>
                    <a:pt x="49" y="133"/>
                  </a:lnTo>
                  <a:lnTo>
                    <a:pt x="49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19" name="Freeform 515"/>
            <p:cNvSpPr>
              <a:spLocks/>
            </p:cNvSpPr>
            <p:nvPr/>
          </p:nvSpPr>
          <p:spPr bwMode="auto">
            <a:xfrm>
              <a:off x="4728" y="2839"/>
              <a:ext cx="64" cy="89"/>
            </a:xfrm>
            <a:custGeom>
              <a:avLst/>
              <a:gdLst/>
              <a:ahLst/>
              <a:cxnLst>
                <a:cxn ang="0">
                  <a:pos x="52" y="142"/>
                </a:cxn>
                <a:cxn ang="0">
                  <a:pos x="59" y="140"/>
                </a:cxn>
                <a:cxn ang="0">
                  <a:pos x="71" y="137"/>
                </a:cxn>
                <a:cxn ang="0">
                  <a:pos x="78" y="131"/>
                </a:cxn>
                <a:cxn ang="0">
                  <a:pos x="88" y="127"/>
                </a:cxn>
                <a:cxn ang="0">
                  <a:pos x="92" y="118"/>
                </a:cxn>
                <a:cxn ang="0">
                  <a:pos x="97" y="110"/>
                </a:cxn>
                <a:cxn ang="0">
                  <a:pos x="101" y="99"/>
                </a:cxn>
                <a:cxn ang="0">
                  <a:pos x="103" y="89"/>
                </a:cxn>
                <a:cxn ang="0">
                  <a:pos x="103" y="51"/>
                </a:cxn>
                <a:cxn ang="0">
                  <a:pos x="101" y="40"/>
                </a:cxn>
                <a:cxn ang="0">
                  <a:pos x="97" y="30"/>
                </a:cxn>
                <a:cxn ang="0">
                  <a:pos x="92" y="23"/>
                </a:cxn>
                <a:cxn ang="0">
                  <a:pos x="88" y="15"/>
                </a:cxn>
                <a:cxn ang="0">
                  <a:pos x="78" y="7"/>
                </a:cxn>
                <a:cxn ang="0">
                  <a:pos x="71" y="4"/>
                </a:cxn>
                <a:cxn ang="0">
                  <a:pos x="59" y="0"/>
                </a:cxn>
                <a:cxn ang="0">
                  <a:pos x="52" y="0"/>
                </a:cxn>
                <a:cxn ang="0">
                  <a:pos x="40" y="0"/>
                </a:cxn>
                <a:cxn ang="0">
                  <a:pos x="31" y="4"/>
                </a:cxn>
                <a:cxn ang="0">
                  <a:pos x="21" y="7"/>
                </a:cxn>
                <a:cxn ang="0">
                  <a:pos x="14" y="15"/>
                </a:cxn>
                <a:cxn ang="0">
                  <a:pos x="8" y="23"/>
                </a:cxn>
                <a:cxn ang="0">
                  <a:pos x="2" y="30"/>
                </a:cxn>
                <a:cxn ang="0">
                  <a:pos x="0" y="40"/>
                </a:cxn>
                <a:cxn ang="0">
                  <a:pos x="0" y="51"/>
                </a:cxn>
                <a:cxn ang="0">
                  <a:pos x="0" y="89"/>
                </a:cxn>
                <a:cxn ang="0">
                  <a:pos x="0" y="99"/>
                </a:cxn>
                <a:cxn ang="0">
                  <a:pos x="2" y="110"/>
                </a:cxn>
                <a:cxn ang="0">
                  <a:pos x="8" y="118"/>
                </a:cxn>
                <a:cxn ang="0">
                  <a:pos x="14" y="127"/>
                </a:cxn>
                <a:cxn ang="0">
                  <a:pos x="21" y="131"/>
                </a:cxn>
                <a:cxn ang="0">
                  <a:pos x="31" y="137"/>
                </a:cxn>
                <a:cxn ang="0">
                  <a:pos x="40" y="140"/>
                </a:cxn>
                <a:cxn ang="0">
                  <a:pos x="52" y="142"/>
                </a:cxn>
                <a:cxn ang="0">
                  <a:pos x="52" y="142"/>
                </a:cxn>
              </a:cxnLst>
              <a:rect l="0" t="0" r="r" b="b"/>
              <a:pathLst>
                <a:path w="103" h="142">
                  <a:moveTo>
                    <a:pt x="52" y="142"/>
                  </a:moveTo>
                  <a:lnTo>
                    <a:pt x="59" y="140"/>
                  </a:lnTo>
                  <a:lnTo>
                    <a:pt x="71" y="137"/>
                  </a:lnTo>
                  <a:lnTo>
                    <a:pt x="78" y="131"/>
                  </a:lnTo>
                  <a:lnTo>
                    <a:pt x="88" y="127"/>
                  </a:lnTo>
                  <a:lnTo>
                    <a:pt x="92" y="118"/>
                  </a:lnTo>
                  <a:lnTo>
                    <a:pt x="97" y="110"/>
                  </a:lnTo>
                  <a:lnTo>
                    <a:pt x="101" y="99"/>
                  </a:lnTo>
                  <a:lnTo>
                    <a:pt x="103" y="89"/>
                  </a:lnTo>
                  <a:lnTo>
                    <a:pt x="103" y="51"/>
                  </a:lnTo>
                  <a:lnTo>
                    <a:pt x="101" y="40"/>
                  </a:lnTo>
                  <a:lnTo>
                    <a:pt x="97" y="30"/>
                  </a:lnTo>
                  <a:lnTo>
                    <a:pt x="92" y="23"/>
                  </a:lnTo>
                  <a:lnTo>
                    <a:pt x="88" y="15"/>
                  </a:lnTo>
                  <a:lnTo>
                    <a:pt x="78" y="7"/>
                  </a:lnTo>
                  <a:lnTo>
                    <a:pt x="71" y="4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1" y="7"/>
                  </a:lnTo>
                  <a:lnTo>
                    <a:pt x="14" y="15"/>
                  </a:lnTo>
                  <a:lnTo>
                    <a:pt x="8" y="23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10"/>
                  </a:lnTo>
                  <a:lnTo>
                    <a:pt x="8" y="118"/>
                  </a:lnTo>
                  <a:lnTo>
                    <a:pt x="14" y="127"/>
                  </a:lnTo>
                  <a:lnTo>
                    <a:pt x="21" y="131"/>
                  </a:lnTo>
                  <a:lnTo>
                    <a:pt x="31" y="137"/>
                  </a:lnTo>
                  <a:lnTo>
                    <a:pt x="40" y="140"/>
                  </a:lnTo>
                  <a:lnTo>
                    <a:pt x="52" y="142"/>
                  </a:lnTo>
                  <a:lnTo>
                    <a:pt x="52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0" name="Freeform 516"/>
            <p:cNvSpPr>
              <a:spLocks/>
            </p:cNvSpPr>
            <p:nvPr/>
          </p:nvSpPr>
          <p:spPr bwMode="auto">
            <a:xfrm>
              <a:off x="4835" y="2797"/>
              <a:ext cx="67" cy="91"/>
            </a:xfrm>
            <a:custGeom>
              <a:avLst/>
              <a:gdLst/>
              <a:ahLst/>
              <a:cxnLst>
                <a:cxn ang="0">
                  <a:pos x="54" y="149"/>
                </a:cxn>
                <a:cxn ang="0">
                  <a:pos x="65" y="147"/>
                </a:cxn>
                <a:cxn ang="0">
                  <a:pos x="75" y="143"/>
                </a:cxn>
                <a:cxn ang="0">
                  <a:pos x="84" y="139"/>
                </a:cxn>
                <a:cxn ang="0">
                  <a:pos x="94" y="133"/>
                </a:cxn>
                <a:cxn ang="0">
                  <a:pos x="97" y="124"/>
                </a:cxn>
                <a:cxn ang="0">
                  <a:pos x="103" y="114"/>
                </a:cxn>
                <a:cxn ang="0">
                  <a:pos x="107" y="105"/>
                </a:cxn>
                <a:cxn ang="0">
                  <a:pos x="109" y="95"/>
                </a:cxn>
                <a:cxn ang="0">
                  <a:pos x="109" y="54"/>
                </a:cxn>
                <a:cxn ang="0">
                  <a:pos x="107" y="44"/>
                </a:cxn>
                <a:cxn ang="0">
                  <a:pos x="103" y="33"/>
                </a:cxn>
                <a:cxn ang="0">
                  <a:pos x="97" y="23"/>
                </a:cxn>
                <a:cxn ang="0">
                  <a:pos x="94" y="18"/>
                </a:cxn>
                <a:cxn ang="0">
                  <a:pos x="84" y="10"/>
                </a:cxn>
                <a:cxn ang="0">
                  <a:pos x="75" y="4"/>
                </a:cxn>
                <a:cxn ang="0">
                  <a:pos x="65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42" y="0"/>
                </a:cxn>
                <a:cxn ang="0">
                  <a:pos x="37" y="2"/>
                </a:cxn>
                <a:cxn ang="0">
                  <a:pos x="33" y="4"/>
                </a:cxn>
                <a:cxn ang="0">
                  <a:pos x="23" y="10"/>
                </a:cxn>
                <a:cxn ang="0">
                  <a:pos x="16" y="18"/>
                </a:cxn>
                <a:cxn ang="0">
                  <a:pos x="8" y="23"/>
                </a:cxn>
                <a:cxn ang="0">
                  <a:pos x="4" y="33"/>
                </a:cxn>
                <a:cxn ang="0">
                  <a:pos x="0" y="44"/>
                </a:cxn>
                <a:cxn ang="0">
                  <a:pos x="0" y="54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4" y="114"/>
                </a:cxn>
                <a:cxn ang="0">
                  <a:pos x="8" y="124"/>
                </a:cxn>
                <a:cxn ang="0">
                  <a:pos x="16" y="133"/>
                </a:cxn>
                <a:cxn ang="0">
                  <a:pos x="23" y="139"/>
                </a:cxn>
                <a:cxn ang="0">
                  <a:pos x="33" y="143"/>
                </a:cxn>
                <a:cxn ang="0">
                  <a:pos x="37" y="145"/>
                </a:cxn>
                <a:cxn ang="0">
                  <a:pos x="42" y="147"/>
                </a:cxn>
                <a:cxn ang="0">
                  <a:pos x="48" y="149"/>
                </a:cxn>
                <a:cxn ang="0">
                  <a:pos x="54" y="149"/>
                </a:cxn>
                <a:cxn ang="0">
                  <a:pos x="54" y="149"/>
                </a:cxn>
              </a:cxnLst>
              <a:rect l="0" t="0" r="r" b="b"/>
              <a:pathLst>
                <a:path w="109" h="149">
                  <a:moveTo>
                    <a:pt x="54" y="149"/>
                  </a:moveTo>
                  <a:lnTo>
                    <a:pt x="65" y="147"/>
                  </a:lnTo>
                  <a:lnTo>
                    <a:pt x="75" y="143"/>
                  </a:lnTo>
                  <a:lnTo>
                    <a:pt x="84" y="139"/>
                  </a:lnTo>
                  <a:lnTo>
                    <a:pt x="94" y="133"/>
                  </a:lnTo>
                  <a:lnTo>
                    <a:pt x="97" y="124"/>
                  </a:lnTo>
                  <a:lnTo>
                    <a:pt x="103" y="114"/>
                  </a:lnTo>
                  <a:lnTo>
                    <a:pt x="107" y="105"/>
                  </a:lnTo>
                  <a:lnTo>
                    <a:pt x="109" y="95"/>
                  </a:lnTo>
                  <a:lnTo>
                    <a:pt x="109" y="54"/>
                  </a:lnTo>
                  <a:lnTo>
                    <a:pt x="107" y="44"/>
                  </a:lnTo>
                  <a:lnTo>
                    <a:pt x="103" y="33"/>
                  </a:lnTo>
                  <a:lnTo>
                    <a:pt x="97" y="23"/>
                  </a:lnTo>
                  <a:lnTo>
                    <a:pt x="94" y="18"/>
                  </a:lnTo>
                  <a:lnTo>
                    <a:pt x="84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3" y="4"/>
                  </a:lnTo>
                  <a:lnTo>
                    <a:pt x="23" y="10"/>
                  </a:lnTo>
                  <a:lnTo>
                    <a:pt x="16" y="18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4" y="114"/>
                  </a:lnTo>
                  <a:lnTo>
                    <a:pt x="8" y="124"/>
                  </a:lnTo>
                  <a:lnTo>
                    <a:pt x="16" y="133"/>
                  </a:lnTo>
                  <a:lnTo>
                    <a:pt x="23" y="139"/>
                  </a:lnTo>
                  <a:lnTo>
                    <a:pt x="33" y="143"/>
                  </a:lnTo>
                  <a:lnTo>
                    <a:pt x="37" y="145"/>
                  </a:lnTo>
                  <a:lnTo>
                    <a:pt x="42" y="147"/>
                  </a:lnTo>
                  <a:lnTo>
                    <a:pt x="48" y="149"/>
                  </a:lnTo>
                  <a:lnTo>
                    <a:pt x="54" y="149"/>
                  </a:lnTo>
                  <a:lnTo>
                    <a:pt x="54" y="1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1" name="Freeform 517"/>
            <p:cNvSpPr>
              <a:spLocks/>
            </p:cNvSpPr>
            <p:nvPr/>
          </p:nvSpPr>
          <p:spPr bwMode="auto">
            <a:xfrm>
              <a:off x="4949" y="2747"/>
              <a:ext cx="72" cy="98"/>
            </a:xfrm>
            <a:custGeom>
              <a:avLst/>
              <a:gdLst/>
              <a:ahLst/>
              <a:cxnLst>
                <a:cxn ang="0">
                  <a:pos x="57" y="157"/>
                </a:cxn>
                <a:cxn ang="0">
                  <a:pos x="59" y="157"/>
                </a:cxn>
                <a:cxn ang="0">
                  <a:pos x="70" y="155"/>
                </a:cxn>
                <a:cxn ang="0">
                  <a:pos x="82" y="152"/>
                </a:cxn>
                <a:cxn ang="0">
                  <a:pos x="89" y="146"/>
                </a:cxn>
                <a:cxn ang="0">
                  <a:pos x="99" y="140"/>
                </a:cxn>
                <a:cxn ang="0">
                  <a:pos x="104" y="131"/>
                </a:cxn>
                <a:cxn ang="0">
                  <a:pos x="112" y="121"/>
                </a:cxn>
                <a:cxn ang="0">
                  <a:pos x="114" y="110"/>
                </a:cxn>
                <a:cxn ang="0">
                  <a:pos x="116" y="100"/>
                </a:cxn>
                <a:cxn ang="0">
                  <a:pos x="116" y="57"/>
                </a:cxn>
                <a:cxn ang="0">
                  <a:pos x="116" y="51"/>
                </a:cxn>
                <a:cxn ang="0">
                  <a:pos x="114" y="43"/>
                </a:cxn>
                <a:cxn ang="0">
                  <a:pos x="112" y="39"/>
                </a:cxn>
                <a:cxn ang="0">
                  <a:pos x="112" y="34"/>
                </a:cxn>
                <a:cxn ang="0">
                  <a:pos x="104" y="24"/>
                </a:cxn>
                <a:cxn ang="0">
                  <a:pos x="99" y="17"/>
                </a:cxn>
                <a:cxn ang="0">
                  <a:pos x="89" y="9"/>
                </a:cxn>
                <a:cxn ang="0">
                  <a:pos x="82" y="5"/>
                </a:cxn>
                <a:cxn ang="0">
                  <a:pos x="70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1" y="0"/>
                </a:cxn>
                <a:cxn ang="0">
                  <a:pos x="45" y="0"/>
                </a:cxn>
                <a:cxn ang="0">
                  <a:pos x="40" y="1"/>
                </a:cxn>
                <a:cxn ang="0">
                  <a:pos x="34" y="5"/>
                </a:cxn>
                <a:cxn ang="0">
                  <a:pos x="25" y="9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4"/>
                </a:cxn>
                <a:cxn ang="0">
                  <a:pos x="2" y="39"/>
                </a:cxn>
                <a:cxn ang="0">
                  <a:pos x="0" y="43"/>
                </a:cxn>
                <a:cxn ang="0">
                  <a:pos x="0" y="51"/>
                </a:cxn>
                <a:cxn ang="0">
                  <a:pos x="0" y="57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4" y="121"/>
                </a:cxn>
                <a:cxn ang="0">
                  <a:pos x="9" y="131"/>
                </a:cxn>
                <a:cxn ang="0">
                  <a:pos x="17" y="140"/>
                </a:cxn>
                <a:cxn ang="0">
                  <a:pos x="25" y="146"/>
                </a:cxn>
                <a:cxn ang="0">
                  <a:pos x="34" y="152"/>
                </a:cxn>
                <a:cxn ang="0">
                  <a:pos x="40" y="154"/>
                </a:cxn>
                <a:cxn ang="0">
                  <a:pos x="45" y="155"/>
                </a:cxn>
                <a:cxn ang="0">
                  <a:pos x="51" y="155"/>
                </a:cxn>
                <a:cxn ang="0">
                  <a:pos x="57" y="157"/>
                </a:cxn>
                <a:cxn ang="0">
                  <a:pos x="57" y="157"/>
                </a:cxn>
              </a:cxnLst>
              <a:rect l="0" t="0" r="r" b="b"/>
              <a:pathLst>
                <a:path w="116" h="157">
                  <a:moveTo>
                    <a:pt x="57" y="157"/>
                  </a:moveTo>
                  <a:lnTo>
                    <a:pt x="59" y="157"/>
                  </a:lnTo>
                  <a:lnTo>
                    <a:pt x="70" y="155"/>
                  </a:lnTo>
                  <a:lnTo>
                    <a:pt x="82" y="152"/>
                  </a:lnTo>
                  <a:lnTo>
                    <a:pt x="89" y="146"/>
                  </a:lnTo>
                  <a:lnTo>
                    <a:pt x="99" y="140"/>
                  </a:lnTo>
                  <a:lnTo>
                    <a:pt x="104" y="131"/>
                  </a:lnTo>
                  <a:lnTo>
                    <a:pt x="112" y="121"/>
                  </a:lnTo>
                  <a:lnTo>
                    <a:pt x="114" y="110"/>
                  </a:lnTo>
                  <a:lnTo>
                    <a:pt x="116" y="100"/>
                  </a:lnTo>
                  <a:lnTo>
                    <a:pt x="116" y="57"/>
                  </a:lnTo>
                  <a:lnTo>
                    <a:pt x="116" y="51"/>
                  </a:lnTo>
                  <a:lnTo>
                    <a:pt x="114" y="43"/>
                  </a:lnTo>
                  <a:lnTo>
                    <a:pt x="112" y="39"/>
                  </a:lnTo>
                  <a:lnTo>
                    <a:pt x="112" y="34"/>
                  </a:lnTo>
                  <a:lnTo>
                    <a:pt x="104" y="24"/>
                  </a:lnTo>
                  <a:lnTo>
                    <a:pt x="99" y="17"/>
                  </a:lnTo>
                  <a:lnTo>
                    <a:pt x="89" y="9"/>
                  </a:lnTo>
                  <a:lnTo>
                    <a:pt x="82" y="5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40" y="1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7" y="17"/>
                  </a:lnTo>
                  <a:lnTo>
                    <a:pt x="9" y="24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43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4" y="121"/>
                  </a:lnTo>
                  <a:lnTo>
                    <a:pt x="9" y="131"/>
                  </a:lnTo>
                  <a:lnTo>
                    <a:pt x="17" y="140"/>
                  </a:lnTo>
                  <a:lnTo>
                    <a:pt x="25" y="146"/>
                  </a:lnTo>
                  <a:lnTo>
                    <a:pt x="34" y="152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5"/>
                  </a:lnTo>
                  <a:lnTo>
                    <a:pt x="57" y="157"/>
                  </a:lnTo>
                  <a:lnTo>
                    <a:pt x="57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2" name="Freeform 518"/>
            <p:cNvSpPr>
              <a:spLocks/>
            </p:cNvSpPr>
            <p:nvPr/>
          </p:nvSpPr>
          <p:spPr bwMode="auto">
            <a:xfrm>
              <a:off x="5074" y="2691"/>
              <a:ext cx="74" cy="99"/>
            </a:xfrm>
            <a:custGeom>
              <a:avLst/>
              <a:gdLst/>
              <a:ahLst/>
              <a:cxnLst>
                <a:cxn ang="0">
                  <a:pos x="57" y="162"/>
                </a:cxn>
                <a:cxn ang="0">
                  <a:pos x="61" y="162"/>
                </a:cxn>
                <a:cxn ang="0">
                  <a:pos x="65" y="160"/>
                </a:cxn>
                <a:cxn ang="0">
                  <a:pos x="71" y="160"/>
                </a:cxn>
                <a:cxn ang="0">
                  <a:pos x="76" y="158"/>
                </a:cxn>
                <a:cxn ang="0">
                  <a:pos x="82" y="156"/>
                </a:cxn>
                <a:cxn ang="0">
                  <a:pos x="92" y="150"/>
                </a:cxn>
                <a:cxn ang="0">
                  <a:pos x="101" y="145"/>
                </a:cxn>
                <a:cxn ang="0">
                  <a:pos x="109" y="135"/>
                </a:cxn>
                <a:cxn ang="0">
                  <a:pos x="114" y="124"/>
                </a:cxn>
                <a:cxn ang="0">
                  <a:pos x="116" y="118"/>
                </a:cxn>
                <a:cxn ang="0">
                  <a:pos x="118" y="114"/>
                </a:cxn>
                <a:cxn ang="0">
                  <a:pos x="120" y="107"/>
                </a:cxn>
                <a:cxn ang="0">
                  <a:pos x="120" y="103"/>
                </a:cxn>
                <a:cxn ang="0">
                  <a:pos x="120" y="59"/>
                </a:cxn>
                <a:cxn ang="0">
                  <a:pos x="120" y="52"/>
                </a:cxn>
                <a:cxn ang="0">
                  <a:pos x="118" y="46"/>
                </a:cxn>
                <a:cxn ang="0">
                  <a:pos x="116" y="40"/>
                </a:cxn>
                <a:cxn ang="0">
                  <a:pos x="114" y="35"/>
                </a:cxn>
                <a:cxn ang="0">
                  <a:pos x="109" y="25"/>
                </a:cxn>
                <a:cxn ang="0">
                  <a:pos x="101" y="16"/>
                </a:cxn>
                <a:cxn ang="0">
                  <a:pos x="92" y="10"/>
                </a:cxn>
                <a:cxn ang="0">
                  <a:pos x="82" y="4"/>
                </a:cxn>
                <a:cxn ang="0">
                  <a:pos x="76" y="0"/>
                </a:cxn>
                <a:cxn ang="0">
                  <a:pos x="71" y="0"/>
                </a:cxn>
                <a:cxn ang="0">
                  <a:pos x="65" y="0"/>
                </a:cxn>
                <a:cxn ang="0">
                  <a:pos x="61" y="0"/>
                </a:cxn>
                <a:cxn ang="0">
                  <a:pos x="57" y="0"/>
                </a:cxn>
                <a:cxn ang="0">
                  <a:pos x="52" y="0"/>
                </a:cxn>
                <a:cxn ang="0">
                  <a:pos x="46" y="0"/>
                </a:cxn>
                <a:cxn ang="0">
                  <a:pos x="38" y="0"/>
                </a:cxn>
                <a:cxn ang="0">
                  <a:pos x="34" y="4"/>
                </a:cxn>
                <a:cxn ang="0">
                  <a:pos x="23" y="10"/>
                </a:cxn>
                <a:cxn ang="0">
                  <a:pos x="15" y="16"/>
                </a:cxn>
                <a:cxn ang="0">
                  <a:pos x="8" y="25"/>
                </a:cxn>
                <a:cxn ang="0">
                  <a:pos x="4" y="35"/>
                </a:cxn>
                <a:cxn ang="0">
                  <a:pos x="0" y="40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9"/>
                </a:cxn>
                <a:cxn ang="0">
                  <a:pos x="0" y="103"/>
                </a:cxn>
                <a:cxn ang="0">
                  <a:pos x="0" y="107"/>
                </a:cxn>
                <a:cxn ang="0">
                  <a:pos x="0" y="114"/>
                </a:cxn>
                <a:cxn ang="0">
                  <a:pos x="0" y="118"/>
                </a:cxn>
                <a:cxn ang="0">
                  <a:pos x="4" y="124"/>
                </a:cxn>
                <a:cxn ang="0">
                  <a:pos x="8" y="135"/>
                </a:cxn>
                <a:cxn ang="0">
                  <a:pos x="15" y="145"/>
                </a:cxn>
                <a:cxn ang="0">
                  <a:pos x="23" y="150"/>
                </a:cxn>
                <a:cxn ang="0">
                  <a:pos x="34" y="156"/>
                </a:cxn>
                <a:cxn ang="0">
                  <a:pos x="38" y="158"/>
                </a:cxn>
                <a:cxn ang="0">
                  <a:pos x="46" y="160"/>
                </a:cxn>
                <a:cxn ang="0">
                  <a:pos x="52" y="160"/>
                </a:cxn>
                <a:cxn ang="0">
                  <a:pos x="57" y="162"/>
                </a:cxn>
                <a:cxn ang="0">
                  <a:pos x="57" y="162"/>
                </a:cxn>
              </a:cxnLst>
              <a:rect l="0" t="0" r="r" b="b"/>
              <a:pathLst>
                <a:path w="120" h="162">
                  <a:moveTo>
                    <a:pt x="57" y="162"/>
                  </a:moveTo>
                  <a:lnTo>
                    <a:pt x="61" y="162"/>
                  </a:lnTo>
                  <a:lnTo>
                    <a:pt x="65" y="160"/>
                  </a:lnTo>
                  <a:lnTo>
                    <a:pt x="71" y="160"/>
                  </a:lnTo>
                  <a:lnTo>
                    <a:pt x="76" y="158"/>
                  </a:lnTo>
                  <a:lnTo>
                    <a:pt x="82" y="156"/>
                  </a:lnTo>
                  <a:lnTo>
                    <a:pt x="92" y="150"/>
                  </a:lnTo>
                  <a:lnTo>
                    <a:pt x="101" y="145"/>
                  </a:lnTo>
                  <a:lnTo>
                    <a:pt x="109" y="135"/>
                  </a:lnTo>
                  <a:lnTo>
                    <a:pt x="114" y="124"/>
                  </a:lnTo>
                  <a:lnTo>
                    <a:pt x="116" y="118"/>
                  </a:lnTo>
                  <a:lnTo>
                    <a:pt x="118" y="114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0" y="59"/>
                  </a:lnTo>
                  <a:lnTo>
                    <a:pt x="120" y="52"/>
                  </a:lnTo>
                  <a:lnTo>
                    <a:pt x="118" y="46"/>
                  </a:lnTo>
                  <a:lnTo>
                    <a:pt x="116" y="40"/>
                  </a:lnTo>
                  <a:lnTo>
                    <a:pt x="114" y="35"/>
                  </a:lnTo>
                  <a:lnTo>
                    <a:pt x="109" y="25"/>
                  </a:lnTo>
                  <a:lnTo>
                    <a:pt x="101" y="16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4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5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103"/>
                  </a:lnTo>
                  <a:lnTo>
                    <a:pt x="0" y="107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4" y="124"/>
                  </a:lnTo>
                  <a:lnTo>
                    <a:pt x="8" y="135"/>
                  </a:lnTo>
                  <a:lnTo>
                    <a:pt x="15" y="145"/>
                  </a:lnTo>
                  <a:lnTo>
                    <a:pt x="23" y="150"/>
                  </a:lnTo>
                  <a:lnTo>
                    <a:pt x="34" y="156"/>
                  </a:lnTo>
                  <a:lnTo>
                    <a:pt x="38" y="158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7" y="162"/>
                  </a:lnTo>
                  <a:lnTo>
                    <a:pt x="57" y="1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3" name="Freeform 519"/>
            <p:cNvSpPr>
              <a:spLocks/>
            </p:cNvSpPr>
            <p:nvPr/>
          </p:nvSpPr>
          <p:spPr bwMode="auto">
            <a:xfrm>
              <a:off x="5194" y="2638"/>
              <a:ext cx="79" cy="104"/>
            </a:xfrm>
            <a:custGeom>
              <a:avLst/>
              <a:gdLst/>
              <a:ahLst/>
              <a:cxnLst>
                <a:cxn ang="0">
                  <a:pos x="65" y="169"/>
                </a:cxn>
                <a:cxn ang="0">
                  <a:pos x="70" y="169"/>
                </a:cxn>
                <a:cxn ang="0">
                  <a:pos x="76" y="167"/>
                </a:cxn>
                <a:cxn ang="0">
                  <a:pos x="82" y="165"/>
                </a:cxn>
                <a:cxn ang="0">
                  <a:pos x="89" y="163"/>
                </a:cxn>
                <a:cxn ang="0">
                  <a:pos x="99" y="158"/>
                </a:cxn>
                <a:cxn ang="0">
                  <a:pos x="109" y="150"/>
                </a:cxn>
                <a:cxn ang="0">
                  <a:pos x="112" y="146"/>
                </a:cxn>
                <a:cxn ang="0">
                  <a:pos x="116" y="140"/>
                </a:cxn>
                <a:cxn ang="0">
                  <a:pos x="120" y="135"/>
                </a:cxn>
                <a:cxn ang="0">
                  <a:pos x="124" y="131"/>
                </a:cxn>
                <a:cxn ang="0">
                  <a:pos x="124" y="125"/>
                </a:cxn>
                <a:cxn ang="0">
                  <a:pos x="126" y="120"/>
                </a:cxn>
                <a:cxn ang="0">
                  <a:pos x="128" y="114"/>
                </a:cxn>
                <a:cxn ang="0">
                  <a:pos x="128" y="108"/>
                </a:cxn>
                <a:cxn ang="0">
                  <a:pos x="128" y="61"/>
                </a:cxn>
                <a:cxn ang="0">
                  <a:pos x="128" y="55"/>
                </a:cxn>
                <a:cxn ang="0">
                  <a:pos x="126" y="47"/>
                </a:cxn>
                <a:cxn ang="0">
                  <a:pos x="124" y="42"/>
                </a:cxn>
                <a:cxn ang="0">
                  <a:pos x="124" y="36"/>
                </a:cxn>
                <a:cxn ang="0">
                  <a:pos x="116" y="24"/>
                </a:cxn>
                <a:cxn ang="0">
                  <a:pos x="109" y="17"/>
                </a:cxn>
                <a:cxn ang="0">
                  <a:pos x="99" y="9"/>
                </a:cxn>
                <a:cxn ang="0">
                  <a:pos x="89" y="4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0" y="0"/>
                </a:cxn>
                <a:cxn ang="0">
                  <a:pos x="65" y="0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4" y="2"/>
                </a:cxn>
                <a:cxn ang="0">
                  <a:pos x="38" y="4"/>
                </a:cxn>
                <a:cxn ang="0">
                  <a:pos x="27" y="9"/>
                </a:cxn>
                <a:cxn ang="0">
                  <a:pos x="19" y="17"/>
                </a:cxn>
                <a:cxn ang="0">
                  <a:pos x="10" y="24"/>
                </a:cxn>
                <a:cxn ang="0">
                  <a:pos x="4" y="36"/>
                </a:cxn>
                <a:cxn ang="0">
                  <a:pos x="2" y="42"/>
                </a:cxn>
                <a:cxn ang="0">
                  <a:pos x="0" y="47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0" y="108"/>
                </a:cxn>
                <a:cxn ang="0">
                  <a:pos x="0" y="114"/>
                </a:cxn>
                <a:cxn ang="0">
                  <a:pos x="0" y="120"/>
                </a:cxn>
                <a:cxn ang="0">
                  <a:pos x="2" y="125"/>
                </a:cxn>
                <a:cxn ang="0">
                  <a:pos x="4" y="131"/>
                </a:cxn>
                <a:cxn ang="0">
                  <a:pos x="6" y="135"/>
                </a:cxn>
                <a:cxn ang="0">
                  <a:pos x="10" y="140"/>
                </a:cxn>
                <a:cxn ang="0">
                  <a:pos x="13" y="146"/>
                </a:cxn>
                <a:cxn ang="0">
                  <a:pos x="19" y="150"/>
                </a:cxn>
                <a:cxn ang="0">
                  <a:pos x="27" y="158"/>
                </a:cxn>
                <a:cxn ang="0">
                  <a:pos x="38" y="163"/>
                </a:cxn>
                <a:cxn ang="0">
                  <a:pos x="44" y="165"/>
                </a:cxn>
                <a:cxn ang="0">
                  <a:pos x="50" y="167"/>
                </a:cxn>
                <a:cxn ang="0">
                  <a:pos x="57" y="169"/>
                </a:cxn>
                <a:cxn ang="0">
                  <a:pos x="65" y="169"/>
                </a:cxn>
                <a:cxn ang="0">
                  <a:pos x="65" y="169"/>
                </a:cxn>
              </a:cxnLst>
              <a:rect l="0" t="0" r="r" b="b"/>
              <a:pathLst>
                <a:path w="128" h="169">
                  <a:moveTo>
                    <a:pt x="65" y="169"/>
                  </a:moveTo>
                  <a:lnTo>
                    <a:pt x="70" y="169"/>
                  </a:lnTo>
                  <a:lnTo>
                    <a:pt x="76" y="167"/>
                  </a:lnTo>
                  <a:lnTo>
                    <a:pt x="82" y="165"/>
                  </a:lnTo>
                  <a:lnTo>
                    <a:pt x="89" y="163"/>
                  </a:lnTo>
                  <a:lnTo>
                    <a:pt x="99" y="158"/>
                  </a:lnTo>
                  <a:lnTo>
                    <a:pt x="109" y="150"/>
                  </a:lnTo>
                  <a:lnTo>
                    <a:pt x="112" y="146"/>
                  </a:lnTo>
                  <a:lnTo>
                    <a:pt x="116" y="140"/>
                  </a:lnTo>
                  <a:lnTo>
                    <a:pt x="120" y="135"/>
                  </a:lnTo>
                  <a:lnTo>
                    <a:pt x="124" y="131"/>
                  </a:lnTo>
                  <a:lnTo>
                    <a:pt x="124" y="125"/>
                  </a:lnTo>
                  <a:lnTo>
                    <a:pt x="126" y="120"/>
                  </a:lnTo>
                  <a:lnTo>
                    <a:pt x="128" y="114"/>
                  </a:lnTo>
                  <a:lnTo>
                    <a:pt x="128" y="108"/>
                  </a:lnTo>
                  <a:lnTo>
                    <a:pt x="128" y="61"/>
                  </a:lnTo>
                  <a:lnTo>
                    <a:pt x="128" y="55"/>
                  </a:lnTo>
                  <a:lnTo>
                    <a:pt x="126" y="47"/>
                  </a:lnTo>
                  <a:lnTo>
                    <a:pt x="124" y="42"/>
                  </a:lnTo>
                  <a:lnTo>
                    <a:pt x="124" y="36"/>
                  </a:lnTo>
                  <a:lnTo>
                    <a:pt x="116" y="24"/>
                  </a:lnTo>
                  <a:lnTo>
                    <a:pt x="109" y="17"/>
                  </a:lnTo>
                  <a:lnTo>
                    <a:pt x="99" y="9"/>
                  </a:lnTo>
                  <a:lnTo>
                    <a:pt x="89" y="4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8" y="4"/>
                  </a:lnTo>
                  <a:lnTo>
                    <a:pt x="27" y="9"/>
                  </a:lnTo>
                  <a:lnTo>
                    <a:pt x="19" y="17"/>
                  </a:lnTo>
                  <a:lnTo>
                    <a:pt x="10" y="24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1"/>
                  </a:lnTo>
                  <a:lnTo>
                    <a:pt x="6" y="135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9" y="150"/>
                  </a:lnTo>
                  <a:lnTo>
                    <a:pt x="27" y="158"/>
                  </a:lnTo>
                  <a:lnTo>
                    <a:pt x="38" y="163"/>
                  </a:lnTo>
                  <a:lnTo>
                    <a:pt x="44" y="165"/>
                  </a:lnTo>
                  <a:lnTo>
                    <a:pt x="50" y="167"/>
                  </a:lnTo>
                  <a:lnTo>
                    <a:pt x="57" y="169"/>
                  </a:lnTo>
                  <a:lnTo>
                    <a:pt x="65" y="169"/>
                  </a:lnTo>
                  <a:lnTo>
                    <a:pt x="65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4" name="Freeform 520"/>
            <p:cNvSpPr>
              <a:spLocks/>
            </p:cNvSpPr>
            <p:nvPr/>
          </p:nvSpPr>
          <p:spPr bwMode="auto">
            <a:xfrm>
              <a:off x="5336" y="2574"/>
              <a:ext cx="83" cy="109"/>
            </a:xfrm>
            <a:custGeom>
              <a:avLst/>
              <a:gdLst/>
              <a:ahLst/>
              <a:cxnLst>
                <a:cxn ang="0">
                  <a:pos x="67" y="177"/>
                </a:cxn>
                <a:cxn ang="0">
                  <a:pos x="70" y="177"/>
                </a:cxn>
                <a:cxn ang="0">
                  <a:pos x="76" y="175"/>
                </a:cxn>
                <a:cxn ang="0">
                  <a:pos x="82" y="175"/>
                </a:cxn>
                <a:cxn ang="0">
                  <a:pos x="88" y="173"/>
                </a:cxn>
                <a:cxn ang="0">
                  <a:pos x="93" y="171"/>
                </a:cxn>
                <a:cxn ang="0">
                  <a:pos x="105" y="164"/>
                </a:cxn>
                <a:cxn ang="0">
                  <a:pos x="114" y="158"/>
                </a:cxn>
                <a:cxn ang="0">
                  <a:pos x="122" y="147"/>
                </a:cxn>
                <a:cxn ang="0">
                  <a:pos x="129" y="137"/>
                </a:cxn>
                <a:cxn ang="0">
                  <a:pos x="129" y="131"/>
                </a:cxn>
                <a:cxn ang="0">
                  <a:pos x="131" y="124"/>
                </a:cxn>
                <a:cxn ang="0">
                  <a:pos x="133" y="118"/>
                </a:cxn>
                <a:cxn ang="0">
                  <a:pos x="133" y="112"/>
                </a:cxn>
                <a:cxn ang="0">
                  <a:pos x="133" y="63"/>
                </a:cxn>
                <a:cxn ang="0">
                  <a:pos x="133" y="57"/>
                </a:cxn>
                <a:cxn ang="0">
                  <a:pos x="131" y="50"/>
                </a:cxn>
                <a:cxn ang="0">
                  <a:pos x="129" y="44"/>
                </a:cxn>
                <a:cxn ang="0">
                  <a:pos x="129" y="36"/>
                </a:cxn>
                <a:cxn ang="0">
                  <a:pos x="122" y="27"/>
                </a:cxn>
                <a:cxn ang="0">
                  <a:pos x="114" y="17"/>
                </a:cxn>
                <a:cxn ang="0">
                  <a:pos x="105" y="10"/>
                </a:cxn>
                <a:cxn ang="0">
                  <a:pos x="93" y="4"/>
                </a:cxn>
                <a:cxn ang="0">
                  <a:pos x="88" y="0"/>
                </a:cxn>
                <a:cxn ang="0">
                  <a:pos x="82" y="0"/>
                </a:cxn>
                <a:cxn ang="0">
                  <a:pos x="76" y="0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59" y="0"/>
                </a:cxn>
                <a:cxn ang="0">
                  <a:pos x="53" y="0"/>
                </a:cxn>
                <a:cxn ang="0">
                  <a:pos x="46" y="0"/>
                </a:cxn>
                <a:cxn ang="0">
                  <a:pos x="40" y="4"/>
                </a:cxn>
                <a:cxn ang="0">
                  <a:pos x="29" y="10"/>
                </a:cxn>
                <a:cxn ang="0">
                  <a:pos x="19" y="17"/>
                </a:cxn>
                <a:cxn ang="0">
                  <a:pos x="12" y="27"/>
                </a:cxn>
                <a:cxn ang="0">
                  <a:pos x="6" y="36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63"/>
                </a:cxn>
                <a:cxn ang="0">
                  <a:pos x="0" y="112"/>
                </a:cxn>
                <a:cxn ang="0">
                  <a:pos x="0" y="118"/>
                </a:cxn>
                <a:cxn ang="0">
                  <a:pos x="2" y="124"/>
                </a:cxn>
                <a:cxn ang="0">
                  <a:pos x="2" y="131"/>
                </a:cxn>
                <a:cxn ang="0">
                  <a:pos x="6" y="137"/>
                </a:cxn>
                <a:cxn ang="0">
                  <a:pos x="12" y="147"/>
                </a:cxn>
                <a:cxn ang="0">
                  <a:pos x="19" y="158"/>
                </a:cxn>
                <a:cxn ang="0">
                  <a:pos x="29" y="164"/>
                </a:cxn>
                <a:cxn ang="0">
                  <a:pos x="40" y="171"/>
                </a:cxn>
                <a:cxn ang="0">
                  <a:pos x="46" y="173"/>
                </a:cxn>
                <a:cxn ang="0">
                  <a:pos x="53" y="175"/>
                </a:cxn>
                <a:cxn ang="0">
                  <a:pos x="59" y="175"/>
                </a:cxn>
                <a:cxn ang="0">
                  <a:pos x="67" y="177"/>
                </a:cxn>
                <a:cxn ang="0">
                  <a:pos x="67" y="177"/>
                </a:cxn>
              </a:cxnLst>
              <a:rect l="0" t="0" r="r" b="b"/>
              <a:pathLst>
                <a:path w="133" h="177">
                  <a:moveTo>
                    <a:pt x="67" y="177"/>
                  </a:moveTo>
                  <a:lnTo>
                    <a:pt x="70" y="177"/>
                  </a:lnTo>
                  <a:lnTo>
                    <a:pt x="76" y="175"/>
                  </a:lnTo>
                  <a:lnTo>
                    <a:pt x="82" y="175"/>
                  </a:lnTo>
                  <a:lnTo>
                    <a:pt x="88" y="173"/>
                  </a:lnTo>
                  <a:lnTo>
                    <a:pt x="93" y="171"/>
                  </a:lnTo>
                  <a:lnTo>
                    <a:pt x="105" y="164"/>
                  </a:lnTo>
                  <a:lnTo>
                    <a:pt x="114" y="158"/>
                  </a:lnTo>
                  <a:lnTo>
                    <a:pt x="122" y="147"/>
                  </a:lnTo>
                  <a:lnTo>
                    <a:pt x="129" y="137"/>
                  </a:lnTo>
                  <a:lnTo>
                    <a:pt x="129" y="131"/>
                  </a:lnTo>
                  <a:lnTo>
                    <a:pt x="131" y="124"/>
                  </a:lnTo>
                  <a:lnTo>
                    <a:pt x="133" y="118"/>
                  </a:lnTo>
                  <a:lnTo>
                    <a:pt x="133" y="112"/>
                  </a:lnTo>
                  <a:lnTo>
                    <a:pt x="133" y="63"/>
                  </a:lnTo>
                  <a:lnTo>
                    <a:pt x="133" y="57"/>
                  </a:lnTo>
                  <a:lnTo>
                    <a:pt x="131" y="50"/>
                  </a:lnTo>
                  <a:lnTo>
                    <a:pt x="129" y="44"/>
                  </a:lnTo>
                  <a:lnTo>
                    <a:pt x="129" y="36"/>
                  </a:lnTo>
                  <a:lnTo>
                    <a:pt x="122" y="27"/>
                  </a:lnTo>
                  <a:lnTo>
                    <a:pt x="114" y="17"/>
                  </a:lnTo>
                  <a:lnTo>
                    <a:pt x="105" y="10"/>
                  </a:lnTo>
                  <a:lnTo>
                    <a:pt x="93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40" y="4"/>
                  </a:lnTo>
                  <a:lnTo>
                    <a:pt x="29" y="10"/>
                  </a:lnTo>
                  <a:lnTo>
                    <a:pt x="19" y="17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2" y="131"/>
                  </a:lnTo>
                  <a:lnTo>
                    <a:pt x="6" y="137"/>
                  </a:lnTo>
                  <a:lnTo>
                    <a:pt x="12" y="147"/>
                  </a:lnTo>
                  <a:lnTo>
                    <a:pt x="19" y="158"/>
                  </a:lnTo>
                  <a:lnTo>
                    <a:pt x="29" y="164"/>
                  </a:lnTo>
                  <a:lnTo>
                    <a:pt x="40" y="171"/>
                  </a:lnTo>
                  <a:lnTo>
                    <a:pt x="46" y="173"/>
                  </a:lnTo>
                  <a:lnTo>
                    <a:pt x="53" y="175"/>
                  </a:lnTo>
                  <a:lnTo>
                    <a:pt x="59" y="175"/>
                  </a:lnTo>
                  <a:lnTo>
                    <a:pt x="67" y="177"/>
                  </a:lnTo>
                  <a:lnTo>
                    <a:pt x="67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5" name="Freeform 521"/>
            <p:cNvSpPr>
              <a:spLocks/>
            </p:cNvSpPr>
            <p:nvPr/>
          </p:nvSpPr>
          <p:spPr bwMode="auto">
            <a:xfrm>
              <a:off x="5153" y="3262"/>
              <a:ext cx="194" cy="1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47" y="40"/>
                </a:cxn>
                <a:cxn ang="0">
                  <a:pos x="0" y="57"/>
                </a:cxn>
                <a:cxn ang="0">
                  <a:pos x="0" y="74"/>
                </a:cxn>
                <a:cxn ang="0">
                  <a:pos x="83" y="72"/>
                </a:cxn>
                <a:cxn ang="0">
                  <a:pos x="81" y="101"/>
                </a:cxn>
                <a:cxn ang="0">
                  <a:pos x="127" y="101"/>
                </a:cxn>
                <a:cxn ang="0">
                  <a:pos x="127" y="131"/>
                </a:cxn>
                <a:cxn ang="0">
                  <a:pos x="178" y="133"/>
                </a:cxn>
                <a:cxn ang="0">
                  <a:pos x="266" y="234"/>
                </a:cxn>
                <a:cxn ang="0">
                  <a:pos x="252" y="270"/>
                </a:cxn>
                <a:cxn ang="0">
                  <a:pos x="313" y="289"/>
                </a:cxn>
                <a:cxn ang="0">
                  <a:pos x="266" y="154"/>
                </a:cxn>
                <a:cxn ang="0">
                  <a:pos x="178" y="3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313" h="289">
                  <a:moveTo>
                    <a:pt x="102" y="0"/>
                  </a:moveTo>
                  <a:lnTo>
                    <a:pt x="47" y="40"/>
                  </a:lnTo>
                  <a:lnTo>
                    <a:pt x="0" y="57"/>
                  </a:lnTo>
                  <a:lnTo>
                    <a:pt x="0" y="74"/>
                  </a:lnTo>
                  <a:lnTo>
                    <a:pt x="83" y="72"/>
                  </a:lnTo>
                  <a:lnTo>
                    <a:pt x="81" y="101"/>
                  </a:lnTo>
                  <a:lnTo>
                    <a:pt x="127" y="101"/>
                  </a:lnTo>
                  <a:lnTo>
                    <a:pt x="127" y="131"/>
                  </a:lnTo>
                  <a:lnTo>
                    <a:pt x="178" y="133"/>
                  </a:lnTo>
                  <a:lnTo>
                    <a:pt x="266" y="234"/>
                  </a:lnTo>
                  <a:lnTo>
                    <a:pt x="252" y="270"/>
                  </a:lnTo>
                  <a:lnTo>
                    <a:pt x="313" y="289"/>
                  </a:lnTo>
                  <a:lnTo>
                    <a:pt x="266" y="154"/>
                  </a:lnTo>
                  <a:lnTo>
                    <a:pt x="178" y="3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6" name="Freeform 522"/>
            <p:cNvSpPr>
              <a:spLocks/>
            </p:cNvSpPr>
            <p:nvPr/>
          </p:nvSpPr>
          <p:spPr bwMode="auto">
            <a:xfrm>
              <a:off x="5189" y="3414"/>
              <a:ext cx="74" cy="250"/>
            </a:xfrm>
            <a:custGeom>
              <a:avLst/>
              <a:gdLst/>
              <a:ahLst/>
              <a:cxnLst>
                <a:cxn ang="0">
                  <a:pos x="45" y="54"/>
                </a:cxn>
                <a:cxn ang="0">
                  <a:pos x="45" y="55"/>
                </a:cxn>
                <a:cxn ang="0">
                  <a:pos x="43" y="59"/>
                </a:cxn>
                <a:cxn ang="0">
                  <a:pos x="39" y="65"/>
                </a:cxn>
                <a:cxn ang="0">
                  <a:pos x="38" y="74"/>
                </a:cxn>
                <a:cxn ang="0">
                  <a:pos x="34" y="86"/>
                </a:cxn>
                <a:cxn ang="0">
                  <a:pos x="30" y="97"/>
                </a:cxn>
                <a:cxn ang="0">
                  <a:pos x="26" y="111"/>
                </a:cxn>
                <a:cxn ang="0">
                  <a:pos x="22" y="126"/>
                </a:cxn>
                <a:cxn ang="0">
                  <a:pos x="17" y="141"/>
                </a:cxn>
                <a:cxn ang="0">
                  <a:pos x="13" y="156"/>
                </a:cxn>
                <a:cxn ang="0">
                  <a:pos x="9" y="171"/>
                </a:cxn>
                <a:cxn ang="0">
                  <a:pos x="7" y="187"/>
                </a:cxn>
                <a:cxn ang="0">
                  <a:pos x="1" y="200"/>
                </a:cxn>
                <a:cxn ang="0">
                  <a:pos x="0" y="215"/>
                </a:cxn>
                <a:cxn ang="0">
                  <a:pos x="0" y="227"/>
                </a:cxn>
                <a:cxn ang="0">
                  <a:pos x="0" y="238"/>
                </a:cxn>
                <a:cxn ang="0">
                  <a:pos x="0" y="247"/>
                </a:cxn>
                <a:cxn ang="0">
                  <a:pos x="0" y="259"/>
                </a:cxn>
                <a:cxn ang="0">
                  <a:pos x="0" y="270"/>
                </a:cxn>
                <a:cxn ang="0">
                  <a:pos x="1" y="284"/>
                </a:cxn>
                <a:cxn ang="0">
                  <a:pos x="1" y="297"/>
                </a:cxn>
                <a:cxn ang="0">
                  <a:pos x="5" y="310"/>
                </a:cxn>
                <a:cxn ang="0">
                  <a:pos x="5" y="325"/>
                </a:cxn>
                <a:cxn ang="0">
                  <a:pos x="9" y="339"/>
                </a:cxn>
                <a:cxn ang="0">
                  <a:pos x="9" y="350"/>
                </a:cxn>
                <a:cxn ang="0">
                  <a:pos x="11" y="362"/>
                </a:cxn>
                <a:cxn ang="0">
                  <a:pos x="13" y="373"/>
                </a:cxn>
                <a:cxn ang="0">
                  <a:pos x="15" y="384"/>
                </a:cxn>
                <a:cxn ang="0">
                  <a:pos x="15" y="390"/>
                </a:cxn>
                <a:cxn ang="0">
                  <a:pos x="15" y="398"/>
                </a:cxn>
                <a:cxn ang="0">
                  <a:pos x="17" y="401"/>
                </a:cxn>
                <a:cxn ang="0">
                  <a:pos x="17" y="403"/>
                </a:cxn>
                <a:cxn ang="0">
                  <a:pos x="38" y="403"/>
                </a:cxn>
                <a:cxn ang="0">
                  <a:pos x="36" y="268"/>
                </a:cxn>
                <a:cxn ang="0">
                  <a:pos x="66" y="162"/>
                </a:cxn>
                <a:cxn ang="0">
                  <a:pos x="102" y="133"/>
                </a:cxn>
                <a:cxn ang="0">
                  <a:pos x="62" y="116"/>
                </a:cxn>
                <a:cxn ang="0">
                  <a:pos x="119" y="86"/>
                </a:cxn>
                <a:cxn ang="0">
                  <a:pos x="119" y="31"/>
                </a:cxn>
                <a:cxn ang="0">
                  <a:pos x="91" y="0"/>
                </a:cxn>
                <a:cxn ang="0">
                  <a:pos x="45" y="54"/>
                </a:cxn>
                <a:cxn ang="0">
                  <a:pos x="45" y="54"/>
                </a:cxn>
              </a:cxnLst>
              <a:rect l="0" t="0" r="r" b="b"/>
              <a:pathLst>
                <a:path w="119" h="403">
                  <a:moveTo>
                    <a:pt x="45" y="54"/>
                  </a:moveTo>
                  <a:lnTo>
                    <a:pt x="45" y="55"/>
                  </a:lnTo>
                  <a:lnTo>
                    <a:pt x="43" y="59"/>
                  </a:lnTo>
                  <a:lnTo>
                    <a:pt x="39" y="65"/>
                  </a:lnTo>
                  <a:lnTo>
                    <a:pt x="38" y="74"/>
                  </a:lnTo>
                  <a:lnTo>
                    <a:pt x="34" y="86"/>
                  </a:lnTo>
                  <a:lnTo>
                    <a:pt x="30" y="97"/>
                  </a:lnTo>
                  <a:lnTo>
                    <a:pt x="26" y="111"/>
                  </a:lnTo>
                  <a:lnTo>
                    <a:pt x="22" y="126"/>
                  </a:lnTo>
                  <a:lnTo>
                    <a:pt x="17" y="141"/>
                  </a:lnTo>
                  <a:lnTo>
                    <a:pt x="13" y="156"/>
                  </a:lnTo>
                  <a:lnTo>
                    <a:pt x="9" y="171"/>
                  </a:lnTo>
                  <a:lnTo>
                    <a:pt x="7" y="187"/>
                  </a:lnTo>
                  <a:lnTo>
                    <a:pt x="1" y="200"/>
                  </a:lnTo>
                  <a:lnTo>
                    <a:pt x="0" y="215"/>
                  </a:lnTo>
                  <a:lnTo>
                    <a:pt x="0" y="227"/>
                  </a:lnTo>
                  <a:lnTo>
                    <a:pt x="0" y="238"/>
                  </a:lnTo>
                  <a:lnTo>
                    <a:pt x="0" y="247"/>
                  </a:lnTo>
                  <a:lnTo>
                    <a:pt x="0" y="259"/>
                  </a:lnTo>
                  <a:lnTo>
                    <a:pt x="0" y="270"/>
                  </a:lnTo>
                  <a:lnTo>
                    <a:pt x="1" y="284"/>
                  </a:lnTo>
                  <a:lnTo>
                    <a:pt x="1" y="297"/>
                  </a:lnTo>
                  <a:lnTo>
                    <a:pt x="5" y="310"/>
                  </a:lnTo>
                  <a:lnTo>
                    <a:pt x="5" y="325"/>
                  </a:lnTo>
                  <a:lnTo>
                    <a:pt x="9" y="339"/>
                  </a:lnTo>
                  <a:lnTo>
                    <a:pt x="9" y="350"/>
                  </a:lnTo>
                  <a:lnTo>
                    <a:pt x="11" y="362"/>
                  </a:lnTo>
                  <a:lnTo>
                    <a:pt x="13" y="373"/>
                  </a:lnTo>
                  <a:lnTo>
                    <a:pt x="15" y="384"/>
                  </a:lnTo>
                  <a:lnTo>
                    <a:pt x="15" y="390"/>
                  </a:lnTo>
                  <a:lnTo>
                    <a:pt x="15" y="398"/>
                  </a:lnTo>
                  <a:lnTo>
                    <a:pt x="17" y="401"/>
                  </a:lnTo>
                  <a:lnTo>
                    <a:pt x="17" y="403"/>
                  </a:lnTo>
                  <a:lnTo>
                    <a:pt x="38" y="403"/>
                  </a:lnTo>
                  <a:lnTo>
                    <a:pt x="36" y="268"/>
                  </a:lnTo>
                  <a:lnTo>
                    <a:pt x="66" y="162"/>
                  </a:lnTo>
                  <a:lnTo>
                    <a:pt x="102" y="133"/>
                  </a:lnTo>
                  <a:lnTo>
                    <a:pt x="62" y="116"/>
                  </a:lnTo>
                  <a:lnTo>
                    <a:pt x="119" y="86"/>
                  </a:lnTo>
                  <a:lnTo>
                    <a:pt x="119" y="31"/>
                  </a:lnTo>
                  <a:lnTo>
                    <a:pt x="91" y="0"/>
                  </a:lnTo>
                  <a:lnTo>
                    <a:pt x="45" y="54"/>
                  </a:lnTo>
                  <a:lnTo>
                    <a:pt x="45" y="5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7" name="Freeform 523"/>
            <p:cNvSpPr>
              <a:spLocks/>
            </p:cNvSpPr>
            <p:nvPr/>
          </p:nvSpPr>
          <p:spPr bwMode="auto">
            <a:xfrm>
              <a:off x="5330" y="3515"/>
              <a:ext cx="78" cy="14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36"/>
                </a:cxn>
                <a:cxn ang="0">
                  <a:pos x="30" y="72"/>
                </a:cxn>
                <a:cxn ang="0">
                  <a:pos x="30" y="146"/>
                </a:cxn>
                <a:cxn ang="0">
                  <a:pos x="110" y="234"/>
                </a:cxn>
                <a:cxn ang="0">
                  <a:pos x="125" y="228"/>
                </a:cxn>
                <a:cxn ang="0">
                  <a:pos x="68" y="101"/>
                </a:cxn>
                <a:cxn ang="0">
                  <a:pos x="66" y="61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125" h="234">
                  <a:moveTo>
                    <a:pt x="40" y="0"/>
                  </a:moveTo>
                  <a:lnTo>
                    <a:pt x="0" y="36"/>
                  </a:lnTo>
                  <a:lnTo>
                    <a:pt x="30" y="72"/>
                  </a:lnTo>
                  <a:lnTo>
                    <a:pt x="30" y="146"/>
                  </a:lnTo>
                  <a:lnTo>
                    <a:pt x="110" y="234"/>
                  </a:lnTo>
                  <a:lnTo>
                    <a:pt x="125" y="228"/>
                  </a:lnTo>
                  <a:lnTo>
                    <a:pt x="68" y="101"/>
                  </a:lnTo>
                  <a:lnTo>
                    <a:pt x="66" y="61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8" name="Freeform 524"/>
            <p:cNvSpPr>
              <a:spLocks/>
            </p:cNvSpPr>
            <p:nvPr/>
          </p:nvSpPr>
          <p:spPr bwMode="auto">
            <a:xfrm>
              <a:off x="5075" y="3315"/>
              <a:ext cx="87" cy="17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41" y="15"/>
                </a:cxn>
                <a:cxn ang="0">
                  <a:pos x="124" y="49"/>
                </a:cxn>
                <a:cxn ang="0">
                  <a:pos x="128" y="72"/>
                </a:cxn>
                <a:cxn ang="0">
                  <a:pos x="110" y="85"/>
                </a:cxn>
                <a:cxn ang="0">
                  <a:pos x="90" y="175"/>
                </a:cxn>
                <a:cxn ang="0">
                  <a:pos x="99" y="192"/>
                </a:cxn>
                <a:cxn ang="0">
                  <a:pos x="46" y="266"/>
                </a:cxn>
                <a:cxn ang="0">
                  <a:pos x="2" y="283"/>
                </a:cxn>
                <a:cxn ang="0">
                  <a:pos x="0" y="256"/>
                </a:cxn>
                <a:cxn ang="0">
                  <a:pos x="52" y="175"/>
                </a:cxn>
                <a:cxn ang="0">
                  <a:pos x="46" y="146"/>
                </a:cxn>
                <a:cxn ang="0">
                  <a:pos x="74" y="0"/>
                </a:cxn>
                <a:cxn ang="0">
                  <a:pos x="74" y="0"/>
                </a:cxn>
              </a:cxnLst>
              <a:rect l="0" t="0" r="r" b="b"/>
              <a:pathLst>
                <a:path w="141" h="283">
                  <a:moveTo>
                    <a:pt x="74" y="0"/>
                  </a:moveTo>
                  <a:lnTo>
                    <a:pt x="141" y="15"/>
                  </a:lnTo>
                  <a:lnTo>
                    <a:pt x="124" y="49"/>
                  </a:lnTo>
                  <a:lnTo>
                    <a:pt x="128" y="72"/>
                  </a:lnTo>
                  <a:lnTo>
                    <a:pt x="110" y="85"/>
                  </a:lnTo>
                  <a:lnTo>
                    <a:pt x="90" y="175"/>
                  </a:lnTo>
                  <a:lnTo>
                    <a:pt x="99" y="192"/>
                  </a:lnTo>
                  <a:lnTo>
                    <a:pt x="46" y="266"/>
                  </a:lnTo>
                  <a:lnTo>
                    <a:pt x="2" y="283"/>
                  </a:lnTo>
                  <a:lnTo>
                    <a:pt x="0" y="256"/>
                  </a:lnTo>
                  <a:lnTo>
                    <a:pt x="52" y="175"/>
                  </a:lnTo>
                  <a:lnTo>
                    <a:pt x="46" y="146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29" name="Freeform 525"/>
            <p:cNvSpPr>
              <a:spLocks/>
            </p:cNvSpPr>
            <p:nvPr/>
          </p:nvSpPr>
          <p:spPr bwMode="auto">
            <a:xfrm>
              <a:off x="5176" y="3361"/>
              <a:ext cx="69" cy="82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19" y="11"/>
                </a:cxn>
                <a:cxn ang="0">
                  <a:pos x="38" y="0"/>
                </a:cxn>
                <a:cxn ang="0">
                  <a:pos x="45" y="34"/>
                </a:cxn>
                <a:cxn ang="0">
                  <a:pos x="89" y="34"/>
                </a:cxn>
                <a:cxn ang="0">
                  <a:pos x="83" y="70"/>
                </a:cxn>
                <a:cxn ang="0">
                  <a:pos x="110" y="80"/>
                </a:cxn>
                <a:cxn ang="0">
                  <a:pos x="57" y="131"/>
                </a:cxn>
                <a:cxn ang="0">
                  <a:pos x="0" y="42"/>
                </a:cxn>
                <a:cxn ang="0">
                  <a:pos x="0" y="42"/>
                </a:cxn>
              </a:cxnLst>
              <a:rect l="0" t="0" r="r" b="b"/>
              <a:pathLst>
                <a:path w="110" h="131">
                  <a:moveTo>
                    <a:pt x="0" y="42"/>
                  </a:moveTo>
                  <a:lnTo>
                    <a:pt x="19" y="11"/>
                  </a:lnTo>
                  <a:lnTo>
                    <a:pt x="38" y="0"/>
                  </a:lnTo>
                  <a:lnTo>
                    <a:pt x="45" y="34"/>
                  </a:lnTo>
                  <a:lnTo>
                    <a:pt x="89" y="34"/>
                  </a:lnTo>
                  <a:lnTo>
                    <a:pt x="83" y="70"/>
                  </a:lnTo>
                  <a:lnTo>
                    <a:pt x="110" y="80"/>
                  </a:lnTo>
                  <a:lnTo>
                    <a:pt x="57" y="131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0" name="Freeform 526"/>
            <p:cNvSpPr>
              <a:spLocks/>
            </p:cNvSpPr>
            <p:nvPr/>
          </p:nvSpPr>
          <p:spPr bwMode="auto">
            <a:xfrm>
              <a:off x="5137" y="3167"/>
              <a:ext cx="61" cy="57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19"/>
                </a:cxn>
                <a:cxn ang="0">
                  <a:pos x="4" y="15"/>
                </a:cxn>
                <a:cxn ang="0">
                  <a:pos x="10" y="12"/>
                </a:cxn>
                <a:cxn ang="0">
                  <a:pos x="17" y="8"/>
                </a:cxn>
                <a:cxn ang="0">
                  <a:pos x="25" y="2"/>
                </a:cxn>
                <a:cxn ang="0">
                  <a:pos x="34" y="0"/>
                </a:cxn>
                <a:cxn ang="0">
                  <a:pos x="40" y="0"/>
                </a:cxn>
                <a:cxn ang="0">
                  <a:pos x="48" y="2"/>
                </a:cxn>
                <a:cxn ang="0">
                  <a:pos x="53" y="2"/>
                </a:cxn>
                <a:cxn ang="0">
                  <a:pos x="59" y="6"/>
                </a:cxn>
                <a:cxn ang="0">
                  <a:pos x="67" y="8"/>
                </a:cxn>
                <a:cxn ang="0">
                  <a:pos x="72" y="12"/>
                </a:cxn>
                <a:cxn ang="0">
                  <a:pos x="76" y="15"/>
                </a:cxn>
                <a:cxn ang="0">
                  <a:pos x="82" y="21"/>
                </a:cxn>
                <a:cxn ang="0">
                  <a:pos x="87" y="31"/>
                </a:cxn>
                <a:cxn ang="0">
                  <a:pos x="93" y="40"/>
                </a:cxn>
                <a:cxn ang="0">
                  <a:pos x="95" y="50"/>
                </a:cxn>
                <a:cxn ang="0">
                  <a:pos x="97" y="57"/>
                </a:cxn>
                <a:cxn ang="0">
                  <a:pos x="97" y="63"/>
                </a:cxn>
                <a:cxn ang="0">
                  <a:pos x="99" y="65"/>
                </a:cxn>
                <a:cxn ang="0">
                  <a:pos x="87" y="88"/>
                </a:cxn>
                <a:cxn ang="0">
                  <a:pos x="55" y="93"/>
                </a:cxn>
                <a:cxn ang="0">
                  <a:pos x="44" y="76"/>
                </a:cxn>
                <a:cxn ang="0">
                  <a:pos x="49" y="59"/>
                </a:cxn>
                <a:cxn ang="0">
                  <a:pos x="27" y="57"/>
                </a:cxn>
                <a:cxn ang="0">
                  <a:pos x="34" y="40"/>
                </a:cxn>
                <a:cxn ang="0">
                  <a:pos x="4" y="4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99" h="93">
                  <a:moveTo>
                    <a:pt x="0" y="21"/>
                  </a:moveTo>
                  <a:lnTo>
                    <a:pt x="0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7" y="8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9" y="6"/>
                  </a:lnTo>
                  <a:lnTo>
                    <a:pt x="67" y="8"/>
                  </a:lnTo>
                  <a:lnTo>
                    <a:pt x="72" y="12"/>
                  </a:lnTo>
                  <a:lnTo>
                    <a:pt x="76" y="15"/>
                  </a:lnTo>
                  <a:lnTo>
                    <a:pt x="82" y="21"/>
                  </a:lnTo>
                  <a:lnTo>
                    <a:pt x="87" y="31"/>
                  </a:lnTo>
                  <a:lnTo>
                    <a:pt x="93" y="40"/>
                  </a:lnTo>
                  <a:lnTo>
                    <a:pt x="95" y="50"/>
                  </a:lnTo>
                  <a:lnTo>
                    <a:pt x="97" y="57"/>
                  </a:lnTo>
                  <a:lnTo>
                    <a:pt x="97" y="63"/>
                  </a:lnTo>
                  <a:lnTo>
                    <a:pt x="99" y="65"/>
                  </a:lnTo>
                  <a:lnTo>
                    <a:pt x="87" y="88"/>
                  </a:lnTo>
                  <a:lnTo>
                    <a:pt x="55" y="93"/>
                  </a:lnTo>
                  <a:lnTo>
                    <a:pt x="44" y="76"/>
                  </a:lnTo>
                  <a:lnTo>
                    <a:pt x="49" y="59"/>
                  </a:lnTo>
                  <a:lnTo>
                    <a:pt x="27" y="57"/>
                  </a:lnTo>
                  <a:lnTo>
                    <a:pt x="34" y="40"/>
                  </a:lnTo>
                  <a:lnTo>
                    <a:pt x="4" y="4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1" name="Freeform 527"/>
            <p:cNvSpPr>
              <a:spLocks/>
            </p:cNvSpPr>
            <p:nvPr/>
          </p:nvSpPr>
          <p:spPr bwMode="auto">
            <a:xfrm>
              <a:off x="3748" y="3446"/>
              <a:ext cx="162" cy="155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262" y="251"/>
                </a:cxn>
                <a:cxn ang="0">
                  <a:pos x="2" y="245"/>
                </a:cxn>
                <a:cxn ang="0">
                  <a:pos x="228" y="201"/>
                </a:cxn>
                <a:cxn ang="0">
                  <a:pos x="0" y="186"/>
                </a:cxn>
                <a:cxn ang="0">
                  <a:pos x="219" y="142"/>
                </a:cxn>
                <a:cxn ang="0">
                  <a:pos x="8" y="123"/>
                </a:cxn>
                <a:cxn ang="0">
                  <a:pos x="219" y="81"/>
                </a:cxn>
                <a:cxn ang="0">
                  <a:pos x="17" y="45"/>
                </a:cxn>
                <a:cxn ang="0">
                  <a:pos x="253" y="0"/>
                </a:cxn>
                <a:cxn ang="0">
                  <a:pos x="253" y="0"/>
                </a:cxn>
              </a:cxnLst>
              <a:rect l="0" t="0" r="r" b="b"/>
              <a:pathLst>
                <a:path w="262" h="251">
                  <a:moveTo>
                    <a:pt x="253" y="0"/>
                  </a:moveTo>
                  <a:lnTo>
                    <a:pt x="262" y="251"/>
                  </a:lnTo>
                  <a:lnTo>
                    <a:pt x="2" y="245"/>
                  </a:lnTo>
                  <a:lnTo>
                    <a:pt x="228" y="201"/>
                  </a:lnTo>
                  <a:lnTo>
                    <a:pt x="0" y="186"/>
                  </a:lnTo>
                  <a:lnTo>
                    <a:pt x="219" y="142"/>
                  </a:lnTo>
                  <a:lnTo>
                    <a:pt x="8" y="123"/>
                  </a:lnTo>
                  <a:lnTo>
                    <a:pt x="219" y="81"/>
                  </a:lnTo>
                  <a:lnTo>
                    <a:pt x="17" y="45"/>
                  </a:lnTo>
                  <a:lnTo>
                    <a:pt x="253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2" name="Freeform 528"/>
            <p:cNvSpPr>
              <a:spLocks/>
            </p:cNvSpPr>
            <p:nvPr/>
          </p:nvSpPr>
          <p:spPr bwMode="auto">
            <a:xfrm>
              <a:off x="4533" y="2875"/>
              <a:ext cx="934" cy="344"/>
            </a:xfrm>
            <a:custGeom>
              <a:avLst/>
              <a:gdLst/>
              <a:ahLst/>
              <a:cxnLst>
                <a:cxn ang="0">
                  <a:pos x="1509" y="72"/>
                </a:cxn>
                <a:cxn ang="0">
                  <a:pos x="1399" y="80"/>
                </a:cxn>
                <a:cxn ang="0">
                  <a:pos x="1285" y="118"/>
                </a:cxn>
                <a:cxn ang="0">
                  <a:pos x="1161" y="129"/>
                </a:cxn>
                <a:cxn ang="0">
                  <a:pos x="1042" y="141"/>
                </a:cxn>
                <a:cxn ang="0">
                  <a:pos x="966" y="152"/>
                </a:cxn>
                <a:cxn ang="0">
                  <a:pos x="869" y="169"/>
                </a:cxn>
                <a:cxn ang="0">
                  <a:pos x="789" y="196"/>
                </a:cxn>
                <a:cxn ang="0">
                  <a:pos x="713" y="213"/>
                </a:cxn>
                <a:cxn ang="0">
                  <a:pos x="635" y="213"/>
                </a:cxn>
                <a:cxn ang="0">
                  <a:pos x="580" y="241"/>
                </a:cxn>
                <a:cxn ang="0">
                  <a:pos x="540" y="258"/>
                </a:cxn>
                <a:cxn ang="0">
                  <a:pos x="456" y="277"/>
                </a:cxn>
                <a:cxn ang="0">
                  <a:pos x="397" y="285"/>
                </a:cxn>
                <a:cxn ang="0">
                  <a:pos x="327" y="294"/>
                </a:cxn>
                <a:cxn ang="0">
                  <a:pos x="266" y="310"/>
                </a:cxn>
                <a:cxn ang="0">
                  <a:pos x="220" y="340"/>
                </a:cxn>
                <a:cxn ang="0">
                  <a:pos x="150" y="357"/>
                </a:cxn>
                <a:cxn ang="0">
                  <a:pos x="51" y="429"/>
                </a:cxn>
                <a:cxn ang="0">
                  <a:pos x="120" y="557"/>
                </a:cxn>
                <a:cxn ang="0">
                  <a:pos x="604" y="393"/>
                </a:cxn>
                <a:cxn ang="0">
                  <a:pos x="602" y="388"/>
                </a:cxn>
                <a:cxn ang="0">
                  <a:pos x="597" y="378"/>
                </a:cxn>
                <a:cxn ang="0">
                  <a:pos x="593" y="361"/>
                </a:cxn>
                <a:cxn ang="0">
                  <a:pos x="589" y="342"/>
                </a:cxn>
                <a:cxn ang="0">
                  <a:pos x="589" y="321"/>
                </a:cxn>
                <a:cxn ang="0">
                  <a:pos x="597" y="300"/>
                </a:cxn>
                <a:cxn ang="0">
                  <a:pos x="610" y="281"/>
                </a:cxn>
                <a:cxn ang="0">
                  <a:pos x="635" y="266"/>
                </a:cxn>
                <a:cxn ang="0">
                  <a:pos x="661" y="256"/>
                </a:cxn>
                <a:cxn ang="0">
                  <a:pos x="686" y="253"/>
                </a:cxn>
                <a:cxn ang="0">
                  <a:pos x="705" y="253"/>
                </a:cxn>
                <a:cxn ang="0">
                  <a:pos x="724" y="256"/>
                </a:cxn>
                <a:cxn ang="0">
                  <a:pos x="736" y="260"/>
                </a:cxn>
                <a:cxn ang="0">
                  <a:pos x="745" y="264"/>
                </a:cxn>
                <a:cxn ang="0">
                  <a:pos x="753" y="270"/>
                </a:cxn>
                <a:cxn ang="0">
                  <a:pos x="758" y="409"/>
                </a:cxn>
                <a:cxn ang="0">
                  <a:pos x="888" y="407"/>
                </a:cxn>
                <a:cxn ang="0">
                  <a:pos x="888" y="397"/>
                </a:cxn>
                <a:cxn ang="0">
                  <a:pos x="889" y="382"/>
                </a:cxn>
                <a:cxn ang="0">
                  <a:pos x="897" y="365"/>
                </a:cxn>
                <a:cxn ang="0">
                  <a:pos x="910" y="344"/>
                </a:cxn>
                <a:cxn ang="0">
                  <a:pos x="931" y="321"/>
                </a:cxn>
                <a:cxn ang="0">
                  <a:pos x="964" y="300"/>
                </a:cxn>
                <a:cxn ang="0">
                  <a:pos x="1004" y="283"/>
                </a:cxn>
                <a:cxn ang="0">
                  <a:pos x="1057" y="270"/>
                </a:cxn>
                <a:cxn ang="0">
                  <a:pos x="1104" y="260"/>
                </a:cxn>
                <a:cxn ang="0">
                  <a:pos x="1146" y="255"/>
                </a:cxn>
                <a:cxn ang="0">
                  <a:pos x="1180" y="253"/>
                </a:cxn>
                <a:cxn ang="0">
                  <a:pos x="1211" y="253"/>
                </a:cxn>
                <a:cxn ang="0">
                  <a:pos x="1234" y="258"/>
                </a:cxn>
                <a:cxn ang="0">
                  <a:pos x="1254" y="264"/>
                </a:cxn>
                <a:cxn ang="0">
                  <a:pos x="1272" y="274"/>
                </a:cxn>
                <a:cxn ang="0">
                  <a:pos x="1287" y="285"/>
                </a:cxn>
                <a:cxn ang="0">
                  <a:pos x="1300" y="300"/>
                </a:cxn>
                <a:cxn ang="0">
                  <a:pos x="1311" y="315"/>
                </a:cxn>
                <a:cxn ang="0">
                  <a:pos x="1323" y="331"/>
                </a:cxn>
                <a:cxn ang="0">
                  <a:pos x="1332" y="346"/>
                </a:cxn>
                <a:cxn ang="0">
                  <a:pos x="1340" y="359"/>
                </a:cxn>
                <a:cxn ang="0">
                  <a:pos x="1348" y="372"/>
                </a:cxn>
                <a:cxn ang="0">
                  <a:pos x="1505" y="371"/>
                </a:cxn>
              </a:cxnLst>
              <a:rect l="0" t="0" r="r" b="b"/>
              <a:pathLst>
                <a:path w="1509" h="557">
                  <a:moveTo>
                    <a:pt x="1505" y="371"/>
                  </a:moveTo>
                  <a:lnTo>
                    <a:pt x="1509" y="72"/>
                  </a:lnTo>
                  <a:lnTo>
                    <a:pt x="1344" y="0"/>
                  </a:lnTo>
                  <a:lnTo>
                    <a:pt x="1399" y="80"/>
                  </a:lnTo>
                  <a:lnTo>
                    <a:pt x="1224" y="13"/>
                  </a:lnTo>
                  <a:lnTo>
                    <a:pt x="1285" y="118"/>
                  </a:lnTo>
                  <a:lnTo>
                    <a:pt x="1093" y="44"/>
                  </a:lnTo>
                  <a:lnTo>
                    <a:pt x="1161" y="129"/>
                  </a:lnTo>
                  <a:lnTo>
                    <a:pt x="992" y="72"/>
                  </a:lnTo>
                  <a:lnTo>
                    <a:pt x="1042" y="141"/>
                  </a:lnTo>
                  <a:lnTo>
                    <a:pt x="891" y="80"/>
                  </a:lnTo>
                  <a:lnTo>
                    <a:pt x="966" y="152"/>
                  </a:lnTo>
                  <a:lnTo>
                    <a:pt x="817" y="110"/>
                  </a:lnTo>
                  <a:lnTo>
                    <a:pt x="869" y="169"/>
                  </a:lnTo>
                  <a:lnTo>
                    <a:pt x="728" y="129"/>
                  </a:lnTo>
                  <a:lnTo>
                    <a:pt x="789" y="196"/>
                  </a:lnTo>
                  <a:lnTo>
                    <a:pt x="673" y="160"/>
                  </a:lnTo>
                  <a:lnTo>
                    <a:pt x="713" y="213"/>
                  </a:lnTo>
                  <a:lnTo>
                    <a:pt x="625" y="179"/>
                  </a:lnTo>
                  <a:lnTo>
                    <a:pt x="635" y="213"/>
                  </a:lnTo>
                  <a:lnTo>
                    <a:pt x="542" y="190"/>
                  </a:lnTo>
                  <a:lnTo>
                    <a:pt x="580" y="241"/>
                  </a:lnTo>
                  <a:lnTo>
                    <a:pt x="494" y="203"/>
                  </a:lnTo>
                  <a:lnTo>
                    <a:pt x="540" y="258"/>
                  </a:lnTo>
                  <a:lnTo>
                    <a:pt x="426" y="226"/>
                  </a:lnTo>
                  <a:lnTo>
                    <a:pt x="456" y="277"/>
                  </a:lnTo>
                  <a:lnTo>
                    <a:pt x="353" y="247"/>
                  </a:lnTo>
                  <a:lnTo>
                    <a:pt x="397" y="285"/>
                  </a:lnTo>
                  <a:lnTo>
                    <a:pt x="300" y="249"/>
                  </a:lnTo>
                  <a:lnTo>
                    <a:pt x="327" y="294"/>
                  </a:lnTo>
                  <a:lnTo>
                    <a:pt x="236" y="264"/>
                  </a:lnTo>
                  <a:lnTo>
                    <a:pt x="266" y="310"/>
                  </a:lnTo>
                  <a:lnTo>
                    <a:pt x="171" y="275"/>
                  </a:lnTo>
                  <a:lnTo>
                    <a:pt x="220" y="340"/>
                  </a:lnTo>
                  <a:lnTo>
                    <a:pt x="110" y="300"/>
                  </a:lnTo>
                  <a:lnTo>
                    <a:pt x="150" y="357"/>
                  </a:lnTo>
                  <a:lnTo>
                    <a:pt x="42" y="331"/>
                  </a:lnTo>
                  <a:lnTo>
                    <a:pt x="51" y="429"/>
                  </a:lnTo>
                  <a:lnTo>
                    <a:pt x="0" y="536"/>
                  </a:lnTo>
                  <a:lnTo>
                    <a:pt x="120" y="557"/>
                  </a:lnTo>
                  <a:lnTo>
                    <a:pt x="509" y="448"/>
                  </a:lnTo>
                  <a:lnTo>
                    <a:pt x="604" y="393"/>
                  </a:lnTo>
                  <a:lnTo>
                    <a:pt x="602" y="391"/>
                  </a:lnTo>
                  <a:lnTo>
                    <a:pt x="602" y="388"/>
                  </a:lnTo>
                  <a:lnTo>
                    <a:pt x="599" y="382"/>
                  </a:lnTo>
                  <a:lnTo>
                    <a:pt x="597" y="378"/>
                  </a:lnTo>
                  <a:lnTo>
                    <a:pt x="595" y="371"/>
                  </a:lnTo>
                  <a:lnTo>
                    <a:pt x="593" y="361"/>
                  </a:lnTo>
                  <a:lnTo>
                    <a:pt x="589" y="352"/>
                  </a:lnTo>
                  <a:lnTo>
                    <a:pt x="589" y="342"/>
                  </a:lnTo>
                  <a:lnTo>
                    <a:pt x="587" y="331"/>
                  </a:lnTo>
                  <a:lnTo>
                    <a:pt x="589" y="321"/>
                  </a:lnTo>
                  <a:lnTo>
                    <a:pt x="591" y="310"/>
                  </a:lnTo>
                  <a:lnTo>
                    <a:pt x="597" y="300"/>
                  </a:lnTo>
                  <a:lnTo>
                    <a:pt x="601" y="289"/>
                  </a:lnTo>
                  <a:lnTo>
                    <a:pt x="610" y="281"/>
                  </a:lnTo>
                  <a:lnTo>
                    <a:pt x="621" y="274"/>
                  </a:lnTo>
                  <a:lnTo>
                    <a:pt x="635" y="266"/>
                  </a:lnTo>
                  <a:lnTo>
                    <a:pt x="648" y="260"/>
                  </a:lnTo>
                  <a:lnTo>
                    <a:pt x="661" y="256"/>
                  </a:lnTo>
                  <a:lnTo>
                    <a:pt x="675" y="253"/>
                  </a:lnTo>
                  <a:lnTo>
                    <a:pt x="686" y="253"/>
                  </a:lnTo>
                  <a:lnTo>
                    <a:pt x="696" y="251"/>
                  </a:lnTo>
                  <a:lnTo>
                    <a:pt x="705" y="253"/>
                  </a:lnTo>
                  <a:lnTo>
                    <a:pt x="715" y="253"/>
                  </a:lnTo>
                  <a:lnTo>
                    <a:pt x="724" y="256"/>
                  </a:lnTo>
                  <a:lnTo>
                    <a:pt x="730" y="256"/>
                  </a:lnTo>
                  <a:lnTo>
                    <a:pt x="736" y="260"/>
                  </a:lnTo>
                  <a:lnTo>
                    <a:pt x="739" y="262"/>
                  </a:lnTo>
                  <a:lnTo>
                    <a:pt x="745" y="264"/>
                  </a:lnTo>
                  <a:lnTo>
                    <a:pt x="749" y="268"/>
                  </a:lnTo>
                  <a:lnTo>
                    <a:pt x="753" y="270"/>
                  </a:lnTo>
                  <a:lnTo>
                    <a:pt x="787" y="329"/>
                  </a:lnTo>
                  <a:lnTo>
                    <a:pt x="758" y="409"/>
                  </a:lnTo>
                  <a:lnTo>
                    <a:pt x="889" y="409"/>
                  </a:lnTo>
                  <a:lnTo>
                    <a:pt x="888" y="407"/>
                  </a:lnTo>
                  <a:lnTo>
                    <a:pt x="888" y="403"/>
                  </a:lnTo>
                  <a:lnTo>
                    <a:pt x="888" y="397"/>
                  </a:lnTo>
                  <a:lnTo>
                    <a:pt x="889" y="391"/>
                  </a:lnTo>
                  <a:lnTo>
                    <a:pt x="889" y="382"/>
                  </a:lnTo>
                  <a:lnTo>
                    <a:pt x="893" y="374"/>
                  </a:lnTo>
                  <a:lnTo>
                    <a:pt x="897" y="365"/>
                  </a:lnTo>
                  <a:lnTo>
                    <a:pt x="905" y="353"/>
                  </a:lnTo>
                  <a:lnTo>
                    <a:pt x="910" y="344"/>
                  </a:lnTo>
                  <a:lnTo>
                    <a:pt x="920" y="333"/>
                  </a:lnTo>
                  <a:lnTo>
                    <a:pt x="931" y="321"/>
                  </a:lnTo>
                  <a:lnTo>
                    <a:pt x="947" y="310"/>
                  </a:lnTo>
                  <a:lnTo>
                    <a:pt x="964" y="300"/>
                  </a:lnTo>
                  <a:lnTo>
                    <a:pt x="983" y="291"/>
                  </a:lnTo>
                  <a:lnTo>
                    <a:pt x="1004" y="283"/>
                  </a:lnTo>
                  <a:lnTo>
                    <a:pt x="1032" y="277"/>
                  </a:lnTo>
                  <a:lnTo>
                    <a:pt x="1057" y="270"/>
                  </a:lnTo>
                  <a:lnTo>
                    <a:pt x="1083" y="264"/>
                  </a:lnTo>
                  <a:lnTo>
                    <a:pt x="1104" y="260"/>
                  </a:lnTo>
                  <a:lnTo>
                    <a:pt x="1127" y="258"/>
                  </a:lnTo>
                  <a:lnTo>
                    <a:pt x="1146" y="255"/>
                  </a:lnTo>
                  <a:lnTo>
                    <a:pt x="1165" y="253"/>
                  </a:lnTo>
                  <a:lnTo>
                    <a:pt x="1180" y="253"/>
                  </a:lnTo>
                  <a:lnTo>
                    <a:pt x="1197" y="253"/>
                  </a:lnTo>
                  <a:lnTo>
                    <a:pt x="1211" y="253"/>
                  </a:lnTo>
                  <a:lnTo>
                    <a:pt x="1222" y="256"/>
                  </a:lnTo>
                  <a:lnTo>
                    <a:pt x="1234" y="258"/>
                  </a:lnTo>
                  <a:lnTo>
                    <a:pt x="1247" y="260"/>
                  </a:lnTo>
                  <a:lnTo>
                    <a:pt x="1254" y="264"/>
                  </a:lnTo>
                  <a:lnTo>
                    <a:pt x="1264" y="270"/>
                  </a:lnTo>
                  <a:lnTo>
                    <a:pt x="1272" y="274"/>
                  </a:lnTo>
                  <a:lnTo>
                    <a:pt x="1281" y="279"/>
                  </a:lnTo>
                  <a:lnTo>
                    <a:pt x="1287" y="285"/>
                  </a:lnTo>
                  <a:lnTo>
                    <a:pt x="1294" y="293"/>
                  </a:lnTo>
                  <a:lnTo>
                    <a:pt x="1300" y="300"/>
                  </a:lnTo>
                  <a:lnTo>
                    <a:pt x="1308" y="308"/>
                  </a:lnTo>
                  <a:lnTo>
                    <a:pt x="1311" y="315"/>
                  </a:lnTo>
                  <a:lnTo>
                    <a:pt x="1317" y="323"/>
                  </a:lnTo>
                  <a:lnTo>
                    <a:pt x="1323" y="331"/>
                  </a:lnTo>
                  <a:lnTo>
                    <a:pt x="1329" y="338"/>
                  </a:lnTo>
                  <a:lnTo>
                    <a:pt x="1332" y="346"/>
                  </a:lnTo>
                  <a:lnTo>
                    <a:pt x="1338" y="353"/>
                  </a:lnTo>
                  <a:lnTo>
                    <a:pt x="1340" y="359"/>
                  </a:lnTo>
                  <a:lnTo>
                    <a:pt x="1344" y="365"/>
                  </a:lnTo>
                  <a:lnTo>
                    <a:pt x="1348" y="372"/>
                  </a:lnTo>
                  <a:lnTo>
                    <a:pt x="1349" y="376"/>
                  </a:lnTo>
                  <a:lnTo>
                    <a:pt x="1505" y="371"/>
                  </a:lnTo>
                  <a:lnTo>
                    <a:pt x="1505" y="371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3" name="Freeform 529"/>
            <p:cNvSpPr>
              <a:spLocks/>
            </p:cNvSpPr>
            <p:nvPr/>
          </p:nvSpPr>
          <p:spPr bwMode="auto">
            <a:xfrm>
              <a:off x="4565" y="3122"/>
              <a:ext cx="306" cy="147"/>
            </a:xfrm>
            <a:custGeom>
              <a:avLst/>
              <a:gdLst/>
              <a:ahLst/>
              <a:cxnLst>
                <a:cxn ang="0">
                  <a:pos x="356" y="240"/>
                </a:cxn>
                <a:cxn ang="0">
                  <a:pos x="445" y="53"/>
                </a:cxn>
                <a:cxn ang="0">
                  <a:pos x="494" y="25"/>
                </a:cxn>
                <a:cxn ang="0">
                  <a:pos x="420" y="0"/>
                </a:cxn>
                <a:cxn ang="0">
                  <a:pos x="441" y="40"/>
                </a:cxn>
                <a:cxn ang="0">
                  <a:pos x="339" y="6"/>
                </a:cxn>
                <a:cxn ang="0">
                  <a:pos x="382" y="61"/>
                </a:cxn>
                <a:cxn ang="0">
                  <a:pos x="282" y="34"/>
                </a:cxn>
                <a:cxn ang="0">
                  <a:pos x="327" y="84"/>
                </a:cxn>
                <a:cxn ang="0">
                  <a:pos x="215" y="57"/>
                </a:cxn>
                <a:cxn ang="0">
                  <a:pos x="251" y="99"/>
                </a:cxn>
                <a:cxn ang="0">
                  <a:pos x="131" y="68"/>
                </a:cxn>
                <a:cxn ang="0">
                  <a:pos x="164" y="124"/>
                </a:cxn>
                <a:cxn ang="0">
                  <a:pos x="53" y="101"/>
                </a:cxn>
                <a:cxn ang="0">
                  <a:pos x="93" y="143"/>
                </a:cxn>
                <a:cxn ang="0">
                  <a:pos x="0" y="143"/>
                </a:cxn>
                <a:cxn ang="0">
                  <a:pos x="356" y="240"/>
                </a:cxn>
                <a:cxn ang="0">
                  <a:pos x="356" y="240"/>
                </a:cxn>
              </a:cxnLst>
              <a:rect l="0" t="0" r="r" b="b"/>
              <a:pathLst>
                <a:path w="494" h="240">
                  <a:moveTo>
                    <a:pt x="356" y="240"/>
                  </a:moveTo>
                  <a:lnTo>
                    <a:pt x="445" y="53"/>
                  </a:lnTo>
                  <a:lnTo>
                    <a:pt x="494" y="25"/>
                  </a:lnTo>
                  <a:lnTo>
                    <a:pt x="420" y="0"/>
                  </a:lnTo>
                  <a:lnTo>
                    <a:pt x="441" y="40"/>
                  </a:lnTo>
                  <a:lnTo>
                    <a:pt x="339" y="6"/>
                  </a:lnTo>
                  <a:lnTo>
                    <a:pt x="382" y="61"/>
                  </a:lnTo>
                  <a:lnTo>
                    <a:pt x="282" y="34"/>
                  </a:lnTo>
                  <a:lnTo>
                    <a:pt x="327" y="84"/>
                  </a:lnTo>
                  <a:lnTo>
                    <a:pt x="215" y="57"/>
                  </a:lnTo>
                  <a:lnTo>
                    <a:pt x="251" y="99"/>
                  </a:lnTo>
                  <a:lnTo>
                    <a:pt x="131" y="68"/>
                  </a:lnTo>
                  <a:lnTo>
                    <a:pt x="164" y="124"/>
                  </a:lnTo>
                  <a:lnTo>
                    <a:pt x="53" y="101"/>
                  </a:lnTo>
                  <a:lnTo>
                    <a:pt x="93" y="143"/>
                  </a:lnTo>
                  <a:lnTo>
                    <a:pt x="0" y="143"/>
                  </a:lnTo>
                  <a:lnTo>
                    <a:pt x="356" y="240"/>
                  </a:lnTo>
                  <a:lnTo>
                    <a:pt x="356" y="24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4" name="Freeform 530"/>
            <p:cNvSpPr>
              <a:spLocks/>
            </p:cNvSpPr>
            <p:nvPr/>
          </p:nvSpPr>
          <p:spPr bwMode="auto">
            <a:xfrm>
              <a:off x="4986" y="3100"/>
              <a:ext cx="99" cy="194"/>
            </a:xfrm>
            <a:custGeom>
              <a:avLst/>
              <a:gdLst/>
              <a:ahLst/>
              <a:cxnLst>
                <a:cxn ang="0">
                  <a:pos x="57" y="283"/>
                </a:cxn>
                <a:cxn ang="0">
                  <a:pos x="159" y="313"/>
                </a:cxn>
                <a:cxn ang="0">
                  <a:pos x="157" y="87"/>
                </a:cxn>
                <a:cxn ang="0">
                  <a:pos x="157" y="30"/>
                </a:cxn>
                <a:cxn ang="0">
                  <a:pos x="78" y="0"/>
                </a:cxn>
                <a:cxn ang="0">
                  <a:pos x="121" y="44"/>
                </a:cxn>
                <a:cxn ang="0">
                  <a:pos x="34" y="17"/>
                </a:cxn>
                <a:cxn ang="0">
                  <a:pos x="0" y="76"/>
                </a:cxn>
                <a:cxn ang="0">
                  <a:pos x="28" y="131"/>
                </a:cxn>
                <a:cxn ang="0">
                  <a:pos x="57" y="283"/>
                </a:cxn>
                <a:cxn ang="0">
                  <a:pos x="57" y="283"/>
                </a:cxn>
              </a:cxnLst>
              <a:rect l="0" t="0" r="r" b="b"/>
              <a:pathLst>
                <a:path w="159" h="313">
                  <a:moveTo>
                    <a:pt x="57" y="283"/>
                  </a:moveTo>
                  <a:lnTo>
                    <a:pt x="159" y="313"/>
                  </a:lnTo>
                  <a:lnTo>
                    <a:pt x="157" y="87"/>
                  </a:lnTo>
                  <a:lnTo>
                    <a:pt x="157" y="30"/>
                  </a:lnTo>
                  <a:lnTo>
                    <a:pt x="78" y="0"/>
                  </a:lnTo>
                  <a:lnTo>
                    <a:pt x="121" y="44"/>
                  </a:lnTo>
                  <a:lnTo>
                    <a:pt x="34" y="17"/>
                  </a:lnTo>
                  <a:lnTo>
                    <a:pt x="0" y="76"/>
                  </a:lnTo>
                  <a:lnTo>
                    <a:pt x="28" y="131"/>
                  </a:lnTo>
                  <a:lnTo>
                    <a:pt x="57" y="283"/>
                  </a:lnTo>
                  <a:lnTo>
                    <a:pt x="57" y="28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5" name="Freeform 531"/>
            <p:cNvSpPr>
              <a:spLocks/>
            </p:cNvSpPr>
            <p:nvPr/>
          </p:nvSpPr>
          <p:spPr bwMode="auto">
            <a:xfrm>
              <a:off x="5347" y="3029"/>
              <a:ext cx="120" cy="401"/>
            </a:xfrm>
            <a:custGeom>
              <a:avLst/>
              <a:gdLst/>
              <a:ahLst/>
              <a:cxnLst>
                <a:cxn ang="0">
                  <a:pos x="194" y="608"/>
                </a:cxn>
                <a:cxn ang="0">
                  <a:pos x="194" y="59"/>
                </a:cxn>
                <a:cxn ang="0">
                  <a:pos x="84" y="0"/>
                </a:cxn>
                <a:cxn ang="0">
                  <a:pos x="130" y="87"/>
                </a:cxn>
                <a:cxn ang="0">
                  <a:pos x="27" y="32"/>
                </a:cxn>
                <a:cxn ang="0">
                  <a:pos x="57" y="89"/>
                </a:cxn>
                <a:cxn ang="0">
                  <a:pos x="0" y="70"/>
                </a:cxn>
                <a:cxn ang="0">
                  <a:pos x="34" y="146"/>
                </a:cxn>
                <a:cxn ang="0">
                  <a:pos x="71" y="648"/>
                </a:cxn>
                <a:cxn ang="0">
                  <a:pos x="194" y="608"/>
                </a:cxn>
                <a:cxn ang="0">
                  <a:pos x="194" y="608"/>
                </a:cxn>
              </a:cxnLst>
              <a:rect l="0" t="0" r="r" b="b"/>
              <a:pathLst>
                <a:path w="194" h="648">
                  <a:moveTo>
                    <a:pt x="194" y="608"/>
                  </a:moveTo>
                  <a:lnTo>
                    <a:pt x="194" y="59"/>
                  </a:lnTo>
                  <a:lnTo>
                    <a:pt x="84" y="0"/>
                  </a:lnTo>
                  <a:lnTo>
                    <a:pt x="130" y="87"/>
                  </a:lnTo>
                  <a:lnTo>
                    <a:pt x="27" y="32"/>
                  </a:lnTo>
                  <a:lnTo>
                    <a:pt x="57" y="89"/>
                  </a:lnTo>
                  <a:lnTo>
                    <a:pt x="0" y="70"/>
                  </a:lnTo>
                  <a:lnTo>
                    <a:pt x="34" y="146"/>
                  </a:lnTo>
                  <a:lnTo>
                    <a:pt x="71" y="648"/>
                  </a:lnTo>
                  <a:lnTo>
                    <a:pt x="194" y="608"/>
                  </a:lnTo>
                  <a:lnTo>
                    <a:pt x="194" y="608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6" name="Freeform 532"/>
            <p:cNvSpPr>
              <a:spLocks/>
            </p:cNvSpPr>
            <p:nvPr/>
          </p:nvSpPr>
          <p:spPr bwMode="auto">
            <a:xfrm>
              <a:off x="5389" y="3370"/>
              <a:ext cx="80" cy="206"/>
            </a:xfrm>
            <a:custGeom>
              <a:avLst/>
              <a:gdLst/>
              <a:ahLst/>
              <a:cxnLst>
                <a:cxn ang="0">
                  <a:pos x="127" y="331"/>
                </a:cxn>
                <a:cxn ang="0">
                  <a:pos x="125" y="50"/>
                </a:cxn>
                <a:cxn ang="0">
                  <a:pos x="51" y="0"/>
                </a:cxn>
                <a:cxn ang="0">
                  <a:pos x="72" y="57"/>
                </a:cxn>
                <a:cxn ang="0">
                  <a:pos x="15" y="29"/>
                </a:cxn>
                <a:cxn ang="0">
                  <a:pos x="30" y="67"/>
                </a:cxn>
                <a:cxn ang="0">
                  <a:pos x="0" y="65"/>
                </a:cxn>
                <a:cxn ang="0">
                  <a:pos x="0" y="204"/>
                </a:cxn>
                <a:cxn ang="0">
                  <a:pos x="72" y="335"/>
                </a:cxn>
                <a:cxn ang="0">
                  <a:pos x="127" y="331"/>
                </a:cxn>
                <a:cxn ang="0">
                  <a:pos x="127" y="331"/>
                </a:cxn>
              </a:cxnLst>
              <a:rect l="0" t="0" r="r" b="b"/>
              <a:pathLst>
                <a:path w="127" h="335">
                  <a:moveTo>
                    <a:pt x="127" y="331"/>
                  </a:moveTo>
                  <a:lnTo>
                    <a:pt x="125" y="50"/>
                  </a:lnTo>
                  <a:lnTo>
                    <a:pt x="51" y="0"/>
                  </a:lnTo>
                  <a:lnTo>
                    <a:pt x="72" y="57"/>
                  </a:lnTo>
                  <a:lnTo>
                    <a:pt x="15" y="29"/>
                  </a:lnTo>
                  <a:lnTo>
                    <a:pt x="30" y="67"/>
                  </a:lnTo>
                  <a:lnTo>
                    <a:pt x="0" y="65"/>
                  </a:lnTo>
                  <a:lnTo>
                    <a:pt x="0" y="204"/>
                  </a:lnTo>
                  <a:lnTo>
                    <a:pt x="72" y="335"/>
                  </a:lnTo>
                  <a:lnTo>
                    <a:pt x="127" y="331"/>
                  </a:lnTo>
                  <a:lnTo>
                    <a:pt x="127" y="33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7" name="Freeform 533"/>
            <p:cNvSpPr>
              <a:spLocks/>
            </p:cNvSpPr>
            <p:nvPr/>
          </p:nvSpPr>
          <p:spPr bwMode="auto">
            <a:xfrm>
              <a:off x="4948" y="3054"/>
              <a:ext cx="45" cy="74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3"/>
                </a:cxn>
                <a:cxn ang="0">
                  <a:pos x="8" y="3"/>
                </a:cxn>
                <a:cxn ang="0">
                  <a:pos x="15" y="2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7" y="3"/>
                </a:cxn>
                <a:cxn ang="0">
                  <a:pos x="53" y="5"/>
                </a:cxn>
                <a:cxn ang="0">
                  <a:pos x="57" y="9"/>
                </a:cxn>
                <a:cxn ang="0">
                  <a:pos x="61" y="15"/>
                </a:cxn>
                <a:cxn ang="0">
                  <a:pos x="66" y="22"/>
                </a:cxn>
                <a:cxn ang="0">
                  <a:pos x="68" y="28"/>
                </a:cxn>
                <a:cxn ang="0">
                  <a:pos x="70" y="36"/>
                </a:cxn>
                <a:cxn ang="0">
                  <a:pos x="70" y="43"/>
                </a:cxn>
                <a:cxn ang="0">
                  <a:pos x="72" y="53"/>
                </a:cxn>
                <a:cxn ang="0">
                  <a:pos x="70" y="59"/>
                </a:cxn>
                <a:cxn ang="0">
                  <a:pos x="68" y="68"/>
                </a:cxn>
                <a:cxn ang="0">
                  <a:pos x="65" y="76"/>
                </a:cxn>
                <a:cxn ang="0">
                  <a:pos x="63" y="83"/>
                </a:cxn>
                <a:cxn ang="0">
                  <a:pos x="61" y="89"/>
                </a:cxn>
                <a:cxn ang="0">
                  <a:pos x="57" y="97"/>
                </a:cxn>
                <a:cxn ang="0">
                  <a:pos x="55" y="102"/>
                </a:cxn>
                <a:cxn ang="0">
                  <a:pos x="51" y="108"/>
                </a:cxn>
                <a:cxn ang="0">
                  <a:pos x="47" y="116"/>
                </a:cxn>
                <a:cxn ang="0">
                  <a:pos x="46" y="119"/>
                </a:cxn>
                <a:cxn ang="0">
                  <a:pos x="8" y="80"/>
                </a:cxn>
                <a:cxn ang="0">
                  <a:pos x="23" y="36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72" h="119">
                  <a:moveTo>
                    <a:pt x="0" y="5"/>
                  </a:moveTo>
                  <a:lnTo>
                    <a:pt x="2" y="3"/>
                  </a:lnTo>
                  <a:lnTo>
                    <a:pt x="8" y="3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57" y="9"/>
                  </a:lnTo>
                  <a:lnTo>
                    <a:pt x="61" y="15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6"/>
                  </a:lnTo>
                  <a:lnTo>
                    <a:pt x="70" y="43"/>
                  </a:lnTo>
                  <a:lnTo>
                    <a:pt x="72" y="53"/>
                  </a:lnTo>
                  <a:lnTo>
                    <a:pt x="70" y="59"/>
                  </a:lnTo>
                  <a:lnTo>
                    <a:pt x="68" y="68"/>
                  </a:lnTo>
                  <a:lnTo>
                    <a:pt x="65" y="76"/>
                  </a:lnTo>
                  <a:lnTo>
                    <a:pt x="63" y="83"/>
                  </a:lnTo>
                  <a:lnTo>
                    <a:pt x="61" y="89"/>
                  </a:lnTo>
                  <a:lnTo>
                    <a:pt x="57" y="97"/>
                  </a:lnTo>
                  <a:lnTo>
                    <a:pt x="55" y="102"/>
                  </a:lnTo>
                  <a:lnTo>
                    <a:pt x="51" y="108"/>
                  </a:lnTo>
                  <a:lnTo>
                    <a:pt x="47" y="116"/>
                  </a:lnTo>
                  <a:lnTo>
                    <a:pt x="46" y="119"/>
                  </a:lnTo>
                  <a:lnTo>
                    <a:pt x="8" y="80"/>
                  </a:lnTo>
                  <a:lnTo>
                    <a:pt x="23" y="36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8" name="Freeform 534"/>
            <p:cNvSpPr>
              <a:spLocks/>
            </p:cNvSpPr>
            <p:nvPr/>
          </p:nvSpPr>
          <p:spPr bwMode="auto">
            <a:xfrm>
              <a:off x="4915" y="3157"/>
              <a:ext cx="83" cy="9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0" y="0"/>
                </a:cxn>
                <a:cxn ang="0">
                  <a:pos x="81" y="36"/>
                </a:cxn>
                <a:cxn ang="0">
                  <a:pos x="99" y="27"/>
                </a:cxn>
                <a:cxn ang="0">
                  <a:pos x="135" y="160"/>
                </a:cxn>
                <a:cxn ang="0">
                  <a:pos x="40" y="101"/>
                </a:cxn>
                <a:cxn ang="0">
                  <a:pos x="55" y="72"/>
                </a:cxn>
                <a:cxn ang="0">
                  <a:pos x="21" y="65"/>
                </a:cxn>
                <a:cxn ang="0">
                  <a:pos x="36" y="3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35" h="160">
                  <a:moveTo>
                    <a:pt x="0" y="4"/>
                  </a:moveTo>
                  <a:lnTo>
                    <a:pt x="40" y="0"/>
                  </a:lnTo>
                  <a:lnTo>
                    <a:pt x="81" y="36"/>
                  </a:lnTo>
                  <a:lnTo>
                    <a:pt x="99" y="27"/>
                  </a:lnTo>
                  <a:lnTo>
                    <a:pt x="135" y="160"/>
                  </a:lnTo>
                  <a:lnTo>
                    <a:pt x="40" y="101"/>
                  </a:lnTo>
                  <a:lnTo>
                    <a:pt x="55" y="72"/>
                  </a:lnTo>
                  <a:lnTo>
                    <a:pt x="21" y="65"/>
                  </a:lnTo>
                  <a:lnTo>
                    <a:pt x="36" y="3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39" name="Freeform 535"/>
            <p:cNvSpPr>
              <a:spLocks/>
            </p:cNvSpPr>
            <p:nvPr/>
          </p:nvSpPr>
          <p:spPr bwMode="auto">
            <a:xfrm>
              <a:off x="4912" y="3288"/>
              <a:ext cx="117" cy="46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46" y="0"/>
                </a:cxn>
                <a:cxn ang="0">
                  <a:pos x="57" y="27"/>
                </a:cxn>
                <a:cxn ang="0">
                  <a:pos x="95" y="15"/>
                </a:cxn>
                <a:cxn ang="0">
                  <a:pos x="116" y="36"/>
                </a:cxn>
                <a:cxn ang="0">
                  <a:pos x="190" y="55"/>
                </a:cxn>
                <a:cxn ang="0">
                  <a:pos x="188" y="72"/>
                </a:cxn>
                <a:cxn ang="0">
                  <a:pos x="186" y="72"/>
                </a:cxn>
                <a:cxn ang="0">
                  <a:pos x="182" y="72"/>
                </a:cxn>
                <a:cxn ang="0">
                  <a:pos x="179" y="72"/>
                </a:cxn>
                <a:cxn ang="0">
                  <a:pos x="175" y="72"/>
                </a:cxn>
                <a:cxn ang="0">
                  <a:pos x="167" y="72"/>
                </a:cxn>
                <a:cxn ang="0">
                  <a:pos x="162" y="72"/>
                </a:cxn>
                <a:cxn ang="0">
                  <a:pos x="152" y="72"/>
                </a:cxn>
                <a:cxn ang="0">
                  <a:pos x="146" y="72"/>
                </a:cxn>
                <a:cxn ang="0">
                  <a:pos x="137" y="70"/>
                </a:cxn>
                <a:cxn ang="0">
                  <a:pos x="127" y="70"/>
                </a:cxn>
                <a:cxn ang="0">
                  <a:pos x="118" y="68"/>
                </a:cxn>
                <a:cxn ang="0">
                  <a:pos x="108" y="68"/>
                </a:cxn>
                <a:cxn ang="0">
                  <a:pos x="101" y="66"/>
                </a:cxn>
                <a:cxn ang="0">
                  <a:pos x="91" y="66"/>
                </a:cxn>
                <a:cxn ang="0">
                  <a:pos x="84" y="65"/>
                </a:cxn>
                <a:cxn ang="0">
                  <a:pos x="76" y="65"/>
                </a:cxn>
                <a:cxn ang="0">
                  <a:pos x="68" y="63"/>
                </a:cxn>
                <a:cxn ang="0">
                  <a:pos x="63" y="61"/>
                </a:cxn>
                <a:cxn ang="0">
                  <a:pos x="55" y="59"/>
                </a:cxn>
                <a:cxn ang="0">
                  <a:pos x="49" y="57"/>
                </a:cxn>
                <a:cxn ang="0">
                  <a:pos x="42" y="55"/>
                </a:cxn>
                <a:cxn ang="0">
                  <a:pos x="36" y="51"/>
                </a:cxn>
                <a:cxn ang="0">
                  <a:pos x="30" y="49"/>
                </a:cxn>
                <a:cxn ang="0">
                  <a:pos x="25" y="47"/>
                </a:cxn>
                <a:cxn ang="0">
                  <a:pos x="15" y="44"/>
                </a:cxn>
                <a:cxn ang="0">
                  <a:pos x="8" y="42"/>
                </a:cxn>
                <a:cxn ang="0">
                  <a:pos x="2" y="38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190" h="72">
                  <a:moveTo>
                    <a:pt x="0" y="38"/>
                  </a:moveTo>
                  <a:lnTo>
                    <a:pt x="46" y="0"/>
                  </a:lnTo>
                  <a:lnTo>
                    <a:pt x="57" y="27"/>
                  </a:lnTo>
                  <a:lnTo>
                    <a:pt x="95" y="15"/>
                  </a:lnTo>
                  <a:lnTo>
                    <a:pt x="116" y="36"/>
                  </a:lnTo>
                  <a:lnTo>
                    <a:pt x="190" y="55"/>
                  </a:lnTo>
                  <a:lnTo>
                    <a:pt x="188" y="72"/>
                  </a:lnTo>
                  <a:lnTo>
                    <a:pt x="186" y="72"/>
                  </a:lnTo>
                  <a:lnTo>
                    <a:pt x="182" y="72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67" y="72"/>
                  </a:lnTo>
                  <a:lnTo>
                    <a:pt x="162" y="72"/>
                  </a:lnTo>
                  <a:lnTo>
                    <a:pt x="152" y="72"/>
                  </a:lnTo>
                  <a:lnTo>
                    <a:pt x="146" y="72"/>
                  </a:lnTo>
                  <a:lnTo>
                    <a:pt x="137" y="70"/>
                  </a:lnTo>
                  <a:lnTo>
                    <a:pt x="127" y="70"/>
                  </a:lnTo>
                  <a:lnTo>
                    <a:pt x="118" y="68"/>
                  </a:lnTo>
                  <a:lnTo>
                    <a:pt x="108" y="68"/>
                  </a:lnTo>
                  <a:lnTo>
                    <a:pt x="101" y="66"/>
                  </a:lnTo>
                  <a:lnTo>
                    <a:pt x="91" y="66"/>
                  </a:lnTo>
                  <a:lnTo>
                    <a:pt x="84" y="65"/>
                  </a:lnTo>
                  <a:lnTo>
                    <a:pt x="76" y="65"/>
                  </a:lnTo>
                  <a:lnTo>
                    <a:pt x="68" y="63"/>
                  </a:lnTo>
                  <a:lnTo>
                    <a:pt x="63" y="61"/>
                  </a:lnTo>
                  <a:lnTo>
                    <a:pt x="55" y="59"/>
                  </a:lnTo>
                  <a:lnTo>
                    <a:pt x="49" y="57"/>
                  </a:lnTo>
                  <a:lnTo>
                    <a:pt x="42" y="55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8" y="4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40" name="Freeform 536"/>
            <p:cNvSpPr>
              <a:spLocks/>
            </p:cNvSpPr>
            <p:nvPr/>
          </p:nvSpPr>
          <p:spPr bwMode="auto">
            <a:xfrm>
              <a:off x="4931" y="3355"/>
              <a:ext cx="70" cy="11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84" y="37"/>
                </a:cxn>
                <a:cxn ang="0">
                  <a:pos x="112" y="173"/>
                </a:cxn>
                <a:cxn ang="0">
                  <a:pos x="48" y="185"/>
                </a:cxn>
                <a:cxn ang="0">
                  <a:pos x="55" y="133"/>
                </a:cxn>
                <a:cxn ang="0">
                  <a:pos x="29" y="124"/>
                </a:cxn>
                <a:cxn ang="0">
                  <a:pos x="35" y="95"/>
                </a:cxn>
                <a:cxn ang="0">
                  <a:pos x="0" y="59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112" h="185">
                  <a:moveTo>
                    <a:pt x="29" y="0"/>
                  </a:moveTo>
                  <a:lnTo>
                    <a:pt x="84" y="37"/>
                  </a:lnTo>
                  <a:lnTo>
                    <a:pt x="112" y="173"/>
                  </a:lnTo>
                  <a:lnTo>
                    <a:pt x="48" y="185"/>
                  </a:lnTo>
                  <a:lnTo>
                    <a:pt x="55" y="133"/>
                  </a:lnTo>
                  <a:lnTo>
                    <a:pt x="29" y="124"/>
                  </a:lnTo>
                  <a:lnTo>
                    <a:pt x="35" y="95"/>
                  </a:lnTo>
                  <a:lnTo>
                    <a:pt x="0" y="5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7647" name="Group 543"/>
          <p:cNvGrpSpPr>
            <a:grpSpLocks noChangeAspect="1"/>
          </p:cNvGrpSpPr>
          <p:nvPr/>
        </p:nvGrpSpPr>
        <p:grpSpPr bwMode="auto">
          <a:xfrm>
            <a:off x="690563" y="3568700"/>
            <a:ext cx="3225800" cy="2190750"/>
            <a:chOff x="745" y="2370"/>
            <a:chExt cx="2032" cy="1380"/>
          </a:xfrm>
          <a:effectLst/>
        </p:grpSpPr>
        <p:sp>
          <p:nvSpPr>
            <p:cNvPr id="47646" name="AutoShape 542"/>
            <p:cNvSpPr>
              <a:spLocks noChangeAspect="1" noChangeArrowheads="1" noTextEdit="1"/>
            </p:cNvSpPr>
            <p:nvPr/>
          </p:nvSpPr>
          <p:spPr bwMode="auto">
            <a:xfrm>
              <a:off x="745" y="2370"/>
              <a:ext cx="2032" cy="1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48" name="Freeform 544"/>
            <p:cNvSpPr>
              <a:spLocks/>
            </p:cNvSpPr>
            <p:nvPr/>
          </p:nvSpPr>
          <p:spPr bwMode="auto">
            <a:xfrm>
              <a:off x="745" y="2389"/>
              <a:ext cx="2013" cy="1342"/>
            </a:xfrm>
            <a:custGeom>
              <a:avLst/>
              <a:gdLst/>
              <a:ahLst/>
              <a:cxnLst>
                <a:cxn ang="0">
                  <a:pos x="409" y="2684"/>
                </a:cxn>
                <a:cxn ang="0">
                  <a:pos x="3940" y="2684"/>
                </a:cxn>
                <a:cxn ang="0">
                  <a:pos x="3940" y="1201"/>
                </a:cxn>
                <a:cxn ang="0">
                  <a:pos x="4026" y="1059"/>
                </a:cxn>
                <a:cxn ang="0">
                  <a:pos x="4020" y="806"/>
                </a:cxn>
                <a:cxn ang="0">
                  <a:pos x="3940" y="815"/>
                </a:cxn>
                <a:cxn ang="0">
                  <a:pos x="3940" y="0"/>
                </a:cxn>
                <a:cxn ang="0">
                  <a:pos x="409" y="0"/>
                </a:cxn>
                <a:cxn ang="0">
                  <a:pos x="409" y="1169"/>
                </a:cxn>
                <a:cxn ang="0">
                  <a:pos x="238" y="1249"/>
                </a:cxn>
                <a:cxn ang="0">
                  <a:pos x="0" y="2152"/>
                </a:cxn>
                <a:cxn ang="0">
                  <a:pos x="416" y="2568"/>
                </a:cxn>
                <a:cxn ang="0">
                  <a:pos x="409" y="2684"/>
                </a:cxn>
                <a:cxn ang="0">
                  <a:pos x="409" y="2684"/>
                </a:cxn>
              </a:cxnLst>
              <a:rect l="0" t="0" r="r" b="b"/>
              <a:pathLst>
                <a:path w="4026" h="2684">
                  <a:moveTo>
                    <a:pt x="409" y="2684"/>
                  </a:moveTo>
                  <a:lnTo>
                    <a:pt x="3940" y="2684"/>
                  </a:lnTo>
                  <a:lnTo>
                    <a:pt x="3940" y="1201"/>
                  </a:lnTo>
                  <a:lnTo>
                    <a:pt x="4026" y="1059"/>
                  </a:lnTo>
                  <a:lnTo>
                    <a:pt x="4020" y="806"/>
                  </a:lnTo>
                  <a:lnTo>
                    <a:pt x="3940" y="815"/>
                  </a:lnTo>
                  <a:lnTo>
                    <a:pt x="3940" y="0"/>
                  </a:lnTo>
                  <a:lnTo>
                    <a:pt x="409" y="0"/>
                  </a:lnTo>
                  <a:lnTo>
                    <a:pt x="409" y="1169"/>
                  </a:lnTo>
                  <a:lnTo>
                    <a:pt x="238" y="1249"/>
                  </a:lnTo>
                  <a:lnTo>
                    <a:pt x="0" y="2152"/>
                  </a:lnTo>
                  <a:lnTo>
                    <a:pt x="416" y="2568"/>
                  </a:lnTo>
                  <a:lnTo>
                    <a:pt x="409" y="2684"/>
                  </a:lnTo>
                  <a:lnTo>
                    <a:pt x="409" y="26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49" name="Freeform 545"/>
            <p:cNvSpPr>
              <a:spLocks/>
            </p:cNvSpPr>
            <p:nvPr/>
          </p:nvSpPr>
          <p:spPr bwMode="auto">
            <a:xfrm>
              <a:off x="834" y="3005"/>
              <a:ext cx="369" cy="393"/>
            </a:xfrm>
            <a:custGeom>
              <a:avLst/>
              <a:gdLst/>
              <a:ahLst/>
              <a:cxnLst>
                <a:cxn ang="0">
                  <a:pos x="0" y="657"/>
                </a:cxn>
                <a:cxn ang="0">
                  <a:pos x="142" y="116"/>
                </a:cxn>
                <a:cxn ang="0">
                  <a:pos x="327" y="0"/>
                </a:cxn>
                <a:cxn ang="0">
                  <a:pos x="737" y="43"/>
                </a:cxn>
                <a:cxn ang="0">
                  <a:pos x="724" y="51"/>
                </a:cxn>
                <a:cxn ang="0">
                  <a:pos x="711" y="59"/>
                </a:cxn>
                <a:cxn ang="0">
                  <a:pos x="699" y="66"/>
                </a:cxn>
                <a:cxn ang="0">
                  <a:pos x="692" y="74"/>
                </a:cxn>
                <a:cxn ang="0">
                  <a:pos x="682" y="81"/>
                </a:cxn>
                <a:cxn ang="0">
                  <a:pos x="676" y="91"/>
                </a:cxn>
                <a:cxn ang="0">
                  <a:pos x="671" y="100"/>
                </a:cxn>
                <a:cxn ang="0">
                  <a:pos x="667" y="110"/>
                </a:cxn>
                <a:cxn ang="0">
                  <a:pos x="661" y="118"/>
                </a:cxn>
                <a:cxn ang="0">
                  <a:pos x="657" y="129"/>
                </a:cxn>
                <a:cxn ang="0">
                  <a:pos x="655" y="139"/>
                </a:cxn>
                <a:cxn ang="0">
                  <a:pos x="654" y="150"/>
                </a:cxn>
                <a:cxn ang="0">
                  <a:pos x="654" y="159"/>
                </a:cxn>
                <a:cxn ang="0">
                  <a:pos x="654" y="171"/>
                </a:cxn>
                <a:cxn ang="0">
                  <a:pos x="654" y="184"/>
                </a:cxn>
                <a:cxn ang="0">
                  <a:pos x="654" y="196"/>
                </a:cxn>
                <a:cxn ang="0">
                  <a:pos x="674" y="718"/>
                </a:cxn>
                <a:cxn ang="0">
                  <a:pos x="186" y="787"/>
                </a:cxn>
                <a:cxn ang="0">
                  <a:pos x="0" y="657"/>
                </a:cxn>
                <a:cxn ang="0">
                  <a:pos x="0" y="657"/>
                </a:cxn>
              </a:cxnLst>
              <a:rect l="0" t="0" r="r" b="b"/>
              <a:pathLst>
                <a:path w="737" h="787">
                  <a:moveTo>
                    <a:pt x="0" y="657"/>
                  </a:moveTo>
                  <a:lnTo>
                    <a:pt x="142" y="116"/>
                  </a:lnTo>
                  <a:lnTo>
                    <a:pt x="327" y="0"/>
                  </a:lnTo>
                  <a:lnTo>
                    <a:pt x="737" y="43"/>
                  </a:lnTo>
                  <a:lnTo>
                    <a:pt x="724" y="51"/>
                  </a:lnTo>
                  <a:lnTo>
                    <a:pt x="711" y="59"/>
                  </a:lnTo>
                  <a:lnTo>
                    <a:pt x="699" y="66"/>
                  </a:lnTo>
                  <a:lnTo>
                    <a:pt x="692" y="74"/>
                  </a:lnTo>
                  <a:lnTo>
                    <a:pt x="682" y="81"/>
                  </a:lnTo>
                  <a:lnTo>
                    <a:pt x="676" y="91"/>
                  </a:lnTo>
                  <a:lnTo>
                    <a:pt x="671" y="100"/>
                  </a:lnTo>
                  <a:lnTo>
                    <a:pt x="667" y="110"/>
                  </a:lnTo>
                  <a:lnTo>
                    <a:pt x="661" y="118"/>
                  </a:lnTo>
                  <a:lnTo>
                    <a:pt x="657" y="129"/>
                  </a:lnTo>
                  <a:lnTo>
                    <a:pt x="655" y="139"/>
                  </a:lnTo>
                  <a:lnTo>
                    <a:pt x="654" y="150"/>
                  </a:lnTo>
                  <a:lnTo>
                    <a:pt x="654" y="159"/>
                  </a:lnTo>
                  <a:lnTo>
                    <a:pt x="654" y="171"/>
                  </a:lnTo>
                  <a:lnTo>
                    <a:pt x="654" y="184"/>
                  </a:lnTo>
                  <a:lnTo>
                    <a:pt x="654" y="196"/>
                  </a:lnTo>
                  <a:lnTo>
                    <a:pt x="674" y="718"/>
                  </a:lnTo>
                  <a:lnTo>
                    <a:pt x="186" y="787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0" name="Freeform 546"/>
            <p:cNvSpPr>
              <a:spLocks/>
            </p:cNvSpPr>
            <p:nvPr/>
          </p:nvSpPr>
          <p:spPr bwMode="auto">
            <a:xfrm>
              <a:off x="786" y="3379"/>
              <a:ext cx="478" cy="23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77" y="119"/>
                </a:cxn>
                <a:cxn ang="0">
                  <a:pos x="956" y="0"/>
                </a:cxn>
                <a:cxn ang="0">
                  <a:pos x="952" y="228"/>
                </a:cxn>
                <a:cxn ang="0">
                  <a:pos x="254" y="465"/>
                </a:cxn>
                <a:cxn ang="0">
                  <a:pos x="0" y="18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956" h="465">
                  <a:moveTo>
                    <a:pt x="57" y="0"/>
                  </a:moveTo>
                  <a:lnTo>
                    <a:pt x="277" y="119"/>
                  </a:lnTo>
                  <a:lnTo>
                    <a:pt x="956" y="0"/>
                  </a:lnTo>
                  <a:lnTo>
                    <a:pt x="952" y="228"/>
                  </a:lnTo>
                  <a:lnTo>
                    <a:pt x="254" y="465"/>
                  </a:lnTo>
                  <a:lnTo>
                    <a:pt x="0" y="18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1" name="Freeform 547"/>
            <p:cNvSpPr>
              <a:spLocks/>
            </p:cNvSpPr>
            <p:nvPr/>
          </p:nvSpPr>
          <p:spPr bwMode="auto">
            <a:xfrm>
              <a:off x="1004" y="2827"/>
              <a:ext cx="644" cy="196"/>
            </a:xfrm>
            <a:custGeom>
              <a:avLst/>
              <a:gdLst/>
              <a:ahLst/>
              <a:cxnLst>
                <a:cxn ang="0">
                  <a:pos x="217" y="95"/>
                </a:cxn>
                <a:cxn ang="0">
                  <a:pos x="563" y="141"/>
                </a:cxn>
                <a:cxn ang="0">
                  <a:pos x="559" y="342"/>
                </a:cxn>
                <a:cxn ang="0">
                  <a:pos x="616" y="342"/>
                </a:cxn>
                <a:cxn ang="0">
                  <a:pos x="625" y="147"/>
                </a:cxn>
                <a:cxn ang="0">
                  <a:pos x="764" y="169"/>
                </a:cxn>
                <a:cxn ang="0">
                  <a:pos x="764" y="373"/>
                </a:cxn>
                <a:cxn ang="0">
                  <a:pos x="1289" y="392"/>
                </a:cxn>
                <a:cxn ang="0">
                  <a:pos x="1279" y="171"/>
                </a:cxn>
                <a:cxn ang="0">
                  <a:pos x="1228" y="139"/>
                </a:cxn>
                <a:cxn ang="0">
                  <a:pos x="224" y="0"/>
                </a:cxn>
                <a:cxn ang="0">
                  <a:pos x="0" y="90"/>
                </a:cxn>
                <a:cxn ang="0">
                  <a:pos x="6" y="169"/>
                </a:cxn>
                <a:cxn ang="0">
                  <a:pos x="217" y="95"/>
                </a:cxn>
                <a:cxn ang="0">
                  <a:pos x="217" y="95"/>
                </a:cxn>
              </a:cxnLst>
              <a:rect l="0" t="0" r="r" b="b"/>
              <a:pathLst>
                <a:path w="1289" h="392">
                  <a:moveTo>
                    <a:pt x="217" y="95"/>
                  </a:moveTo>
                  <a:lnTo>
                    <a:pt x="563" y="141"/>
                  </a:lnTo>
                  <a:lnTo>
                    <a:pt x="559" y="342"/>
                  </a:lnTo>
                  <a:lnTo>
                    <a:pt x="616" y="342"/>
                  </a:lnTo>
                  <a:lnTo>
                    <a:pt x="625" y="147"/>
                  </a:lnTo>
                  <a:lnTo>
                    <a:pt x="764" y="169"/>
                  </a:lnTo>
                  <a:lnTo>
                    <a:pt x="764" y="373"/>
                  </a:lnTo>
                  <a:lnTo>
                    <a:pt x="1289" y="392"/>
                  </a:lnTo>
                  <a:lnTo>
                    <a:pt x="1279" y="171"/>
                  </a:lnTo>
                  <a:lnTo>
                    <a:pt x="1228" y="139"/>
                  </a:lnTo>
                  <a:lnTo>
                    <a:pt x="224" y="0"/>
                  </a:lnTo>
                  <a:lnTo>
                    <a:pt x="0" y="90"/>
                  </a:lnTo>
                  <a:lnTo>
                    <a:pt x="6" y="169"/>
                  </a:lnTo>
                  <a:lnTo>
                    <a:pt x="217" y="95"/>
                  </a:lnTo>
                  <a:lnTo>
                    <a:pt x="217" y="95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2" name="Freeform 548"/>
            <p:cNvSpPr>
              <a:spLocks/>
            </p:cNvSpPr>
            <p:nvPr/>
          </p:nvSpPr>
          <p:spPr bwMode="auto">
            <a:xfrm>
              <a:off x="1196" y="3030"/>
              <a:ext cx="469" cy="329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937" y="42"/>
                </a:cxn>
                <a:cxn ang="0">
                  <a:pos x="931" y="392"/>
                </a:cxn>
                <a:cxn ang="0">
                  <a:pos x="11" y="660"/>
                </a:cxn>
                <a:cxn ang="0">
                  <a:pos x="0" y="158"/>
                </a:cxn>
                <a:cxn ang="0">
                  <a:pos x="0" y="137"/>
                </a:cxn>
                <a:cxn ang="0">
                  <a:pos x="4" y="122"/>
                </a:cxn>
                <a:cxn ang="0">
                  <a:pos x="6" y="105"/>
                </a:cxn>
                <a:cxn ang="0">
                  <a:pos x="11" y="91"/>
                </a:cxn>
                <a:cxn ang="0">
                  <a:pos x="15" y="78"/>
                </a:cxn>
                <a:cxn ang="0">
                  <a:pos x="23" y="67"/>
                </a:cxn>
                <a:cxn ang="0">
                  <a:pos x="28" y="55"/>
                </a:cxn>
                <a:cxn ang="0">
                  <a:pos x="38" y="48"/>
                </a:cxn>
                <a:cxn ang="0">
                  <a:pos x="46" y="38"/>
                </a:cxn>
                <a:cxn ang="0">
                  <a:pos x="55" y="29"/>
                </a:cxn>
                <a:cxn ang="0">
                  <a:pos x="65" y="23"/>
                </a:cxn>
                <a:cxn ang="0">
                  <a:pos x="78" y="17"/>
                </a:cxn>
                <a:cxn ang="0">
                  <a:pos x="89" y="12"/>
                </a:cxn>
                <a:cxn ang="0">
                  <a:pos x="103" y="8"/>
                </a:cxn>
                <a:cxn ang="0">
                  <a:pos x="114" y="4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937" h="660">
                  <a:moveTo>
                    <a:pt x="129" y="0"/>
                  </a:moveTo>
                  <a:lnTo>
                    <a:pt x="937" y="42"/>
                  </a:lnTo>
                  <a:lnTo>
                    <a:pt x="931" y="392"/>
                  </a:lnTo>
                  <a:lnTo>
                    <a:pt x="11" y="660"/>
                  </a:lnTo>
                  <a:lnTo>
                    <a:pt x="0" y="158"/>
                  </a:lnTo>
                  <a:lnTo>
                    <a:pt x="0" y="137"/>
                  </a:lnTo>
                  <a:lnTo>
                    <a:pt x="4" y="122"/>
                  </a:lnTo>
                  <a:lnTo>
                    <a:pt x="6" y="105"/>
                  </a:lnTo>
                  <a:lnTo>
                    <a:pt x="11" y="91"/>
                  </a:lnTo>
                  <a:lnTo>
                    <a:pt x="15" y="78"/>
                  </a:lnTo>
                  <a:lnTo>
                    <a:pt x="23" y="67"/>
                  </a:lnTo>
                  <a:lnTo>
                    <a:pt x="28" y="55"/>
                  </a:lnTo>
                  <a:lnTo>
                    <a:pt x="38" y="48"/>
                  </a:lnTo>
                  <a:lnTo>
                    <a:pt x="46" y="38"/>
                  </a:lnTo>
                  <a:lnTo>
                    <a:pt x="55" y="29"/>
                  </a:lnTo>
                  <a:lnTo>
                    <a:pt x="65" y="23"/>
                  </a:lnTo>
                  <a:lnTo>
                    <a:pt x="78" y="17"/>
                  </a:lnTo>
                  <a:lnTo>
                    <a:pt x="89" y="12"/>
                  </a:lnTo>
                  <a:lnTo>
                    <a:pt x="103" y="8"/>
                  </a:lnTo>
                  <a:lnTo>
                    <a:pt x="114" y="4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3" name="Freeform 549"/>
            <p:cNvSpPr>
              <a:spLocks/>
            </p:cNvSpPr>
            <p:nvPr/>
          </p:nvSpPr>
          <p:spPr bwMode="auto">
            <a:xfrm>
              <a:off x="1712" y="2905"/>
              <a:ext cx="442" cy="31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0" y="36"/>
                </a:cxn>
                <a:cxn ang="0">
                  <a:pos x="88" y="80"/>
                </a:cxn>
                <a:cxn ang="0">
                  <a:pos x="118" y="122"/>
                </a:cxn>
                <a:cxn ang="0">
                  <a:pos x="143" y="167"/>
                </a:cxn>
                <a:cxn ang="0">
                  <a:pos x="160" y="211"/>
                </a:cxn>
                <a:cxn ang="0">
                  <a:pos x="169" y="259"/>
                </a:cxn>
                <a:cxn ang="0">
                  <a:pos x="173" y="304"/>
                </a:cxn>
                <a:cxn ang="0">
                  <a:pos x="175" y="350"/>
                </a:cxn>
                <a:cxn ang="0">
                  <a:pos x="167" y="394"/>
                </a:cxn>
                <a:cxn ang="0">
                  <a:pos x="156" y="435"/>
                </a:cxn>
                <a:cxn ang="0">
                  <a:pos x="141" y="475"/>
                </a:cxn>
                <a:cxn ang="0">
                  <a:pos x="122" y="513"/>
                </a:cxn>
                <a:cxn ang="0">
                  <a:pos x="95" y="550"/>
                </a:cxn>
                <a:cxn ang="0">
                  <a:pos x="67" y="582"/>
                </a:cxn>
                <a:cxn ang="0">
                  <a:pos x="34" y="610"/>
                </a:cxn>
                <a:cxn ang="0">
                  <a:pos x="0" y="635"/>
                </a:cxn>
                <a:cxn ang="0">
                  <a:pos x="768" y="485"/>
                </a:cxn>
                <a:cxn ang="0">
                  <a:pos x="797" y="466"/>
                </a:cxn>
                <a:cxn ang="0">
                  <a:pos x="819" y="443"/>
                </a:cxn>
                <a:cxn ang="0">
                  <a:pos x="840" y="416"/>
                </a:cxn>
                <a:cxn ang="0">
                  <a:pos x="857" y="390"/>
                </a:cxn>
                <a:cxn ang="0">
                  <a:pos x="869" y="358"/>
                </a:cxn>
                <a:cxn ang="0">
                  <a:pos x="878" y="327"/>
                </a:cxn>
                <a:cxn ang="0">
                  <a:pos x="884" y="293"/>
                </a:cxn>
                <a:cxn ang="0">
                  <a:pos x="886" y="261"/>
                </a:cxn>
                <a:cxn ang="0">
                  <a:pos x="884" y="226"/>
                </a:cxn>
                <a:cxn ang="0">
                  <a:pos x="880" y="192"/>
                </a:cxn>
                <a:cxn ang="0">
                  <a:pos x="871" y="158"/>
                </a:cxn>
                <a:cxn ang="0">
                  <a:pos x="861" y="126"/>
                </a:cxn>
                <a:cxn ang="0">
                  <a:pos x="844" y="93"/>
                </a:cxn>
                <a:cxn ang="0">
                  <a:pos x="829" y="63"/>
                </a:cxn>
                <a:cxn ang="0">
                  <a:pos x="806" y="34"/>
                </a:cxn>
                <a:cxn ang="0">
                  <a:pos x="783" y="1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86" h="635">
                  <a:moveTo>
                    <a:pt x="4" y="0"/>
                  </a:moveTo>
                  <a:lnTo>
                    <a:pt x="50" y="36"/>
                  </a:lnTo>
                  <a:lnTo>
                    <a:pt x="88" y="80"/>
                  </a:lnTo>
                  <a:lnTo>
                    <a:pt x="118" y="122"/>
                  </a:lnTo>
                  <a:lnTo>
                    <a:pt x="143" y="167"/>
                  </a:lnTo>
                  <a:lnTo>
                    <a:pt x="160" y="211"/>
                  </a:lnTo>
                  <a:lnTo>
                    <a:pt x="169" y="259"/>
                  </a:lnTo>
                  <a:lnTo>
                    <a:pt x="173" y="304"/>
                  </a:lnTo>
                  <a:lnTo>
                    <a:pt x="175" y="350"/>
                  </a:lnTo>
                  <a:lnTo>
                    <a:pt x="167" y="394"/>
                  </a:lnTo>
                  <a:lnTo>
                    <a:pt x="156" y="435"/>
                  </a:lnTo>
                  <a:lnTo>
                    <a:pt x="141" y="475"/>
                  </a:lnTo>
                  <a:lnTo>
                    <a:pt x="122" y="513"/>
                  </a:lnTo>
                  <a:lnTo>
                    <a:pt x="95" y="550"/>
                  </a:lnTo>
                  <a:lnTo>
                    <a:pt x="67" y="582"/>
                  </a:lnTo>
                  <a:lnTo>
                    <a:pt x="34" y="610"/>
                  </a:lnTo>
                  <a:lnTo>
                    <a:pt x="0" y="635"/>
                  </a:lnTo>
                  <a:lnTo>
                    <a:pt x="768" y="485"/>
                  </a:lnTo>
                  <a:lnTo>
                    <a:pt x="797" y="466"/>
                  </a:lnTo>
                  <a:lnTo>
                    <a:pt x="819" y="443"/>
                  </a:lnTo>
                  <a:lnTo>
                    <a:pt x="840" y="416"/>
                  </a:lnTo>
                  <a:lnTo>
                    <a:pt x="857" y="390"/>
                  </a:lnTo>
                  <a:lnTo>
                    <a:pt x="869" y="358"/>
                  </a:lnTo>
                  <a:lnTo>
                    <a:pt x="878" y="327"/>
                  </a:lnTo>
                  <a:lnTo>
                    <a:pt x="884" y="293"/>
                  </a:lnTo>
                  <a:lnTo>
                    <a:pt x="886" y="261"/>
                  </a:lnTo>
                  <a:lnTo>
                    <a:pt x="884" y="226"/>
                  </a:lnTo>
                  <a:lnTo>
                    <a:pt x="880" y="192"/>
                  </a:lnTo>
                  <a:lnTo>
                    <a:pt x="871" y="158"/>
                  </a:lnTo>
                  <a:lnTo>
                    <a:pt x="861" y="126"/>
                  </a:lnTo>
                  <a:lnTo>
                    <a:pt x="844" y="93"/>
                  </a:lnTo>
                  <a:lnTo>
                    <a:pt x="829" y="63"/>
                  </a:lnTo>
                  <a:lnTo>
                    <a:pt x="806" y="34"/>
                  </a:lnTo>
                  <a:lnTo>
                    <a:pt x="783" y="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4" name="Freeform 550"/>
            <p:cNvSpPr>
              <a:spLocks/>
            </p:cNvSpPr>
            <p:nvPr/>
          </p:nvSpPr>
          <p:spPr bwMode="auto">
            <a:xfrm>
              <a:off x="2147" y="2899"/>
              <a:ext cx="299" cy="23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9" y="43"/>
                </a:cxn>
                <a:cxn ang="0">
                  <a:pos x="38" y="72"/>
                </a:cxn>
                <a:cxn ang="0">
                  <a:pos x="53" y="101"/>
                </a:cxn>
                <a:cxn ang="0">
                  <a:pos x="66" y="133"/>
                </a:cxn>
                <a:cxn ang="0">
                  <a:pos x="74" y="163"/>
                </a:cxn>
                <a:cxn ang="0">
                  <a:pos x="81" y="194"/>
                </a:cxn>
                <a:cxn ang="0">
                  <a:pos x="85" y="226"/>
                </a:cxn>
                <a:cxn ang="0">
                  <a:pos x="89" y="258"/>
                </a:cxn>
                <a:cxn ang="0">
                  <a:pos x="87" y="289"/>
                </a:cxn>
                <a:cxn ang="0">
                  <a:pos x="83" y="319"/>
                </a:cxn>
                <a:cxn ang="0">
                  <a:pos x="78" y="348"/>
                </a:cxn>
                <a:cxn ang="0">
                  <a:pos x="70" y="376"/>
                </a:cxn>
                <a:cxn ang="0">
                  <a:pos x="59" y="401"/>
                </a:cxn>
                <a:cxn ang="0">
                  <a:pos x="47" y="424"/>
                </a:cxn>
                <a:cxn ang="0">
                  <a:pos x="32" y="445"/>
                </a:cxn>
                <a:cxn ang="0">
                  <a:pos x="17" y="465"/>
                </a:cxn>
                <a:cxn ang="0">
                  <a:pos x="505" y="350"/>
                </a:cxn>
                <a:cxn ang="0">
                  <a:pos x="517" y="342"/>
                </a:cxn>
                <a:cxn ang="0">
                  <a:pos x="532" y="331"/>
                </a:cxn>
                <a:cxn ang="0">
                  <a:pos x="545" y="315"/>
                </a:cxn>
                <a:cxn ang="0">
                  <a:pos x="560" y="298"/>
                </a:cxn>
                <a:cxn ang="0">
                  <a:pos x="572" y="279"/>
                </a:cxn>
                <a:cxn ang="0">
                  <a:pos x="581" y="256"/>
                </a:cxn>
                <a:cxn ang="0">
                  <a:pos x="591" y="232"/>
                </a:cxn>
                <a:cxn ang="0">
                  <a:pos x="597" y="209"/>
                </a:cxn>
                <a:cxn ang="0">
                  <a:pos x="599" y="180"/>
                </a:cxn>
                <a:cxn ang="0">
                  <a:pos x="599" y="154"/>
                </a:cxn>
                <a:cxn ang="0">
                  <a:pos x="595" y="127"/>
                </a:cxn>
                <a:cxn ang="0">
                  <a:pos x="585" y="101"/>
                </a:cxn>
                <a:cxn ang="0">
                  <a:pos x="572" y="72"/>
                </a:cxn>
                <a:cxn ang="0">
                  <a:pos x="553" y="47"/>
                </a:cxn>
                <a:cxn ang="0">
                  <a:pos x="528" y="21"/>
                </a:cxn>
                <a:cxn ang="0">
                  <a:pos x="498" y="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599" h="465">
                  <a:moveTo>
                    <a:pt x="0" y="21"/>
                  </a:moveTo>
                  <a:lnTo>
                    <a:pt x="19" y="43"/>
                  </a:lnTo>
                  <a:lnTo>
                    <a:pt x="38" y="72"/>
                  </a:lnTo>
                  <a:lnTo>
                    <a:pt x="53" y="101"/>
                  </a:lnTo>
                  <a:lnTo>
                    <a:pt x="66" y="133"/>
                  </a:lnTo>
                  <a:lnTo>
                    <a:pt x="74" y="163"/>
                  </a:lnTo>
                  <a:lnTo>
                    <a:pt x="81" y="194"/>
                  </a:lnTo>
                  <a:lnTo>
                    <a:pt x="85" y="226"/>
                  </a:lnTo>
                  <a:lnTo>
                    <a:pt x="89" y="258"/>
                  </a:lnTo>
                  <a:lnTo>
                    <a:pt x="87" y="289"/>
                  </a:lnTo>
                  <a:lnTo>
                    <a:pt x="83" y="319"/>
                  </a:lnTo>
                  <a:lnTo>
                    <a:pt x="78" y="348"/>
                  </a:lnTo>
                  <a:lnTo>
                    <a:pt x="70" y="376"/>
                  </a:lnTo>
                  <a:lnTo>
                    <a:pt x="59" y="401"/>
                  </a:lnTo>
                  <a:lnTo>
                    <a:pt x="47" y="424"/>
                  </a:lnTo>
                  <a:lnTo>
                    <a:pt x="32" y="445"/>
                  </a:lnTo>
                  <a:lnTo>
                    <a:pt x="17" y="465"/>
                  </a:lnTo>
                  <a:lnTo>
                    <a:pt x="505" y="350"/>
                  </a:lnTo>
                  <a:lnTo>
                    <a:pt x="517" y="342"/>
                  </a:lnTo>
                  <a:lnTo>
                    <a:pt x="532" y="331"/>
                  </a:lnTo>
                  <a:lnTo>
                    <a:pt x="545" y="315"/>
                  </a:lnTo>
                  <a:lnTo>
                    <a:pt x="560" y="298"/>
                  </a:lnTo>
                  <a:lnTo>
                    <a:pt x="572" y="279"/>
                  </a:lnTo>
                  <a:lnTo>
                    <a:pt x="581" y="256"/>
                  </a:lnTo>
                  <a:lnTo>
                    <a:pt x="591" y="232"/>
                  </a:lnTo>
                  <a:lnTo>
                    <a:pt x="597" y="209"/>
                  </a:lnTo>
                  <a:lnTo>
                    <a:pt x="599" y="180"/>
                  </a:lnTo>
                  <a:lnTo>
                    <a:pt x="599" y="154"/>
                  </a:lnTo>
                  <a:lnTo>
                    <a:pt x="595" y="127"/>
                  </a:lnTo>
                  <a:lnTo>
                    <a:pt x="585" y="101"/>
                  </a:lnTo>
                  <a:lnTo>
                    <a:pt x="572" y="72"/>
                  </a:lnTo>
                  <a:lnTo>
                    <a:pt x="553" y="47"/>
                  </a:lnTo>
                  <a:lnTo>
                    <a:pt x="528" y="21"/>
                  </a:lnTo>
                  <a:lnTo>
                    <a:pt x="498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5" name="Freeform 551"/>
            <p:cNvSpPr>
              <a:spLocks/>
            </p:cNvSpPr>
            <p:nvPr/>
          </p:nvSpPr>
          <p:spPr bwMode="auto">
            <a:xfrm>
              <a:off x="2538" y="2834"/>
              <a:ext cx="197" cy="193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7" y="385"/>
                </a:cxn>
                <a:cxn ang="0">
                  <a:pos x="393" y="155"/>
                </a:cxn>
                <a:cxn ang="0">
                  <a:pos x="388" y="0"/>
                </a:cxn>
                <a:cxn ang="0">
                  <a:pos x="0" y="98"/>
                </a:cxn>
                <a:cxn ang="0">
                  <a:pos x="0" y="98"/>
                </a:cxn>
              </a:cxnLst>
              <a:rect l="0" t="0" r="r" b="b"/>
              <a:pathLst>
                <a:path w="393" h="385">
                  <a:moveTo>
                    <a:pt x="0" y="98"/>
                  </a:moveTo>
                  <a:lnTo>
                    <a:pt x="17" y="385"/>
                  </a:lnTo>
                  <a:lnTo>
                    <a:pt x="393" y="155"/>
                  </a:lnTo>
                  <a:lnTo>
                    <a:pt x="388" y="0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6" name="Freeform 552"/>
            <p:cNvSpPr>
              <a:spLocks/>
            </p:cNvSpPr>
            <p:nvPr/>
          </p:nvSpPr>
          <p:spPr bwMode="auto">
            <a:xfrm>
              <a:off x="1055" y="2564"/>
              <a:ext cx="662" cy="282"/>
            </a:xfrm>
            <a:custGeom>
              <a:avLst/>
              <a:gdLst/>
              <a:ahLst/>
              <a:cxnLst>
                <a:cxn ang="0">
                  <a:pos x="389" y="99"/>
                </a:cxn>
                <a:cxn ang="0">
                  <a:pos x="479" y="102"/>
                </a:cxn>
                <a:cxn ang="0">
                  <a:pos x="562" y="118"/>
                </a:cxn>
                <a:cxn ang="0">
                  <a:pos x="635" y="140"/>
                </a:cxn>
                <a:cxn ang="0">
                  <a:pos x="695" y="173"/>
                </a:cxn>
                <a:cxn ang="0">
                  <a:pos x="741" y="201"/>
                </a:cxn>
                <a:cxn ang="0">
                  <a:pos x="775" y="226"/>
                </a:cxn>
                <a:cxn ang="0">
                  <a:pos x="792" y="241"/>
                </a:cxn>
                <a:cxn ang="0">
                  <a:pos x="844" y="226"/>
                </a:cxn>
                <a:cxn ang="0">
                  <a:pos x="842" y="220"/>
                </a:cxn>
                <a:cxn ang="0">
                  <a:pos x="844" y="205"/>
                </a:cxn>
                <a:cxn ang="0">
                  <a:pos x="849" y="182"/>
                </a:cxn>
                <a:cxn ang="0">
                  <a:pos x="861" y="156"/>
                </a:cxn>
                <a:cxn ang="0">
                  <a:pos x="878" y="121"/>
                </a:cxn>
                <a:cxn ang="0">
                  <a:pos x="908" y="89"/>
                </a:cxn>
                <a:cxn ang="0">
                  <a:pos x="948" y="57"/>
                </a:cxn>
                <a:cxn ang="0">
                  <a:pos x="1005" y="26"/>
                </a:cxn>
                <a:cxn ang="0">
                  <a:pos x="1064" y="4"/>
                </a:cxn>
                <a:cxn ang="0">
                  <a:pos x="1125" y="0"/>
                </a:cxn>
                <a:cxn ang="0">
                  <a:pos x="1178" y="9"/>
                </a:cxn>
                <a:cxn ang="0">
                  <a:pos x="1228" y="24"/>
                </a:cxn>
                <a:cxn ang="0">
                  <a:pos x="1266" y="43"/>
                </a:cxn>
                <a:cxn ang="0">
                  <a:pos x="1298" y="62"/>
                </a:cxn>
                <a:cxn ang="0">
                  <a:pos x="1317" y="78"/>
                </a:cxn>
                <a:cxn ang="0">
                  <a:pos x="1325" y="85"/>
                </a:cxn>
                <a:cxn ang="0">
                  <a:pos x="1273" y="243"/>
                </a:cxn>
                <a:cxn ang="0">
                  <a:pos x="1262" y="243"/>
                </a:cxn>
                <a:cxn ang="0">
                  <a:pos x="1239" y="243"/>
                </a:cxn>
                <a:cxn ang="0">
                  <a:pos x="1207" y="247"/>
                </a:cxn>
                <a:cxn ang="0">
                  <a:pos x="1171" y="254"/>
                </a:cxn>
                <a:cxn ang="0">
                  <a:pos x="1131" y="264"/>
                </a:cxn>
                <a:cxn ang="0">
                  <a:pos x="1091" y="281"/>
                </a:cxn>
                <a:cxn ang="0">
                  <a:pos x="1051" y="306"/>
                </a:cxn>
                <a:cxn ang="0">
                  <a:pos x="1013" y="336"/>
                </a:cxn>
                <a:cxn ang="0">
                  <a:pos x="982" y="372"/>
                </a:cxn>
                <a:cxn ang="0">
                  <a:pos x="960" y="412"/>
                </a:cxn>
                <a:cxn ang="0">
                  <a:pos x="942" y="452"/>
                </a:cxn>
                <a:cxn ang="0">
                  <a:pos x="933" y="488"/>
                </a:cxn>
                <a:cxn ang="0">
                  <a:pos x="927" y="522"/>
                </a:cxn>
                <a:cxn ang="0">
                  <a:pos x="923" y="547"/>
                </a:cxn>
                <a:cxn ang="0">
                  <a:pos x="923" y="561"/>
                </a:cxn>
                <a:cxn ang="0">
                  <a:pos x="131" y="450"/>
                </a:cxn>
                <a:cxn ang="0">
                  <a:pos x="5" y="460"/>
                </a:cxn>
                <a:cxn ang="0">
                  <a:pos x="26" y="386"/>
                </a:cxn>
                <a:cxn ang="0">
                  <a:pos x="59" y="319"/>
                </a:cxn>
                <a:cxn ang="0">
                  <a:pos x="99" y="260"/>
                </a:cxn>
                <a:cxn ang="0">
                  <a:pos x="146" y="207"/>
                </a:cxn>
                <a:cxn ang="0">
                  <a:pos x="197" y="163"/>
                </a:cxn>
                <a:cxn ang="0">
                  <a:pos x="254" y="131"/>
                </a:cxn>
                <a:cxn ang="0">
                  <a:pos x="311" y="112"/>
                </a:cxn>
                <a:cxn ang="0">
                  <a:pos x="342" y="108"/>
                </a:cxn>
              </a:cxnLst>
              <a:rect l="0" t="0" r="r" b="b"/>
              <a:pathLst>
                <a:path w="1325" h="564">
                  <a:moveTo>
                    <a:pt x="342" y="108"/>
                  </a:moveTo>
                  <a:lnTo>
                    <a:pt x="389" y="99"/>
                  </a:lnTo>
                  <a:lnTo>
                    <a:pt x="437" y="99"/>
                  </a:lnTo>
                  <a:lnTo>
                    <a:pt x="479" y="102"/>
                  </a:lnTo>
                  <a:lnTo>
                    <a:pt x="522" y="108"/>
                  </a:lnTo>
                  <a:lnTo>
                    <a:pt x="562" y="118"/>
                  </a:lnTo>
                  <a:lnTo>
                    <a:pt x="600" y="129"/>
                  </a:lnTo>
                  <a:lnTo>
                    <a:pt x="635" y="140"/>
                  </a:lnTo>
                  <a:lnTo>
                    <a:pt x="667" y="158"/>
                  </a:lnTo>
                  <a:lnTo>
                    <a:pt x="695" y="173"/>
                  </a:lnTo>
                  <a:lnTo>
                    <a:pt x="720" y="188"/>
                  </a:lnTo>
                  <a:lnTo>
                    <a:pt x="741" y="201"/>
                  </a:lnTo>
                  <a:lnTo>
                    <a:pt x="760" y="216"/>
                  </a:lnTo>
                  <a:lnTo>
                    <a:pt x="775" y="226"/>
                  </a:lnTo>
                  <a:lnTo>
                    <a:pt x="785" y="235"/>
                  </a:lnTo>
                  <a:lnTo>
                    <a:pt x="792" y="241"/>
                  </a:lnTo>
                  <a:lnTo>
                    <a:pt x="794" y="245"/>
                  </a:lnTo>
                  <a:lnTo>
                    <a:pt x="844" y="226"/>
                  </a:lnTo>
                  <a:lnTo>
                    <a:pt x="842" y="224"/>
                  </a:lnTo>
                  <a:lnTo>
                    <a:pt x="842" y="220"/>
                  </a:lnTo>
                  <a:lnTo>
                    <a:pt x="842" y="213"/>
                  </a:lnTo>
                  <a:lnTo>
                    <a:pt x="844" y="205"/>
                  </a:lnTo>
                  <a:lnTo>
                    <a:pt x="844" y="194"/>
                  </a:lnTo>
                  <a:lnTo>
                    <a:pt x="849" y="182"/>
                  </a:lnTo>
                  <a:lnTo>
                    <a:pt x="853" y="169"/>
                  </a:lnTo>
                  <a:lnTo>
                    <a:pt x="861" y="156"/>
                  </a:lnTo>
                  <a:lnTo>
                    <a:pt x="868" y="139"/>
                  </a:lnTo>
                  <a:lnTo>
                    <a:pt x="878" y="121"/>
                  </a:lnTo>
                  <a:lnTo>
                    <a:pt x="891" y="106"/>
                  </a:lnTo>
                  <a:lnTo>
                    <a:pt x="908" y="89"/>
                  </a:lnTo>
                  <a:lnTo>
                    <a:pt x="925" y="72"/>
                  </a:lnTo>
                  <a:lnTo>
                    <a:pt x="948" y="57"/>
                  </a:lnTo>
                  <a:lnTo>
                    <a:pt x="975" y="40"/>
                  </a:lnTo>
                  <a:lnTo>
                    <a:pt x="1005" y="26"/>
                  </a:lnTo>
                  <a:lnTo>
                    <a:pt x="1036" y="13"/>
                  </a:lnTo>
                  <a:lnTo>
                    <a:pt x="1064" y="4"/>
                  </a:lnTo>
                  <a:lnTo>
                    <a:pt x="1095" y="0"/>
                  </a:lnTo>
                  <a:lnTo>
                    <a:pt x="1125" y="0"/>
                  </a:lnTo>
                  <a:lnTo>
                    <a:pt x="1152" y="2"/>
                  </a:lnTo>
                  <a:lnTo>
                    <a:pt x="1178" y="9"/>
                  </a:lnTo>
                  <a:lnTo>
                    <a:pt x="1203" y="15"/>
                  </a:lnTo>
                  <a:lnTo>
                    <a:pt x="1228" y="24"/>
                  </a:lnTo>
                  <a:lnTo>
                    <a:pt x="1247" y="32"/>
                  </a:lnTo>
                  <a:lnTo>
                    <a:pt x="1266" y="43"/>
                  </a:lnTo>
                  <a:lnTo>
                    <a:pt x="1281" y="53"/>
                  </a:lnTo>
                  <a:lnTo>
                    <a:pt x="1298" y="62"/>
                  </a:lnTo>
                  <a:lnTo>
                    <a:pt x="1307" y="70"/>
                  </a:lnTo>
                  <a:lnTo>
                    <a:pt x="1317" y="78"/>
                  </a:lnTo>
                  <a:lnTo>
                    <a:pt x="1323" y="82"/>
                  </a:lnTo>
                  <a:lnTo>
                    <a:pt x="1325" y="85"/>
                  </a:lnTo>
                  <a:lnTo>
                    <a:pt x="1275" y="245"/>
                  </a:lnTo>
                  <a:lnTo>
                    <a:pt x="1273" y="243"/>
                  </a:lnTo>
                  <a:lnTo>
                    <a:pt x="1269" y="243"/>
                  </a:lnTo>
                  <a:lnTo>
                    <a:pt x="1262" y="243"/>
                  </a:lnTo>
                  <a:lnTo>
                    <a:pt x="1252" y="243"/>
                  </a:lnTo>
                  <a:lnTo>
                    <a:pt x="1239" y="243"/>
                  </a:lnTo>
                  <a:lnTo>
                    <a:pt x="1224" y="245"/>
                  </a:lnTo>
                  <a:lnTo>
                    <a:pt x="1207" y="247"/>
                  </a:lnTo>
                  <a:lnTo>
                    <a:pt x="1192" y="251"/>
                  </a:lnTo>
                  <a:lnTo>
                    <a:pt x="1171" y="254"/>
                  </a:lnTo>
                  <a:lnTo>
                    <a:pt x="1152" y="258"/>
                  </a:lnTo>
                  <a:lnTo>
                    <a:pt x="1131" y="264"/>
                  </a:lnTo>
                  <a:lnTo>
                    <a:pt x="1112" y="272"/>
                  </a:lnTo>
                  <a:lnTo>
                    <a:pt x="1091" y="281"/>
                  </a:lnTo>
                  <a:lnTo>
                    <a:pt x="1070" y="292"/>
                  </a:lnTo>
                  <a:lnTo>
                    <a:pt x="1051" y="306"/>
                  </a:lnTo>
                  <a:lnTo>
                    <a:pt x="1032" y="321"/>
                  </a:lnTo>
                  <a:lnTo>
                    <a:pt x="1013" y="336"/>
                  </a:lnTo>
                  <a:lnTo>
                    <a:pt x="998" y="353"/>
                  </a:lnTo>
                  <a:lnTo>
                    <a:pt x="982" y="372"/>
                  </a:lnTo>
                  <a:lnTo>
                    <a:pt x="971" y="393"/>
                  </a:lnTo>
                  <a:lnTo>
                    <a:pt x="960" y="412"/>
                  </a:lnTo>
                  <a:lnTo>
                    <a:pt x="952" y="433"/>
                  </a:lnTo>
                  <a:lnTo>
                    <a:pt x="942" y="452"/>
                  </a:lnTo>
                  <a:lnTo>
                    <a:pt x="939" y="473"/>
                  </a:lnTo>
                  <a:lnTo>
                    <a:pt x="933" y="488"/>
                  </a:lnTo>
                  <a:lnTo>
                    <a:pt x="929" y="507"/>
                  </a:lnTo>
                  <a:lnTo>
                    <a:pt x="927" y="522"/>
                  </a:lnTo>
                  <a:lnTo>
                    <a:pt x="925" y="536"/>
                  </a:lnTo>
                  <a:lnTo>
                    <a:pt x="923" y="547"/>
                  </a:lnTo>
                  <a:lnTo>
                    <a:pt x="923" y="555"/>
                  </a:lnTo>
                  <a:lnTo>
                    <a:pt x="923" y="561"/>
                  </a:lnTo>
                  <a:lnTo>
                    <a:pt x="923" y="564"/>
                  </a:lnTo>
                  <a:lnTo>
                    <a:pt x="131" y="450"/>
                  </a:lnTo>
                  <a:lnTo>
                    <a:pt x="0" y="498"/>
                  </a:lnTo>
                  <a:lnTo>
                    <a:pt x="5" y="460"/>
                  </a:lnTo>
                  <a:lnTo>
                    <a:pt x="15" y="424"/>
                  </a:lnTo>
                  <a:lnTo>
                    <a:pt x="26" y="386"/>
                  </a:lnTo>
                  <a:lnTo>
                    <a:pt x="43" y="353"/>
                  </a:lnTo>
                  <a:lnTo>
                    <a:pt x="59" y="319"/>
                  </a:lnTo>
                  <a:lnTo>
                    <a:pt x="78" y="289"/>
                  </a:lnTo>
                  <a:lnTo>
                    <a:pt x="99" y="260"/>
                  </a:lnTo>
                  <a:lnTo>
                    <a:pt x="123" y="234"/>
                  </a:lnTo>
                  <a:lnTo>
                    <a:pt x="146" y="207"/>
                  </a:lnTo>
                  <a:lnTo>
                    <a:pt x="171" y="184"/>
                  </a:lnTo>
                  <a:lnTo>
                    <a:pt x="197" y="163"/>
                  </a:lnTo>
                  <a:lnTo>
                    <a:pt x="226" y="146"/>
                  </a:lnTo>
                  <a:lnTo>
                    <a:pt x="254" y="131"/>
                  </a:lnTo>
                  <a:lnTo>
                    <a:pt x="283" y="120"/>
                  </a:lnTo>
                  <a:lnTo>
                    <a:pt x="311" y="112"/>
                  </a:lnTo>
                  <a:lnTo>
                    <a:pt x="342" y="108"/>
                  </a:lnTo>
                  <a:lnTo>
                    <a:pt x="342" y="10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7" name="Freeform 553"/>
            <p:cNvSpPr>
              <a:spLocks/>
            </p:cNvSpPr>
            <p:nvPr/>
          </p:nvSpPr>
          <p:spPr bwMode="auto">
            <a:xfrm>
              <a:off x="1116" y="3050"/>
              <a:ext cx="1545" cy="623"/>
            </a:xfrm>
            <a:custGeom>
              <a:avLst/>
              <a:gdLst/>
              <a:ahLst/>
              <a:cxnLst>
                <a:cxn ang="0">
                  <a:pos x="0" y="1234"/>
                </a:cxn>
                <a:cxn ang="0">
                  <a:pos x="61" y="1091"/>
                </a:cxn>
                <a:cxn ang="0">
                  <a:pos x="955" y="743"/>
                </a:cxn>
                <a:cxn ang="0">
                  <a:pos x="1352" y="622"/>
                </a:cxn>
                <a:cxn ang="0">
                  <a:pos x="1361" y="616"/>
                </a:cxn>
                <a:cxn ang="0">
                  <a:pos x="1392" y="606"/>
                </a:cxn>
                <a:cxn ang="0">
                  <a:pos x="1435" y="593"/>
                </a:cxn>
                <a:cxn ang="0">
                  <a:pos x="1496" y="574"/>
                </a:cxn>
                <a:cxn ang="0">
                  <a:pos x="1567" y="549"/>
                </a:cxn>
                <a:cxn ang="0">
                  <a:pos x="1646" y="525"/>
                </a:cxn>
                <a:cxn ang="0">
                  <a:pos x="1730" y="496"/>
                </a:cxn>
                <a:cxn ang="0">
                  <a:pos x="1821" y="469"/>
                </a:cxn>
                <a:cxn ang="0">
                  <a:pos x="1911" y="439"/>
                </a:cxn>
                <a:cxn ang="0">
                  <a:pos x="2000" y="411"/>
                </a:cxn>
                <a:cxn ang="0">
                  <a:pos x="2084" y="384"/>
                </a:cxn>
                <a:cxn ang="0">
                  <a:pos x="2163" y="361"/>
                </a:cxn>
                <a:cxn ang="0">
                  <a:pos x="2232" y="338"/>
                </a:cxn>
                <a:cxn ang="0">
                  <a:pos x="2291" y="323"/>
                </a:cxn>
                <a:cxn ang="0">
                  <a:pos x="2335" y="312"/>
                </a:cxn>
                <a:cxn ang="0">
                  <a:pos x="2363" y="306"/>
                </a:cxn>
                <a:cxn ang="0">
                  <a:pos x="2384" y="297"/>
                </a:cxn>
                <a:cxn ang="0">
                  <a:pos x="2420" y="287"/>
                </a:cxn>
                <a:cxn ang="0">
                  <a:pos x="2462" y="270"/>
                </a:cxn>
                <a:cxn ang="0">
                  <a:pos x="2515" y="249"/>
                </a:cxn>
                <a:cxn ang="0">
                  <a:pos x="2572" y="226"/>
                </a:cxn>
                <a:cxn ang="0">
                  <a:pos x="2633" y="200"/>
                </a:cxn>
                <a:cxn ang="0">
                  <a:pos x="2696" y="173"/>
                </a:cxn>
                <a:cxn ang="0">
                  <a:pos x="2762" y="146"/>
                </a:cxn>
                <a:cxn ang="0">
                  <a:pos x="2823" y="118"/>
                </a:cxn>
                <a:cxn ang="0">
                  <a:pos x="2884" y="91"/>
                </a:cxn>
                <a:cxn ang="0">
                  <a:pos x="2939" y="67"/>
                </a:cxn>
                <a:cxn ang="0">
                  <a:pos x="2990" y="46"/>
                </a:cxn>
                <a:cxn ang="0">
                  <a:pos x="3030" y="27"/>
                </a:cxn>
                <a:cxn ang="0">
                  <a:pos x="3063" y="13"/>
                </a:cxn>
                <a:cxn ang="0">
                  <a:pos x="3083" y="4"/>
                </a:cxn>
                <a:cxn ang="0">
                  <a:pos x="3091" y="0"/>
                </a:cxn>
                <a:cxn ang="0">
                  <a:pos x="3042" y="1034"/>
                </a:cxn>
                <a:cxn ang="0">
                  <a:pos x="3053" y="1245"/>
                </a:cxn>
                <a:cxn ang="0">
                  <a:pos x="0" y="1234"/>
                </a:cxn>
                <a:cxn ang="0">
                  <a:pos x="0" y="1234"/>
                </a:cxn>
              </a:cxnLst>
              <a:rect l="0" t="0" r="r" b="b"/>
              <a:pathLst>
                <a:path w="3091" h="1245">
                  <a:moveTo>
                    <a:pt x="0" y="1234"/>
                  </a:moveTo>
                  <a:lnTo>
                    <a:pt x="61" y="1091"/>
                  </a:lnTo>
                  <a:lnTo>
                    <a:pt x="955" y="743"/>
                  </a:lnTo>
                  <a:lnTo>
                    <a:pt x="1352" y="622"/>
                  </a:lnTo>
                  <a:lnTo>
                    <a:pt x="1361" y="616"/>
                  </a:lnTo>
                  <a:lnTo>
                    <a:pt x="1392" y="606"/>
                  </a:lnTo>
                  <a:lnTo>
                    <a:pt x="1435" y="593"/>
                  </a:lnTo>
                  <a:lnTo>
                    <a:pt x="1496" y="574"/>
                  </a:lnTo>
                  <a:lnTo>
                    <a:pt x="1567" y="549"/>
                  </a:lnTo>
                  <a:lnTo>
                    <a:pt x="1646" y="525"/>
                  </a:lnTo>
                  <a:lnTo>
                    <a:pt x="1730" y="496"/>
                  </a:lnTo>
                  <a:lnTo>
                    <a:pt x="1821" y="469"/>
                  </a:lnTo>
                  <a:lnTo>
                    <a:pt x="1911" y="439"/>
                  </a:lnTo>
                  <a:lnTo>
                    <a:pt x="2000" y="411"/>
                  </a:lnTo>
                  <a:lnTo>
                    <a:pt x="2084" y="384"/>
                  </a:lnTo>
                  <a:lnTo>
                    <a:pt x="2163" y="361"/>
                  </a:lnTo>
                  <a:lnTo>
                    <a:pt x="2232" y="338"/>
                  </a:lnTo>
                  <a:lnTo>
                    <a:pt x="2291" y="323"/>
                  </a:lnTo>
                  <a:lnTo>
                    <a:pt x="2335" y="312"/>
                  </a:lnTo>
                  <a:lnTo>
                    <a:pt x="2363" y="306"/>
                  </a:lnTo>
                  <a:lnTo>
                    <a:pt x="2384" y="297"/>
                  </a:lnTo>
                  <a:lnTo>
                    <a:pt x="2420" y="287"/>
                  </a:lnTo>
                  <a:lnTo>
                    <a:pt x="2462" y="270"/>
                  </a:lnTo>
                  <a:lnTo>
                    <a:pt x="2515" y="249"/>
                  </a:lnTo>
                  <a:lnTo>
                    <a:pt x="2572" y="226"/>
                  </a:lnTo>
                  <a:lnTo>
                    <a:pt x="2633" y="200"/>
                  </a:lnTo>
                  <a:lnTo>
                    <a:pt x="2696" y="173"/>
                  </a:lnTo>
                  <a:lnTo>
                    <a:pt x="2762" y="146"/>
                  </a:lnTo>
                  <a:lnTo>
                    <a:pt x="2823" y="118"/>
                  </a:lnTo>
                  <a:lnTo>
                    <a:pt x="2884" y="91"/>
                  </a:lnTo>
                  <a:lnTo>
                    <a:pt x="2939" y="67"/>
                  </a:lnTo>
                  <a:lnTo>
                    <a:pt x="2990" y="46"/>
                  </a:lnTo>
                  <a:lnTo>
                    <a:pt x="3030" y="27"/>
                  </a:lnTo>
                  <a:lnTo>
                    <a:pt x="3063" y="13"/>
                  </a:lnTo>
                  <a:lnTo>
                    <a:pt x="3083" y="4"/>
                  </a:lnTo>
                  <a:lnTo>
                    <a:pt x="3091" y="0"/>
                  </a:lnTo>
                  <a:lnTo>
                    <a:pt x="3042" y="1034"/>
                  </a:lnTo>
                  <a:lnTo>
                    <a:pt x="3053" y="1245"/>
                  </a:lnTo>
                  <a:lnTo>
                    <a:pt x="0" y="1234"/>
                  </a:lnTo>
                  <a:lnTo>
                    <a:pt x="0" y="1234"/>
                  </a:lnTo>
                  <a:close/>
                </a:path>
              </a:pathLst>
            </a:custGeom>
            <a:solidFill>
              <a:srgbClr val="7578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8" name="Freeform 554"/>
            <p:cNvSpPr>
              <a:spLocks/>
            </p:cNvSpPr>
            <p:nvPr/>
          </p:nvSpPr>
          <p:spPr bwMode="auto">
            <a:xfrm>
              <a:off x="1201" y="3271"/>
              <a:ext cx="982" cy="372"/>
            </a:xfrm>
            <a:custGeom>
              <a:avLst/>
              <a:gdLst/>
              <a:ahLst/>
              <a:cxnLst>
                <a:cxn ang="0">
                  <a:pos x="88" y="656"/>
                </a:cxn>
                <a:cxn ang="0">
                  <a:pos x="94" y="650"/>
                </a:cxn>
                <a:cxn ang="0">
                  <a:pos x="113" y="644"/>
                </a:cxn>
                <a:cxn ang="0">
                  <a:pos x="145" y="631"/>
                </a:cxn>
                <a:cxn ang="0">
                  <a:pos x="185" y="618"/>
                </a:cxn>
                <a:cxn ang="0">
                  <a:pos x="232" y="599"/>
                </a:cxn>
                <a:cxn ang="0">
                  <a:pos x="287" y="578"/>
                </a:cxn>
                <a:cxn ang="0">
                  <a:pos x="346" y="555"/>
                </a:cxn>
                <a:cxn ang="0">
                  <a:pos x="413" y="532"/>
                </a:cxn>
                <a:cxn ang="0">
                  <a:pos x="478" y="506"/>
                </a:cxn>
                <a:cxn ang="0">
                  <a:pos x="544" y="481"/>
                </a:cxn>
                <a:cxn ang="0">
                  <a:pos x="607" y="456"/>
                </a:cxn>
                <a:cxn ang="0">
                  <a:pos x="670" y="433"/>
                </a:cxn>
                <a:cxn ang="0">
                  <a:pos x="727" y="409"/>
                </a:cxn>
                <a:cxn ang="0">
                  <a:pos x="780" y="390"/>
                </a:cxn>
                <a:cxn ang="0">
                  <a:pos x="825" y="371"/>
                </a:cxn>
                <a:cxn ang="0">
                  <a:pos x="861" y="357"/>
                </a:cxn>
                <a:cxn ang="0">
                  <a:pos x="900" y="340"/>
                </a:cxn>
                <a:cxn ang="0">
                  <a:pos x="957" y="319"/>
                </a:cxn>
                <a:cxn ang="0">
                  <a:pos x="1023" y="297"/>
                </a:cxn>
                <a:cxn ang="0">
                  <a:pos x="1103" y="270"/>
                </a:cxn>
                <a:cxn ang="0">
                  <a:pos x="1190" y="241"/>
                </a:cxn>
                <a:cxn ang="0">
                  <a:pos x="1282" y="211"/>
                </a:cxn>
                <a:cxn ang="0">
                  <a:pos x="1377" y="181"/>
                </a:cxn>
                <a:cxn ang="0">
                  <a:pos x="1474" y="152"/>
                </a:cxn>
                <a:cxn ang="0">
                  <a:pos x="1567" y="120"/>
                </a:cxn>
                <a:cxn ang="0">
                  <a:pos x="1658" y="93"/>
                </a:cxn>
                <a:cxn ang="0">
                  <a:pos x="1740" y="67"/>
                </a:cxn>
                <a:cxn ang="0">
                  <a:pos x="1814" y="44"/>
                </a:cxn>
                <a:cxn ang="0">
                  <a:pos x="1875" y="25"/>
                </a:cxn>
                <a:cxn ang="0">
                  <a:pos x="1922" y="11"/>
                </a:cxn>
                <a:cxn ang="0">
                  <a:pos x="1953" y="2"/>
                </a:cxn>
                <a:cxn ang="0">
                  <a:pos x="1964" y="0"/>
                </a:cxn>
                <a:cxn ang="0">
                  <a:pos x="746" y="517"/>
                </a:cxn>
                <a:cxn ang="0">
                  <a:pos x="1869" y="156"/>
                </a:cxn>
                <a:cxn ang="0">
                  <a:pos x="1044" y="584"/>
                </a:cxn>
                <a:cxn ang="0">
                  <a:pos x="1865" y="340"/>
                </a:cxn>
                <a:cxn ang="0">
                  <a:pos x="1316" y="631"/>
                </a:cxn>
                <a:cxn ang="0">
                  <a:pos x="1856" y="517"/>
                </a:cxn>
                <a:cxn ang="0">
                  <a:pos x="1513" y="665"/>
                </a:cxn>
                <a:cxn ang="0">
                  <a:pos x="1956" y="604"/>
                </a:cxn>
                <a:cxn ang="0">
                  <a:pos x="1662" y="743"/>
                </a:cxn>
                <a:cxn ang="0">
                  <a:pos x="0" y="743"/>
                </a:cxn>
                <a:cxn ang="0">
                  <a:pos x="88" y="656"/>
                </a:cxn>
                <a:cxn ang="0">
                  <a:pos x="88" y="656"/>
                </a:cxn>
              </a:cxnLst>
              <a:rect l="0" t="0" r="r" b="b"/>
              <a:pathLst>
                <a:path w="1964" h="743">
                  <a:moveTo>
                    <a:pt x="88" y="656"/>
                  </a:moveTo>
                  <a:lnTo>
                    <a:pt x="94" y="650"/>
                  </a:lnTo>
                  <a:lnTo>
                    <a:pt x="113" y="644"/>
                  </a:lnTo>
                  <a:lnTo>
                    <a:pt x="145" y="631"/>
                  </a:lnTo>
                  <a:lnTo>
                    <a:pt x="185" y="618"/>
                  </a:lnTo>
                  <a:lnTo>
                    <a:pt x="232" y="599"/>
                  </a:lnTo>
                  <a:lnTo>
                    <a:pt x="287" y="578"/>
                  </a:lnTo>
                  <a:lnTo>
                    <a:pt x="346" y="555"/>
                  </a:lnTo>
                  <a:lnTo>
                    <a:pt x="413" y="532"/>
                  </a:lnTo>
                  <a:lnTo>
                    <a:pt x="478" y="506"/>
                  </a:lnTo>
                  <a:lnTo>
                    <a:pt x="544" y="481"/>
                  </a:lnTo>
                  <a:lnTo>
                    <a:pt x="607" y="456"/>
                  </a:lnTo>
                  <a:lnTo>
                    <a:pt x="670" y="433"/>
                  </a:lnTo>
                  <a:lnTo>
                    <a:pt x="727" y="409"/>
                  </a:lnTo>
                  <a:lnTo>
                    <a:pt x="780" y="390"/>
                  </a:lnTo>
                  <a:lnTo>
                    <a:pt x="825" y="371"/>
                  </a:lnTo>
                  <a:lnTo>
                    <a:pt x="861" y="357"/>
                  </a:lnTo>
                  <a:lnTo>
                    <a:pt x="900" y="340"/>
                  </a:lnTo>
                  <a:lnTo>
                    <a:pt x="957" y="319"/>
                  </a:lnTo>
                  <a:lnTo>
                    <a:pt x="1023" y="297"/>
                  </a:lnTo>
                  <a:lnTo>
                    <a:pt x="1103" y="270"/>
                  </a:lnTo>
                  <a:lnTo>
                    <a:pt x="1190" y="241"/>
                  </a:lnTo>
                  <a:lnTo>
                    <a:pt x="1282" y="211"/>
                  </a:lnTo>
                  <a:lnTo>
                    <a:pt x="1377" y="181"/>
                  </a:lnTo>
                  <a:lnTo>
                    <a:pt x="1474" y="152"/>
                  </a:lnTo>
                  <a:lnTo>
                    <a:pt x="1567" y="120"/>
                  </a:lnTo>
                  <a:lnTo>
                    <a:pt x="1658" y="93"/>
                  </a:lnTo>
                  <a:lnTo>
                    <a:pt x="1740" y="67"/>
                  </a:lnTo>
                  <a:lnTo>
                    <a:pt x="1814" y="44"/>
                  </a:lnTo>
                  <a:lnTo>
                    <a:pt x="1875" y="25"/>
                  </a:lnTo>
                  <a:lnTo>
                    <a:pt x="1922" y="11"/>
                  </a:lnTo>
                  <a:lnTo>
                    <a:pt x="1953" y="2"/>
                  </a:lnTo>
                  <a:lnTo>
                    <a:pt x="1964" y="0"/>
                  </a:lnTo>
                  <a:lnTo>
                    <a:pt x="746" y="517"/>
                  </a:lnTo>
                  <a:lnTo>
                    <a:pt x="1869" y="156"/>
                  </a:lnTo>
                  <a:lnTo>
                    <a:pt x="1044" y="584"/>
                  </a:lnTo>
                  <a:lnTo>
                    <a:pt x="1865" y="340"/>
                  </a:lnTo>
                  <a:lnTo>
                    <a:pt x="1316" y="631"/>
                  </a:lnTo>
                  <a:lnTo>
                    <a:pt x="1856" y="517"/>
                  </a:lnTo>
                  <a:lnTo>
                    <a:pt x="1513" y="665"/>
                  </a:lnTo>
                  <a:lnTo>
                    <a:pt x="1956" y="604"/>
                  </a:lnTo>
                  <a:lnTo>
                    <a:pt x="1662" y="743"/>
                  </a:lnTo>
                  <a:lnTo>
                    <a:pt x="0" y="743"/>
                  </a:lnTo>
                  <a:lnTo>
                    <a:pt x="88" y="656"/>
                  </a:lnTo>
                  <a:lnTo>
                    <a:pt x="88" y="656"/>
                  </a:lnTo>
                  <a:close/>
                </a:path>
              </a:pathLst>
            </a:custGeom>
            <a:solidFill>
              <a:srgbClr val="A6BF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59" name="Freeform 555"/>
            <p:cNvSpPr>
              <a:spLocks/>
            </p:cNvSpPr>
            <p:nvPr/>
          </p:nvSpPr>
          <p:spPr bwMode="auto">
            <a:xfrm>
              <a:off x="2339" y="3089"/>
              <a:ext cx="293" cy="556"/>
            </a:xfrm>
            <a:custGeom>
              <a:avLst/>
              <a:gdLst/>
              <a:ahLst/>
              <a:cxnLst>
                <a:cxn ang="0">
                  <a:pos x="585" y="0"/>
                </a:cxn>
                <a:cxn ang="0">
                  <a:pos x="559" y="926"/>
                </a:cxn>
                <a:cxn ang="0">
                  <a:pos x="564" y="1089"/>
                </a:cxn>
                <a:cxn ang="0">
                  <a:pos x="260" y="1110"/>
                </a:cxn>
                <a:cxn ang="0">
                  <a:pos x="469" y="956"/>
                </a:cxn>
                <a:cxn ang="0">
                  <a:pos x="78" y="1055"/>
                </a:cxn>
                <a:cxn ang="0">
                  <a:pos x="484" y="793"/>
                </a:cxn>
                <a:cxn ang="0">
                  <a:pos x="0" y="964"/>
                </a:cxn>
                <a:cxn ang="0">
                  <a:pos x="490" y="642"/>
                </a:cxn>
                <a:cxn ang="0">
                  <a:pos x="15" y="804"/>
                </a:cxn>
                <a:cxn ang="0">
                  <a:pos x="490" y="450"/>
                </a:cxn>
                <a:cxn ang="0">
                  <a:pos x="78" y="612"/>
                </a:cxn>
                <a:cxn ang="0">
                  <a:pos x="494" y="315"/>
                </a:cxn>
                <a:cxn ang="0">
                  <a:pos x="61" y="445"/>
                </a:cxn>
                <a:cxn ang="0">
                  <a:pos x="403" y="224"/>
                </a:cxn>
                <a:cxn ang="0">
                  <a:pos x="40" y="295"/>
                </a:cxn>
                <a:cxn ang="0">
                  <a:pos x="585" y="0"/>
                </a:cxn>
                <a:cxn ang="0">
                  <a:pos x="585" y="0"/>
                </a:cxn>
              </a:cxnLst>
              <a:rect l="0" t="0" r="r" b="b"/>
              <a:pathLst>
                <a:path w="585" h="1110">
                  <a:moveTo>
                    <a:pt x="585" y="0"/>
                  </a:moveTo>
                  <a:lnTo>
                    <a:pt x="559" y="926"/>
                  </a:lnTo>
                  <a:lnTo>
                    <a:pt x="564" y="1089"/>
                  </a:lnTo>
                  <a:lnTo>
                    <a:pt x="260" y="1110"/>
                  </a:lnTo>
                  <a:lnTo>
                    <a:pt x="469" y="956"/>
                  </a:lnTo>
                  <a:lnTo>
                    <a:pt x="78" y="1055"/>
                  </a:lnTo>
                  <a:lnTo>
                    <a:pt x="484" y="793"/>
                  </a:lnTo>
                  <a:lnTo>
                    <a:pt x="0" y="964"/>
                  </a:lnTo>
                  <a:lnTo>
                    <a:pt x="490" y="642"/>
                  </a:lnTo>
                  <a:lnTo>
                    <a:pt x="15" y="804"/>
                  </a:lnTo>
                  <a:lnTo>
                    <a:pt x="490" y="450"/>
                  </a:lnTo>
                  <a:lnTo>
                    <a:pt x="78" y="612"/>
                  </a:lnTo>
                  <a:lnTo>
                    <a:pt x="494" y="315"/>
                  </a:lnTo>
                  <a:lnTo>
                    <a:pt x="61" y="445"/>
                  </a:lnTo>
                  <a:lnTo>
                    <a:pt x="403" y="224"/>
                  </a:lnTo>
                  <a:lnTo>
                    <a:pt x="40" y="295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635E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0" name="Freeform 556"/>
            <p:cNvSpPr>
              <a:spLocks/>
            </p:cNvSpPr>
            <p:nvPr/>
          </p:nvSpPr>
          <p:spPr bwMode="auto">
            <a:xfrm>
              <a:off x="812" y="3411"/>
              <a:ext cx="111" cy="183"/>
            </a:xfrm>
            <a:custGeom>
              <a:avLst/>
              <a:gdLst/>
              <a:ahLst/>
              <a:cxnLst>
                <a:cxn ang="0">
                  <a:pos x="220" y="88"/>
                </a:cxn>
                <a:cxn ang="0">
                  <a:pos x="203" y="367"/>
                </a:cxn>
                <a:cxn ang="0">
                  <a:pos x="0" y="97"/>
                </a:cxn>
                <a:cxn ang="0">
                  <a:pos x="17" y="0"/>
                </a:cxn>
                <a:cxn ang="0">
                  <a:pos x="220" y="88"/>
                </a:cxn>
                <a:cxn ang="0">
                  <a:pos x="220" y="88"/>
                </a:cxn>
              </a:cxnLst>
              <a:rect l="0" t="0" r="r" b="b"/>
              <a:pathLst>
                <a:path w="220" h="367">
                  <a:moveTo>
                    <a:pt x="220" y="88"/>
                  </a:moveTo>
                  <a:lnTo>
                    <a:pt x="203" y="367"/>
                  </a:lnTo>
                  <a:lnTo>
                    <a:pt x="0" y="97"/>
                  </a:lnTo>
                  <a:lnTo>
                    <a:pt x="17" y="0"/>
                  </a:lnTo>
                  <a:lnTo>
                    <a:pt x="220" y="88"/>
                  </a:lnTo>
                  <a:lnTo>
                    <a:pt x="220" y="88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1" name="Freeform 557"/>
            <p:cNvSpPr>
              <a:spLocks/>
            </p:cNvSpPr>
            <p:nvPr/>
          </p:nvSpPr>
          <p:spPr bwMode="auto">
            <a:xfrm>
              <a:off x="2439" y="2881"/>
              <a:ext cx="86" cy="1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9"/>
                </a:cxn>
                <a:cxn ang="0">
                  <a:pos x="173" y="300"/>
                </a:cxn>
                <a:cxn ang="0">
                  <a:pos x="71" y="306"/>
                </a:cxn>
                <a:cxn ang="0">
                  <a:pos x="71" y="302"/>
                </a:cxn>
                <a:cxn ang="0">
                  <a:pos x="71" y="300"/>
                </a:cxn>
                <a:cxn ang="0">
                  <a:pos x="73" y="294"/>
                </a:cxn>
                <a:cxn ang="0">
                  <a:pos x="73" y="287"/>
                </a:cxn>
                <a:cxn ang="0">
                  <a:pos x="74" y="277"/>
                </a:cxn>
                <a:cxn ang="0">
                  <a:pos x="78" y="268"/>
                </a:cxn>
                <a:cxn ang="0">
                  <a:pos x="78" y="254"/>
                </a:cxn>
                <a:cxn ang="0">
                  <a:pos x="82" y="245"/>
                </a:cxn>
                <a:cxn ang="0">
                  <a:pos x="82" y="230"/>
                </a:cxn>
                <a:cxn ang="0">
                  <a:pos x="82" y="216"/>
                </a:cxn>
                <a:cxn ang="0">
                  <a:pos x="82" y="201"/>
                </a:cxn>
                <a:cxn ang="0">
                  <a:pos x="84" y="186"/>
                </a:cxn>
                <a:cxn ang="0">
                  <a:pos x="82" y="171"/>
                </a:cxn>
                <a:cxn ang="0">
                  <a:pos x="80" y="156"/>
                </a:cxn>
                <a:cxn ang="0">
                  <a:pos x="78" y="140"/>
                </a:cxn>
                <a:cxn ang="0">
                  <a:pos x="74" y="129"/>
                </a:cxn>
                <a:cxn ang="0">
                  <a:pos x="69" y="114"/>
                </a:cxn>
                <a:cxn ang="0">
                  <a:pos x="63" y="100"/>
                </a:cxn>
                <a:cxn ang="0">
                  <a:pos x="57" y="89"/>
                </a:cxn>
                <a:cxn ang="0">
                  <a:pos x="52" y="78"/>
                </a:cxn>
                <a:cxn ang="0">
                  <a:pos x="44" y="66"/>
                </a:cxn>
                <a:cxn ang="0">
                  <a:pos x="40" y="55"/>
                </a:cxn>
                <a:cxn ang="0">
                  <a:pos x="33" y="45"/>
                </a:cxn>
                <a:cxn ang="0">
                  <a:pos x="29" y="38"/>
                </a:cxn>
                <a:cxn ang="0">
                  <a:pos x="21" y="28"/>
                </a:cxn>
                <a:cxn ang="0">
                  <a:pos x="17" y="21"/>
                </a:cxn>
                <a:cxn ang="0">
                  <a:pos x="12" y="13"/>
                </a:cxn>
                <a:cxn ang="0">
                  <a:pos x="8" y="9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3" h="306">
                  <a:moveTo>
                    <a:pt x="0" y="0"/>
                  </a:moveTo>
                  <a:lnTo>
                    <a:pt x="150" y="9"/>
                  </a:lnTo>
                  <a:lnTo>
                    <a:pt x="173" y="300"/>
                  </a:lnTo>
                  <a:lnTo>
                    <a:pt x="71" y="306"/>
                  </a:lnTo>
                  <a:lnTo>
                    <a:pt x="71" y="302"/>
                  </a:lnTo>
                  <a:lnTo>
                    <a:pt x="71" y="300"/>
                  </a:lnTo>
                  <a:lnTo>
                    <a:pt x="73" y="294"/>
                  </a:lnTo>
                  <a:lnTo>
                    <a:pt x="73" y="287"/>
                  </a:lnTo>
                  <a:lnTo>
                    <a:pt x="74" y="277"/>
                  </a:lnTo>
                  <a:lnTo>
                    <a:pt x="78" y="268"/>
                  </a:lnTo>
                  <a:lnTo>
                    <a:pt x="78" y="254"/>
                  </a:lnTo>
                  <a:lnTo>
                    <a:pt x="82" y="245"/>
                  </a:lnTo>
                  <a:lnTo>
                    <a:pt x="82" y="230"/>
                  </a:lnTo>
                  <a:lnTo>
                    <a:pt x="82" y="216"/>
                  </a:lnTo>
                  <a:lnTo>
                    <a:pt x="82" y="201"/>
                  </a:lnTo>
                  <a:lnTo>
                    <a:pt x="84" y="186"/>
                  </a:lnTo>
                  <a:lnTo>
                    <a:pt x="82" y="171"/>
                  </a:lnTo>
                  <a:lnTo>
                    <a:pt x="80" y="156"/>
                  </a:lnTo>
                  <a:lnTo>
                    <a:pt x="78" y="140"/>
                  </a:lnTo>
                  <a:lnTo>
                    <a:pt x="74" y="129"/>
                  </a:lnTo>
                  <a:lnTo>
                    <a:pt x="69" y="114"/>
                  </a:lnTo>
                  <a:lnTo>
                    <a:pt x="63" y="100"/>
                  </a:lnTo>
                  <a:lnTo>
                    <a:pt x="57" y="89"/>
                  </a:lnTo>
                  <a:lnTo>
                    <a:pt x="52" y="78"/>
                  </a:lnTo>
                  <a:lnTo>
                    <a:pt x="44" y="66"/>
                  </a:lnTo>
                  <a:lnTo>
                    <a:pt x="40" y="55"/>
                  </a:lnTo>
                  <a:lnTo>
                    <a:pt x="33" y="45"/>
                  </a:lnTo>
                  <a:lnTo>
                    <a:pt x="29" y="38"/>
                  </a:lnTo>
                  <a:lnTo>
                    <a:pt x="21" y="28"/>
                  </a:lnTo>
                  <a:lnTo>
                    <a:pt x="17" y="21"/>
                  </a:lnTo>
                  <a:lnTo>
                    <a:pt x="12" y="13"/>
                  </a:lnTo>
                  <a:lnTo>
                    <a:pt x="8" y="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2" name="Freeform 558"/>
            <p:cNvSpPr>
              <a:spLocks/>
            </p:cNvSpPr>
            <p:nvPr/>
          </p:nvSpPr>
          <p:spPr bwMode="auto">
            <a:xfrm>
              <a:off x="936" y="3395"/>
              <a:ext cx="315" cy="66"/>
            </a:xfrm>
            <a:custGeom>
              <a:avLst/>
              <a:gdLst/>
              <a:ahLst/>
              <a:cxnLst>
                <a:cxn ang="0">
                  <a:pos x="0" y="114"/>
                </a:cxn>
                <a:cxn ang="0">
                  <a:pos x="629" y="0"/>
                </a:cxn>
                <a:cxn ang="0">
                  <a:pos x="620" y="95"/>
                </a:cxn>
                <a:cxn ang="0">
                  <a:pos x="591" y="97"/>
                </a:cxn>
                <a:cxn ang="0">
                  <a:pos x="587" y="95"/>
                </a:cxn>
                <a:cxn ang="0">
                  <a:pos x="582" y="91"/>
                </a:cxn>
                <a:cxn ang="0">
                  <a:pos x="576" y="87"/>
                </a:cxn>
                <a:cxn ang="0">
                  <a:pos x="568" y="84"/>
                </a:cxn>
                <a:cxn ang="0">
                  <a:pos x="561" y="80"/>
                </a:cxn>
                <a:cxn ang="0">
                  <a:pos x="551" y="78"/>
                </a:cxn>
                <a:cxn ang="0">
                  <a:pos x="538" y="72"/>
                </a:cxn>
                <a:cxn ang="0">
                  <a:pos x="525" y="70"/>
                </a:cxn>
                <a:cxn ang="0">
                  <a:pos x="508" y="68"/>
                </a:cxn>
                <a:cxn ang="0">
                  <a:pos x="490" y="68"/>
                </a:cxn>
                <a:cxn ang="0">
                  <a:pos x="470" y="67"/>
                </a:cxn>
                <a:cxn ang="0">
                  <a:pos x="445" y="68"/>
                </a:cxn>
                <a:cxn ang="0">
                  <a:pos x="420" y="68"/>
                </a:cxn>
                <a:cxn ang="0">
                  <a:pos x="394" y="72"/>
                </a:cxn>
                <a:cxn ang="0">
                  <a:pos x="361" y="76"/>
                </a:cxn>
                <a:cxn ang="0">
                  <a:pos x="329" y="80"/>
                </a:cxn>
                <a:cxn ang="0">
                  <a:pos x="297" y="84"/>
                </a:cxn>
                <a:cxn ang="0">
                  <a:pos x="264" y="89"/>
                </a:cxn>
                <a:cxn ang="0">
                  <a:pos x="232" y="93"/>
                </a:cxn>
                <a:cxn ang="0">
                  <a:pos x="200" y="99"/>
                </a:cxn>
                <a:cxn ang="0">
                  <a:pos x="169" y="105"/>
                </a:cxn>
                <a:cxn ang="0">
                  <a:pos x="141" y="110"/>
                </a:cxn>
                <a:cxn ang="0">
                  <a:pos x="110" y="112"/>
                </a:cxn>
                <a:cxn ang="0">
                  <a:pos x="86" y="116"/>
                </a:cxn>
                <a:cxn ang="0">
                  <a:pos x="63" y="120"/>
                </a:cxn>
                <a:cxn ang="0">
                  <a:pos x="44" y="124"/>
                </a:cxn>
                <a:cxn ang="0">
                  <a:pos x="29" y="125"/>
                </a:cxn>
                <a:cxn ang="0">
                  <a:pos x="17" y="129"/>
                </a:cxn>
                <a:cxn ang="0">
                  <a:pos x="10" y="129"/>
                </a:cxn>
                <a:cxn ang="0">
                  <a:pos x="8" y="131"/>
                </a:cxn>
                <a:cxn ang="0">
                  <a:pos x="0" y="114"/>
                </a:cxn>
                <a:cxn ang="0">
                  <a:pos x="0" y="114"/>
                </a:cxn>
              </a:cxnLst>
              <a:rect l="0" t="0" r="r" b="b"/>
              <a:pathLst>
                <a:path w="629" h="131">
                  <a:moveTo>
                    <a:pt x="0" y="114"/>
                  </a:moveTo>
                  <a:lnTo>
                    <a:pt x="629" y="0"/>
                  </a:lnTo>
                  <a:lnTo>
                    <a:pt x="620" y="95"/>
                  </a:lnTo>
                  <a:lnTo>
                    <a:pt x="591" y="97"/>
                  </a:lnTo>
                  <a:lnTo>
                    <a:pt x="587" y="95"/>
                  </a:lnTo>
                  <a:lnTo>
                    <a:pt x="582" y="91"/>
                  </a:lnTo>
                  <a:lnTo>
                    <a:pt x="576" y="87"/>
                  </a:lnTo>
                  <a:lnTo>
                    <a:pt x="568" y="84"/>
                  </a:lnTo>
                  <a:lnTo>
                    <a:pt x="561" y="80"/>
                  </a:lnTo>
                  <a:lnTo>
                    <a:pt x="551" y="78"/>
                  </a:lnTo>
                  <a:lnTo>
                    <a:pt x="538" y="72"/>
                  </a:lnTo>
                  <a:lnTo>
                    <a:pt x="525" y="70"/>
                  </a:lnTo>
                  <a:lnTo>
                    <a:pt x="508" y="68"/>
                  </a:lnTo>
                  <a:lnTo>
                    <a:pt x="490" y="68"/>
                  </a:lnTo>
                  <a:lnTo>
                    <a:pt x="470" y="67"/>
                  </a:lnTo>
                  <a:lnTo>
                    <a:pt x="445" y="68"/>
                  </a:lnTo>
                  <a:lnTo>
                    <a:pt x="420" y="68"/>
                  </a:lnTo>
                  <a:lnTo>
                    <a:pt x="394" y="72"/>
                  </a:lnTo>
                  <a:lnTo>
                    <a:pt x="361" y="76"/>
                  </a:lnTo>
                  <a:lnTo>
                    <a:pt x="329" y="80"/>
                  </a:lnTo>
                  <a:lnTo>
                    <a:pt x="297" y="84"/>
                  </a:lnTo>
                  <a:lnTo>
                    <a:pt x="264" y="89"/>
                  </a:lnTo>
                  <a:lnTo>
                    <a:pt x="232" y="93"/>
                  </a:lnTo>
                  <a:lnTo>
                    <a:pt x="200" y="99"/>
                  </a:lnTo>
                  <a:lnTo>
                    <a:pt x="169" y="105"/>
                  </a:lnTo>
                  <a:lnTo>
                    <a:pt x="141" y="110"/>
                  </a:lnTo>
                  <a:lnTo>
                    <a:pt x="110" y="112"/>
                  </a:lnTo>
                  <a:lnTo>
                    <a:pt x="86" y="116"/>
                  </a:lnTo>
                  <a:lnTo>
                    <a:pt x="63" y="120"/>
                  </a:lnTo>
                  <a:lnTo>
                    <a:pt x="44" y="124"/>
                  </a:lnTo>
                  <a:lnTo>
                    <a:pt x="29" y="125"/>
                  </a:lnTo>
                  <a:lnTo>
                    <a:pt x="17" y="129"/>
                  </a:lnTo>
                  <a:lnTo>
                    <a:pt x="10" y="129"/>
                  </a:lnTo>
                  <a:lnTo>
                    <a:pt x="8" y="131"/>
                  </a:lnTo>
                  <a:lnTo>
                    <a:pt x="0" y="114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3" name="Freeform 559"/>
            <p:cNvSpPr>
              <a:spLocks/>
            </p:cNvSpPr>
            <p:nvPr/>
          </p:nvSpPr>
          <p:spPr bwMode="auto">
            <a:xfrm>
              <a:off x="1018" y="2900"/>
              <a:ext cx="73" cy="92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38" y="0"/>
                </a:cxn>
                <a:cxn ang="0">
                  <a:pos x="146" y="182"/>
                </a:cxn>
                <a:cxn ang="0">
                  <a:pos x="9" y="161"/>
                </a:cxn>
                <a:cxn ang="0">
                  <a:pos x="0" y="59"/>
                </a:cxn>
                <a:cxn ang="0">
                  <a:pos x="0" y="59"/>
                </a:cxn>
              </a:cxnLst>
              <a:rect l="0" t="0" r="r" b="b"/>
              <a:pathLst>
                <a:path w="146" h="182">
                  <a:moveTo>
                    <a:pt x="0" y="59"/>
                  </a:moveTo>
                  <a:lnTo>
                    <a:pt x="138" y="0"/>
                  </a:lnTo>
                  <a:lnTo>
                    <a:pt x="146" y="182"/>
                  </a:lnTo>
                  <a:lnTo>
                    <a:pt x="9" y="161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4" name="Freeform 560"/>
            <p:cNvSpPr>
              <a:spLocks/>
            </p:cNvSpPr>
            <p:nvPr/>
          </p:nvSpPr>
          <p:spPr bwMode="auto">
            <a:xfrm>
              <a:off x="1122" y="2900"/>
              <a:ext cx="136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78"/>
                </a:cxn>
                <a:cxn ang="0">
                  <a:pos x="266" y="182"/>
                </a:cxn>
                <a:cxn ang="0">
                  <a:pos x="271" y="3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1" h="182">
                  <a:moveTo>
                    <a:pt x="0" y="0"/>
                  </a:moveTo>
                  <a:lnTo>
                    <a:pt x="3" y="178"/>
                  </a:lnTo>
                  <a:lnTo>
                    <a:pt x="266" y="182"/>
                  </a:lnTo>
                  <a:lnTo>
                    <a:pt x="271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5" name="Freeform 561"/>
            <p:cNvSpPr>
              <a:spLocks/>
            </p:cNvSpPr>
            <p:nvPr/>
          </p:nvSpPr>
          <p:spPr bwMode="auto">
            <a:xfrm>
              <a:off x="1332" y="3327"/>
              <a:ext cx="298" cy="128"/>
            </a:xfrm>
            <a:custGeom>
              <a:avLst/>
              <a:gdLst/>
              <a:ahLst/>
              <a:cxnLst>
                <a:cxn ang="0">
                  <a:pos x="0" y="177"/>
                </a:cxn>
                <a:cxn ang="0">
                  <a:pos x="2" y="181"/>
                </a:cxn>
                <a:cxn ang="0">
                  <a:pos x="9" y="192"/>
                </a:cxn>
                <a:cxn ang="0">
                  <a:pos x="13" y="200"/>
                </a:cxn>
                <a:cxn ang="0">
                  <a:pos x="23" y="207"/>
                </a:cxn>
                <a:cxn ang="0">
                  <a:pos x="30" y="215"/>
                </a:cxn>
                <a:cxn ang="0">
                  <a:pos x="42" y="224"/>
                </a:cxn>
                <a:cxn ang="0">
                  <a:pos x="51" y="232"/>
                </a:cxn>
                <a:cxn ang="0">
                  <a:pos x="61" y="240"/>
                </a:cxn>
                <a:cxn ang="0">
                  <a:pos x="74" y="247"/>
                </a:cxn>
                <a:cxn ang="0">
                  <a:pos x="87" y="251"/>
                </a:cxn>
                <a:cxn ang="0">
                  <a:pos x="100" y="255"/>
                </a:cxn>
                <a:cxn ang="0">
                  <a:pos x="116" y="257"/>
                </a:cxn>
                <a:cxn ang="0">
                  <a:pos x="131" y="255"/>
                </a:cxn>
                <a:cxn ang="0">
                  <a:pos x="146" y="251"/>
                </a:cxn>
                <a:cxn ang="0">
                  <a:pos x="159" y="245"/>
                </a:cxn>
                <a:cxn ang="0">
                  <a:pos x="173" y="238"/>
                </a:cxn>
                <a:cxn ang="0">
                  <a:pos x="182" y="232"/>
                </a:cxn>
                <a:cxn ang="0">
                  <a:pos x="192" y="224"/>
                </a:cxn>
                <a:cxn ang="0">
                  <a:pos x="199" y="217"/>
                </a:cxn>
                <a:cxn ang="0">
                  <a:pos x="205" y="209"/>
                </a:cxn>
                <a:cxn ang="0">
                  <a:pos x="211" y="204"/>
                </a:cxn>
                <a:cxn ang="0">
                  <a:pos x="215" y="196"/>
                </a:cxn>
                <a:cxn ang="0">
                  <a:pos x="220" y="181"/>
                </a:cxn>
                <a:cxn ang="0">
                  <a:pos x="222" y="171"/>
                </a:cxn>
                <a:cxn ang="0">
                  <a:pos x="222" y="164"/>
                </a:cxn>
                <a:cxn ang="0">
                  <a:pos x="224" y="162"/>
                </a:cxn>
                <a:cxn ang="0">
                  <a:pos x="427" y="99"/>
                </a:cxn>
                <a:cxn ang="0">
                  <a:pos x="429" y="101"/>
                </a:cxn>
                <a:cxn ang="0">
                  <a:pos x="435" y="107"/>
                </a:cxn>
                <a:cxn ang="0">
                  <a:pos x="443" y="114"/>
                </a:cxn>
                <a:cxn ang="0">
                  <a:pos x="456" y="126"/>
                </a:cxn>
                <a:cxn ang="0">
                  <a:pos x="464" y="129"/>
                </a:cxn>
                <a:cxn ang="0">
                  <a:pos x="471" y="133"/>
                </a:cxn>
                <a:cxn ang="0">
                  <a:pos x="479" y="135"/>
                </a:cxn>
                <a:cxn ang="0">
                  <a:pos x="492" y="139"/>
                </a:cxn>
                <a:cxn ang="0">
                  <a:pos x="500" y="139"/>
                </a:cxn>
                <a:cxn ang="0">
                  <a:pos x="513" y="139"/>
                </a:cxn>
                <a:cxn ang="0">
                  <a:pos x="524" y="135"/>
                </a:cxn>
                <a:cxn ang="0">
                  <a:pos x="538" y="133"/>
                </a:cxn>
                <a:cxn ang="0">
                  <a:pos x="549" y="126"/>
                </a:cxn>
                <a:cxn ang="0">
                  <a:pos x="560" y="118"/>
                </a:cxn>
                <a:cxn ang="0">
                  <a:pos x="568" y="108"/>
                </a:cxn>
                <a:cxn ang="0">
                  <a:pos x="576" y="101"/>
                </a:cxn>
                <a:cxn ang="0">
                  <a:pos x="579" y="88"/>
                </a:cxn>
                <a:cxn ang="0">
                  <a:pos x="585" y="78"/>
                </a:cxn>
                <a:cxn ang="0">
                  <a:pos x="589" y="67"/>
                </a:cxn>
                <a:cxn ang="0">
                  <a:pos x="591" y="55"/>
                </a:cxn>
                <a:cxn ang="0">
                  <a:pos x="591" y="44"/>
                </a:cxn>
                <a:cxn ang="0">
                  <a:pos x="593" y="34"/>
                </a:cxn>
                <a:cxn ang="0">
                  <a:pos x="593" y="23"/>
                </a:cxn>
                <a:cxn ang="0">
                  <a:pos x="595" y="17"/>
                </a:cxn>
                <a:cxn ang="0">
                  <a:pos x="593" y="8"/>
                </a:cxn>
                <a:cxn ang="0">
                  <a:pos x="593" y="4"/>
                </a:cxn>
                <a:cxn ang="0">
                  <a:pos x="593" y="0"/>
                </a:cxn>
                <a:cxn ang="0">
                  <a:pos x="0" y="177"/>
                </a:cxn>
                <a:cxn ang="0">
                  <a:pos x="0" y="177"/>
                </a:cxn>
              </a:cxnLst>
              <a:rect l="0" t="0" r="r" b="b"/>
              <a:pathLst>
                <a:path w="595" h="257">
                  <a:moveTo>
                    <a:pt x="0" y="177"/>
                  </a:moveTo>
                  <a:lnTo>
                    <a:pt x="2" y="181"/>
                  </a:lnTo>
                  <a:lnTo>
                    <a:pt x="9" y="192"/>
                  </a:lnTo>
                  <a:lnTo>
                    <a:pt x="13" y="200"/>
                  </a:lnTo>
                  <a:lnTo>
                    <a:pt x="23" y="207"/>
                  </a:lnTo>
                  <a:lnTo>
                    <a:pt x="30" y="215"/>
                  </a:lnTo>
                  <a:lnTo>
                    <a:pt x="42" y="224"/>
                  </a:lnTo>
                  <a:lnTo>
                    <a:pt x="51" y="232"/>
                  </a:lnTo>
                  <a:lnTo>
                    <a:pt x="61" y="240"/>
                  </a:lnTo>
                  <a:lnTo>
                    <a:pt x="74" y="247"/>
                  </a:lnTo>
                  <a:lnTo>
                    <a:pt x="87" y="251"/>
                  </a:lnTo>
                  <a:lnTo>
                    <a:pt x="100" y="255"/>
                  </a:lnTo>
                  <a:lnTo>
                    <a:pt x="116" y="257"/>
                  </a:lnTo>
                  <a:lnTo>
                    <a:pt x="131" y="255"/>
                  </a:lnTo>
                  <a:lnTo>
                    <a:pt x="146" y="251"/>
                  </a:lnTo>
                  <a:lnTo>
                    <a:pt x="159" y="245"/>
                  </a:lnTo>
                  <a:lnTo>
                    <a:pt x="173" y="238"/>
                  </a:lnTo>
                  <a:lnTo>
                    <a:pt x="182" y="232"/>
                  </a:lnTo>
                  <a:lnTo>
                    <a:pt x="192" y="224"/>
                  </a:lnTo>
                  <a:lnTo>
                    <a:pt x="199" y="217"/>
                  </a:lnTo>
                  <a:lnTo>
                    <a:pt x="205" y="209"/>
                  </a:lnTo>
                  <a:lnTo>
                    <a:pt x="211" y="204"/>
                  </a:lnTo>
                  <a:lnTo>
                    <a:pt x="215" y="196"/>
                  </a:lnTo>
                  <a:lnTo>
                    <a:pt x="220" y="181"/>
                  </a:lnTo>
                  <a:lnTo>
                    <a:pt x="222" y="171"/>
                  </a:lnTo>
                  <a:lnTo>
                    <a:pt x="222" y="164"/>
                  </a:lnTo>
                  <a:lnTo>
                    <a:pt x="224" y="162"/>
                  </a:lnTo>
                  <a:lnTo>
                    <a:pt x="427" y="99"/>
                  </a:lnTo>
                  <a:lnTo>
                    <a:pt x="429" y="101"/>
                  </a:lnTo>
                  <a:lnTo>
                    <a:pt x="435" y="107"/>
                  </a:lnTo>
                  <a:lnTo>
                    <a:pt x="443" y="114"/>
                  </a:lnTo>
                  <a:lnTo>
                    <a:pt x="456" y="126"/>
                  </a:lnTo>
                  <a:lnTo>
                    <a:pt x="464" y="129"/>
                  </a:lnTo>
                  <a:lnTo>
                    <a:pt x="471" y="133"/>
                  </a:lnTo>
                  <a:lnTo>
                    <a:pt x="479" y="135"/>
                  </a:lnTo>
                  <a:lnTo>
                    <a:pt x="492" y="139"/>
                  </a:lnTo>
                  <a:lnTo>
                    <a:pt x="500" y="139"/>
                  </a:lnTo>
                  <a:lnTo>
                    <a:pt x="513" y="139"/>
                  </a:lnTo>
                  <a:lnTo>
                    <a:pt x="524" y="135"/>
                  </a:lnTo>
                  <a:lnTo>
                    <a:pt x="538" y="133"/>
                  </a:lnTo>
                  <a:lnTo>
                    <a:pt x="549" y="126"/>
                  </a:lnTo>
                  <a:lnTo>
                    <a:pt x="560" y="118"/>
                  </a:lnTo>
                  <a:lnTo>
                    <a:pt x="568" y="108"/>
                  </a:lnTo>
                  <a:lnTo>
                    <a:pt x="576" y="101"/>
                  </a:lnTo>
                  <a:lnTo>
                    <a:pt x="579" y="88"/>
                  </a:lnTo>
                  <a:lnTo>
                    <a:pt x="585" y="78"/>
                  </a:lnTo>
                  <a:lnTo>
                    <a:pt x="589" y="67"/>
                  </a:lnTo>
                  <a:lnTo>
                    <a:pt x="591" y="55"/>
                  </a:lnTo>
                  <a:lnTo>
                    <a:pt x="591" y="44"/>
                  </a:lnTo>
                  <a:lnTo>
                    <a:pt x="593" y="34"/>
                  </a:lnTo>
                  <a:lnTo>
                    <a:pt x="593" y="23"/>
                  </a:lnTo>
                  <a:lnTo>
                    <a:pt x="595" y="17"/>
                  </a:lnTo>
                  <a:lnTo>
                    <a:pt x="593" y="8"/>
                  </a:lnTo>
                  <a:lnTo>
                    <a:pt x="593" y="4"/>
                  </a:lnTo>
                  <a:lnTo>
                    <a:pt x="593" y="0"/>
                  </a:lnTo>
                  <a:lnTo>
                    <a:pt x="0" y="177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6" name="Freeform 562"/>
            <p:cNvSpPr>
              <a:spLocks/>
            </p:cNvSpPr>
            <p:nvPr/>
          </p:nvSpPr>
          <p:spPr bwMode="auto">
            <a:xfrm>
              <a:off x="1735" y="3277"/>
              <a:ext cx="104" cy="45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9" y="56"/>
                </a:cxn>
                <a:cxn ang="0">
                  <a:pos x="17" y="61"/>
                </a:cxn>
                <a:cxn ang="0">
                  <a:pos x="24" y="67"/>
                </a:cxn>
                <a:cxn ang="0">
                  <a:pos x="32" y="73"/>
                </a:cxn>
                <a:cxn ang="0">
                  <a:pos x="41" y="76"/>
                </a:cxn>
                <a:cxn ang="0">
                  <a:pos x="49" y="80"/>
                </a:cxn>
                <a:cxn ang="0">
                  <a:pos x="57" y="84"/>
                </a:cxn>
                <a:cxn ang="0">
                  <a:pos x="66" y="88"/>
                </a:cxn>
                <a:cxn ang="0">
                  <a:pos x="74" y="90"/>
                </a:cxn>
                <a:cxn ang="0">
                  <a:pos x="83" y="90"/>
                </a:cxn>
                <a:cxn ang="0">
                  <a:pos x="93" y="90"/>
                </a:cxn>
                <a:cxn ang="0">
                  <a:pos x="102" y="92"/>
                </a:cxn>
                <a:cxn ang="0">
                  <a:pos x="112" y="90"/>
                </a:cxn>
                <a:cxn ang="0">
                  <a:pos x="121" y="88"/>
                </a:cxn>
                <a:cxn ang="0">
                  <a:pos x="131" y="84"/>
                </a:cxn>
                <a:cxn ang="0">
                  <a:pos x="142" y="84"/>
                </a:cxn>
                <a:cxn ang="0">
                  <a:pos x="156" y="75"/>
                </a:cxn>
                <a:cxn ang="0">
                  <a:pos x="169" y="63"/>
                </a:cxn>
                <a:cxn ang="0">
                  <a:pos x="180" y="50"/>
                </a:cxn>
                <a:cxn ang="0">
                  <a:pos x="190" y="37"/>
                </a:cxn>
                <a:cxn ang="0">
                  <a:pos x="195" y="21"/>
                </a:cxn>
                <a:cxn ang="0">
                  <a:pos x="201" y="10"/>
                </a:cxn>
                <a:cxn ang="0">
                  <a:pos x="205" y="2"/>
                </a:cxn>
                <a:cxn ang="0">
                  <a:pos x="207" y="0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207" h="92">
                  <a:moveTo>
                    <a:pt x="0" y="50"/>
                  </a:moveTo>
                  <a:lnTo>
                    <a:pt x="9" y="56"/>
                  </a:lnTo>
                  <a:lnTo>
                    <a:pt x="17" y="61"/>
                  </a:lnTo>
                  <a:lnTo>
                    <a:pt x="24" y="67"/>
                  </a:lnTo>
                  <a:lnTo>
                    <a:pt x="32" y="73"/>
                  </a:lnTo>
                  <a:lnTo>
                    <a:pt x="41" y="76"/>
                  </a:lnTo>
                  <a:lnTo>
                    <a:pt x="49" y="80"/>
                  </a:lnTo>
                  <a:lnTo>
                    <a:pt x="57" y="84"/>
                  </a:lnTo>
                  <a:lnTo>
                    <a:pt x="66" y="88"/>
                  </a:lnTo>
                  <a:lnTo>
                    <a:pt x="74" y="90"/>
                  </a:lnTo>
                  <a:lnTo>
                    <a:pt x="83" y="90"/>
                  </a:lnTo>
                  <a:lnTo>
                    <a:pt x="93" y="90"/>
                  </a:lnTo>
                  <a:lnTo>
                    <a:pt x="102" y="92"/>
                  </a:lnTo>
                  <a:lnTo>
                    <a:pt x="112" y="90"/>
                  </a:lnTo>
                  <a:lnTo>
                    <a:pt x="121" y="88"/>
                  </a:lnTo>
                  <a:lnTo>
                    <a:pt x="131" y="84"/>
                  </a:lnTo>
                  <a:lnTo>
                    <a:pt x="142" y="84"/>
                  </a:lnTo>
                  <a:lnTo>
                    <a:pt x="156" y="75"/>
                  </a:lnTo>
                  <a:lnTo>
                    <a:pt x="169" y="63"/>
                  </a:lnTo>
                  <a:lnTo>
                    <a:pt x="180" y="50"/>
                  </a:lnTo>
                  <a:lnTo>
                    <a:pt x="190" y="37"/>
                  </a:lnTo>
                  <a:lnTo>
                    <a:pt x="195" y="21"/>
                  </a:lnTo>
                  <a:lnTo>
                    <a:pt x="201" y="10"/>
                  </a:lnTo>
                  <a:lnTo>
                    <a:pt x="205" y="2"/>
                  </a:lnTo>
                  <a:lnTo>
                    <a:pt x="207" y="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7" name="Freeform 563"/>
            <p:cNvSpPr>
              <a:spLocks/>
            </p:cNvSpPr>
            <p:nvPr/>
          </p:nvSpPr>
          <p:spPr bwMode="auto">
            <a:xfrm>
              <a:off x="1943" y="3227"/>
              <a:ext cx="76" cy="28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9" y="38"/>
                </a:cxn>
                <a:cxn ang="0">
                  <a:pos x="19" y="41"/>
                </a:cxn>
                <a:cxn ang="0">
                  <a:pos x="30" y="47"/>
                </a:cxn>
                <a:cxn ang="0">
                  <a:pos x="42" y="53"/>
                </a:cxn>
                <a:cxn ang="0">
                  <a:pos x="47" y="53"/>
                </a:cxn>
                <a:cxn ang="0">
                  <a:pos x="55" y="55"/>
                </a:cxn>
                <a:cxn ang="0">
                  <a:pos x="63" y="55"/>
                </a:cxn>
                <a:cxn ang="0">
                  <a:pos x="70" y="55"/>
                </a:cxn>
                <a:cxn ang="0">
                  <a:pos x="80" y="55"/>
                </a:cxn>
                <a:cxn ang="0">
                  <a:pos x="87" y="55"/>
                </a:cxn>
                <a:cxn ang="0">
                  <a:pos x="95" y="51"/>
                </a:cxn>
                <a:cxn ang="0">
                  <a:pos x="106" y="51"/>
                </a:cxn>
                <a:cxn ang="0">
                  <a:pos x="112" y="45"/>
                </a:cxn>
                <a:cxn ang="0">
                  <a:pos x="120" y="38"/>
                </a:cxn>
                <a:cxn ang="0">
                  <a:pos x="125" y="30"/>
                </a:cxn>
                <a:cxn ang="0">
                  <a:pos x="135" y="22"/>
                </a:cxn>
                <a:cxn ang="0">
                  <a:pos x="141" y="13"/>
                </a:cxn>
                <a:cxn ang="0">
                  <a:pos x="144" y="5"/>
                </a:cxn>
                <a:cxn ang="0">
                  <a:pos x="148" y="0"/>
                </a:cxn>
                <a:cxn ang="0">
                  <a:pos x="150" y="0"/>
                </a:cxn>
                <a:cxn ang="0">
                  <a:pos x="0" y="32"/>
                </a:cxn>
                <a:cxn ang="0">
                  <a:pos x="0" y="32"/>
                </a:cxn>
              </a:cxnLst>
              <a:rect l="0" t="0" r="r" b="b"/>
              <a:pathLst>
                <a:path w="150" h="55">
                  <a:moveTo>
                    <a:pt x="0" y="32"/>
                  </a:moveTo>
                  <a:lnTo>
                    <a:pt x="9" y="38"/>
                  </a:lnTo>
                  <a:lnTo>
                    <a:pt x="19" y="41"/>
                  </a:lnTo>
                  <a:lnTo>
                    <a:pt x="30" y="47"/>
                  </a:lnTo>
                  <a:lnTo>
                    <a:pt x="42" y="53"/>
                  </a:lnTo>
                  <a:lnTo>
                    <a:pt x="47" y="53"/>
                  </a:lnTo>
                  <a:lnTo>
                    <a:pt x="55" y="55"/>
                  </a:lnTo>
                  <a:lnTo>
                    <a:pt x="63" y="55"/>
                  </a:lnTo>
                  <a:lnTo>
                    <a:pt x="70" y="55"/>
                  </a:lnTo>
                  <a:lnTo>
                    <a:pt x="80" y="55"/>
                  </a:lnTo>
                  <a:lnTo>
                    <a:pt x="87" y="55"/>
                  </a:lnTo>
                  <a:lnTo>
                    <a:pt x="95" y="51"/>
                  </a:lnTo>
                  <a:lnTo>
                    <a:pt x="106" y="51"/>
                  </a:lnTo>
                  <a:lnTo>
                    <a:pt x="112" y="45"/>
                  </a:lnTo>
                  <a:lnTo>
                    <a:pt x="120" y="38"/>
                  </a:lnTo>
                  <a:lnTo>
                    <a:pt x="125" y="30"/>
                  </a:lnTo>
                  <a:lnTo>
                    <a:pt x="135" y="22"/>
                  </a:lnTo>
                  <a:lnTo>
                    <a:pt x="141" y="13"/>
                  </a:lnTo>
                  <a:lnTo>
                    <a:pt x="144" y="5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8" name="Freeform 564"/>
            <p:cNvSpPr>
              <a:spLocks/>
            </p:cNvSpPr>
            <p:nvPr/>
          </p:nvSpPr>
          <p:spPr bwMode="auto">
            <a:xfrm>
              <a:off x="1770" y="2934"/>
              <a:ext cx="361" cy="251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19" y="27"/>
                </a:cxn>
                <a:cxn ang="0">
                  <a:pos x="34" y="48"/>
                </a:cxn>
                <a:cxn ang="0">
                  <a:pos x="50" y="76"/>
                </a:cxn>
                <a:cxn ang="0">
                  <a:pos x="65" y="112"/>
                </a:cxn>
                <a:cxn ang="0">
                  <a:pos x="78" y="154"/>
                </a:cxn>
                <a:cxn ang="0">
                  <a:pos x="86" y="205"/>
                </a:cxn>
                <a:cxn ang="0">
                  <a:pos x="86" y="259"/>
                </a:cxn>
                <a:cxn ang="0">
                  <a:pos x="76" y="310"/>
                </a:cxn>
                <a:cxn ang="0">
                  <a:pos x="63" y="358"/>
                </a:cxn>
                <a:cxn ang="0">
                  <a:pos x="50" y="399"/>
                </a:cxn>
                <a:cxn ang="0">
                  <a:pos x="34" y="434"/>
                </a:cxn>
                <a:cxn ang="0">
                  <a:pos x="19" y="462"/>
                </a:cxn>
                <a:cxn ang="0">
                  <a:pos x="10" y="483"/>
                </a:cxn>
                <a:cxn ang="0">
                  <a:pos x="4" y="493"/>
                </a:cxn>
                <a:cxn ang="0">
                  <a:pos x="25" y="502"/>
                </a:cxn>
                <a:cxn ang="0">
                  <a:pos x="36" y="489"/>
                </a:cxn>
                <a:cxn ang="0">
                  <a:pos x="51" y="472"/>
                </a:cxn>
                <a:cxn ang="0">
                  <a:pos x="70" y="451"/>
                </a:cxn>
                <a:cxn ang="0">
                  <a:pos x="89" y="426"/>
                </a:cxn>
                <a:cxn ang="0">
                  <a:pos x="108" y="397"/>
                </a:cxn>
                <a:cxn ang="0">
                  <a:pos x="127" y="365"/>
                </a:cxn>
                <a:cxn ang="0">
                  <a:pos x="143" y="329"/>
                </a:cxn>
                <a:cxn ang="0">
                  <a:pos x="152" y="291"/>
                </a:cxn>
                <a:cxn ang="0">
                  <a:pos x="158" y="251"/>
                </a:cxn>
                <a:cxn ang="0">
                  <a:pos x="158" y="211"/>
                </a:cxn>
                <a:cxn ang="0">
                  <a:pos x="156" y="179"/>
                </a:cxn>
                <a:cxn ang="0">
                  <a:pos x="150" y="147"/>
                </a:cxn>
                <a:cxn ang="0">
                  <a:pos x="146" y="126"/>
                </a:cxn>
                <a:cxn ang="0">
                  <a:pos x="143" y="109"/>
                </a:cxn>
                <a:cxn ang="0">
                  <a:pos x="722" y="74"/>
                </a:cxn>
                <a:cxn ang="0">
                  <a:pos x="0" y="8"/>
                </a:cxn>
              </a:cxnLst>
              <a:rect l="0" t="0" r="r" b="b"/>
              <a:pathLst>
                <a:path w="722" h="502">
                  <a:moveTo>
                    <a:pt x="0" y="8"/>
                  </a:moveTo>
                  <a:lnTo>
                    <a:pt x="2" y="10"/>
                  </a:lnTo>
                  <a:lnTo>
                    <a:pt x="13" y="21"/>
                  </a:lnTo>
                  <a:lnTo>
                    <a:pt x="19" y="27"/>
                  </a:lnTo>
                  <a:lnTo>
                    <a:pt x="27" y="36"/>
                  </a:lnTo>
                  <a:lnTo>
                    <a:pt x="34" y="48"/>
                  </a:lnTo>
                  <a:lnTo>
                    <a:pt x="44" y="63"/>
                  </a:lnTo>
                  <a:lnTo>
                    <a:pt x="50" y="76"/>
                  </a:lnTo>
                  <a:lnTo>
                    <a:pt x="57" y="93"/>
                  </a:lnTo>
                  <a:lnTo>
                    <a:pt x="65" y="112"/>
                  </a:lnTo>
                  <a:lnTo>
                    <a:pt x="72" y="133"/>
                  </a:lnTo>
                  <a:lnTo>
                    <a:pt x="78" y="154"/>
                  </a:lnTo>
                  <a:lnTo>
                    <a:pt x="84" y="179"/>
                  </a:lnTo>
                  <a:lnTo>
                    <a:pt x="86" y="205"/>
                  </a:lnTo>
                  <a:lnTo>
                    <a:pt x="88" y="234"/>
                  </a:lnTo>
                  <a:lnTo>
                    <a:pt x="86" y="259"/>
                  </a:lnTo>
                  <a:lnTo>
                    <a:pt x="82" y="285"/>
                  </a:lnTo>
                  <a:lnTo>
                    <a:pt x="76" y="310"/>
                  </a:lnTo>
                  <a:lnTo>
                    <a:pt x="72" y="337"/>
                  </a:lnTo>
                  <a:lnTo>
                    <a:pt x="63" y="358"/>
                  </a:lnTo>
                  <a:lnTo>
                    <a:pt x="57" y="380"/>
                  </a:lnTo>
                  <a:lnTo>
                    <a:pt x="50" y="399"/>
                  </a:lnTo>
                  <a:lnTo>
                    <a:pt x="44" y="418"/>
                  </a:lnTo>
                  <a:lnTo>
                    <a:pt x="34" y="434"/>
                  </a:lnTo>
                  <a:lnTo>
                    <a:pt x="27" y="451"/>
                  </a:lnTo>
                  <a:lnTo>
                    <a:pt x="19" y="462"/>
                  </a:lnTo>
                  <a:lnTo>
                    <a:pt x="15" y="473"/>
                  </a:lnTo>
                  <a:lnTo>
                    <a:pt x="10" y="483"/>
                  </a:lnTo>
                  <a:lnTo>
                    <a:pt x="6" y="489"/>
                  </a:lnTo>
                  <a:lnTo>
                    <a:pt x="4" y="493"/>
                  </a:lnTo>
                  <a:lnTo>
                    <a:pt x="4" y="496"/>
                  </a:lnTo>
                  <a:lnTo>
                    <a:pt x="25" y="502"/>
                  </a:lnTo>
                  <a:lnTo>
                    <a:pt x="27" y="498"/>
                  </a:lnTo>
                  <a:lnTo>
                    <a:pt x="36" y="489"/>
                  </a:lnTo>
                  <a:lnTo>
                    <a:pt x="44" y="479"/>
                  </a:lnTo>
                  <a:lnTo>
                    <a:pt x="51" y="472"/>
                  </a:lnTo>
                  <a:lnTo>
                    <a:pt x="59" y="460"/>
                  </a:lnTo>
                  <a:lnTo>
                    <a:pt x="70" y="451"/>
                  </a:lnTo>
                  <a:lnTo>
                    <a:pt x="78" y="437"/>
                  </a:lnTo>
                  <a:lnTo>
                    <a:pt x="89" y="426"/>
                  </a:lnTo>
                  <a:lnTo>
                    <a:pt x="99" y="411"/>
                  </a:lnTo>
                  <a:lnTo>
                    <a:pt x="108" y="397"/>
                  </a:lnTo>
                  <a:lnTo>
                    <a:pt x="118" y="380"/>
                  </a:lnTo>
                  <a:lnTo>
                    <a:pt x="127" y="365"/>
                  </a:lnTo>
                  <a:lnTo>
                    <a:pt x="135" y="348"/>
                  </a:lnTo>
                  <a:lnTo>
                    <a:pt x="143" y="329"/>
                  </a:lnTo>
                  <a:lnTo>
                    <a:pt x="146" y="310"/>
                  </a:lnTo>
                  <a:lnTo>
                    <a:pt x="152" y="291"/>
                  </a:lnTo>
                  <a:lnTo>
                    <a:pt x="156" y="270"/>
                  </a:lnTo>
                  <a:lnTo>
                    <a:pt x="158" y="251"/>
                  </a:lnTo>
                  <a:lnTo>
                    <a:pt x="158" y="230"/>
                  </a:lnTo>
                  <a:lnTo>
                    <a:pt x="158" y="211"/>
                  </a:lnTo>
                  <a:lnTo>
                    <a:pt x="156" y="194"/>
                  </a:lnTo>
                  <a:lnTo>
                    <a:pt x="156" y="179"/>
                  </a:lnTo>
                  <a:lnTo>
                    <a:pt x="154" y="162"/>
                  </a:lnTo>
                  <a:lnTo>
                    <a:pt x="150" y="147"/>
                  </a:lnTo>
                  <a:lnTo>
                    <a:pt x="148" y="135"/>
                  </a:lnTo>
                  <a:lnTo>
                    <a:pt x="146" y="126"/>
                  </a:lnTo>
                  <a:lnTo>
                    <a:pt x="145" y="116"/>
                  </a:lnTo>
                  <a:lnTo>
                    <a:pt x="143" y="109"/>
                  </a:lnTo>
                  <a:lnTo>
                    <a:pt x="143" y="105"/>
                  </a:lnTo>
                  <a:lnTo>
                    <a:pt x="722" y="74"/>
                  </a:lnTo>
                  <a:lnTo>
                    <a:pt x="665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69" name="Freeform 565"/>
            <p:cNvSpPr>
              <a:spLocks/>
            </p:cNvSpPr>
            <p:nvPr/>
          </p:nvSpPr>
          <p:spPr bwMode="auto">
            <a:xfrm>
              <a:off x="2556" y="2845"/>
              <a:ext cx="166" cy="151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333" y="126"/>
                </a:cxn>
                <a:cxn ang="0">
                  <a:pos x="21" y="303"/>
                </a:cxn>
                <a:cxn ang="0">
                  <a:pos x="247" y="130"/>
                </a:cxn>
                <a:cxn ang="0">
                  <a:pos x="12" y="200"/>
                </a:cxn>
                <a:cxn ang="0">
                  <a:pos x="264" y="65"/>
                </a:cxn>
                <a:cxn ang="0">
                  <a:pos x="0" y="95"/>
                </a:cxn>
                <a:cxn ang="0">
                  <a:pos x="331" y="0"/>
                </a:cxn>
                <a:cxn ang="0">
                  <a:pos x="331" y="0"/>
                </a:cxn>
              </a:cxnLst>
              <a:rect l="0" t="0" r="r" b="b"/>
              <a:pathLst>
                <a:path w="333" h="303">
                  <a:moveTo>
                    <a:pt x="331" y="0"/>
                  </a:moveTo>
                  <a:lnTo>
                    <a:pt x="333" y="126"/>
                  </a:lnTo>
                  <a:lnTo>
                    <a:pt x="21" y="303"/>
                  </a:lnTo>
                  <a:lnTo>
                    <a:pt x="247" y="130"/>
                  </a:lnTo>
                  <a:lnTo>
                    <a:pt x="12" y="200"/>
                  </a:lnTo>
                  <a:lnTo>
                    <a:pt x="264" y="65"/>
                  </a:lnTo>
                  <a:lnTo>
                    <a:pt x="0" y="95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0" name="Freeform 566"/>
            <p:cNvSpPr>
              <a:spLocks/>
            </p:cNvSpPr>
            <p:nvPr/>
          </p:nvSpPr>
          <p:spPr bwMode="auto">
            <a:xfrm>
              <a:off x="1086" y="2628"/>
              <a:ext cx="363" cy="200"/>
            </a:xfrm>
            <a:custGeom>
              <a:avLst/>
              <a:gdLst/>
              <a:ahLst/>
              <a:cxnLst>
                <a:cxn ang="0">
                  <a:pos x="12" y="278"/>
                </a:cxn>
                <a:cxn ang="0">
                  <a:pos x="57" y="175"/>
                </a:cxn>
                <a:cxn ang="0">
                  <a:pos x="141" y="70"/>
                </a:cxn>
                <a:cxn ang="0">
                  <a:pos x="257" y="17"/>
                </a:cxn>
                <a:cxn ang="0">
                  <a:pos x="365" y="0"/>
                </a:cxn>
                <a:cxn ang="0">
                  <a:pos x="436" y="0"/>
                </a:cxn>
                <a:cxn ang="0">
                  <a:pos x="445" y="2"/>
                </a:cxn>
                <a:cxn ang="0">
                  <a:pos x="390" y="10"/>
                </a:cxn>
                <a:cxn ang="0">
                  <a:pos x="314" y="29"/>
                </a:cxn>
                <a:cxn ang="0">
                  <a:pos x="251" y="55"/>
                </a:cxn>
                <a:cxn ang="0">
                  <a:pos x="202" y="103"/>
                </a:cxn>
                <a:cxn ang="0">
                  <a:pos x="164" y="154"/>
                </a:cxn>
                <a:cxn ang="0">
                  <a:pos x="151" y="183"/>
                </a:cxn>
                <a:cxn ang="0">
                  <a:pos x="175" y="160"/>
                </a:cxn>
                <a:cxn ang="0">
                  <a:pos x="236" y="116"/>
                </a:cxn>
                <a:cxn ang="0">
                  <a:pos x="305" y="76"/>
                </a:cxn>
                <a:cxn ang="0">
                  <a:pos x="367" y="55"/>
                </a:cxn>
                <a:cxn ang="0">
                  <a:pos x="432" y="48"/>
                </a:cxn>
                <a:cxn ang="0">
                  <a:pos x="478" y="46"/>
                </a:cxn>
                <a:cxn ang="0">
                  <a:pos x="453" y="55"/>
                </a:cxn>
                <a:cxn ang="0">
                  <a:pos x="390" y="82"/>
                </a:cxn>
                <a:cxn ang="0">
                  <a:pos x="329" y="112"/>
                </a:cxn>
                <a:cxn ang="0">
                  <a:pos x="286" y="145"/>
                </a:cxn>
                <a:cxn ang="0">
                  <a:pos x="246" y="190"/>
                </a:cxn>
                <a:cxn ang="0">
                  <a:pos x="251" y="202"/>
                </a:cxn>
                <a:cxn ang="0">
                  <a:pos x="322" y="167"/>
                </a:cxn>
                <a:cxn ang="0">
                  <a:pos x="407" y="133"/>
                </a:cxn>
                <a:cxn ang="0">
                  <a:pos x="474" y="122"/>
                </a:cxn>
                <a:cxn ang="0">
                  <a:pos x="525" y="129"/>
                </a:cxn>
                <a:cxn ang="0">
                  <a:pos x="552" y="145"/>
                </a:cxn>
                <a:cxn ang="0">
                  <a:pos x="506" y="152"/>
                </a:cxn>
                <a:cxn ang="0">
                  <a:pos x="449" y="165"/>
                </a:cxn>
                <a:cxn ang="0">
                  <a:pos x="400" y="188"/>
                </a:cxn>
                <a:cxn ang="0">
                  <a:pos x="360" y="219"/>
                </a:cxn>
                <a:cxn ang="0">
                  <a:pos x="339" y="247"/>
                </a:cxn>
                <a:cxn ang="0">
                  <a:pos x="398" y="223"/>
                </a:cxn>
                <a:cxn ang="0">
                  <a:pos x="470" y="192"/>
                </a:cxn>
                <a:cxn ang="0">
                  <a:pos x="529" y="181"/>
                </a:cxn>
                <a:cxn ang="0">
                  <a:pos x="567" y="183"/>
                </a:cxn>
                <a:cxn ang="0">
                  <a:pos x="599" y="192"/>
                </a:cxn>
                <a:cxn ang="0">
                  <a:pos x="563" y="204"/>
                </a:cxn>
                <a:cxn ang="0">
                  <a:pos x="521" y="221"/>
                </a:cxn>
                <a:cxn ang="0">
                  <a:pos x="479" y="242"/>
                </a:cxn>
                <a:cxn ang="0">
                  <a:pos x="432" y="280"/>
                </a:cxn>
                <a:cxn ang="0">
                  <a:pos x="436" y="281"/>
                </a:cxn>
                <a:cxn ang="0">
                  <a:pos x="487" y="270"/>
                </a:cxn>
                <a:cxn ang="0">
                  <a:pos x="546" y="257"/>
                </a:cxn>
                <a:cxn ang="0">
                  <a:pos x="595" y="253"/>
                </a:cxn>
                <a:cxn ang="0">
                  <a:pos x="649" y="253"/>
                </a:cxn>
                <a:cxn ang="0">
                  <a:pos x="692" y="287"/>
                </a:cxn>
                <a:cxn ang="0">
                  <a:pos x="0" y="310"/>
                </a:cxn>
              </a:cxnLst>
              <a:rect l="0" t="0" r="r" b="b"/>
              <a:pathLst>
                <a:path w="727" h="401">
                  <a:moveTo>
                    <a:pt x="0" y="310"/>
                  </a:moveTo>
                  <a:lnTo>
                    <a:pt x="0" y="308"/>
                  </a:lnTo>
                  <a:lnTo>
                    <a:pt x="2" y="300"/>
                  </a:lnTo>
                  <a:lnTo>
                    <a:pt x="6" y="289"/>
                  </a:lnTo>
                  <a:lnTo>
                    <a:pt x="12" y="278"/>
                  </a:lnTo>
                  <a:lnTo>
                    <a:pt x="18" y="259"/>
                  </a:lnTo>
                  <a:lnTo>
                    <a:pt x="25" y="240"/>
                  </a:lnTo>
                  <a:lnTo>
                    <a:pt x="35" y="219"/>
                  </a:lnTo>
                  <a:lnTo>
                    <a:pt x="48" y="198"/>
                  </a:lnTo>
                  <a:lnTo>
                    <a:pt x="57" y="175"/>
                  </a:lnTo>
                  <a:lnTo>
                    <a:pt x="71" y="152"/>
                  </a:lnTo>
                  <a:lnTo>
                    <a:pt x="88" y="129"/>
                  </a:lnTo>
                  <a:lnTo>
                    <a:pt x="105" y="108"/>
                  </a:lnTo>
                  <a:lnTo>
                    <a:pt x="122" y="89"/>
                  </a:lnTo>
                  <a:lnTo>
                    <a:pt x="141" y="70"/>
                  </a:lnTo>
                  <a:lnTo>
                    <a:pt x="164" y="55"/>
                  </a:lnTo>
                  <a:lnTo>
                    <a:pt x="189" y="46"/>
                  </a:lnTo>
                  <a:lnTo>
                    <a:pt x="209" y="32"/>
                  </a:lnTo>
                  <a:lnTo>
                    <a:pt x="234" y="25"/>
                  </a:lnTo>
                  <a:lnTo>
                    <a:pt x="257" y="17"/>
                  </a:lnTo>
                  <a:lnTo>
                    <a:pt x="280" y="13"/>
                  </a:lnTo>
                  <a:lnTo>
                    <a:pt x="301" y="8"/>
                  </a:lnTo>
                  <a:lnTo>
                    <a:pt x="324" y="4"/>
                  </a:lnTo>
                  <a:lnTo>
                    <a:pt x="344" y="0"/>
                  </a:lnTo>
                  <a:lnTo>
                    <a:pt x="365" y="0"/>
                  </a:lnTo>
                  <a:lnTo>
                    <a:pt x="382" y="0"/>
                  </a:lnTo>
                  <a:lnTo>
                    <a:pt x="400" y="0"/>
                  </a:lnTo>
                  <a:lnTo>
                    <a:pt x="413" y="0"/>
                  </a:lnTo>
                  <a:lnTo>
                    <a:pt x="426" y="0"/>
                  </a:lnTo>
                  <a:lnTo>
                    <a:pt x="436" y="0"/>
                  </a:lnTo>
                  <a:lnTo>
                    <a:pt x="445" y="0"/>
                  </a:lnTo>
                  <a:lnTo>
                    <a:pt x="451" y="0"/>
                  </a:lnTo>
                  <a:lnTo>
                    <a:pt x="453" y="2"/>
                  </a:lnTo>
                  <a:lnTo>
                    <a:pt x="451" y="2"/>
                  </a:lnTo>
                  <a:lnTo>
                    <a:pt x="445" y="2"/>
                  </a:lnTo>
                  <a:lnTo>
                    <a:pt x="438" y="2"/>
                  </a:lnTo>
                  <a:lnTo>
                    <a:pt x="430" y="4"/>
                  </a:lnTo>
                  <a:lnTo>
                    <a:pt x="417" y="4"/>
                  </a:lnTo>
                  <a:lnTo>
                    <a:pt x="405" y="8"/>
                  </a:lnTo>
                  <a:lnTo>
                    <a:pt x="390" y="10"/>
                  </a:lnTo>
                  <a:lnTo>
                    <a:pt x="377" y="13"/>
                  </a:lnTo>
                  <a:lnTo>
                    <a:pt x="362" y="17"/>
                  </a:lnTo>
                  <a:lnTo>
                    <a:pt x="344" y="19"/>
                  </a:lnTo>
                  <a:lnTo>
                    <a:pt x="329" y="23"/>
                  </a:lnTo>
                  <a:lnTo>
                    <a:pt x="314" y="29"/>
                  </a:lnTo>
                  <a:lnTo>
                    <a:pt x="297" y="32"/>
                  </a:lnTo>
                  <a:lnTo>
                    <a:pt x="286" y="38"/>
                  </a:lnTo>
                  <a:lnTo>
                    <a:pt x="272" y="42"/>
                  </a:lnTo>
                  <a:lnTo>
                    <a:pt x="263" y="50"/>
                  </a:lnTo>
                  <a:lnTo>
                    <a:pt x="251" y="55"/>
                  </a:lnTo>
                  <a:lnTo>
                    <a:pt x="240" y="63"/>
                  </a:lnTo>
                  <a:lnTo>
                    <a:pt x="230" y="70"/>
                  </a:lnTo>
                  <a:lnTo>
                    <a:pt x="221" y="82"/>
                  </a:lnTo>
                  <a:lnTo>
                    <a:pt x="211" y="93"/>
                  </a:lnTo>
                  <a:lnTo>
                    <a:pt x="202" y="103"/>
                  </a:lnTo>
                  <a:lnTo>
                    <a:pt x="192" y="114"/>
                  </a:lnTo>
                  <a:lnTo>
                    <a:pt x="187" y="127"/>
                  </a:lnTo>
                  <a:lnTo>
                    <a:pt x="179" y="135"/>
                  </a:lnTo>
                  <a:lnTo>
                    <a:pt x="171" y="146"/>
                  </a:lnTo>
                  <a:lnTo>
                    <a:pt x="164" y="154"/>
                  </a:lnTo>
                  <a:lnTo>
                    <a:pt x="160" y="164"/>
                  </a:lnTo>
                  <a:lnTo>
                    <a:pt x="154" y="171"/>
                  </a:lnTo>
                  <a:lnTo>
                    <a:pt x="152" y="177"/>
                  </a:lnTo>
                  <a:lnTo>
                    <a:pt x="151" y="179"/>
                  </a:lnTo>
                  <a:lnTo>
                    <a:pt x="151" y="183"/>
                  </a:lnTo>
                  <a:lnTo>
                    <a:pt x="151" y="179"/>
                  </a:lnTo>
                  <a:lnTo>
                    <a:pt x="154" y="177"/>
                  </a:lnTo>
                  <a:lnTo>
                    <a:pt x="160" y="171"/>
                  </a:lnTo>
                  <a:lnTo>
                    <a:pt x="168" y="167"/>
                  </a:lnTo>
                  <a:lnTo>
                    <a:pt x="175" y="160"/>
                  </a:lnTo>
                  <a:lnTo>
                    <a:pt x="187" y="150"/>
                  </a:lnTo>
                  <a:lnTo>
                    <a:pt x="198" y="143"/>
                  </a:lnTo>
                  <a:lnTo>
                    <a:pt x="211" y="135"/>
                  </a:lnTo>
                  <a:lnTo>
                    <a:pt x="223" y="124"/>
                  </a:lnTo>
                  <a:lnTo>
                    <a:pt x="236" y="116"/>
                  </a:lnTo>
                  <a:lnTo>
                    <a:pt x="249" y="107"/>
                  </a:lnTo>
                  <a:lnTo>
                    <a:pt x="265" y="99"/>
                  </a:lnTo>
                  <a:lnTo>
                    <a:pt x="278" y="89"/>
                  </a:lnTo>
                  <a:lnTo>
                    <a:pt x="291" y="84"/>
                  </a:lnTo>
                  <a:lnTo>
                    <a:pt x="305" y="76"/>
                  </a:lnTo>
                  <a:lnTo>
                    <a:pt x="318" y="72"/>
                  </a:lnTo>
                  <a:lnTo>
                    <a:pt x="329" y="67"/>
                  </a:lnTo>
                  <a:lnTo>
                    <a:pt x="341" y="63"/>
                  </a:lnTo>
                  <a:lnTo>
                    <a:pt x="354" y="59"/>
                  </a:lnTo>
                  <a:lnTo>
                    <a:pt x="367" y="55"/>
                  </a:lnTo>
                  <a:lnTo>
                    <a:pt x="381" y="51"/>
                  </a:lnTo>
                  <a:lnTo>
                    <a:pt x="394" y="51"/>
                  </a:lnTo>
                  <a:lnTo>
                    <a:pt x="407" y="50"/>
                  </a:lnTo>
                  <a:lnTo>
                    <a:pt x="422" y="50"/>
                  </a:lnTo>
                  <a:lnTo>
                    <a:pt x="432" y="48"/>
                  </a:lnTo>
                  <a:lnTo>
                    <a:pt x="445" y="46"/>
                  </a:lnTo>
                  <a:lnTo>
                    <a:pt x="455" y="46"/>
                  </a:lnTo>
                  <a:lnTo>
                    <a:pt x="464" y="46"/>
                  </a:lnTo>
                  <a:lnTo>
                    <a:pt x="470" y="46"/>
                  </a:lnTo>
                  <a:lnTo>
                    <a:pt x="478" y="46"/>
                  </a:lnTo>
                  <a:lnTo>
                    <a:pt x="483" y="46"/>
                  </a:lnTo>
                  <a:lnTo>
                    <a:pt x="476" y="48"/>
                  </a:lnTo>
                  <a:lnTo>
                    <a:pt x="470" y="50"/>
                  </a:lnTo>
                  <a:lnTo>
                    <a:pt x="462" y="53"/>
                  </a:lnTo>
                  <a:lnTo>
                    <a:pt x="453" y="55"/>
                  </a:lnTo>
                  <a:lnTo>
                    <a:pt x="441" y="61"/>
                  </a:lnTo>
                  <a:lnTo>
                    <a:pt x="430" y="65"/>
                  </a:lnTo>
                  <a:lnTo>
                    <a:pt x="417" y="70"/>
                  </a:lnTo>
                  <a:lnTo>
                    <a:pt x="403" y="74"/>
                  </a:lnTo>
                  <a:lnTo>
                    <a:pt x="390" y="82"/>
                  </a:lnTo>
                  <a:lnTo>
                    <a:pt x="375" y="88"/>
                  </a:lnTo>
                  <a:lnTo>
                    <a:pt x="363" y="95"/>
                  </a:lnTo>
                  <a:lnTo>
                    <a:pt x="350" y="101"/>
                  </a:lnTo>
                  <a:lnTo>
                    <a:pt x="339" y="108"/>
                  </a:lnTo>
                  <a:lnTo>
                    <a:pt x="329" y="112"/>
                  </a:lnTo>
                  <a:lnTo>
                    <a:pt x="320" y="120"/>
                  </a:lnTo>
                  <a:lnTo>
                    <a:pt x="310" y="124"/>
                  </a:lnTo>
                  <a:lnTo>
                    <a:pt x="303" y="131"/>
                  </a:lnTo>
                  <a:lnTo>
                    <a:pt x="295" y="137"/>
                  </a:lnTo>
                  <a:lnTo>
                    <a:pt x="286" y="145"/>
                  </a:lnTo>
                  <a:lnTo>
                    <a:pt x="278" y="152"/>
                  </a:lnTo>
                  <a:lnTo>
                    <a:pt x="270" y="160"/>
                  </a:lnTo>
                  <a:lnTo>
                    <a:pt x="263" y="169"/>
                  </a:lnTo>
                  <a:lnTo>
                    <a:pt x="259" y="177"/>
                  </a:lnTo>
                  <a:lnTo>
                    <a:pt x="246" y="190"/>
                  </a:lnTo>
                  <a:lnTo>
                    <a:pt x="238" y="202"/>
                  </a:lnTo>
                  <a:lnTo>
                    <a:pt x="230" y="215"/>
                  </a:lnTo>
                  <a:lnTo>
                    <a:pt x="236" y="211"/>
                  </a:lnTo>
                  <a:lnTo>
                    <a:pt x="242" y="207"/>
                  </a:lnTo>
                  <a:lnTo>
                    <a:pt x="251" y="202"/>
                  </a:lnTo>
                  <a:lnTo>
                    <a:pt x="263" y="196"/>
                  </a:lnTo>
                  <a:lnTo>
                    <a:pt x="274" y="188"/>
                  </a:lnTo>
                  <a:lnTo>
                    <a:pt x="289" y="183"/>
                  </a:lnTo>
                  <a:lnTo>
                    <a:pt x="305" y="175"/>
                  </a:lnTo>
                  <a:lnTo>
                    <a:pt x="322" y="167"/>
                  </a:lnTo>
                  <a:lnTo>
                    <a:pt x="339" y="160"/>
                  </a:lnTo>
                  <a:lnTo>
                    <a:pt x="356" y="150"/>
                  </a:lnTo>
                  <a:lnTo>
                    <a:pt x="373" y="145"/>
                  </a:lnTo>
                  <a:lnTo>
                    <a:pt x="388" y="137"/>
                  </a:lnTo>
                  <a:lnTo>
                    <a:pt x="407" y="133"/>
                  </a:lnTo>
                  <a:lnTo>
                    <a:pt x="422" y="127"/>
                  </a:lnTo>
                  <a:lnTo>
                    <a:pt x="438" y="127"/>
                  </a:lnTo>
                  <a:lnTo>
                    <a:pt x="451" y="122"/>
                  </a:lnTo>
                  <a:lnTo>
                    <a:pt x="462" y="122"/>
                  </a:lnTo>
                  <a:lnTo>
                    <a:pt x="474" y="122"/>
                  </a:lnTo>
                  <a:lnTo>
                    <a:pt x="487" y="122"/>
                  </a:lnTo>
                  <a:lnTo>
                    <a:pt x="497" y="122"/>
                  </a:lnTo>
                  <a:lnTo>
                    <a:pt x="506" y="124"/>
                  </a:lnTo>
                  <a:lnTo>
                    <a:pt x="516" y="126"/>
                  </a:lnTo>
                  <a:lnTo>
                    <a:pt x="525" y="129"/>
                  </a:lnTo>
                  <a:lnTo>
                    <a:pt x="536" y="133"/>
                  </a:lnTo>
                  <a:lnTo>
                    <a:pt x="548" y="139"/>
                  </a:lnTo>
                  <a:lnTo>
                    <a:pt x="554" y="141"/>
                  </a:lnTo>
                  <a:lnTo>
                    <a:pt x="557" y="145"/>
                  </a:lnTo>
                  <a:lnTo>
                    <a:pt x="552" y="145"/>
                  </a:lnTo>
                  <a:lnTo>
                    <a:pt x="540" y="145"/>
                  </a:lnTo>
                  <a:lnTo>
                    <a:pt x="533" y="145"/>
                  </a:lnTo>
                  <a:lnTo>
                    <a:pt x="525" y="148"/>
                  </a:lnTo>
                  <a:lnTo>
                    <a:pt x="516" y="150"/>
                  </a:lnTo>
                  <a:lnTo>
                    <a:pt x="506" y="152"/>
                  </a:lnTo>
                  <a:lnTo>
                    <a:pt x="493" y="154"/>
                  </a:lnTo>
                  <a:lnTo>
                    <a:pt x="483" y="156"/>
                  </a:lnTo>
                  <a:lnTo>
                    <a:pt x="472" y="160"/>
                  </a:lnTo>
                  <a:lnTo>
                    <a:pt x="460" y="164"/>
                  </a:lnTo>
                  <a:lnTo>
                    <a:pt x="449" y="165"/>
                  </a:lnTo>
                  <a:lnTo>
                    <a:pt x="438" y="169"/>
                  </a:lnTo>
                  <a:lnTo>
                    <a:pt x="426" y="175"/>
                  </a:lnTo>
                  <a:lnTo>
                    <a:pt x="419" y="181"/>
                  </a:lnTo>
                  <a:lnTo>
                    <a:pt x="409" y="185"/>
                  </a:lnTo>
                  <a:lnTo>
                    <a:pt x="400" y="188"/>
                  </a:lnTo>
                  <a:lnTo>
                    <a:pt x="392" y="194"/>
                  </a:lnTo>
                  <a:lnTo>
                    <a:pt x="384" y="202"/>
                  </a:lnTo>
                  <a:lnTo>
                    <a:pt x="375" y="205"/>
                  </a:lnTo>
                  <a:lnTo>
                    <a:pt x="367" y="211"/>
                  </a:lnTo>
                  <a:lnTo>
                    <a:pt x="360" y="219"/>
                  </a:lnTo>
                  <a:lnTo>
                    <a:pt x="354" y="224"/>
                  </a:lnTo>
                  <a:lnTo>
                    <a:pt x="343" y="236"/>
                  </a:lnTo>
                  <a:lnTo>
                    <a:pt x="333" y="245"/>
                  </a:lnTo>
                  <a:lnTo>
                    <a:pt x="327" y="255"/>
                  </a:lnTo>
                  <a:lnTo>
                    <a:pt x="339" y="247"/>
                  </a:lnTo>
                  <a:lnTo>
                    <a:pt x="346" y="245"/>
                  </a:lnTo>
                  <a:lnTo>
                    <a:pt x="356" y="240"/>
                  </a:lnTo>
                  <a:lnTo>
                    <a:pt x="369" y="234"/>
                  </a:lnTo>
                  <a:lnTo>
                    <a:pt x="381" y="228"/>
                  </a:lnTo>
                  <a:lnTo>
                    <a:pt x="398" y="223"/>
                  </a:lnTo>
                  <a:lnTo>
                    <a:pt x="411" y="215"/>
                  </a:lnTo>
                  <a:lnTo>
                    <a:pt x="426" y="209"/>
                  </a:lnTo>
                  <a:lnTo>
                    <a:pt x="441" y="202"/>
                  </a:lnTo>
                  <a:lnTo>
                    <a:pt x="457" y="198"/>
                  </a:lnTo>
                  <a:lnTo>
                    <a:pt x="470" y="192"/>
                  </a:lnTo>
                  <a:lnTo>
                    <a:pt x="485" y="188"/>
                  </a:lnTo>
                  <a:lnTo>
                    <a:pt x="497" y="185"/>
                  </a:lnTo>
                  <a:lnTo>
                    <a:pt x="510" y="185"/>
                  </a:lnTo>
                  <a:lnTo>
                    <a:pt x="519" y="183"/>
                  </a:lnTo>
                  <a:lnTo>
                    <a:pt x="529" y="181"/>
                  </a:lnTo>
                  <a:lnTo>
                    <a:pt x="536" y="181"/>
                  </a:lnTo>
                  <a:lnTo>
                    <a:pt x="546" y="181"/>
                  </a:lnTo>
                  <a:lnTo>
                    <a:pt x="554" y="181"/>
                  </a:lnTo>
                  <a:lnTo>
                    <a:pt x="561" y="181"/>
                  </a:lnTo>
                  <a:lnTo>
                    <a:pt x="567" y="183"/>
                  </a:lnTo>
                  <a:lnTo>
                    <a:pt x="574" y="183"/>
                  </a:lnTo>
                  <a:lnTo>
                    <a:pt x="584" y="186"/>
                  </a:lnTo>
                  <a:lnTo>
                    <a:pt x="592" y="188"/>
                  </a:lnTo>
                  <a:lnTo>
                    <a:pt x="595" y="190"/>
                  </a:lnTo>
                  <a:lnTo>
                    <a:pt x="599" y="192"/>
                  </a:lnTo>
                  <a:lnTo>
                    <a:pt x="595" y="192"/>
                  </a:lnTo>
                  <a:lnTo>
                    <a:pt x="586" y="196"/>
                  </a:lnTo>
                  <a:lnTo>
                    <a:pt x="578" y="198"/>
                  </a:lnTo>
                  <a:lnTo>
                    <a:pt x="573" y="200"/>
                  </a:lnTo>
                  <a:lnTo>
                    <a:pt x="563" y="204"/>
                  </a:lnTo>
                  <a:lnTo>
                    <a:pt x="557" y="207"/>
                  </a:lnTo>
                  <a:lnTo>
                    <a:pt x="548" y="211"/>
                  </a:lnTo>
                  <a:lnTo>
                    <a:pt x="538" y="215"/>
                  </a:lnTo>
                  <a:lnTo>
                    <a:pt x="529" y="217"/>
                  </a:lnTo>
                  <a:lnTo>
                    <a:pt x="521" y="221"/>
                  </a:lnTo>
                  <a:lnTo>
                    <a:pt x="514" y="224"/>
                  </a:lnTo>
                  <a:lnTo>
                    <a:pt x="506" y="228"/>
                  </a:lnTo>
                  <a:lnTo>
                    <a:pt x="497" y="232"/>
                  </a:lnTo>
                  <a:lnTo>
                    <a:pt x="493" y="236"/>
                  </a:lnTo>
                  <a:lnTo>
                    <a:pt x="479" y="242"/>
                  </a:lnTo>
                  <a:lnTo>
                    <a:pt x="468" y="249"/>
                  </a:lnTo>
                  <a:lnTo>
                    <a:pt x="455" y="257"/>
                  </a:lnTo>
                  <a:lnTo>
                    <a:pt x="447" y="266"/>
                  </a:lnTo>
                  <a:lnTo>
                    <a:pt x="438" y="272"/>
                  </a:lnTo>
                  <a:lnTo>
                    <a:pt x="432" y="280"/>
                  </a:lnTo>
                  <a:lnTo>
                    <a:pt x="428" y="283"/>
                  </a:lnTo>
                  <a:lnTo>
                    <a:pt x="428" y="287"/>
                  </a:lnTo>
                  <a:lnTo>
                    <a:pt x="428" y="285"/>
                  </a:lnTo>
                  <a:lnTo>
                    <a:pt x="432" y="283"/>
                  </a:lnTo>
                  <a:lnTo>
                    <a:pt x="436" y="281"/>
                  </a:lnTo>
                  <a:lnTo>
                    <a:pt x="445" y="281"/>
                  </a:lnTo>
                  <a:lnTo>
                    <a:pt x="453" y="278"/>
                  </a:lnTo>
                  <a:lnTo>
                    <a:pt x="464" y="276"/>
                  </a:lnTo>
                  <a:lnTo>
                    <a:pt x="474" y="272"/>
                  </a:lnTo>
                  <a:lnTo>
                    <a:pt x="487" y="270"/>
                  </a:lnTo>
                  <a:lnTo>
                    <a:pt x="497" y="266"/>
                  </a:lnTo>
                  <a:lnTo>
                    <a:pt x="510" y="262"/>
                  </a:lnTo>
                  <a:lnTo>
                    <a:pt x="521" y="261"/>
                  </a:lnTo>
                  <a:lnTo>
                    <a:pt x="535" y="259"/>
                  </a:lnTo>
                  <a:lnTo>
                    <a:pt x="546" y="257"/>
                  </a:lnTo>
                  <a:lnTo>
                    <a:pt x="557" y="255"/>
                  </a:lnTo>
                  <a:lnTo>
                    <a:pt x="567" y="255"/>
                  </a:lnTo>
                  <a:lnTo>
                    <a:pt x="578" y="255"/>
                  </a:lnTo>
                  <a:lnTo>
                    <a:pt x="586" y="253"/>
                  </a:lnTo>
                  <a:lnTo>
                    <a:pt x="595" y="253"/>
                  </a:lnTo>
                  <a:lnTo>
                    <a:pt x="603" y="253"/>
                  </a:lnTo>
                  <a:lnTo>
                    <a:pt x="611" y="253"/>
                  </a:lnTo>
                  <a:lnTo>
                    <a:pt x="624" y="253"/>
                  </a:lnTo>
                  <a:lnTo>
                    <a:pt x="637" y="253"/>
                  </a:lnTo>
                  <a:lnTo>
                    <a:pt x="649" y="253"/>
                  </a:lnTo>
                  <a:lnTo>
                    <a:pt x="656" y="255"/>
                  </a:lnTo>
                  <a:lnTo>
                    <a:pt x="662" y="255"/>
                  </a:lnTo>
                  <a:lnTo>
                    <a:pt x="666" y="257"/>
                  </a:lnTo>
                  <a:lnTo>
                    <a:pt x="519" y="310"/>
                  </a:lnTo>
                  <a:lnTo>
                    <a:pt x="692" y="287"/>
                  </a:lnTo>
                  <a:lnTo>
                    <a:pt x="618" y="335"/>
                  </a:lnTo>
                  <a:lnTo>
                    <a:pt x="723" y="335"/>
                  </a:lnTo>
                  <a:lnTo>
                    <a:pt x="727" y="401"/>
                  </a:lnTo>
                  <a:lnTo>
                    <a:pt x="82" y="291"/>
                  </a:lnTo>
                  <a:lnTo>
                    <a:pt x="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1" name="Freeform 567"/>
            <p:cNvSpPr>
              <a:spLocks/>
            </p:cNvSpPr>
            <p:nvPr/>
          </p:nvSpPr>
          <p:spPr bwMode="auto">
            <a:xfrm>
              <a:off x="1493" y="2605"/>
              <a:ext cx="106" cy="138"/>
            </a:xfrm>
            <a:custGeom>
              <a:avLst/>
              <a:gdLst/>
              <a:ahLst/>
              <a:cxnLst>
                <a:cxn ang="0">
                  <a:pos x="0" y="186"/>
                </a:cxn>
                <a:cxn ang="0">
                  <a:pos x="0" y="167"/>
                </a:cxn>
                <a:cxn ang="0">
                  <a:pos x="2" y="152"/>
                </a:cxn>
                <a:cxn ang="0">
                  <a:pos x="6" y="133"/>
                </a:cxn>
                <a:cxn ang="0">
                  <a:pos x="11" y="110"/>
                </a:cxn>
                <a:cxn ang="0">
                  <a:pos x="19" y="91"/>
                </a:cxn>
                <a:cxn ang="0">
                  <a:pos x="30" y="72"/>
                </a:cxn>
                <a:cxn ang="0">
                  <a:pos x="44" y="53"/>
                </a:cxn>
                <a:cxn ang="0">
                  <a:pos x="61" y="36"/>
                </a:cxn>
                <a:cxn ang="0">
                  <a:pos x="76" y="24"/>
                </a:cxn>
                <a:cxn ang="0">
                  <a:pos x="95" y="15"/>
                </a:cxn>
                <a:cxn ang="0">
                  <a:pos x="110" y="7"/>
                </a:cxn>
                <a:cxn ang="0">
                  <a:pos x="124" y="3"/>
                </a:cxn>
                <a:cxn ang="0">
                  <a:pos x="139" y="0"/>
                </a:cxn>
                <a:cxn ang="0">
                  <a:pos x="141" y="1"/>
                </a:cxn>
                <a:cxn ang="0">
                  <a:pos x="124" y="15"/>
                </a:cxn>
                <a:cxn ang="0">
                  <a:pos x="103" y="38"/>
                </a:cxn>
                <a:cxn ang="0">
                  <a:pos x="80" y="58"/>
                </a:cxn>
                <a:cxn ang="0">
                  <a:pos x="66" y="77"/>
                </a:cxn>
                <a:cxn ang="0">
                  <a:pos x="57" y="96"/>
                </a:cxn>
                <a:cxn ang="0">
                  <a:pos x="53" y="115"/>
                </a:cxn>
                <a:cxn ang="0">
                  <a:pos x="51" y="129"/>
                </a:cxn>
                <a:cxn ang="0">
                  <a:pos x="51" y="129"/>
                </a:cxn>
                <a:cxn ang="0">
                  <a:pos x="61" y="117"/>
                </a:cxn>
                <a:cxn ang="0">
                  <a:pos x="76" y="102"/>
                </a:cxn>
                <a:cxn ang="0">
                  <a:pos x="95" y="87"/>
                </a:cxn>
                <a:cxn ang="0">
                  <a:pos x="116" y="74"/>
                </a:cxn>
                <a:cxn ang="0">
                  <a:pos x="137" y="64"/>
                </a:cxn>
                <a:cxn ang="0">
                  <a:pos x="154" y="55"/>
                </a:cxn>
                <a:cxn ang="0">
                  <a:pos x="165" y="53"/>
                </a:cxn>
                <a:cxn ang="0">
                  <a:pos x="165" y="55"/>
                </a:cxn>
                <a:cxn ang="0">
                  <a:pos x="146" y="70"/>
                </a:cxn>
                <a:cxn ang="0">
                  <a:pos x="127" y="95"/>
                </a:cxn>
                <a:cxn ang="0">
                  <a:pos x="110" y="117"/>
                </a:cxn>
                <a:cxn ang="0">
                  <a:pos x="101" y="131"/>
                </a:cxn>
                <a:cxn ang="0">
                  <a:pos x="91" y="148"/>
                </a:cxn>
                <a:cxn ang="0">
                  <a:pos x="80" y="163"/>
                </a:cxn>
                <a:cxn ang="0">
                  <a:pos x="72" y="176"/>
                </a:cxn>
                <a:cxn ang="0">
                  <a:pos x="74" y="176"/>
                </a:cxn>
                <a:cxn ang="0">
                  <a:pos x="87" y="165"/>
                </a:cxn>
                <a:cxn ang="0">
                  <a:pos x="112" y="148"/>
                </a:cxn>
                <a:cxn ang="0">
                  <a:pos x="139" y="133"/>
                </a:cxn>
                <a:cxn ang="0">
                  <a:pos x="163" y="117"/>
                </a:cxn>
                <a:cxn ang="0">
                  <a:pos x="184" y="110"/>
                </a:cxn>
                <a:cxn ang="0">
                  <a:pos x="201" y="104"/>
                </a:cxn>
                <a:cxn ang="0">
                  <a:pos x="211" y="104"/>
                </a:cxn>
                <a:cxn ang="0">
                  <a:pos x="209" y="106"/>
                </a:cxn>
                <a:cxn ang="0">
                  <a:pos x="188" y="121"/>
                </a:cxn>
                <a:cxn ang="0">
                  <a:pos x="162" y="148"/>
                </a:cxn>
                <a:cxn ang="0">
                  <a:pos x="141" y="171"/>
                </a:cxn>
                <a:cxn ang="0">
                  <a:pos x="133" y="186"/>
                </a:cxn>
                <a:cxn ang="0">
                  <a:pos x="127" y="199"/>
                </a:cxn>
                <a:cxn ang="0">
                  <a:pos x="125" y="218"/>
                </a:cxn>
                <a:cxn ang="0">
                  <a:pos x="198" y="186"/>
                </a:cxn>
                <a:cxn ang="0">
                  <a:pos x="80" y="266"/>
                </a:cxn>
                <a:cxn ang="0">
                  <a:pos x="0" y="190"/>
                </a:cxn>
              </a:cxnLst>
              <a:rect l="0" t="0" r="r" b="b"/>
              <a:pathLst>
                <a:path w="213" h="275">
                  <a:moveTo>
                    <a:pt x="0" y="190"/>
                  </a:moveTo>
                  <a:lnTo>
                    <a:pt x="0" y="18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0" y="161"/>
                  </a:lnTo>
                  <a:lnTo>
                    <a:pt x="2" y="152"/>
                  </a:lnTo>
                  <a:lnTo>
                    <a:pt x="4" y="144"/>
                  </a:lnTo>
                  <a:lnTo>
                    <a:pt x="6" y="133"/>
                  </a:lnTo>
                  <a:lnTo>
                    <a:pt x="8" y="121"/>
                  </a:lnTo>
                  <a:lnTo>
                    <a:pt x="11" y="110"/>
                  </a:lnTo>
                  <a:lnTo>
                    <a:pt x="15" y="100"/>
                  </a:lnTo>
                  <a:lnTo>
                    <a:pt x="19" y="91"/>
                  </a:lnTo>
                  <a:lnTo>
                    <a:pt x="25" y="81"/>
                  </a:lnTo>
                  <a:lnTo>
                    <a:pt x="30" y="72"/>
                  </a:lnTo>
                  <a:lnTo>
                    <a:pt x="38" y="64"/>
                  </a:lnTo>
                  <a:lnTo>
                    <a:pt x="44" y="53"/>
                  </a:lnTo>
                  <a:lnTo>
                    <a:pt x="53" y="45"/>
                  </a:lnTo>
                  <a:lnTo>
                    <a:pt x="61" y="36"/>
                  </a:lnTo>
                  <a:lnTo>
                    <a:pt x="68" y="30"/>
                  </a:lnTo>
                  <a:lnTo>
                    <a:pt x="76" y="24"/>
                  </a:lnTo>
                  <a:lnTo>
                    <a:pt x="86" y="19"/>
                  </a:lnTo>
                  <a:lnTo>
                    <a:pt x="95" y="15"/>
                  </a:lnTo>
                  <a:lnTo>
                    <a:pt x="105" y="11"/>
                  </a:lnTo>
                  <a:lnTo>
                    <a:pt x="110" y="7"/>
                  </a:lnTo>
                  <a:lnTo>
                    <a:pt x="120" y="5"/>
                  </a:lnTo>
                  <a:lnTo>
                    <a:pt x="124" y="3"/>
                  </a:lnTo>
                  <a:lnTo>
                    <a:pt x="131" y="1"/>
                  </a:lnTo>
                  <a:lnTo>
                    <a:pt x="139" y="0"/>
                  </a:lnTo>
                  <a:lnTo>
                    <a:pt x="143" y="0"/>
                  </a:lnTo>
                  <a:lnTo>
                    <a:pt x="141" y="1"/>
                  </a:lnTo>
                  <a:lnTo>
                    <a:pt x="133" y="7"/>
                  </a:lnTo>
                  <a:lnTo>
                    <a:pt x="124" y="15"/>
                  </a:lnTo>
                  <a:lnTo>
                    <a:pt x="114" y="26"/>
                  </a:lnTo>
                  <a:lnTo>
                    <a:pt x="103" y="38"/>
                  </a:lnTo>
                  <a:lnTo>
                    <a:pt x="91" y="49"/>
                  </a:lnTo>
                  <a:lnTo>
                    <a:pt x="80" y="58"/>
                  </a:lnTo>
                  <a:lnTo>
                    <a:pt x="72" y="70"/>
                  </a:lnTo>
                  <a:lnTo>
                    <a:pt x="66" y="77"/>
                  </a:lnTo>
                  <a:lnTo>
                    <a:pt x="63" y="87"/>
                  </a:lnTo>
                  <a:lnTo>
                    <a:pt x="57" y="96"/>
                  </a:lnTo>
                  <a:lnTo>
                    <a:pt x="55" y="108"/>
                  </a:lnTo>
                  <a:lnTo>
                    <a:pt x="53" y="115"/>
                  </a:lnTo>
                  <a:lnTo>
                    <a:pt x="51" y="123"/>
                  </a:lnTo>
                  <a:lnTo>
                    <a:pt x="51" y="129"/>
                  </a:lnTo>
                  <a:lnTo>
                    <a:pt x="51" y="131"/>
                  </a:lnTo>
                  <a:lnTo>
                    <a:pt x="51" y="129"/>
                  </a:lnTo>
                  <a:lnTo>
                    <a:pt x="55" y="125"/>
                  </a:lnTo>
                  <a:lnTo>
                    <a:pt x="61" y="117"/>
                  </a:lnTo>
                  <a:lnTo>
                    <a:pt x="68" y="110"/>
                  </a:lnTo>
                  <a:lnTo>
                    <a:pt x="76" y="102"/>
                  </a:lnTo>
                  <a:lnTo>
                    <a:pt x="86" y="95"/>
                  </a:lnTo>
                  <a:lnTo>
                    <a:pt x="95" y="87"/>
                  </a:lnTo>
                  <a:lnTo>
                    <a:pt x="106" y="79"/>
                  </a:lnTo>
                  <a:lnTo>
                    <a:pt x="116" y="74"/>
                  </a:lnTo>
                  <a:lnTo>
                    <a:pt x="127" y="68"/>
                  </a:lnTo>
                  <a:lnTo>
                    <a:pt x="137" y="64"/>
                  </a:lnTo>
                  <a:lnTo>
                    <a:pt x="146" y="58"/>
                  </a:lnTo>
                  <a:lnTo>
                    <a:pt x="154" y="55"/>
                  </a:lnTo>
                  <a:lnTo>
                    <a:pt x="162" y="55"/>
                  </a:lnTo>
                  <a:lnTo>
                    <a:pt x="165" y="53"/>
                  </a:lnTo>
                  <a:lnTo>
                    <a:pt x="167" y="53"/>
                  </a:lnTo>
                  <a:lnTo>
                    <a:pt x="165" y="55"/>
                  </a:lnTo>
                  <a:lnTo>
                    <a:pt x="158" y="60"/>
                  </a:lnTo>
                  <a:lnTo>
                    <a:pt x="146" y="70"/>
                  </a:lnTo>
                  <a:lnTo>
                    <a:pt x="137" y="83"/>
                  </a:lnTo>
                  <a:lnTo>
                    <a:pt x="127" y="95"/>
                  </a:lnTo>
                  <a:lnTo>
                    <a:pt x="118" y="106"/>
                  </a:lnTo>
                  <a:lnTo>
                    <a:pt x="110" y="117"/>
                  </a:lnTo>
                  <a:lnTo>
                    <a:pt x="105" y="125"/>
                  </a:lnTo>
                  <a:lnTo>
                    <a:pt x="101" y="131"/>
                  </a:lnTo>
                  <a:lnTo>
                    <a:pt x="95" y="138"/>
                  </a:lnTo>
                  <a:lnTo>
                    <a:pt x="91" y="148"/>
                  </a:lnTo>
                  <a:lnTo>
                    <a:pt x="86" y="157"/>
                  </a:lnTo>
                  <a:lnTo>
                    <a:pt x="80" y="163"/>
                  </a:lnTo>
                  <a:lnTo>
                    <a:pt x="76" y="172"/>
                  </a:lnTo>
                  <a:lnTo>
                    <a:pt x="72" y="176"/>
                  </a:lnTo>
                  <a:lnTo>
                    <a:pt x="72" y="180"/>
                  </a:lnTo>
                  <a:lnTo>
                    <a:pt x="74" y="176"/>
                  </a:lnTo>
                  <a:lnTo>
                    <a:pt x="80" y="172"/>
                  </a:lnTo>
                  <a:lnTo>
                    <a:pt x="87" y="165"/>
                  </a:lnTo>
                  <a:lnTo>
                    <a:pt x="101" y="157"/>
                  </a:lnTo>
                  <a:lnTo>
                    <a:pt x="112" y="148"/>
                  </a:lnTo>
                  <a:lnTo>
                    <a:pt x="125" y="140"/>
                  </a:lnTo>
                  <a:lnTo>
                    <a:pt x="139" y="133"/>
                  </a:lnTo>
                  <a:lnTo>
                    <a:pt x="152" y="125"/>
                  </a:lnTo>
                  <a:lnTo>
                    <a:pt x="163" y="117"/>
                  </a:lnTo>
                  <a:lnTo>
                    <a:pt x="175" y="114"/>
                  </a:lnTo>
                  <a:lnTo>
                    <a:pt x="184" y="110"/>
                  </a:lnTo>
                  <a:lnTo>
                    <a:pt x="194" y="108"/>
                  </a:lnTo>
                  <a:lnTo>
                    <a:pt x="201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3" y="104"/>
                  </a:lnTo>
                  <a:lnTo>
                    <a:pt x="209" y="106"/>
                  </a:lnTo>
                  <a:lnTo>
                    <a:pt x="201" y="112"/>
                  </a:lnTo>
                  <a:lnTo>
                    <a:pt x="188" y="121"/>
                  </a:lnTo>
                  <a:lnTo>
                    <a:pt x="177" y="134"/>
                  </a:lnTo>
                  <a:lnTo>
                    <a:pt x="162" y="148"/>
                  </a:lnTo>
                  <a:lnTo>
                    <a:pt x="150" y="159"/>
                  </a:lnTo>
                  <a:lnTo>
                    <a:pt x="141" y="171"/>
                  </a:lnTo>
                  <a:lnTo>
                    <a:pt x="137" y="180"/>
                  </a:lnTo>
                  <a:lnTo>
                    <a:pt x="133" y="186"/>
                  </a:lnTo>
                  <a:lnTo>
                    <a:pt x="131" y="193"/>
                  </a:lnTo>
                  <a:lnTo>
                    <a:pt x="127" y="199"/>
                  </a:lnTo>
                  <a:lnTo>
                    <a:pt x="127" y="209"/>
                  </a:lnTo>
                  <a:lnTo>
                    <a:pt x="125" y="218"/>
                  </a:lnTo>
                  <a:lnTo>
                    <a:pt x="125" y="224"/>
                  </a:lnTo>
                  <a:lnTo>
                    <a:pt x="198" y="186"/>
                  </a:lnTo>
                  <a:lnTo>
                    <a:pt x="120" y="275"/>
                  </a:lnTo>
                  <a:lnTo>
                    <a:pt x="80" y="266"/>
                  </a:lnTo>
                  <a:lnTo>
                    <a:pt x="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2" name="Freeform 568"/>
            <p:cNvSpPr>
              <a:spLocks/>
            </p:cNvSpPr>
            <p:nvPr/>
          </p:nvSpPr>
          <p:spPr bwMode="auto">
            <a:xfrm>
              <a:off x="896" y="3034"/>
              <a:ext cx="104" cy="337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207" y="625"/>
                </a:cxn>
                <a:cxn ang="0">
                  <a:pos x="76" y="673"/>
                </a:cxn>
                <a:cxn ang="0">
                  <a:pos x="0" y="612"/>
                </a:cxn>
                <a:cxn ang="0">
                  <a:pos x="71" y="564"/>
                </a:cxn>
                <a:cxn ang="0">
                  <a:pos x="72" y="551"/>
                </a:cxn>
                <a:cxn ang="0">
                  <a:pos x="78" y="536"/>
                </a:cxn>
                <a:cxn ang="0">
                  <a:pos x="82" y="515"/>
                </a:cxn>
                <a:cxn ang="0">
                  <a:pos x="90" y="492"/>
                </a:cxn>
                <a:cxn ang="0">
                  <a:pos x="93" y="465"/>
                </a:cxn>
                <a:cxn ang="0">
                  <a:pos x="99" y="441"/>
                </a:cxn>
                <a:cxn ang="0">
                  <a:pos x="103" y="412"/>
                </a:cxn>
                <a:cxn ang="0">
                  <a:pos x="105" y="384"/>
                </a:cxn>
                <a:cxn ang="0">
                  <a:pos x="107" y="353"/>
                </a:cxn>
                <a:cxn ang="0">
                  <a:pos x="109" y="327"/>
                </a:cxn>
                <a:cxn ang="0">
                  <a:pos x="105" y="298"/>
                </a:cxn>
                <a:cxn ang="0">
                  <a:pos x="99" y="271"/>
                </a:cxn>
                <a:cxn ang="0">
                  <a:pos x="91" y="249"/>
                </a:cxn>
                <a:cxn ang="0">
                  <a:pos x="82" y="230"/>
                </a:cxn>
                <a:cxn ang="0">
                  <a:pos x="67" y="209"/>
                </a:cxn>
                <a:cxn ang="0">
                  <a:pos x="59" y="192"/>
                </a:cxn>
                <a:cxn ang="0">
                  <a:pos x="50" y="173"/>
                </a:cxn>
                <a:cxn ang="0">
                  <a:pos x="46" y="159"/>
                </a:cxn>
                <a:cxn ang="0">
                  <a:pos x="42" y="142"/>
                </a:cxn>
                <a:cxn ang="0">
                  <a:pos x="40" y="131"/>
                </a:cxn>
                <a:cxn ang="0">
                  <a:pos x="38" y="118"/>
                </a:cxn>
                <a:cxn ang="0">
                  <a:pos x="40" y="108"/>
                </a:cxn>
                <a:cxn ang="0">
                  <a:pos x="40" y="97"/>
                </a:cxn>
                <a:cxn ang="0">
                  <a:pos x="42" y="89"/>
                </a:cxn>
                <a:cxn ang="0">
                  <a:pos x="44" y="80"/>
                </a:cxn>
                <a:cxn ang="0">
                  <a:pos x="46" y="76"/>
                </a:cxn>
                <a:cxn ang="0">
                  <a:pos x="50" y="68"/>
                </a:cxn>
                <a:cxn ang="0">
                  <a:pos x="53" y="66"/>
                </a:cxn>
                <a:cxn ang="0">
                  <a:pos x="198" y="0"/>
                </a:cxn>
                <a:cxn ang="0">
                  <a:pos x="198" y="0"/>
                </a:cxn>
              </a:cxnLst>
              <a:rect l="0" t="0" r="r" b="b"/>
              <a:pathLst>
                <a:path w="207" h="673">
                  <a:moveTo>
                    <a:pt x="198" y="0"/>
                  </a:moveTo>
                  <a:lnTo>
                    <a:pt x="207" y="625"/>
                  </a:lnTo>
                  <a:lnTo>
                    <a:pt x="76" y="673"/>
                  </a:lnTo>
                  <a:lnTo>
                    <a:pt x="0" y="612"/>
                  </a:lnTo>
                  <a:lnTo>
                    <a:pt x="71" y="564"/>
                  </a:lnTo>
                  <a:lnTo>
                    <a:pt x="72" y="551"/>
                  </a:lnTo>
                  <a:lnTo>
                    <a:pt x="78" y="536"/>
                  </a:lnTo>
                  <a:lnTo>
                    <a:pt x="82" y="515"/>
                  </a:lnTo>
                  <a:lnTo>
                    <a:pt x="90" y="492"/>
                  </a:lnTo>
                  <a:lnTo>
                    <a:pt x="93" y="465"/>
                  </a:lnTo>
                  <a:lnTo>
                    <a:pt x="99" y="441"/>
                  </a:lnTo>
                  <a:lnTo>
                    <a:pt x="103" y="412"/>
                  </a:lnTo>
                  <a:lnTo>
                    <a:pt x="105" y="384"/>
                  </a:lnTo>
                  <a:lnTo>
                    <a:pt x="107" y="353"/>
                  </a:lnTo>
                  <a:lnTo>
                    <a:pt x="109" y="327"/>
                  </a:lnTo>
                  <a:lnTo>
                    <a:pt x="105" y="298"/>
                  </a:lnTo>
                  <a:lnTo>
                    <a:pt x="99" y="271"/>
                  </a:lnTo>
                  <a:lnTo>
                    <a:pt x="91" y="249"/>
                  </a:lnTo>
                  <a:lnTo>
                    <a:pt x="82" y="230"/>
                  </a:lnTo>
                  <a:lnTo>
                    <a:pt x="67" y="209"/>
                  </a:lnTo>
                  <a:lnTo>
                    <a:pt x="59" y="192"/>
                  </a:lnTo>
                  <a:lnTo>
                    <a:pt x="50" y="173"/>
                  </a:lnTo>
                  <a:lnTo>
                    <a:pt x="46" y="159"/>
                  </a:lnTo>
                  <a:lnTo>
                    <a:pt x="42" y="142"/>
                  </a:lnTo>
                  <a:lnTo>
                    <a:pt x="40" y="131"/>
                  </a:lnTo>
                  <a:lnTo>
                    <a:pt x="38" y="118"/>
                  </a:lnTo>
                  <a:lnTo>
                    <a:pt x="40" y="108"/>
                  </a:lnTo>
                  <a:lnTo>
                    <a:pt x="40" y="97"/>
                  </a:lnTo>
                  <a:lnTo>
                    <a:pt x="42" y="89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68"/>
                  </a:lnTo>
                  <a:lnTo>
                    <a:pt x="53" y="66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3" name="Freeform 569"/>
            <p:cNvSpPr>
              <a:spLocks/>
            </p:cNvSpPr>
            <p:nvPr/>
          </p:nvSpPr>
          <p:spPr bwMode="auto">
            <a:xfrm>
              <a:off x="1552" y="2514"/>
              <a:ext cx="1092" cy="365"/>
            </a:xfrm>
            <a:custGeom>
              <a:avLst/>
              <a:gdLst/>
              <a:ahLst/>
              <a:cxnLst>
                <a:cxn ang="0">
                  <a:pos x="0" y="658"/>
                </a:cxn>
                <a:cxn ang="0">
                  <a:pos x="6" y="601"/>
                </a:cxn>
                <a:cxn ang="0">
                  <a:pos x="34" y="527"/>
                </a:cxn>
                <a:cxn ang="0">
                  <a:pos x="93" y="462"/>
                </a:cxn>
                <a:cxn ang="0">
                  <a:pos x="177" y="420"/>
                </a:cxn>
                <a:cxn ang="0">
                  <a:pos x="247" y="399"/>
                </a:cxn>
                <a:cxn ang="0">
                  <a:pos x="296" y="392"/>
                </a:cxn>
                <a:cxn ang="0">
                  <a:pos x="323" y="390"/>
                </a:cxn>
                <a:cxn ang="0">
                  <a:pos x="332" y="340"/>
                </a:cxn>
                <a:cxn ang="0">
                  <a:pos x="361" y="257"/>
                </a:cxn>
                <a:cxn ang="0">
                  <a:pos x="416" y="165"/>
                </a:cxn>
                <a:cxn ang="0">
                  <a:pos x="498" y="99"/>
                </a:cxn>
                <a:cxn ang="0">
                  <a:pos x="585" y="67"/>
                </a:cxn>
                <a:cxn ang="0">
                  <a:pos x="663" y="63"/>
                </a:cxn>
                <a:cxn ang="0">
                  <a:pos x="728" y="72"/>
                </a:cxn>
                <a:cxn ang="0">
                  <a:pos x="781" y="87"/>
                </a:cxn>
                <a:cxn ang="0">
                  <a:pos x="834" y="110"/>
                </a:cxn>
                <a:cxn ang="0">
                  <a:pos x="889" y="143"/>
                </a:cxn>
                <a:cxn ang="0">
                  <a:pos x="927" y="167"/>
                </a:cxn>
                <a:cxn ang="0">
                  <a:pos x="941" y="171"/>
                </a:cxn>
                <a:cxn ang="0">
                  <a:pos x="960" y="148"/>
                </a:cxn>
                <a:cxn ang="0">
                  <a:pos x="1007" y="105"/>
                </a:cxn>
                <a:cxn ang="0">
                  <a:pos x="1087" y="63"/>
                </a:cxn>
                <a:cxn ang="0">
                  <a:pos x="1199" y="44"/>
                </a:cxn>
                <a:cxn ang="0">
                  <a:pos x="1304" y="67"/>
                </a:cxn>
                <a:cxn ang="0">
                  <a:pos x="1384" y="118"/>
                </a:cxn>
                <a:cxn ang="0">
                  <a:pos x="1431" y="165"/>
                </a:cxn>
                <a:cxn ang="0">
                  <a:pos x="1444" y="179"/>
                </a:cxn>
                <a:cxn ang="0">
                  <a:pos x="1467" y="148"/>
                </a:cxn>
                <a:cxn ang="0">
                  <a:pos x="1519" y="97"/>
                </a:cxn>
                <a:cxn ang="0">
                  <a:pos x="1604" y="48"/>
                </a:cxn>
                <a:cxn ang="0">
                  <a:pos x="1722" y="17"/>
                </a:cxn>
                <a:cxn ang="0">
                  <a:pos x="1832" y="21"/>
                </a:cxn>
                <a:cxn ang="0">
                  <a:pos x="1916" y="46"/>
                </a:cxn>
                <a:cxn ang="0">
                  <a:pos x="1967" y="70"/>
                </a:cxn>
                <a:cxn ang="0">
                  <a:pos x="2184" y="0"/>
                </a:cxn>
                <a:cxn ang="0">
                  <a:pos x="2142" y="340"/>
                </a:cxn>
                <a:cxn ang="0">
                  <a:pos x="2039" y="304"/>
                </a:cxn>
                <a:cxn ang="0">
                  <a:pos x="1893" y="266"/>
                </a:cxn>
                <a:cxn ang="0">
                  <a:pos x="1739" y="255"/>
                </a:cxn>
                <a:cxn ang="0">
                  <a:pos x="1602" y="281"/>
                </a:cxn>
                <a:cxn ang="0">
                  <a:pos x="1505" y="327"/>
                </a:cxn>
                <a:cxn ang="0">
                  <a:pos x="1439" y="369"/>
                </a:cxn>
                <a:cxn ang="0">
                  <a:pos x="1410" y="392"/>
                </a:cxn>
                <a:cxn ang="0">
                  <a:pos x="1395" y="384"/>
                </a:cxn>
                <a:cxn ang="0">
                  <a:pos x="1334" y="355"/>
                </a:cxn>
                <a:cxn ang="0">
                  <a:pos x="1233" y="325"/>
                </a:cxn>
                <a:cxn ang="0">
                  <a:pos x="1100" y="321"/>
                </a:cxn>
                <a:cxn ang="0">
                  <a:pos x="983" y="348"/>
                </a:cxn>
                <a:cxn ang="0">
                  <a:pos x="901" y="397"/>
                </a:cxn>
                <a:cxn ang="0">
                  <a:pos x="844" y="451"/>
                </a:cxn>
                <a:cxn ang="0">
                  <a:pos x="800" y="502"/>
                </a:cxn>
                <a:cxn ang="0">
                  <a:pos x="715" y="506"/>
                </a:cxn>
                <a:cxn ang="0">
                  <a:pos x="631" y="500"/>
                </a:cxn>
                <a:cxn ang="0">
                  <a:pos x="551" y="517"/>
                </a:cxn>
                <a:cxn ang="0">
                  <a:pos x="467" y="565"/>
                </a:cxn>
                <a:cxn ang="0">
                  <a:pos x="422" y="604"/>
                </a:cxn>
                <a:cxn ang="0">
                  <a:pos x="393" y="646"/>
                </a:cxn>
                <a:cxn ang="0">
                  <a:pos x="370" y="684"/>
                </a:cxn>
                <a:cxn ang="0">
                  <a:pos x="228" y="711"/>
                </a:cxn>
                <a:cxn ang="0">
                  <a:pos x="2" y="675"/>
                </a:cxn>
              </a:cxnLst>
              <a:rect l="0" t="0" r="r" b="b"/>
              <a:pathLst>
                <a:path w="2184" h="732">
                  <a:moveTo>
                    <a:pt x="2" y="675"/>
                  </a:moveTo>
                  <a:lnTo>
                    <a:pt x="0" y="671"/>
                  </a:lnTo>
                  <a:lnTo>
                    <a:pt x="0" y="665"/>
                  </a:lnTo>
                  <a:lnTo>
                    <a:pt x="0" y="658"/>
                  </a:lnTo>
                  <a:lnTo>
                    <a:pt x="2" y="646"/>
                  </a:lnTo>
                  <a:lnTo>
                    <a:pt x="2" y="633"/>
                  </a:lnTo>
                  <a:lnTo>
                    <a:pt x="4" y="618"/>
                  </a:lnTo>
                  <a:lnTo>
                    <a:pt x="6" y="601"/>
                  </a:lnTo>
                  <a:lnTo>
                    <a:pt x="11" y="585"/>
                  </a:lnTo>
                  <a:lnTo>
                    <a:pt x="15" y="566"/>
                  </a:lnTo>
                  <a:lnTo>
                    <a:pt x="25" y="547"/>
                  </a:lnTo>
                  <a:lnTo>
                    <a:pt x="34" y="527"/>
                  </a:lnTo>
                  <a:lnTo>
                    <a:pt x="45" y="509"/>
                  </a:lnTo>
                  <a:lnTo>
                    <a:pt x="57" y="490"/>
                  </a:lnTo>
                  <a:lnTo>
                    <a:pt x="74" y="477"/>
                  </a:lnTo>
                  <a:lnTo>
                    <a:pt x="93" y="462"/>
                  </a:lnTo>
                  <a:lnTo>
                    <a:pt x="116" y="451"/>
                  </a:lnTo>
                  <a:lnTo>
                    <a:pt x="137" y="439"/>
                  </a:lnTo>
                  <a:lnTo>
                    <a:pt x="158" y="430"/>
                  </a:lnTo>
                  <a:lnTo>
                    <a:pt x="177" y="420"/>
                  </a:lnTo>
                  <a:lnTo>
                    <a:pt x="198" y="414"/>
                  </a:lnTo>
                  <a:lnTo>
                    <a:pt x="215" y="407"/>
                  </a:lnTo>
                  <a:lnTo>
                    <a:pt x="232" y="403"/>
                  </a:lnTo>
                  <a:lnTo>
                    <a:pt x="247" y="399"/>
                  </a:lnTo>
                  <a:lnTo>
                    <a:pt x="264" y="397"/>
                  </a:lnTo>
                  <a:lnTo>
                    <a:pt x="274" y="393"/>
                  </a:lnTo>
                  <a:lnTo>
                    <a:pt x="287" y="392"/>
                  </a:lnTo>
                  <a:lnTo>
                    <a:pt x="296" y="392"/>
                  </a:lnTo>
                  <a:lnTo>
                    <a:pt x="306" y="392"/>
                  </a:lnTo>
                  <a:lnTo>
                    <a:pt x="317" y="392"/>
                  </a:lnTo>
                  <a:lnTo>
                    <a:pt x="323" y="392"/>
                  </a:lnTo>
                  <a:lnTo>
                    <a:pt x="323" y="390"/>
                  </a:lnTo>
                  <a:lnTo>
                    <a:pt x="323" y="382"/>
                  </a:lnTo>
                  <a:lnTo>
                    <a:pt x="325" y="371"/>
                  </a:lnTo>
                  <a:lnTo>
                    <a:pt x="329" y="359"/>
                  </a:lnTo>
                  <a:lnTo>
                    <a:pt x="332" y="340"/>
                  </a:lnTo>
                  <a:lnTo>
                    <a:pt x="338" y="321"/>
                  </a:lnTo>
                  <a:lnTo>
                    <a:pt x="344" y="300"/>
                  </a:lnTo>
                  <a:lnTo>
                    <a:pt x="353" y="279"/>
                  </a:lnTo>
                  <a:lnTo>
                    <a:pt x="361" y="257"/>
                  </a:lnTo>
                  <a:lnTo>
                    <a:pt x="374" y="234"/>
                  </a:lnTo>
                  <a:lnTo>
                    <a:pt x="386" y="209"/>
                  </a:lnTo>
                  <a:lnTo>
                    <a:pt x="401" y="188"/>
                  </a:lnTo>
                  <a:lnTo>
                    <a:pt x="416" y="165"/>
                  </a:lnTo>
                  <a:lnTo>
                    <a:pt x="435" y="146"/>
                  </a:lnTo>
                  <a:lnTo>
                    <a:pt x="454" y="127"/>
                  </a:lnTo>
                  <a:lnTo>
                    <a:pt x="477" y="114"/>
                  </a:lnTo>
                  <a:lnTo>
                    <a:pt x="498" y="99"/>
                  </a:lnTo>
                  <a:lnTo>
                    <a:pt x="521" y="87"/>
                  </a:lnTo>
                  <a:lnTo>
                    <a:pt x="543" y="78"/>
                  </a:lnTo>
                  <a:lnTo>
                    <a:pt x="564" y="72"/>
                  </a:lnTo>
                  <a:lnTo>
                    <a:pt x="585" y="67"/>
                  </a:lnTo>
                  <a:lnTo>
                    <a:pt x="604" y="65"/>
                  </a:lnTo>
                  <a:lnTo>
                    <a:pt x="625" y="63"/>
                  </a:lnTo>
                  <a:lnTo>
                    <a:pt x="646" y="63"/>
                  </a:lnTo>
                  <a:lnTo>
                    <a:pt x="663" y="63"/>
                  </a:lnTo>
                  <a:lnTo>
                    <a:pt x="680" y="65"/>
                  </a:lnTo>
                  <a:lnTo>
                    <a:pt x="697" y="67"/>
                  </a:lnTo>
                  <a:lnTo>
                    <a:pt x="713" y="70"/>
                  </a:lnTo>
                  <a:lnTo>
                    <a:pt x="728" y="72"/>
                  </a:lnTo>
                  <a:lnTo>
                    <a:pt x="743" y="78"/>
                  </a:lnTo>
                  <a:lnTo>
                    <a:pt x="756" y="80"/>
                  </a:lnTo>
                  <a:lnTo>
                    <a:pt x="770" y="84"/>
                  </a:lnTo>
                  <a:lnTo>
                    <a:pt x="781" y="87"/>
                  </a:lnTo>
                  <a:lnTo>
                    <a:pt x="792" y="91"/>
                  </a:lnTo>
                  <a:lnTo>
                    <a:pt x="806" y="97"/>
                  </a:lnTo>
                  <a:lnTo>
                    <a:pt x="821" y="105"/>
                  </a:lnTo>
                  <a:lnTo>
                    <a:pt x="834" y="110"/>
                  </a:lnTo>
                  <a:lnTo>
                    <a:pt x="848" y="120"/>
                  </a:lnTo>
                  <a:lnTo>
                    <a:pt x="863" y="127"/>
                  </a:lnTo>
                  <a:lnTo>
                    <a:pt x="876" y="135"/>
                  </a:lnTo>
                  <a:lnTo>
                    <a:pt x="889" y="143"/>
                  </a:lnTo>
                  <a:lnTo>
                    <a:pt x="901" y="148"/>
                  </a:lnTo>
                  <a:lnTo>
                    <a:pt x="910" y="156"/>
                  </a:lnTo>
                  <a:lnTo>
                    <a:pt x="922" y="162"/>
                  </a:lnTo>
                  <a:lnTo>
                    <a:pt x="927" y="167"/>
                  </a:lnTo>
                  <a:lnTo>
                    <a:pt x="935" y="171"/>
                  </a:lnTo>
                  <a:lnTo>
                    <a:pt x="937" y="173"/>
                  </a:lnTo>
                  <a:lnTo>
                    <a:pt x="941" y="175"/>
                  </a:lnTo>
                  <a:lnTo>
                    <a:pt x="941" y="171"/>
                  </a:lnTo>
                  <a:lnTo>
                    <a:pt x="943" y="169"/>
                  </a:lnTo>
                  <a:lnTo>
                    <a:pt x="946" y="163"/>
                  </a:lnTo>
                  <a:lnTo>
                    <a:pt x="952" y="158"/>
                  </a:lnTo>
                  <a:lnTo>
                    <a:pt x="960" y="148"/>
                  </a:lnTo>
                  <a:lnTo>
                    <a:pt x="969" y="139"/>
                  </a:lnTo>
                  <a:lnTo>
                    <a:pt x="979" y="127"/>
                  </a:lnTo>
                  <a:lnTo>
                    <a:pt x="994" y="118"/>
                  </a:lnTo>
                  <a:lnTo>
                    <a:pt x="1007" y="105"/>
                  </a:lnTo>
                  <a:lnTo>
                    <a:pt x="1024" y="95"/>
                  </a:lnTo>
                  <a:lnTo>
                    <a:pt x="1043" y="82"/>
                  </a:lnTo>
                  <a:lnTo>
                    <a:pt x="1064" y="72"/>
                  </a:lnTo>
                  <a:lnTo>
                    <a:pt x="1087" y="63"/>
                  </a:lnTo>
                  <a:lnTo>
                    <a:pt x="1112" y="55"/>
                  </a:lnTo>
                  <a:lnTo>
                    <a:pt x="1138" y="49"/>
                  </a:lnTo>
                  <a:lnTo>
                    <a:pt x="1171" y="46"/>
                  </a:lnTo>
                  <a:lnTo>
                    <a:pt x="1199" y="44"/>
                  </a:lnTo>
                  <a:lnTo>
                    <a:pt x="1228" y="46"/>
                  </a:lnTo>
                  <a:lnTo>
                    <a:pt x="1254" y="49"/>
                  </a:lnTo>
                  <a:lnTo>
                    <a:pt x="1281" y="59"/>
                  </a:lnTo>
                  <a:lnTo>
                    <a:pt x="1304" y="67"/>
                  </a:lnTo>
                  <a:lnTo>
                    <a:pt x="1327" y="80"/>
                  </a:lnTo>
                  <a:lnTo>
                    <a:pt x="1348" y="91"/>
                  </a:lnTo>
                  <a:lnTo>
                    <a:pt x="1368" y="105"/>
                  </a:lnTo>
                  <a:lnTo>
                    <a:pt x="1384" y="118"/>
                  </a:lnTo>
                  <a:lnTo>
                    <a:pt x="1401" y="131"/>
                  </a:lnTo>
                  <a:lnTo>
                    <a:pt x="1412" y="143"/>
                  </a:lnTo>
                  <a:lnTo>
                    <a:pt x="1424" y="158"/>
                  </a:lnTo>
                  <a:lnTo>
                    <a:pt x="1431" y="165"/>
                  </a:lnTo>
                  <a:lnTo>
                    <a:pt x="1439" y="173"/>
                  </a:lnTo>
                  <a:lnTo>
                    <a:pt x="1443" y="179"/>
                  </a:lnTo>
                  <a:lnTo>
                    <a:pt x="1444" y="181"/>
                  </a:lnTo>
                  <a:lnTo>
                    <a:pt x="1444" y="179"/>
                  </a:lnTo>
                  <a:lnTo>
                    <a:pt x="1448" y="175"/>
                  </a:lnTo>
                  <a:lnTo>
                    <a:pt x="1452" y="167"/>
                  </a:lnTo>
                  <a:lnTo>
                    <a:pt x="1458" y="160"/>
                  </a:lnTo>
                  <a:lnTo>
                    <a:pt x="1467" y="148"/>
                  </a:lnTo>
                  <a:lnTo>
                    <a:pt x="1477" y="139"/>
                  </a:lnTo>
                  <a:lnTo>
                    <a:pt x="1490" y="124"/>
                  </a:lnTo>
                  <a:lnTo>
                    <a:pt x="1505" y="112"/>
                  </a:lnTo>
                  <a:lnTo>
                    <a:pt x="1519" y="97"/>
                  </a:lnTo>
                  <a:lnTo>
                    <a:pt x="1538" y="86"/>
                  </a:lnTo>
                  <a:lnTo>
                    <a:pt x="1559" y="72"/>
                  </a:lnTo>
                  <a:lnTo>
                    <a:pt x="1581" y="59"/>
                  </a:lnTo>
                  <a:lnTo>
                    <a:pt x="1604" y="48"/>
                  </a:lnTo>
                  <a:lnTo>
                    <a:pt x="1631" y="36"/>
                  </a:lnTo>
                  <a:lnTo>
                    <a:pt x="1659" y="29"/>
                  </a:lnTo>
                  <a:lnTo>
                    <a:pt x="1692" y="23"/>
                  </a:lnTo>
                  <a:lnTo>
                    <a:pt x="1722" y="17"/>
                  </a:lnTo>
                  <a:lnTo>
                    <a:pt x="1752" y="17"/>
                  </a:lnTo>
                  <a:lnTo>
                    <a:pt x="1781" y="17"/>
                  </a:lnTo>
                  <a:lnTo>
                    <a:pt x="1808" y="19"/>
                  </a:lnTo>
                  <a:lnTo>
                    <a:pt x="1832" y="21"/>
                  </a:lnTo>
                  <a:lnTo>
                    <a:pt x="1857" y="27"/>
                  </a:lnTo>
                  <a:lnTo>
                    <a:pt x="1880" y="32"/>
                  </a:lnTo>
                  <a:lnTo>
                    <a:pt x="1901" y="40"/>
                  </a:lnTo>
                  <a:lnTo>
                    <a:pt x="1916" y="46"/>
                  </a:lnTo>
                  <a:lnTo>
                    <a:pt x="1933" y="53"/>
                  </a:lnTo>
                  <a:lnTo>
                    <a:pt x="1946" y="59"/>
                  </a:lnTo>
                  <a:lnTo>
                    <a:pt x="1958" y="67"/>
                  </a:lnTo>
                  <a:lnTo>
                    <a:pt x="1967" y="70"/>
                  </a:lnTo>
                  <a:lnTo>
                    <a:pt x="1973" y="76"/>
                  </a:lnTo>
                  <a:lnTo>
                    <a:pt x="1977" y="78"/>
                  </a:lnTo>
                  <a:lnTo>
                    <a:pt x="1980" y="80"/>
                  </a:lnTo>
                  <a:lnTo>
                    <a:pt x="2184" y="0"/>
                  </a:lnTo>
                  <a:lnTo>
                    <a:pt x="2169" y="355"/>
                  </a:lnTo>
                  <a:lnTo>
                    <a:pt x="2165" y="352"/>
                  </a:lnTo>
                  <a:lnTo>
                    <a:pt x="2155" y="348"/>
                  </a:lnTo>
                  <a:lnTo>
                    <a:pt x="2142" y="340"/>
                  </a:lnTo>
                  <a:lnTo>
                    <a:pt x="2123" y="335"/>
                  </a:lnTo>
                  <a:lnTo>
                    <a:pt x="2098" y="325"/>
                  </a:lnTo>
                  <a:lnTo>
                    <a:pt x="2070" y="316"/>
                  </a:lnTo>
                  <a:lnTo>
                    <a:pt x="2039" y="304"/>
                  </a:lnTo>
                  <a:lnTo>
                    <a:pt x="2007" y="295"/>
                  </a:lnTo>
                  <a:lnTo>
                    <a:pt x="1971" y="283"/>
                  </a:lnTo>
                  <a:lnTo>
                    <a:pt x="1933" y="274"/>
                  </a:lnTo>
                  <a:lnTo>
                    <a:pt x="1893" y="266"/>
                  </a:lnTo>
                  <a:lnTo>
                    <a:pt x="1855" y="260"/>
                  </a:lnTo>
                  <a:lnTo>
                    <a:pt x="1815" y="257"/>
                  </a:lnTo>
                  <a:lnTo>
                    <a:pt x="1777" y="255"/>
                  </a:lnTo>
                  <a:lnTo>
                    <a:pt x="1739" y="255"/>
                  </a:lnTo>
                  <a:lnTo>
                    <a:pt x="1703" y="260"/>
                  </a:lnTo>
                  <a:lnTo>
                    <a:pt x="1667" y="266"/>
                  </a:lnTo>
                  <a:lnTo>
                    <a:pt x="1635" y="274"/>
                  </a:lnTo>
                  <a:lnTo>
                    <a:pt x="1602" y="281"/>
                  </a:lnTo>
                  <a:lnTo>
                    <a:pt x="1576" y="293"/>
                  </a:lnTo>
                  <a:lnTo>
                    <a:pt x="1549" y="302"/>
                  </a:lnTo>
                  <a:lnTo>
                    <a:pt x="1526" y="316"/>
                  </a:lnTo>
                  <a:lnTo>
                    <a:pt x="1505" y="327"/>
                  </a:lnTo>
                  <a:lnTo>
                    <a:pt x="1486" y="338"/>
                  </a:lnTo>
                  <a:lnTo>
                    <a:pt x="1467" y="348"/>
                  </a:lnTo>
                  <a:lnTo>
                    <a:pt x="1452" y="359"/>
                  </a:lnTo>
                  <a:lnTo>
                    <a:pt x="1439" y="369"/>
                  </a:lnTo>
                  <a:lnTo>
                    <a:pt x="1429" y="378"/>
                  </a:lnTo>
                  <a:lnTo>
                    <a:pt x="1420" y="384"/>
                  </a:lnTo>
                  <a:lnTo>
                    <a:pt x="1416" y="390"/>
                  </a:lnTo>
                  <a:lnTo>
                    <a:pt x="1410" y="392"/>
                  </a:lnTo>
                  <a:lnTo>
                    <a:pt x="1410" y="395"/>
                  </a:lnTo>
                  <a:lnTo>
                    <a:pt x="1408" y="392"/>
                  </a:lnTo>
                  <a:lnTo>
                    <a:pt x="1403" y="390"/>
                  </a:lnTo>
                  <a:lnTo>
                    <a:pt x="1395" y="384"/>
                  </a:lnTo>
                  <a:lnTo>
                    <a:pt x="1384" y="378"/>
                  </a:lnTo>
                  <a:lnTo>
                    <a:pt x="1368" y="371"/>
                  </a:lnTo>
                  <a:lnTo>
                    <a:pt x="1353" y="363"/>
                  </a:lnTo>
                  <a:lnTo>
                    <a:pt x="1334" y="355"/>
                  </a:lnTo>
                  <a:lnTo>
                    <a:pt x="1313" y="346"/>
                  </a:lnTo>
                  <a:lnTo>
                    <a:pt x="1289" y="338"/>
                  </a:lnTo>
                  <a:lnTo>
                    <a:pt x="1262" y="331"/>
                  </a:lnTo>
                  <a:lnTo>
                    <a:pt x="1233" y="325"/>
                  </a:lnTo>
                  <a:lnTo>
                    <a:pt x="1205" y="321"/>
                  </a:lnTo>
                  <a:lnTo>
                    <a:pt x="1171" y="317"/>
                  </a:lnTo>
                  <a:lnTo>
                    <a:pt x="1138" y="317"/>
                  </a:lnTo>
                  <a:lnTo>
                    <a:pt x="1100" y="321"/>
                  </a:lnTo>
                  <a:lnTo>
                    <a:pt x="1066" y="327"/>
                  </a:lnTo>
                  <a:lnTo>
                    <a:pt x="1036" y="331"/>
                  </a:lnTo>
                  <a:lnTo>
                    <a:pt x="1007" y="340"/>
                  </a:lnTo>
                  <a:lnTo>
                    <a:pt x="983" y="348"/>
                  </a:lnTo>
                  <a:lnTo>
                    <a:pt x="960" y="359"/>
                  </a:lnTo>
                  <a:lnTo>
                    <a:pt x="937" y="371"/>
                  </a:lnTo>
                  <a:lnTo>
                    <a:pt x="918" y="382"/>
                  </a:lnTo>
                  <a:lnTo>
                    <a:pt x="901" y="397"/>
                  </a:lnTo>
                  <a:lnTo>
                    <a:pt x="886" y="411"/>
                  </a:lnTo>
                  <a:lnTo>
                    <a:pt x="868" y="422"/>
                  </a:lnTo>
                  <a:lnTo>
                    <a:pt x="857" y="437"/>
                  </a:lnTo>
                  <a:lnTo>
                    <a:pt x="844" y="451"/>
                  </a:lnTo>
                  <a:lnTo>
                    <a:pt x="832" y="466"/>
                  </a:lnTo>
                  <a:lnTo>
                    <a:pt x="821" y="477"/>
                  </a:lnTo>
                  <a:lnTo>
                    <a:pt x="811" y="490"/>
                  </a:lnTo>
                  <a:lnTo>
                    <a:pt x="800" y="502"/>
                  </a:lnTo>
                  <a:lnTo>
                    <a:pt x="791" y="515"/>
                  </a:lnTo>
                  <a:lnTo>
                    <a:pt x="764" y="509"/>
                  </a:lnTo>
                  <a:lnTo>
                    <a:pt x="739" y="508"/>
                  </a:lnTo>
                  <a:lnTo>
                    <a:pt x="715" y="506"/>
                  </a:lnTo>
                  <a:lnTo>
                    <a:pt x="694" y="504"/>
                  </a:lnTo>
                  <a:lnTo>
                    <a:pt x="671" y="500"/>
                  </a:lnTo>
                  <a:lnTo>
                    <a:pt x="652" y="500"/>
                  </a:lnTo>
                  <a:lnTo>
                    <a:pt x="631" y="500"/>
                  </a:lnTo>
                  <a:lnTo>
                    <a:pt x="612" y="506"/>
                  </a:lnTo>
                  <a:lnTo>
                    <a:pt x="591" y="506"/>
                  </a:lnTo>
                  <a:lnTo>
                    <a:pt x="572" y="511"/>
                  </a:lnTo>
                  <a:lnTo>
                    <a:pt x="551" y="517"/>
                  </a:lnTo>
                  <a:lnTo>
                    <a:pt x="532" y="527"/>
                  </a:lnTo>
                  <a:lnTo>
                    <a:pt x="511" y="536"/>
                  </a:lnTo>
                  <a:lnTo>
                    <a:pt x="490" y="549"/>
                  </a:lnTo>
                  <a:lnTo>
                    <a:pt x="467" y="565"/>
                  </a:lnTo>
                  <a:lnTo>
                    <a:pt x="445" y="582"/>
                  </a:lnTo>
                  <a:lnTo>
                    <a:pt x="437" y="587"/>
                  </a:lnTo>
                  <a:lnTo>
                    <a:pt x="429" y="595"/>
                  </a:lnTo>
                  <a:lnTo>
                    <a:pt x="422" y="604"/>
                  </a:lnTo>
                  <a:lnTo>
                    <a:pt x="414" y="614"/>
                  </a:lnTo>
                  <a:lnTo>
                    <a:pt x="407" y="623"/>
                  </a:lnTo>
                  <a:lnTo>
                    <a:pt x="399" y="635"/>
                  </a:lnTo>
                  <a:lnTo>
                    <a:pt x="393" y="646"/>
                  </a:lnTo>
                  <a:lnTo>
                    <a:pt x="388" y="658"/>
                  </a:lnTo>
                  <a:lnTo>
                    <a:pt x="380" y="667"/>
                  </a:lnTo>
                  <a:lnTo>
                    <a:pt x="374" y="677"/>
                  </a:lnTo>
                  <a:lnTo>
                    <a:pt x="370" y="684"/>
                  </a:lnTo>
                  <a:lnTo>
                    <a:pt x="367" y="694"/>
                  </a:lnTo>
                  <a:lnTo>
                    <a:pt x="359" y="705"/>
                  </a:lnTo>
                  <a:lnTo>
                    <a:pt x="357" y="711"/>
                  </a:lnTo>
                  <a:lnTo>
                    <a:pt x="228" y="711"/>
                  </a:lnTo>
                  <a:lnTo>
                    <a:pt x="188" y="732"/>
                  </a:lnTo>
                  <a:lnTo>
                    <a:pt x="123" y="684"/>
                  </a:lnTo>
                  <a:lnTo>
                    <a:pt x="2" y="675"/>
                  </a:lnTo>
                  <a:lnTo>
                    <a:pt x="2" y="675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4" name="Freeform 570"/>
            <p:cNvSpPr>
              <a:spLocks/>
            </p:cNvSpPr>
            <p:nvPr/>
          </p:nvSpPr>
          <p:spPr bwMode="auto">
            <a:xfrm>
              <a:off x="1763" y="2668"/>
              <a:ext cx="869" cy="211"/>
            </a:xfrm>
            <a:custGeom>
              <a:avLst/>
              <a:gdLst/>
              <a:ahLst/>
              <a:cxnLst>
                <a:cxn ang="0">
                  <a:pos x="0" y="403"/>
                </a:cxn>
                <a:cxn ang="0">
                  <a:pos x="9" y="388"/>
                </a:cxn>
                <a:cxn ang="0">
                  <a:pos x="21" y="372"/>
                </a:cxn>
                <a:cxn ang="0">
                  <a:pos x="36" y="353"/>
                </a:cxn>
                <a:cxn ang="0">
                  <a:pos x="55" y="333"/>
                </a:cxn>
                <a:cxn ang="0">
                  <a:pos x="78" y="310"/>
                </a:cxn>
                <a:cxn ang="0">
                  <a:pos x="104" y="289"/>
                </a:cxn>
                <a:cxn ang="0">
                  <a:pos x="137" y="270"/>
                </a:cxn>
                <a:cxn ang="0">
                  <a:pos x="175" y="256"/>
                </a:cxn>
                <a:cxn ang="0">
                  <a:pos x="220" y="253"/>
                </a:cxn>
                <a:cxn ang="0">
                  <a:pos x="266" y="253"/>
                </a:cxn>
                <a:cxn ang="0">
                  <a:pos x="310" y="255"/>
                </a:cxn>
                <a:cxn ang="0">
                  <a:pos x="348" y="260"/>
                </a:cxn>
                <a:cxn ang="0">
                  <a:pos x="374" y="264"/>
                </a:cxn>
                <a:cxn ang="0">
                  <a:pos x="393" y="268"/>
                </a:cxn>
                <a:cxn ang="0">
                  <a:pos x="395" y="266"/>
                </a:cxn>
                <a:cxn ang="0">
                  <a:pos x="407" y="251"/>
                </a:cxn>
                <a:cxn ang="0">
                  <a:pos x="427" y="222"/>
                </a:cxn>
                <a:cxn ang="0">
                  <a:pos x="460" y="190"/>
                </a:cxn>
                <a:cxn ang="0">
                  <a:pos x="498" y="154"/>
                </a:cxn>
                <a:cxn ang="0">
                  <a:pos x="543" y="118"/>
                </a:cxn>
                <a:cxn ang="0">
                  <a:pos x="597" y="89"/>
                </a:cxn>
                <a:cxn ang="0">
                  <a:pos x="654" y="72"/>
                </a:cxn>
                <a:cxn ang="0">
                  <a:pos x="715" y="70"/>
                </a:cxn>
                <a:cxn ang="0">
                  <a:pos x="773" y="74"/>
                </a:cxn>
                <a:cxn ang="0">
                  <a:pos x="827" y="82"/>
                </a:cxn>
                <a:cxn ang="0">
                  <a:pos x="876" y="95"/>
                </a:cxn>
                <a:cxn ang="0">
                  <a:pos x="920" y="106"/>
                </a:cxn>
                <a:cxn ang="0">
                  <a:pos x="954" y="120"/>
                </a:cxn>
                <a:cxn ang="0">
                  <a:pos x="979" y="129"/>
                </a:cxn>
                <a:cxn ang="0">
                  <a:pos x="994" y="135"/>
                </a:cxn>
                <a:cxn ang="0">
                  <a:pos x="996" y="133"/>
                </a:cxn>
                <a:cxn ang="0">
                  <a:pos x="1007" y="123"/>
                </a:cxn>
                <a:cxn ang="0">
                  <a:pos x="1028" y="106"/>
                </a:cxn>
                <a:cxn ang="0">
                  <a:pos x="1062" y="83"/>
                </a:cxn>
                <a:cxn ang="0">
                  <a:pos x="1106" y="61"/>
                </a:cxn>
                <a:cxn ang="0">
                  <a:pos x="1157" y="36"/>
                </a:cxn>
                <a:cxn ang="0">
                  <a:pos x="1218" y="17"/>
                </a:cxn>
                <a:cxn ang="0">
                  <a:pos x="1287" y="4"/>
                </a:cxn>
                <a:cxn ang="0">
                  <a:pos x="1361" y="0"/>
                </a:cxn>
                <a:cxn ang="0">
                  <a:pos x="1435" y="4"/>
                </a:cxn>
                <a:cxn ang="0">
                  <a:pos x="1507" y="15"/>
                </a:cxn>
                <a:cxn ang="0">
                  <a:pos x="1574" y="30"/>
                </a:cxn>
                <a:cxn ang="0">
                  <a:pos x="1631" y="49"/>
                </a:cxn>
                <a:cxn ang="0">
                  <a:pos x="1676" y="64"/>
                </a:cxn>
                <a:cxn ang="0">
                  <a:pos x="1712" y="78"/>
                </a:cxn>
                <a:cxn ang="0">
                  <a:pos x="1730" y="87"/>
                </a:cxn>
                <a:cxn ang="0">
                  <a:pos x="1737" y="274"/>
                </a:cxn>
                <a:cxn ang="0">
                  <a:pos x="1277" y="412"/>
                </a:cxn>
                <a:cxn ang="0">
                  <a:pos x="0" y="407"/>
                </a:cxn>
              </a:cxnLst>
              <a:rect l="0" t="0" r="r" b="b"/>
              <a:pathLst>
                <a:path w="1737" h="422">
                  <a:moveTo>
                    <a:pt x="0" y="407"/>
                  </a:moveTo>
                  <a:lnTo>
                    <a:pt x="0" y="403"/>
                  </a:lnTo>
                  <a:lnTo>
                    <a:pt x="6" y="393"/>
                  </a:lnTo>
                  <a:lnTo>
                    <a:pt x="9" y="388"/>
                  </a:lnTo>
                  <a:lnTo>
                    <a:pt x="15" y="380"/>
                  </a:lnTo>
                  <a:lnTo>
                    <a:pt x="21" y="372"/>
                  </a:lnTo>
                  <a:lnTo>
                    <a:pt x="28" y="365"/>
                  </a:lnTo>
                  <a:lnTo>
                    <a:pt x="36" y="353"/>
                  </a:lnTo>
                  <a:lnTo>
                    <a:pt x="45" y="342"/>
                  </a:lnTo>
                  <a:lnTo>
                    <a:pt x="55" y="333"/>
                  </a:lnTo>
                  <a:lnTo>
                    <a:pt x="66" y="323"/>
                  </a:lnTo>
                  <a:lnTo>
                    <a:pt x="78" y="310"/>
                  </a:lnTo>
                  <a:lnTo>
                    <a:pt x="91" y="300"/>
                  </a:lnTo>
                  <a:lnTo>
                    <a:pt x="104" y="289"/>
                  </a:lnTo>
                  <a:lnTo>
                    <a:pt x="121" y="279"/>
                  </a:lnTo>
                  <a:lnTo>
                    <a:pt x="137" y="270"/>
                  </a:lnTo>
                  <a:lnTo>
                    <a:pt x="154" y="262"/>
                  </a:lnTo>
                  <a:lnTo>
                    <a:pt x="175" y="256"/>
                  </a:lnTo>
                  <a:lnTo>
                    <a:pt x="197" y="255"/>
                  </a:lnTo>
                  <a:lnTo>
                    <a:pt x="220" y="253"/>
                  </a:lnTo>
                  <a:lnTo>
                    <a:pt x="243" y="253"/>
                  </a:lnTo>
                  <a:lnTo>
                    <a:pt x="266" y="253"/>
                  </a:lnTo>
                  <a:lnTo>
                    <a:pt x="289" y="255"/>
                  </a:lnTo>
                  <a:lnTo>
                    <a:pt x="310" y="255"/>
                  </a:lnTo>
                  <a:lnTo>
                    <a:pt x="329" y="256"/>
                  </a:lnTo>
                  <a:lnTo>
                    <a:pt x="348" y="260"/>
                  </a:lnTo>
                  <a:lnTo>
                    <a:pt x="363" y="262"/>
                  </a:lnTo>
                  <a:lnTo>
                    <a:pt x="374" y="264"/>
                  </a:lnTo>
                  <a:lnTo>
                    <a:pt x="386" y="266"/>
                  </a:lnTo>
                  <a:lnTo>
                    <a:pt x="393" y="268"/>
                  </a:lnTo>
                  <a:lnTo>
                    <a:pt x="395" y="270"/>
                  </a:lnTo>
                  <a:lnTo>
                    <a:pt x="395" y="266"/>
                  </a:lnTo>
                  <a:lnTo>
                    <a:pt x="401" y="260"/>
                  </a:lnTo>
                  <a:lnTo>
                    <a:pt x="407" y="251"/>
                  </a:lnTo>
                  <a:lnTo>
                    <a:pt x="416" y="237"/>
                  </a:lnTo>
                  <a:lnTo>
                    <a:pt x="427" y="222"/>
                  </a:lnTo>
                  <a:lnTo>
                    <a:pt x="445" y="207"/>
                  </a:lnTo>
                  <a:lnTo>
                    <a:pt x="460" y="190"/>
                  </a:lnTo>
                  <a:lnTo>
                    <a:pt x="479" y="171"/>
                  </a:lnTo>
                  <a:lnTo>
                    <a:pt x="498" y="154"/>
                  </a:lnTo>
                  <a:lnTo>
                    <a:pt x="521" y="135"/>
                  </a:lnTo>
                  <a:lnTo>
                    <a:pt x="543" y="118"/>
                  </a:lnTo>
                  <a:lnTo>
                    <a:pt x="572" y="103"/>
                  </a:lnTo>
                  <a:lnTo>
                    <a:pt x="597" y="89"/>
                  </a:lnTo>
                  <a:lnTo>
                    <a:pt x="625" y="80"/>
                  </a:lnTo>
                  <a:lnTo>
                    <a:pt x="654" y="72"/>
                  </a:lnTo>
                  <a:lnTo>
                    <a:pt x="684" y="72"/>
                  </a:lnTo>
                  <a:lnTo>
                    <a:pt x="715" y="70"/>
                  </a:lnTo>
                  <a:lnTo>
                    <a:pt x="745" y="72"/>
                  </a:lnTo>
                  <a:lnTo>
                    <a:pt x="773" y="74"/>
                  </a:lnTo>
                  <a:lnTo>
                    <a:pt x="802" y="78"/>
                  </a:lnTo>
                  <a:lnTo>
                    <a:pt x="827" y="82"/>
                  </a:lnTo>
                  <a:lnTo>
                    <a:pt x="853" y="89"/>
                  </a:lnTo>
                  <a:lnTo>
                    <a:pt x="876" y="95"/>
                  </a:lnTo>
                  <a:lnTo>
                    <a:pt x="901" y="101"/>
                  </a:lnTo>
                  <a:lnTo>
                    <a:pt x="920" y="106"/>
                  </a:lnTo>
                  <a:lnTo>
                    <a:pt x="939" y="114"/>
                  </a:lnTo>
                  <a:lnTo>
                    <a:pt x="954" y="120"/>
                  </a:lnTo>
                  <a:lnTo>
                    <a:pt x="969" y="125"/>
                  </a:lnTo>
                  <a:lnTo>
                    <a:pt x="979" y="129"/>
                  </a:lnTo>
                  <a:lnTo>
                    <a:pt x="988" y="133"/>
                  </a:lnTo>
                  <a:lnTo>
                    <a:pt x="994" y="135"/>
                  </a:lnTo>
                  <a:lnTo>
                    <a:pt x="996" y="137"/>
                  </a:lnTo>
                  <a:lnTo>
                    <a:pt x="996" y="133"/>
                  </a:lnTo>
                  <a:lnTo>
                    <a:pt x="1000" y="129"/>
                  </a:lnTo>
                  <a:lnTo>
                    <a:pt x="1007" y="123"/>
                  </a:lnTo>
                  <a:lnTo>
                    <a:pt x="1017" y="116"/>
                  </a:lnTo>
                  <a:lnTo>
                    <a:pt x="1028" y="106"/>
                  </a:lnTo>
                  <a:lnTo>
                    <a:pt x="1045" y="97"/>
                  </a:lnTo>
                  <a:lnTo>
                    <a:pt x="1062" y="83"/>
                  </a:lnTo>
                  <a:lnTo>
                    <a:pt x="1083" y="72"/>
                  </a:lnTo>
                  <a:lnTo>
                    <a:pt x="1106" y="61"/>
                  </a:lnTo>
                  <a:lnTo>
                    <a:pt x="1129" y="49"/>
                  </a:lnTo>
                  <a:lnTo>
                    <a:pt x="1157" y="36"/>
                  </a:lnTo>
                  <a:lnTo>
                    <a:pt x="1186" y="26"/>
                  </a:lnTo>
                  <a:lnTo>
                    <a:pt x="1218" y="17"/>
                  </a:lnTo>
                  <a:lnTo>
                    <a:pt x="1251" y="9"/>
                  </a:lnTo>
                  <a:lnTo>
                    <a:pt x="1287" y="4"/>
                  </a:lnTo>
                  <a:lnTo>
                    <a:pt x="1325" y="2"/>
                  </a:lnTo>
                  <a:lnTo>
                    <a:pt x="1361" y="0"/>
                  </a:lnTo>
                  <a:lnTo>
                    <a:pt x="1399" y="2"/>
                  </a:lnTo>
                  <a:lnTo>
                    <a:pt x="1435" y="4"/>
                  </a:lnTo>
                  <a:lnTo>
                    <a:pt x="1473" y="9"/>
                  </a:lnTo>
                  <a:lnTo>
                    <a:pt x="1507" y="15"/>
                  </a:lnTo>
                  <a:lnTo>
                    <a:pt x="1541" y="23"/>
                  </a:lnTo>
                  <a:lnTo>
                    <a:pt x="1574" y="30"/>
                  </a:lnTo>
                  <a:lnTo>
                    <a:pt x="1604" y="40"/>
                  </a:lnTo>
                  <a:lnTo>
                    <a:pt x="1631" y="49"/>
                  </a:lnTo>
                  <a:lnTo>
                    <a:pt x="1655" y="57"/>
                  </a:lnTo>
                  <a:lnTo>
                    <a:pt x="1676" y="64"/>
                  </a:lnTo>
                  <a:lnTo>
                    <a:pt x="1697" y="72"/>
                  </a:lnTo>
                  <a:lnTo>
                    <a:pt x="1712" y="78"/>
                  </a:lnTo>
                  <a:lnTo>
                    <a:pt x="1724" y="83"/>
                  </a:lnTo>
                  <a:lnTo>
                    <a:pt x="1730" y="87"/>
                  </a:lnTo>
                  <a:lnTo>
                    <a:pt x="1733" y="89"/>
                  </a:lnTo>
                  <a:lnTo>
                    <a:pt x="1737" y="274"/>
                  </a:lnTo>
                  <a:lnTo>
                    <a:pt x="1298" y="369"/>
                  </a:lnTo>
                  <a:lnTo>
                    <a:pt x="1277" y="412"/>
                  </a:lnTo>
                  <a:lnTo>
                    <a:pt x="711" y="422"/>
                  </a:lnTo>
                  <a:lnTo>
                    <a:pt x="0" y="407"/>
                  </a:lnTo>
                  <a:lnTo>
                    <a:pt x="0" y="40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5" name="Freeform 571"/>
            <p:cNvSpPr>
              <a:spLocks/>
            </p:cNvSpPr>
            <p:nvPr/>
          </p:nvSpPr>
          <p:spPr bwMode="auto">
            <a:xfrm>
              <a:off x="1010" y="2454"/>
              <a:ext cx="1636" cy="367"/>
            </a:xfrm>
            <a:custGeom>
              <a:avLst/>
              <a:gdLst/>
              <a:ahLst/>
              <a:cxnLst>
                <a:cxn ang="0">
                  <a:pos x="16" y="692"/>
                </a:cxn>
                <a:cxn ang="0">
                  <a:pos x="44" y="614"/>
                </a:cxn>
                <a:cxn ang="0">
                  <a:pos x="90" y="517"/>
                </a:cxn>
                <a:cxn ang="0">
                  <a:pos x="149" y="422"/>
                </a:cxn>
                <a:cxn ang="0">
                  <a:pos x="223" y="348"/>
                </a:cxn>
                <a:cxn ang="0">
                  <a:pos x="306" y="297"/>
                </a:cxn>
                <a:cxn ang="0">
                  <a:pos x="398" y="268"/>
                </a:cxn>
                <a:cxn ang="0">
                  <a:pos x="491" y="253"/>
                </a:cxn>
                <a:cxn ang="0">
                  <a:pos x="578" y="259"/>
                </a:cxn>
                <a:cxn ang="0">
                  <a:pos x="656" y="270"/>
                </a:cxn>
                <a:cxn ang="0">
                  <a:pos x="719" y="293"/>
                </a:cxn>
                <a:cxn ang="0">
                  <a:pos x="776" y="322"/>
                </a:cxn>
                <a:cxn ang="0">
                  <a:pos x="827" y="352"/>
                </a:cxn>
                <a:cxn ang="0">
                  <a:pos x="861" y="377"/>
                </a:cxn>
                <a:cxn ang="0">
                  <a:pos x="882" y="396"/>
                </a:cxn>
                <a:cxn ang="0">
                  <a:pos x="888" y="398"/>
                </a:cxn>
                <a:cxn ang="0">
                  <a:pos x="894" y="375"/>
                </a:cxn>
                <a:cxn ang="0">
                  <a:pos x="911" y="329"/>
                </a:cxn>
                <a:cxn ang="0">
                  <a:pos x="947" y="280"/>
                </a:cxn>
                <a:cxn ang="0">
                  <a:pos x="1006" y="226"/>
                </a:cxn>
                <a:cxn ang="0">
                  <a:pos x="1093" y="187"/>
                </a:cxn>
                <a:cxn ang="0">
                  <a:pos x="1192" y="169"/>
                </a:cxn>
                <a:cxn ang="0">
                  <a:pos x="1283" y="181"/>
                </a:cxn>
                <a:cxn ang="0">
                  <a:pos x="1361" y="209"/>
                </a:cxn>
                <a:cxn ang="0">
                  <a:pos x="1418" y="240"/>
                </a:cxn>
                <a:cxn ang="0">
                  <a:pos x="1449" y="259"/>
                </a:cxn>
                <a:cxn ang="0">
                  <a:pos x="1454" y="253"/>
                </a:cxn>
                <a:cxn ang="0">
                  <a:pos x="1473" y="230"/>
                </a:cxn>
                <a:cxn ang="0">
                  <a:pos x="1513" y="198"/>
                </a:cxn>
                <a:cxn ang="0">
                  <a:pos x="1567" y="162"/>
                </a:cxn>
                <a:cxn ang="0">
                  <a:pos x="1641" y="135"/>
                </a:cxn>
                <a:cxn ang="0">
                  <a:pos x="1728" y="124"/>
                </a:cxn>
                <a:cxn ang="0">
                  <a:pos x="1816" y="137"/>
                </a:cxn>
                <a:cxn ang="0">
                  <a:pos x="1895" y="162"/>
                </a:cxn>
                <a:cxn ang="0">
                  <a:pos x="1958" y="196"/>
                </a:cxn>
                <a:cxn ang="0">
                  <a:pos x="2002" y="221"/>
                </a:cxn>
                <a:cxn ang="0">
                  <a:pos x="2017" y="234"/>
                </a:cxn>
                <a:cxn ang="0">
                  <a:pos x="2029" y="221"/>
                </a:cxn>
                <a:cxn ang="0">
                  <a:pos x="2063" y="190"/>
                </a:cxn>
                <a:cxn ang="0">
                  <a:pos x="2118" y="154"/>
                </a:cxn>
                <a:cxn ang="0">
                  <a:pos x="2188" y="124"/>
                </a:cxn>
                <a:cxn ang="0">
                  <a:pos x="2270" y="107"/>
                </a:cxn>
                <a:cxn ang="0">
                  <a:pos x="2357" y="116"/>
                </a:cxn>
                <a:cxn ang="0">
                  <a:pos x="2424" y="139"/>
                </a:cxn>
                <a:cxn ang="0">
                  <a:pos x="2477" y="169"/>
                </a:cxn>
                <a:cxn ang="0">
                  <a:pos x="2509" y="198"/>
                </a:cxn>
                <a:cxn ang="0">
                  <a:pos x="2528" y="219"/>
                </a:cxn>
                <a:cxn ang="0">
                  <a:pos x="2532" y="221"/>
                </a:cxn>
                <a:cxn ang="0">
                  <a:pos x="2549" y="202"/>
                </a:cxn>
                <a:cxn ang="0">
                  <a:pos x="2584" y="169"/>
                </a:cxn>
                <a:cxn ang="0">
                  <a:pos x="2635" y="131"/>
                </a:cxn>
                <a:cxn ang="0">
                  <a:pos x="2705" y="99"/>
                </a:cxn>
                <a:cxn ang="0">
                  <a:pos x="2789" y="80"/>
                </a:cxn>
                <a:cxn ang="0">
                  <a:pos x="2874" y="78"/>
                </a:cxn>
                <a:cxn ang="0">
                  <a:pos x="2947" y="90"/>
                </a:cxn>
                <a:cxn ang="0">
                  <a:pos x="3004" y="111"/>
                </a:cxn>
                <a:cxn ang="0">
                  <a:pos x="3044" y="130"/>
                </a:cxn>
                <a:cxn ang="0">
                  <a:pos x="3061" y="141"/>
                </a:cxn>
                <a:cxn ang="0">
                  <a:pos x="3272" y="0"/>
                </a:cxn>
              </a:cxnLst>
              <a:rect l="0" t="0" r="r" b="b"/>
              <a:pathLst>
                <a:path w="3272" h="736">
                  <a:moveTo>
                    <a:pt x="2" y="0"/>
                  </a:moveTo>
                  <a:lnTo>
                    <a:pt x="0" y="736"/>
                  </a:lnTo>
                  <a:lnTo>
                    <a:pt x="16" y="692"/>
                  </a:lnTo>
                  <a:lnTo>
                    <a:pt x="21" y="667"/>
                  </a:lnTo>
                  <a:lnTo>
                    <a:pt x="33" y="643"/>
                  </a:lnTo>
                  <a:lnTo>
                    <a:pt x="44" y="614"/>
                  </a:lnTo>
                  <a:lnTo>
                    <a:pt x="59" y="584"/>
                  </a:lnTo>
                  <a:lnTo>
                    <a:pt x="73" y="550"/>
                  </a:lnTo>
                  <a:lnTo>
                    <a:pt x="90" y="517"/>
                  </a:lnTo>
                  <a:lnTo>
                    <a:pt x="107" y="485"/>
                  </a:lnTo>
                  <a:lnTo>
                    <a:pt x="128" y="455"/>
                  </a:lnTo>
                  <a:lnTo>
                    <a:pt x="149" y="422"/>
                  </a:lnTo>
                  <a:lnTo>
                    <a:pt x="171" y="394"/>
                  </a:lnTo>
                  <a:lnTo>
                    <a:pt x="194" y="369"/>
                  </a:lnTo>
                  <a:lnTo>
                    <a:pt x="223" y="348"/>
                  </a:lnTo>
                  <a:lnTo>
                    <a:pt x="247" y="329"/>
                  </a:lnTo>
                  <a:lnTo>
                    <a:pt x="278" y="312"/>
                  </a:lnTo>
                  <a:lnTo>
                    <a:pt x="306" y="297"/>
                  </a:lnTo>
                  <a:lnTo>
                    <a:pt x="337" y="287"/>
                  </a:lnTo>
                  <a:lnTo>
                    <a:pt x="367" y="276"/>
                  </a:lnTo>
                  <a:lnTo>
                    <a:pt x="398" y="268"/>
                  </a:lnTo>
                  <a:lnTo>
                    <a:pt x="428" y="261"/>
                  </a:lnTo>
                  <a:lnTo>
                    <a:pt x="462" y="259"/>
                  </a:lnTo>
                  <a:lnTo>
                    <a:pt x="491" y="253"/>
                  </a:lnTo>
                  <a:lnTo>
                    <a:pt x="521" y="253"/>
                  </a:lnTo>
                  <a:lnTo>
                    <a:pt x="550" y="253"/>
                  </a:lnTo>
                  <a:lnTo>
                    <a:pt x="578" y="259"/>
                  </a:lnTo>
                  <a:lnTo>
                    <a:pt x="607" y="261"/>
                  </a:lnTo>
                  <a:lnTo>
                    <a:pt x="631" y="264"/>
                  </a:lnTo>
                  <a:lnTo>
                    <a:pt x="656" y="270"/>
                  </a:lnTo>
                  <a:lnTo>
                    <a:pt x="679" y="278"/>
                  </a:lnTo>
                  <a:lnTo>
                    <a:pt x="700" y="283"/>
                  </a:lnTo>
                  <a:lnTo>
                    <a:pt x="719" y="293"/>
                  </a:lnTo>
                  <a:lnTo>
                    <a:pt x="738" y="301"/>
                  </a:lnTo>
                  <a:lnTo>
                    <a:pt x="759" y="312"/>
                  </a:lnTo>
                  <a:lnTo>
                    <a:pt x="776" y="322"/>
                  </a:lnTo>
                  <a:lnTo>
                    <a:pt x="795" y="333"/>
                  </a:lnTo>
                  <a:lnTo>
                    <a:pt x="810" y="342"/>
                  </a:lnTo>
                  <a:lnTo>
                    <a:pt x="827" y="352"/>
                  </a:lnTo>
                  <a:lnTo>
                    <a:pt x="839" y="361"/>
                  </a:lnTo>
                  <a:lnTo>
                    <a:pt x="850" y="371"/>
                  </a:lnTo>
                  <a:lnTo>
                    <a:pt x="861" y="377"/>
                  </a:lnTo>
                  <a:lnTo>
                    <a:pt x="871" y="386"/>
                  </a:lnTo>
                  <a:lnTo>
                    <a:pt x="879" y="390"/>
                  </a:lnTo>
                  <a:lnTo>
                    <a:pt x="882" y="396"/>
                  </a:lnTo>
                  <a:lnTo>
                    <a:pt x="886" y="399"/>
                  </a:lnTo>
                  <a:lnTo>
                    <a:pt x="888" y="399"/>
                  </a:lnTo>
                  <a:lnTo>
                    <a:pt x="888" y="398"/>
                  </a:lnTo>
                  <a:lnTo>
                    <a:pt x="888" y="392"/>
                  </a:lnTo>
                  <a:lnTo>
                    <a:pt x="890" y="384"/>
                  </a:lnTo>
                  <a:lnTo>
                    <a:pt x="894" y="375"/>
                  </a:lnTo>
                  <a:lnTo>
                    <a:pt x="898" y="361"/>
                  </a:lnTo>
                  <a:lnTo>
                    <a:pt x="903" y="346"/>
                  </a:lnTo>
                  <a:lnTo>
                    <a:pt x="911" y="329"/>
                  </a:lnTo>
                  <a:lnTo>
                    <a:pt x="922" y="314"/>
                  </a:lnTo>
                  <a:lnTo>
                    <a:pt x="934" y="297"/>
                  </a:lnTo>
                  <a:lnTo>
                    <a:pt x="947" y="280"/>
                  </a:lnTo>
                  <a:lnTo>
                    <a:pt x="964" y="261"/>
                  </a:lnTo>
                  <a:lnTo>
                    <a:pt x="983" y="244"/>
                  </a:lnTo>
                  <a:lnTo>
                    <a:pt x="1006" y="226"/>
                  </a:lnTo>
                  <a:lnTo>
                    <a:pt x="1031" y="211"/>
                  </a:lnTo>
                  <a:lnTo>
                    <a:pt x="1059" y="198"/>
                  </a:lnTo>
                  <a:lnTo>
                    <a:pt x="1093" y="187"/>
                  </a:lnTo>
                  <a:lnTo>
                    <a:pt x="1126" y="175"/>
                  </a:lnTo>
                  <a:lnTo>
                    <a:pt x="1160" y="169"/>
                  </a:lnTo>
                  <a:lnTo>
                    <a:pt x="1192" y="169"/>
                  </a:lnTo>
                  <a:lnTo>
                    <a:pt x="1224" y="171"/>
                  </a:lnTo>
                  <a:lnTo>
                    <a:pt x="1253" y="173"/>
                  </a:lnTo>
                  <a:lnTo>
                    <a:pt x="1283" y="181"/>
                  </a:lnTo>
                  <a:lnTo>
                    <a:pt x="1312" y="188"/>
                  </a:lnTo>
                  <a:lnTo>
                    <a:pt x="1339" y="200"/>
                  </a:lnTo>
                  <a:lnTo>
                    <a:pt x="1361" y="209"/>
                  </a:lnTo>
                  <a:lnTo>
                    <a:pt x="1384" y="221"/>
                  </a:lnTo>
                  <a:lnTo>
                    <a:pt x="1403" y="230"/>
                  </a:lnTo>
                  <a:lnTo>
                    <a:pt x="1418" y="240"/>
                  </a:lnTo>
                  <a:lnTo>
                    <a:pt x="1432" y="247"/>
                  </a:lnTo>
                  <a:lnTo>
                    <a:pt x="1441" y="253"/>
                  </a:lnTo>
                  <a:lnTo>
                    <a:pt x="1449" y="259"/>
                  </a:lnTo>
                  <a:lnTo>
                    <a:pt x="1451" y="261"/>
                  </a:lnTo>
                  <a:lnTo>
                    <a:pt x="1451" y="259"/>
                  </a:lnTo>
                  <a:lnTo>
                    <a:pt x="1454" y="253"/>
                  </a:lnTo>
                  <a:lnTo>
                    <a:pt x="1458" y="247"/>
                  </a:lnTo>
                  <a:lnTo>
                    <a:pt x="1466" y="240"/>
                  </a:lnTo>
                  <a:lnTo>
                    <a:pt x="1473" y="230"/>
                  </a:lnTo>
                  <a:lnTo>
                    <a:pt x="1485" y="221"/>
                  </a:lnTo>
                  <a:lnTo>
                    <a:pt x="1496" y="209"/>
                  </a:lnTo>
                  <a:lnTo>
                    <a:pt x="1513" y="198"/>
                  </a:lnTo>
                  <a:lnTo>
                    <a:pt x="1529" y="187"/>
                  </a:lnTo>
                  <a:lnTo>
                    <a:pt x="1548" y="173"/>
                  </a:lnTo>
                  <a:lnTo>
                    <a:pt x="1567" y="162"/>
                  </a:lnTo>
                  <a:lnTo>
                    <a:pt x="1591" y="152"/>
                  </a:lnTo>
                  <a:lnTo>
                    <a:pt x="1614" y="141"/>
                  </a:lnTo>
                  <a:lnTo>
                    <a:pt x="1641" y="135"/>
                  </a:lnTo>
                  <a:lnTo>
                    <a:pt x="1667" y="130"/>
                  </a:lnTo>
                  <a:lnTo>
                    <a:pt x="1698" y="126"/>
                  </a:lnTo>
                  <a:lnTo>
                    <a:pt x="1728" y="124"/>
                  </a:lnTo>
                  <a:lnTo>
                    <a:pt x="1759" y="126"/>
                  </a:lnTo>
                  <a:lnTo>
                    <a:pt x="1787" y="130"/>
                  </a:lnTo>
                  <a:lnTo>
                    <a:pt x="1816" y="137"/>
                  </a:lnTo>
                  <a:lnTo>
                    <a:pt x="1844" y="143"/>
                  </a:lnTo>
                  <a:lnTo>
                    <a:pt x="1871" y="152"/>
                  </a:lnTo>
                  <a:lnTo>
                    <a:pt x="1895" y="162"/>
                  </a:lnTo>
                  <a:lnTo>
                    <a:pt x="1918" y="173"/>
                  </a:lnTo>
                  <a:lnTo>
                    <a:pt x="1939" y="185"/>
                  </a:lnTo>
                  <a:lnTo>
                    <a:pt x="1958" y="196"/>
                  </a:lnTo>
                  <a:lnTo>
                    <a:pt x="1975" y="206"/>
                  </a:lnTo>
                  <a:lnTo>
                    <a:pt x="1991" y="215"/>
                  </a:lnTo>
                  <a:lnTo>
                    <a:pt x="2002" y="221"/>
                  </a:lnTo>
                  <a:lnTo>
                    <a:pt x="2010" y="228"/>
                  </a:lnTo>
                  <a:lnTo>
                    <a:pt x="2015" y="232"/>
                  </a:lnTo>
                  <a:lnTo>
                    <a:pt x="2017" y="234"/>
                  </a:lnTo>
                  <a:lnTo>
                    <a:pt x="2017" y="232"/>
                  </a:lnTo>
                  <a:lnTo>
                    <a:pt x="2021" y="228"/>
                  </a:lnTo>
                  <a:lnTo>
                    <a:pt x="2029" y="221"/>
                  </a:lnTo>
                  <a:lnTo>
                    <a:pt x="2038" y="213"/>
                  </a:lnTo>
                  <a:lnTo>
                    <a:pt x="2049" y="202"/>
                  </a:lnTo>
                  <a:lnTo>
                    <a:pt x="2063" y="190"/>
                  </a:lnTo>
                  <a:lnTo>
                    <a:pt x="2080" y="179"/>
                  </a:lnTo>
                  <a:lnTo>
                    <a:pt x="2099" y="168"/>
                  </a:lnTo>
                  <a:lnTo>
                    <a:pt x="2118" y="154"/>
                  </a:lnTo>
                  <a:lnTo>
                    <a:pt x="2139" y="143"/>
                  </a:lnTo>
                  <a:lnTo>
                    <a:pt x="2162" y="131"/>
                  </a:lnTo>
                  <a:lnTo>
                    <a:pt x="2188" y="124"/>
                  </a:lnTo>
                  <a:lnTo>
                    <a:pt x="2213" y="114"/>
                  </a:lnTo>
                  <a:lnTo>
                    <a:pt x="2241" y="111"/>
                  </a:lnTo>
                  <a:lnTo>
                    <a:pt x="2270" y="107"/>
                  </a:lnTo>
                  <a:lnTo>
                    <a:pt x="2302" y="109"/>
                  </a:lnTo>
                  <a:lnTo>
                    <a:pt x="2331" y="112"/>
                  </a:lnTo>
                  <a:lnTo>
                    <a:pt x="2357" y="116"/>
                  </a:lnTo>
                  <a:lnTo>
                    <a:pt x="2382" y="122"/>
                  </a:lnTo>
                  <a:lnTo>
                    <a:pt x="2405" y="131"/>
                  </a:lnTo>
                  <a:lnTo>
                    <a:pt x="2424" y="139"/>
                  </a:lnTo>
                  <a:lnTo>
                    <a:pt x="2445" y="149"/>
                  </a:lnTo>
                  <a:lnTo>
                    <a:pt x="2462" y="160"/>
                  </a:lnTo>
                  <a:lnTo>
                    <a:pt x="2477" y="169"/>
                  </a:lnTo>
                  <a:lnTo>
                    <a:pt x="2490" y="179"/>
                  </a:lnTo>
                  <a:lnTo>
                    <a:pt x="2502" y="188"/>
                  </a:lnTo>
                  <a:lnTo>
                    <a:pt x="2509" y="198"/>
                  </a:lnTo>
                  <a:lnTo>
                    <a:pt x="2519" y="207"/>
                  </a:lnTo>
                  <a:lnTo>
                    <a:pt x="2523" y="213"/>
                  </a:lnTo>
                  <a:lnTo>
                    <a:pt x="2528" y="219"/>
                  </a:lnTo>
                  <a:lnTo>
                    <a:pt x="2532" y="221"/>
                  </a:lnTo>
                  <a:lnTo>
                    <a:pt x="2532" y="225"/>
                  </a:lnTo>
                  <a:lnTo>
                    <a:pt x="2532" y="221"/>
                  </a:lnTo>
                  <a:lnTo>
                    <a:pt x="2536" y="217"/>
                  </a:lnTo>
                  <a:lnTo>
                    <a:pt x="2542" y="211"/>
                  </a:lnTo>
                  <a:lnTo>
                    <a:pt x="2549" y="202"/>
                  </a:lnTo>
                  <a:lnTo>
                    <a:pt x="2557" y="192"/>
                  </a:lnTo>
                  <a:lnTo>
                    <a:pt x="2570" y="181"/>
                  </a:lnTo>
                  <a:lnTo>
                    <a:pt x="2584" y="169"/>
                  </a:lnTo>
                  <a:lnTo>
                    <a:pt x="2601" y="158"/>
                  </a:lnTo>
                  <a:lnTo>
                    <a:pt x="2616" y="145"/>
                  </a:lnTo>
                  <a:lnTo>
                    <a:pt x="2635" y="131"/>
                  </a:lnTo>
                  <a:lnTo>
                    <a:pt x="2656" y="120"/>
                  </a:lnTo>
                  <a:lnTo>
                    <a:pt x="2681" y="109"/>
                  </a:lnTo>
                  <a:lnTo>
                    <a:pt x="2705" y="99"/>
                  </a:lnTo>
                  <a:lnTo>
                    <a:pt x="2732" y="90"/>
                  </a:lnTo>
                  <a:lnTo>
                    <a:pt x="2758" y="84"/>
                  </a:lnTo>
                  <a:lnTo>
                    <a:pt x="2789" y="80"/>
                  </a:lnTo>
                  <a:lnTo>
                    <a:pt x="2817" y="76"/>
                  </a:lnTo>
                  <a:lnTo>
                    <a:pt x="2846" y="76"/>
                  </a:lnTo>
                  <a:lnTo>
                    <a:pt x="2874" y="78"/>
                  </a:lnTo>
                  <a:lnTo>
                    <a:pt x="2901" y="82"/>
                  </a:lnTo>
                  <a:lnTo>
                    <a:pt x="2924" y="84"/>
                  </a:lnTo>
                  <a:lnTo>
                    <a:pt x="2947" y="90"/>
                  </a:lnTo>
                  <a:lnTo>
                    <a:pt x="2968" y="95"/>
                  </a:lnTo>
                  <a:lnTo>
                    <a:pt x="2987" y="103"/>
                  </a:lnTo>
                  <a:lnTo>
                    <a:pt x="3004" y="111"/>
                  </a:lnTo>
                  <a:lnTo>
                    <a:pt x="3019" y="116"/>
                  </a:lnTo>
                  <a:lnTo>
                    <a:pt x="3032" y="122"/>
                  </a:lnTo>
                  <a:lnTo>
                    <a:pt x="3044" y="130"/>
                  </a:lnTo>
                  <a:lnTo>
                    <a:pt x="3051" y="133"/>
                  </a:lnTo>
                  <a:lnTo>
                    <a:pt x="3057" y="139"/>
                  </a:lnTo>
                  <a:lnTo>
                    <a:pt x="3061" y="141"/>
                  </a:lnTo>
                  <a:lnTo>
                    <a:pt x="3064" y="143"/>
                  </a:lnTo>
                  <a:lnTo>
                    <a:pt x="3270" y="71"/>
                  </a:lnTo>
                  <a:lnTo>
                    <a:pt x="327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6" name="Freeform 572"/>
            <p:cNvSpPr>
              <a:spLocks/>
            </p:cNvSpPr>
            <p:nvPr/>
          </p:nvSpPr>
          <p:spPr bwMode="auto">
            <a:xfrm>
              <a:off x="1034" y="2479"/>
              <a:ext cx="656" cy="16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311" y="0"/>
                </a:cxn>
                <a:cxn ang="0">
                  <a:pos x="1074" y="41"/>
                </a:cxn>
                <a:cxn ang="0">
                  <a:pos x="730" y="100"/>
                </a:cxn>
                <a:cxn ang="0">
                  <a:pos x="251" y="125"/>
                </a:cxn>
                <a:cxn ang="0">
                  <a:pos x="294" y="182"/>
                </a:cxn>
                <a:cxn ang="0">
                  <a:pos x="85" y="235"/>
                </a:cxn>
                <a:cxn ang="0">
                  <a:pos x="7" y="338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311" h="338">
                  <a:moveTo>
                    <a:pt x="0" y="9"/>
                  </a:moveTo>
                  <a:lnTo>
                    <a:pt x="1311" y="0"/>
                  </a:lnTo>
                  <a:lnTo>
                    <a:pt x="1074" y="41"/>
                  </a:lnTo>
                  <a:lnTo>
                    <a:pt x="730" y="100"/>
                  </a:lnTo>
                  <a:lnTo>
                    <a:pt x="251" y="125"/>
                  </a:lnTo>
                  <a:lnTo>
                    <a:pt x="294" y="182"/>
                  </a:lnTo>
                  <a:lnTo>
                    <a:pt x="85" y="235"/>
                  </a:lnTo>
                  <a:lnTo>
                    <a:pt x="7" y="338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7" name="Freeform 573"/>
            <p:cNvSpPr>
              <a:spLocks/>
            </p:cNvSpPr>
            <p:nvPr/>
          </p:nvSpPr>
          <p:spPr bwMode="auto">
            <a:xfrm>
              <a:off x="1656" y="2773"/>
              <a:ext cx="90" cy="83"/>
            </a:xfrm>
            <a:custGeom>
              <a:avLst/>
              <a:gdLst/>
              <a:ahLst/>
              <a:cxnLst>
                <a:cxn ang="0">
                  <a:pos x="2" y="162"/>
                </a:cxn>
                <a:cxn ang="0">
                  <a:pos x="2" y="158"/>
                </a:cxn>
                <a:cxn ang="0">
                  <a:pos x="2" y="148"/>
                </a:cxn>
                <a:cxn ang="0">
                  <a:pos x="0" y="141"/>
                </a:cxn>
                <a:cxn ang="0">
                  <a:pos x="0" y="133"/>
                </a:cxn>
                <a:cxn ang="0">
                  <a:pos x="0" y="124"/>
                </a:cxn>
                <a:cxn ang="0">
                  <a:pos x="0" y="116"/>
                </a:cxn>
                <a:cxn ang="0">
                  <a:pos x="0" y="104"/>
                </a:cxn>
                <a:cxn ang="0">
                  <a:pos x="0" y="95"/>
                </a:cxn>
                <a:cxn ang="0">
                  <a:pos x="2" y="85"/>
                </a:cxn>
                <a:cxn ang="0">
                  <a:pos x="4" y="76"/>
                </a:cxn>
                <a:cxn ang="0">
                  <a:pos x="8" y="66"/>
                </a:cxn>
                <a:cxn ang="0">
                  <a:pos x="9" y="57"/>
                </a:cxn>
                <a:cxn ang="0">
                  <a:pos x="13" y="49"/>
                </a:cxn>
                <a:cxn ang="0">
                  <a:pos x="21" y="44"/>
                </a:cxn>
                <a:cxn ang="0">
                  <a:pos x="30" y="30"/>
                </a:cxn>
                <a:cxn ang="0">
                  <a:pos x="46" y="21"/>
                </a:cxn>
                <a:cxn ang="0">
                  <a:pos x="57" y="13"/>
                </a:cxn>
                <a:cxn ang="0">
                  <a:pos x="68" y="8"/>
                </a:cxn>
                <a:cxn ang="0">
                  <a:pos x="80" y="2"/>
                </a:cxn>
                <a:cxn ang="0">
                  <a:pos x="97" y="0"/>
                </a:cxn>
                <a:cxn ang="0">
                  <a:pos x="72" y="51"/>
                </a:cxn>
                <a:cxn ang="0">
                  <a:pos x="141" y="6"/>
                </a:cxn>
                <a:cxn ang="0">
                  <a:pos x="104" y="78"/>
                </a:cxn>
                <a:cxn ang="0">
                  <a:pos x="179" y="28"/>
                </a:cxn>
                <a:cxn ang="0">
                  <a:pos x="169" y="40"/>
                </a:cxn>
                <a:cxn ang="0">
                  <a:pos x="163" y="51"/>
                </a:cxn>
                <a:cxn ang="0">
                  <a:pos x="158" y="61"/>
                </a:cxn>
                <a:cxn ang="0">
                  <a:pos x="152" y="72"/>
                </a:cxn>
                <a:cxn ang="0">
                  <a:pos x="148" y="82"/>
                </a:cxn>
                <a:cxn ang="0">
                  <a:pos x="148" y="91"/>
                </a:cxn>
                <a:cxn ang="0">
                  <a:pos x="146" y="99"/>
                </a:cxn>
                <a:cxn ang="0">
                  <a:pos x="146" y="108"/>
                </a:cxn>
                <a:cxn ang="0">
                  <a:pos x="146" y="122"/>
                </a:cxn>
                <a:cxn ang="0">
                  <a:pos x="148" y="135"/>
                </a:cxn>
                <a:cxn ang="0">
                  <a:pos x="148" y="146"/>
                </a:cxn>
                <a:cxn ang="0">
                  <a:pos x="148" y="156"/>
                </a:cxn>
                <a:cxn ang="0">
                  <a:pos x="150" y="163"/>
                </a:cxn>
                <a:cxn ang="0">
                  <a:pos x="152" y="165"/>
                </a:cxn>
                <a:cxn ang="0">
                  <a:pos x="2" y="162"/>
                </a:cxn>
                <a:cxn ang="0">
                  <a:pos x="2" y="162"/>
                </a:cxn>
              </a:cxnLst>
              <a:rect l="0" t="0" r="r" b="b"/>
              <a:pathLst>
                <a:path w="179" h="165">
                  <a:moveTo>
                    <a:pt x="2" y="162"/>
                  </a:moveTo>
                  <a:lnTo>
                    <a:pt x="2" y="158"/>
                  </a:lnTo>
                  <a:lnTo>
                    <a:pt x="2" y="148"/>
                  </a:lnTo>
                  <a:lnTo>
                    <a:pt x="0" y="141"/>
                  </a:lnTo>
                  <a:lnTo>
                    <a:pt x="0" y="133"/>
                  </a:lnTo>
                  <a:lnTo>
                    <a:pt x="0" y="124"/>
                  </a:lnTo>
                  <a:lnTo>
                    <a:pt x="0" y="116"/>
                  </a:lnTo>
                  <a:lnTo>
                    <a:pt x="0" y="104"/>
                  </a:lnTo>
                  <a:lnTo>
                    <a:pt x="0" y="95"/>
                  </a:lnTo>
                  <a:lnTo>
                    <a:pt x="2" y="85"/>
                  </a:lnTo>
                  <a:lnTo>
                    <a:pt x="4" y="76"/>
                  </a:lnTo>
                  <a:lnTo>
                    <a:pt x="8" y="66"/>
                  </a:lnTo>
                  <a:lnTo>
                    <a:pt x="9" y="57"/>
                  </a:lnTo>
                  <a:lnTo>
                    <a:pt x="13" y="49"/>
                  </a:lnTo>
                  <a:lnTo>
                    <a:pt x="21" y="44"/>
                  </a:lnTo>
                  <a:lnTo>
                    <a:pt x="30" y="30"/>
                  </a:lnTo>
                  <a:lnTo>
                    <a:pt x="46" y="21"/>
                  </a:lnTo>
                  <a:lnTo>
                    <a:pt x="57" y="13"/>
                  </a:lnTo>
                  <a:lnTo>
                    <a:pt x="68" y="8"/>
                  </a:lnTo>
                  <a:lnTo>
                    <a:pt x="80" y="2"/>
                  </a:lnTo>
                  <a:lnTo>
                    <a:pt x="97" y="0"/>
                  </a:lnTo>
                  <a:lnTo>
                    <a:pt x="72" y="51"/>
                  </a:lnTo>
                  <a:lnTo>
                    <a:pt x="141" y="6"/>
                  </a:lnTo>
                  <a:lnTo>
                    <a:pt x="104" y="78"/>
                  </a:lnTo>
                  <a:lnTo>
                    <a:pt x="179" y="28"/>
                  </a:lnTo>
                  <a:lnTo>
                    <a:pt x="169" y="40"/>
                  </a:lnTo>
                  <a:lnTo>
                    <a:pt x="163" y="51"/>
                  </a:lnTo>
                  <a:lnTo>
                    <a:pt x="158" y="61"/>
                  </a:lnTo>
                  <a:lnTo>
                    <a:pt x="152" y="72"/>
                  </a:lnTo>
                  <a:lnTo>
                    <a:pt x="148" y="82"/>
                  </a:lnTo>
                  <a:lnTo>
                    <a:pt x="148" y="91"/>
                  </a:lnTo>
                  <a:lnTo>
                    <a:pt x="146" y="99"/>
                  </a:lnTo>
                  <a:lnTo>
                    <a:pt x="146" y="108"/>
                  </a:lnTo>
                  <a:lnTo>
                    <a:pt x="146" y="122"/>
                  </a:lnTo>
                  <a:lnTo>
                    <a:pt x="148" y="135"/>
                  </a:lnTo>
                  <a:lnTo>
                    <a:pt x="148" y="146"/>
                  </a:lnTo>
                  <a:lnTo>
                    <a:pt x="148" y="156"/>
                  </a:lnTo>
                  <a:lnTo>
                    <a:pt x="150" y="163"/>
                  </a:lnTo>
                  <a:lnTo>
                    <a:pt x="152" y="165"/>
                  </a:lnTo>
                  <a:lnTo>
                    <a:pt x="2" y="162"/>
                  </a:lnTo>
                  <a:lnTo>
                    <a:pt x="2" y="16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8" name="Freeform 574"/>
            <p:cNvSpPr>
              <a:spLocks/>
            </p:cNvSpPr>
            <p:nvPr/>
          </p:nvSpPr>
          <p:spPr bwMode="auto">
            <a:xfrm>
              <a:off x="1737" y="2627"/>
              <a:ext cx="109" cy="138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0" y="167"/>
                </a:cxn>
                <a:cxn ang="0">
                  <a:pos x="2" y="152"/>
                </a:cxn>
                <a:cxn ang="0">
                  <a:pos x="6" y="133"/>
                </a:cxn>
                <a:cxn ang="0">
                  <a:pos x="14" y="110"/>
                </a:cxn>
                <a:cxn ang="0">
                  <a:pos x="21" y="90"/>
                </a:cxn>
                <a:cxn ang="0">
                  <a:pos x="33" y="71"/>
                </a:cxn>
                <a:cxn ang="0">
                  <a:pos x="48" y="53"/>
                </a:cxn>
                <a:cxn ang="0">
                  <a:pos x="65" y="36"/>
                </a:cxn>
                <a:cxn ang="0">
                  <a:pos x="82" y="25"/>
                </a:cxn>
                <a:cxn ang="0">
                  <a:pos x="99" y="15"/>
                </a:cxn>
                <a:cxn ang="0">
                  <a:pos x="115" y="8"/>
                </a:cxn>
                <a:cxn ang="0">
                  <a:pos x="128" y="2"/>
                </a:cxn>
                <a:cxn ang="0">
                  <a:pos x="143" y="0"/>
                </a:cxn>
                <a:cxn ang="0">
                  <a:pos x="145" y="2"/>
                </a:cxn>
                <a:cxn ang="0">
                  <a:pos x="128" y="15"/>
                </a:cxn>
                <a:cxn ang="0">
                  <a:pos x="107" y="38"/>
                </a:cxn>
                <a:cxn ang="0">
                  <a:pos x="84" y="59"/>
                </a:cxn>
                <a:cxn ang="0">
                  <a:pos x="71" y="76"/>
                </a:cxn>
                <a:cxn ang="0">
                  <a:pos x="61" y="95"/>
                </a:cxn>
                <a:cxn ang="0">
                  <a:pos x="58" y="114"/>
                </a:cxn>
                <a:cxn ang="0">
                  <a:pos x="56" y="128"/>
                </a:cxn>
                <a:cxn ang="0">
                  <a:pos x="56" y="128"/>
                </a:cxn>
                <a:cxn ang="0">
                  <a:pos x="65" y="116"/>
                </a:cxn>
                <a:cxn ang="0">
                  <a:pos x="80" y="101"/>
                </a:cxn>
                <a:cxn ang="0">
                  <a:pos x="101" y="86"/>
                </a:cxn>
                <a:cxn ang="0">
                  <a:pos x="122" y="72"/>
                </a:cxn>
                <a:cxn ang="0">
                  <a:pos x="141" y="63"/>
                </a:cxn>
                <a:cxn ang="0">
                  <a:pos x="160" y="55"/>
                </a:cxn>
                <a:cxn ang="0">
                  <a:pos x="170" y="53"/>
                </a:cxn>
                <a:cxn ang="0">
                  <a:pos x="170" y="55"/>
                </a:cxn>
                <a:cxn ang="0">
                  <a:pos x="153" y="72"/>
                </a:cxn>
                <a:cxn ang="0">
                  <a:pos x="132" y="95"/>
                </a:cxn>
                <a:cxn ang="0">
                  <a:pos x="113" y="118"/>
                </a:cxn>
                <a:cxn ang="0">
                  <a:pos x="103" y="131"/>
                </a:cxn>
                <a:cxn ang="0">
                  <a:pos x="94" y="147"/>
                </a:cxn>
                <a:cxn ang="0">
                  <a:pos x="84" y="166"/>
                </a:cxn>
                <a:cxn ang="0">
                  <a:pos x="78" y="181"/>
                </a:cxn>
                <a:cxn ang="0">
                  <a:pos x="80" y="181"/>
                </a:cxn>
                <a:cxn ang="0">
                  <a:pos x="92" y="166"/>
                </a:cxn>
                <a:cxn ang="0">
                  <a:pos x="115" y="148"/>
                </a:cxn>
                <a:cxn ang="0">
                  <a:pos x="141" y="133"/>
                </a:cxn>
                <a:cxn ang="0">
                  <a:pos x="164" y="118"/>
                </a:cxn>
                <a:cxn ang="0">
                  <a:pos x="187" y="110"/>
                </a:cxn>
                <a:cxn ang="0">
                  <a:pos x="204" y="105"/>
                </a:cxn>
                <a:cxn ang="0">
                  <a:pos x="215" y="103"/>
                </a:cxn>
                <a:cxn ang="0">
                  <a:pos x="213" y="105"/>
                </a:cxn>
                <a:cxn ang="0">
                  <a:pos x="192" y="122"/>
                </a:cxn>
                <a:cxn ang="0">
                  <a:pos x="166" y="147"/>
                </a:cxn>
                <a:cxn ang="0">
                  <a:pos x="145" y="171"/>
                </a:cxn>
                <a:cxn ang="0">
                  <a:pos x="137" y="188"/>
                </a:cxn>
                <a:cxn ang="0">
                  <a:pos x="132" y="202"/>
                </a:cxn>
                <a:cxn ang="0">
                  <a:pos x="128" y="217"/>
                </a:cxn>
                <a:cxn ang="0">
                  <a:pos x="202" y="187"/>
                </a:cxn>
                <a:cxn ang="0">
                  <a:pos x="84" y="264"/>
                </a:cxn>
                <a:cxn ang="0">
                  <a:pos x="0" y="190"/>
                </a:cxn>
              </a:cxnLst>
              <a:rect l="0" t="0" r="r" b="b"/>
              <a:pathLst>
                <a:path w="217" h="278">
                  <a:moveTo>
                    <a:pt x="0" y="190"/>
                  </a:moveTo>
                  <a:lnTo>
                    <a:pt x="0" y="185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62"/>
                  </a:lnTo>
                  <a:lnTo>
                    <a:pt x="2" y="152"/>
                  </a:lnTo>
                  <a:lnTo>
                    <a:pt x="6" y="143"/>
                  </a:lnTo>
                  <a:lnTo>
                    <a:pt x="6" y="133"/>
                  </a:lnTo>
                  <a:lnTo>
                    <a:pt x="10" y="122"/>
                  </a:lnTo>
                  <a:lnTo>
                    <a:pt x="14" y="110"/>
                  </a:lnTo>
                  <a:lnTo>
                    <a:pt x="18" y="101"/>
                  </a:lnTo>
                  <a:lnTo>
                    <a:pt x="21" y="90"/>
                  </a:lnTo>
                  <a:lnTo>
                    <a:pt x="27" y="80"/>
                  </a:lnTo>
                  <a:lnTo>
                    <a:pt x="33" y="71"/>
                  </a:lnTo>
                  <a:lnTo>
                    <a:pt x="42" y="63"/>
                  </a:lnTo>
                  <a:lnTo>
                    <a:pt x="48" y="53"/>
                  </a:lnTo>
                  <a:lnTo>
                    <a:pt x="58" y="44"/>
                  </a:lnTo>
                  <a:lnTo>
                    <a:pt x="65" y="36"/>
                  </a:lnTo>
                  <a:lnTo>
                    <a:pt x="75" y="31"/>
                  </a:lnTo>
                  <a:lnTo>
                    <a:pt x="82" y="25"/>
                  </a:lnTo>
                  <a:lnTo>
                    <a:pt x="90" y="19"/>
                  </a:lnTo>
                  <a:lnTo>
                    <a:pt x="99" y="15"/>
                  </a:lnTo>
                  <a:lnTo>
                    <a:pt x="109" y="12"/>
                  </a:lnTo>
                  <a:lnTo>
                    <a:pt x="115" y="8"/>
                  </a:lnTo>
                  <a:lnTo>
                    <a:pt x="122" y="6"/>
                  </a:lnTo>
                  <a:lnTo>
                    <a:pt x="128" y="2"/>
                  </a:lnTo>
                  <a:lnTo>
                    <a:pt x="135" y="2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45" y="2"/>
                  </a:lnTo>
                  <a:lnTo>
                    <a:pt x="137" y="6"/>
                  </a:lnTo>
                  <a:lnTo>
                    <a:pt x="128" y="15"/>
                  </a:lnTo>
                  <a:lnTo>
                    <a:pt x="118" y="27"/>
                  </a:lnTo>
                  <a:lnTo>
                    <a:pt x="107" y="38"/>
                  </a:lnTo>
                  <a:lnTo>
                    <a:pt x="94" y="50"/>
                  </a:lnTo>
                  <a:lnTo>
                    <a:pt x="84" y="59"/>
                  </a:lnTo>
                  <a:lnTo>
                    <a:pt x="78" y="69"/>
                  </a:lnTo>
                  <a:lnTo>
                    <a:pt x="71" y="76"/>
                  </a:lnTo>
                  <a:lnTo>
                    <a:pt x="67" y="86"/>
                  </a:lnTo>
                  <a:lnTo>
                    <a:pt x="61" y="95"/>
                  </a:lnTo>
                  <a:lnTo>
                    <a:pt x="59" y="107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56" y="128"/>
                  </a:lnTo>
                  <a:lnTo>
                    <a:pt x="56" y="129"/>
                  </a:lnTo>
                  <a:lnTo>
                    <a:pt x="56" y="128"/>
                  </a:lnTo>
                  <a:lnTo>
                    <a:pt x="59" y="124"/>
                  </a:lnTo>
                  <a:lnTo>
                    <a:pt x="65" y="116"/>
                  </a:lnTo>
                  <a:lnTo>
                    <a:pt x="73" y="110"/>
                  </a:lnTo>
                  <a:lnTo>
                    <a:pt x="80" y="101"/>
                  </a:lnTo>
                  <a:lnTo>
                    <a:pt x="90" y="93"/>
                  </a:lnTo>
                  <a:lnTo>
                    <a:pt x="101" y="86"/>
                  </a:lnTo>
                  <a:lnTo>
                    <a:pt x="113" y="78"/>
                  </a:lnTo>
                  <a:lnTo>
                    <a:pt x="122" y="72"/>
                  </a:lnTo>
                  <a:lnTo>
                    <a:pt x="132" y="67"/>
                  </a:lnTo>
                  <a:lnTo>
                    <a:pt x="141" y="63"/>
                  </a:lnTo>
                  <a:lnTo>
                    <a:pt x="153" y="59"/>
                  </a:lnTo>
                  <a:lnTo>
                    <a:pt x="160" y="55"/>
                  </a:lnTo>
                  <a:lnTo>
                    <a:pt x="166" y="53"/>
                  </a:lnTo>
                  <a:lnTo>
                    <a:pt x="170" y="53"/>
                  </a:lnTo>
                  <a:lnTo>
                    <a:pt x="173" y="53"/>
                  </a:lnTo>
                  <a:lnTo>
                    <a:pt x="170" y="55"/>
                  </a:lnTo>
                  <a:lnTo>
                    <a:pt x="164" y="63"/>
                  </a:lnTo>
                  <a:lnTo>
                    <a:pt x="153" y="72"/>
                  </a:lnTo>
                  <a:lnTo>
                    <a:pt x="143" y="84"/>
                  </a:lnTo>
                  <a:lnTo>
                    <a:pt x="132" y="95"/>
                  </a:lnTo>
                  <a:lnTo>
                    <a:pt x="122" y="107"/>
                  </a:lnTo>
                  <a:lnTo>
                    <a:pt x="113" y="118"/>
                  </a:lnTo>
                  <a:lnTo>
                    <a:pt x="109" y="126"/>
                  </a:lnTo>
                  <a:lnTo>
                    <a:pt x="103" y="131"/>
                  </a:lnTo>
                  <a:lnTo>
                    <a:pt x="99" y="139"/>
                  </a:lnTo>
                  <a:lnTo>
                    <a:pt x="94" y="147"/>
                  </a:lnTo>
                  <a:lnTo>
                    <a:pt x="90" y="158"/>
                  </a:lnTo>
                  <a:lnTo>
                    <a:pt x="84" y="166"/>
                  </a:lnTo>
                  <a:lnTo>
                    <a:pt x="80" y="175"/>
                  </a:lnTo>
                  <a:lnTo>
                    <a:pt x="78" y="181"/>
                  </a:lnTo>
                  <a:lnTo>
                    <a:pt x="78" y="183"/>
                  </a:lnTo>
                  <a:lnTo>
                    <a:pt x="80" y="181"/>
                  </a:lnTo>
                  <a:lnTo>
                    <a:pt x="84" y="175"/>
                  </a:lnTo>
                  <a:lnTo>
                    <a:pt x="92" y="166"/>
                  </a:lnTo>
                  <a:lnTo>
                    <a:pt x="103" y="160"/>
                  </a:lnTo>
                  <a:lnTo>
                    <a:pt x="115" y="148"/>
                  </a:lnTo>
                  <a:lnTo>
                    <a:pt x="128" y="141"/>
                  </a:lnTo>
                  <a:lnTo>
                    <a:pt x="141" y="133"/>
                  </a:lnTo>
                  <a:lnTo>
                    <a:pt x="154" y="126"/>
                  </a:lnTo>
                  <a:lnTo>
                    <a:pt x="164" y="118"/>
                  </a:lnTo>
                  <a:lnTo>
                    <a:pt x="177" y="114"/>
                  </a:lnTo>
                  <a:lnTo>
                    <a:pt x="187" y="110"/>
                  </a:lnTo>
                  <a:lnTo>
                    <a:pt x="198" y="107"/>
                  </a:lnTo>
                  <a:lnTo>
                    <a:pt x="204" y="105"/>
                  </a:lnTo>
                  <a:lnTo>
                    <a:pt x="211" y="103"/>
                  </a:lnTo>
                  <a:lnTo>
                    <a:pt x="215" y="103"/>
                  </a:lnTo>
                  <a:lnTo>
                    <a:pt x="217" y="103"/>
                  </a:lnTo>
                  <a:lnTo>
                    <a:pt x="213" y="105"/>
                  </a:lnTo>
                  <a:lnTo>
                    <a:pt x="206" y="112"/>
                  </a:lnTo>
                  <a:lnTo>
                    <a:pt x="192" y="122"/>
                  </a:lnTo>
                  <a:lnTo>
                    <a:pt x="181" y="133"/>
                  </a:lnTo>
                  <a:lnTo>
                    <a:pt x="166" y="147"/>
                  </a:lnTo>
                  <a:lnTo>
                    <a:pt x="154" y="160"/>
                  </a:lnTo>
                  <a:lnTo>
                    <a:pt x="145" y="171"/>
                  </a:lnTo>
                  <a:lnTo>
                    <a:pt x="141" y="183"/>
                  </a:lnTo>
                  <a:lnTo>
                    <a:pt x="137" y="188"/>
                  </a:lnTo>
                  <a:lnTo>
                    <a:pt x="135" y="194"/>
                  </a:lnTo>
                  <a:lnTo>
                    <a:pt x="132" y="202"/>
                  </a:lnTo>
                  <a:lnTo>
                    <a:pt x="132" y="209"/>
                  </a:lnTo>
                  <a:lnTo>
                    <a:pt x="128" y="217"/>
                  </a:lnTo>
                  <a:lnTo>
                    <a:pt x="128" y="223"/>
                  </a:lnTo>
                  <a:lnTo>
                    <a:pt x="202" y="187"/>
                  </a:lnTo>
                  <a:lnTo>
                    <a:pt x="122" y="278"/>
                  </a:lnTo>
                  <a:lnTo>
                    <a:pt x="84" y="264"/>
                  </a:lnTo>
                  <a:lnTo>
                    <a:pt x="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79" name="Freeform 575"/>
            <p:cNvSpPr>
              <a:spLocks/>
            </p:cNvSpPr>
            <p:nvPr/>
          </p:nvSpPr>
          <p:spPr bwMode="auto">
            <a:xfrm>
              <a:off x="2173" y="2916"/>
              <a:ext cx="253" cy="198"/>
            </a:xfrm>
            <a:custGeom>
              <a:avLst/>
              <a:gdLst/>
              <a:ahLst/>
              <a:cxnLst>
                <a:cxn ang="0">
                  <a:pos x="2" y="23"/>
                </a:cxn>
                <a:cxn ang="0">
                  <a:pos x="11" y="42"/>
                </a:cxn>
                <a:cxn ang="0">
                  <a:pos x="23" y="63"/>
                </a:cxn>
                <a:cxn ang="0">
                  <a:pos x="36" y="87"/>
                </a:cxn>
                <a:cxn ang="0">
                  <a:pos x="48" y="114"/>
                </a:cxn>
                <a:cxn ang="0">
                  <a:pos x="61" y="144"/>
                </a:cxn>
                <a:cxn ang="0">
                  <a:pos x="70" y="175"/>
                </a:cxn>
                <a:cxn ang="0">
                  <a:pos x="74" y="205"/>
                </a:cxn>
                <a:cxn ang="0">
                  <a:pos x="72" y="238"/>
                </a:cxn>
                <a:cxn ang="0">
                  <a:pos x="65" y="272"/>
                </a:cxn>
                <a:cxn ang="0">
                  <a:pos x="55" y="306"/>
                </a:cxn>
                <a:cxn ang="0">
                  <a:pos x="44" y="336"/>
                </a:cxn>
                <a:cxn ang="0">
                  <a:pos x="30" y="363"/>
                </a:cxn>
                <a:cxn ang="0">
                  <a:pos x="23" y="382"/>
                </a:cxn>
                <a:cxn ang="0">
                  <a:pos x="17" y="392"/>
                </a:cxn>
                <a:cxn ang="0">
                  <a:pos x="40" y="395"/>
                </a:cxn>
                <a:cxn ang="0">
                  <a:pos x="49" y="382"/>
                </a:cxn>
                <a:cxn ang="0">
                  <a:pos x="61" y="367"/>
                </a:cxn>
                <a:cxn ang="0">
                  <a:pos x="74" y="348"/>
                </a:cxn>
                <a:cxn ang="0">
                  <a:pos x="86" y="325"/>
                </a:cxn>
                <a:cxn ang="0">
                  <a:pos x="99" y="300"/>
                </a:cxn>
                <a:cxn ang="0">
                  <a:pos x="110" y="274"/>
                </a:cxn>
                <a:cxn ang="0">
                  <a:pos x="120" y="247"/>
                </a:cxn>
                <a:cxn ang="0">
                  <a:pos x="124" y="217"/>
                </a:cxn>
                <a:cxn ang="0">
                  <a:pos x="126" y="188"/>
                </a:cxn>
                <a:cxn ang="0">
                  <a:pos x="124" y="160"/>
                </a:cxn>
                <a:cxn ang="0">
                  <a:pos x="122" y="139"/>
                </a:cxn>
                <a:cxn ang="0">
                  <a:pos x="116" y="118"/>
                </a:cxn>
                <a:cxn ang="0">
                  <a:pos x="114" y="103"/>
                </a:cxn>
                <a:cxn ang="0">
                  <a:pos x="108" y="91"/>
                </a:cxn>
                <a:cxn ang="0">
                  <a:pos x="468" y="0"/>
                </a:cxn>
                <a:cxn ang="0">
                  <a:pos x="0" y="19"/>
                </a:cxn>
              </a:cxnLst>
              <a:rect l="0" t="0" r="r" b="b"/>
              <a:pathLst>
                <a:path w="508" h="395">
                  <a:moveTo>
                    <a:pt x="0" y="19"/>
                  </a:moveTo>
                  <a:lnTo>
                    <a:pt x="2" y="23"/>
                  </a:lnTo>
                  <a:lnTo>
                    <a:pt x="8" y="34"/>
                  </a:lnTo>
                  <a:lnTo>
                    <a:pt x="11" y="42"/>
                  </a:lnTo>
                  <a:lnTo>
                    <a:pt x="17" y="51"/>
                  </a:lnTo>
                  <a:lnTo>
                    <a:pt x="23" y="63"/>
                  </a:lnTo>
                  <a:lnTo>
                    <a:pt x="30" y="76"/>
                  </a:lnTo>
                  <a:lnTo>
                    <a:pt x="36" y="87"/>
                  </a:lnTo>
                  <a:lnTo>
                    <a:pt x="44" y="101"/>
                  </a:lnTo>
                  <a:lnTo>
                    <a:pt x="48" y="114"/>
                  </a:lnTo>
                  <a:lnTo>
                    <a:pt x="55" y="129"/>
                  </a:lnTo>
                  <a:lnTo>
                    <a:pt x="61" y="144"/>
                  </a:lnTo>
                  <a:lnTo>
                    <a:pt x="67" y="160"/>
                  </a:lnTo>
                  <a:lnTo>
                    <a:pt x="70" y="175"/>
                  </a:lnTo>
                  <a:lnTo>
                    <a:pt x="74" y="190"/>
                  </a:lnTo>
                  <a:lnTo>
                    <a:pt x="74" y="205"/>
                  </a:lnTo>
                  <a:lnTo>
                    <a:pt x="74" y="220"/>
                  </a:lnTo>
                  <a:lnTo>
                    <a:pt x="72" y="238"/>
                  </a:lnTo>
                  <a:lnTo>
                    <a:pt x="70" y="255"/>
                  </a:lnTo>
                  <a:lnTo>
                    <a:pt x="65" y="272"/>
                  </a:lnTo>
                  <a:lnTo>
                    <a:pt x="61" y="289"/>
                  </a:lnTo>
                  <a:lnTo>
                    <a:pt x="55" y="306"/>
                  </a:lnTo>
                  <a:lnTo>
                    <a:pt x="49" y="323"/>
                  </a:lnTo>
                  <a:lnTo>
                    <a:pt x="44" y="336"/>
                  </a:lnTo>
                  <a:lnTo>
                    <a:pt x="38" y="350"/>
                  </a:lnTo>
                  <a:lnTo>
                    <a:pt x="30" y="363"/>
                  </a:lnTo>
                  <a:lnTo>
                    <a:pt x="27" y="373"/>
                  </a:lnTo>
                  <a:lnTo>
                    <a:pt x="23" y="382"/>
                  </a:lnTo>
                  <a:lnTo>
                    <a:pt x="19" y="388"/>
                  </a:lnTo>
                  <a:lnTo>
                    <a:pt x="17" y="392"/>
                  </a:lnTo>
                  <a:lnTo>
                    <a:pt x="17" y="395"/>
                  </a:lnTo>
                  <a:lnTo>
                    <a:pt x="40" y="395"/>
                  </a:lnTo>
                  <a:lnTo>
                    <a:pt x="44" y="390"/>
                  </a:lnTo>
                  <a:lnTo>
                    <a:pt x="49" y="382"/>
                  </a:lnTo>
                  <a:lnTo>
                    <a:pt x="53" y="373"/>
                  </a:lnTo>
                  <a:lnTo>
                    <a:pt x="61" y="367"/>
                  </a:lnTo>
                  <a:lnTo>
                    <a:pt x="67" y="357"/>
                  </a:lnTo>
                  <a:lnTo>
                    <a:pt x="74" y="348"/>
                  </a:lnTo>
                  <a:lnTo>
                    <a:pt x="80" y="336"/>
                  </a:lnTo>
                  <a:lnTo>
                    <a:pt x="86" y="325"/>
                  </a:lnTo>
                  <a:lnTo>
                    <a:pt x="93" y="314"/>
                  </a:lnTo>
                  <a:lnTo>
                    <a:pt x="99" y="300"/>
                  </a:lnTo>
                  <a:lnTo>
                    <a:pt x="105" y="287"/>
                  </a:lnTo>
                  <a:lnTo>
                    <a:pt x="110" y="274"/>
                  </a:lnTo>
                  <a:lnTo>
                    <a:pt x="114" y="260"/>
                  </a:lnTo>
                  <a:lnTo>
                    <a:pt x="120" y="247"/>
                  </a:lnTo>
                  <a:lnTo>
                    <a:pt x="122" y="230"/>
                  </a:lnTo>
                  <a:lnTo>
                    <a:pt x="124" y="217"/>
                  </a:lnTo>
                  <a:lnTo>
                    <a:pt x="124" y="201"/>
                  </a:lnTo>
                  <a:lnTo>
                    <a:pt x="126" y="188"/>
                  </a:lnTo>
                  <a:lnTo>
                    <a:pt x="124" y="175"/>
                  </a:lnTo>
                  <a:lnTo>
                    <a:pt x="124" y="160"/>
                  </a:lnTo>
                  <a:lnTo>
                    <a:pt x="124" y="148"/>
                  </a:lnTo>
                  <a:lnTo>
                    <a:pt x="122" y="139"/>
                  </a:lnTo>
                  <a:lnTo>
                    <a:pt x="118" y="127"/>
                  </a:lnTo>
                  <a:lnTo>
                    <a:pt x="116" y="118"/>
                  </a:lnTo>
                  <a:lnTo>
                    <a:pt x="114" y="108"/>
                  </a:lnTo>
                  <a:lnTo>
                    <a:pt x="114" y="103"/>
                  </a:lnTo>
                  <a:lnTo>
                    <a:pt x="108" y="93"/>
                  </a:lnTo>
                  <a:lnTo>
                    <a:pt x="108" y="91"/>
                  </a:lnTo>
                  <a:lnTo>
                    <a:pt x="508" y="51"/>
                  </a:lnTo>
                  <a:lnTo>
                    <a:pt x="468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0" name="Freeform 576"/>
            <p:cNvSpPr>
              <a:spLocks/>
            </p:cNvSpPr>
            <p:nvPr/>
          </p:nvSpPr>
          <p:spPr bwMode="auto">
            <a:xfrm>
              <a:off x="2135" y="3176"/>
              <a:ext cx="64" cy="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4"/>
                </a:cxn>
                <a:cxn ang="0">
                  <a:pos x="17" y="40"/>
                </a:cxn>
                <a:cxn ang="0">
                  <a:pos x="27" y="42"/>
                </a:cxn>
                <a:cxn ang="0">
                  <a:pos x="38" y="46"/>
                </a:cxn>
                <a:cxn ang="0">
                  <a:pos x="49" y="47"/>
                </a:cxn>
                <a:cxn ang="0">
                  <a:pos x="61" y="49"/>
                </a:cxn>
                <a:cxn ang="0">
                  <a:pos x="74" y="47"/>
                </a:cxn>
                <a:cxn ang="0">
                  <a:pos x="87" y="47"/>
                </a:cxn>
                <a:cxn ang="0">
                  <a:pos x="93" y="44"/>
                </a:cxn>
                <a:cxn ang="0">
                  <a:pos x="99" y="38"/>
                </a:cxn>
                <a:cxn ang="0">
                  <a:pos x="106" y="30"/>
                </a:cxn>
                <a:cxn ang="0">
                  <a:pos x="112" y="23"/>
                </a:cxn>
                <a:cxn ang="0">
                  <a:pos x="118" y="13"/>
                </a:cxn>
                <a:cxn ang="0">
                  <a:pos x="122" y="8"/>
                </a:cxn>
                <a:cxn ang="0">
                  <a:pos x="125" y="2"/>
                </a:cxn>
                <a:cxn ang="0">
                  <a:pos x="127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127" h="49">
                  <a:moveTo>
                    <a:pt x="0" y="30"/>
                  </a:moveTo>
                  <a:lnTo>
                    <a:pt x="8" y="34"/>
                  </a:lnTo>
                  <a:lnTo>
                    <a:pt x="17" y="40"/>
                  </a:lnTo>
                  <a:lnTo>
                    <a:pt x="27" y="42"/>
                  </a:lnTo>
                  <a:lnTo>
                    <a:pt x="38" y="46"/>
                  </a:lnTo>
                  <a:lnTo>
                    <a:pt x="49" y="47"/>
                  </a:lnTo>
                  <a:lnTo>
                    <a:pt x="61" y="49"/>
                  </a:lnTo>
                  <a:lnTo>
                    <a:pt x="74" y="47"/>
                  </a:lnTo>
                  <a:lnTo>
                    <a:pt x="87" y="47"/>
                  </a:lnTo>
                  <a:lnTo>
                    <a:pt x="93" y="44"/>
                  </a:lnTo>
                  <a:lnTo>
                    <a:pt x="99" y="38"/>
                  </a:lnTo>
                  <a:lnTo>
                    <a:pt x="106" y="30"/>
                  </a:lnTo>
                  <a:lnTo>
                    <a:pt x="112" y="23"/>
                  </a:lnTo>
                  <a:lnTo>
                    <a:pt x="118" y="13"/>
                  </a:lnTo>
                  <a:lnTo>
                    <a:pt x="122" y="8"/>
                  </a:lnTo>
                  <a:lnTo>
                    <a:pt x="125" y="2"/>
                  </a:lnTo>
                  <a:lnTo>
                    <a:pt x="127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1" name="Freeform 577"/>
            <p:cNvSpPr>
              <a:spLocks/>
            </p:cNvSpPr>
            <p:nvPr/>
          </p:nvSpPr>
          <p:spPr bwMode="auto">
            <a:xfrm>
              <a:off x="2296" y="3133"/>
              <a:ext cx="55" cy="19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4" y="29"/>
                </a:cxn>
                <a:cxn ang="0">
                  <a:pos x="12" y="33"/>
                </a:cxn>
                <a:cxn ang="0">
                  <a:pos x="17" y="35"/>
                </a:cxn>
                <a:cxn ang="0">
                  <a:pos x="25" y="36"/>
                </a:cxn>
                <a:cxn ang="0">
                  <a:pos x="34" y="36"/>
                </a:cxn>
                <a:cxn ang="0">
                  <a:pos x="44" y="38"/>
                </a:cxn>
                <a:cxn ang="0">
                  <a:pos x="55" y="36"/>
                </a:cxn>
                <a:cxn ang="0">
                  <a:pos x="67" y="36"/>
                </a:cxn>
                <a:cxn ang="0">
                  <a:pos x="76" y="31"/>
                </a:cxn>
                <a:cxn ang="0">
                  <a:pos x="84" y="27"/>
                </a:cxn>
                <a:cxn ang="0">
                  <a:pos x="91" y="21"/>
                </a:cxn>
                <a:cxn ang="0">
                  <a:pos x="97" y="16"/>
                </a:cxn>
                <a:cxn ang="0">
                  <a:pos x="105" y="4"/>
                </a:cxn>
                <a:cxn ang="0">
                  <a:pos x="110" y="0"/>
                </a:cxn>
                <a:cxn ang="0">
                  <a:pos x="0" y="25"/>
                </a:cxn>
                <a:cxn ang="0">
                  <a:pos x="0" y="25"/>
                </a:cxn>
              </a:cxnLst>
              <a:rect l="0" t="0" r="r" b="b"/>
              <a:pathLst>
                <a:path w="110" h="38">
                  <a:moveTo>
                    <a:pt x="0" y="25"/>
                  </a:moveTo>
                  <a:lnTo>
                    <a:pt x="4" y="29"/>
                  </a:lnTo>
                  <a:lnTo>
                    <a:pt x="12" y="33"/>
                  </a:lnTo>
                  <a:lnTo>
                    <a:pt x="17" y="35"/>
                  </a:lnTo>
                  <a:lnTo>
                    <a:pt x="25" y="36"/>
                  </a:lnTo>
                  <a:lnTo>
                    <a:pt x="34" y="36"/>
                  </a:lnTo>
                  <a:lnTo>
                    <a:pt x="44" y="38"/>
                  </a:lnTo>
                  <a:lnTo>
                    <a:pt x="55" y="36"/>
                  </a:lnTo>
                  <a:lnTo>
                    <a:pt x="67" y="36"/>
                  </a:lnTo>
                  <a:lnTo>
                    <a:pt x="76" y="31"/>
                  </a:lnTo>
                  <a:lnTo>
                    <a:pt x="84" y="27"/>
                  </a:lnTo>
                  <a:lnTo>
                    <a:pt x="91" y="21"/>
                  </a:lnTo>
                  <a:lnTo>
                    <a:pt x="97" y="16"/>
                  </a:lnTo>
                  <a:lnTo>
                    <a:pt x="105" y="4"/>
                  </a:lnTo>
                  <a:lnTo>
                    <a:pt x="110" y="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2" name="Freeform 578"/>
            <p:cNvSpPr>
              <a:spLocks/>
            </p:cNvSpPr>
            <p:nvPr/>
          </p:nvSpPr>
          <p:spPr bwMode="auto">
            <a:xfrm>
              <a:off x="1814" y="3087"/>
              <a:ext cx="306" cy="93"/>
            </a:xfrm>
            <a:custGeom>
              <a:avLst/>
              <a:gdLst/>
              <a:ahLst/>
              <a:cxnLst>
                <a:cxn ang="0">
                  <a:pos x="71" y="88"/>
                </a:cxn>
                <a:cxn ang="0">
                  <a:pos x="0" y="187"/>
                </a:cxn>
                <a:cxn ang="0">
                  <a:pos x="554" y="78"/>
                </a:cxn>
                <a:cxn ang="0">
                  <a:pos x="613" y="0"/>
                </a:cxn>
                <a:cxn ang="0">
                  <a:pos x="71" y="88"/>
                </a:cxn>
                <a:cxn ang="0">
                  <a:pos x="71" y="88"/>
                </a:cxn>
              </a:cxnLst>
              <a:rect l="0" t="0" r="r" b="b"/>
              <a:pathLst>
                <a:path w="613" h="187">
                  <a:moveTo>
                    <a:pt x="71" y="88"/>
                  </a:moveTo>
                  <a:lnTo>
                    <a:pt x="0" y="187"/>
                  </a:lnTo>
                  <a:lnTo>
                    <a:pt x="554" y="78"/>
                  </a:lnTo>
                  <a:lnTo>
                    <a:pt x="613" y="0"/>
                  </a:lnTo>
                  <a:lnTo>
                    <a:pt x="71" y="88"/>
                  </a:lnTo>
                  <a:lnTo>
                    <a:pt x="71" y="8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3" name="Freeform 579"/>
            <p:cNvSpPr>
              <a:spLocks/>
            </p:cNvSpPr>
            <p:nvPr/>
          </p:nvSpPr>
          <p:spPr bwMode="auto">
            <a:xfrm>
              <a:off x="2105" y="2556"/>
              <a:ext cx="163" cy="140"/>
            </a:xfrm>
            <a:custGeom>
              <a:avLst/>
              <a:gdLst/>
              <a:ahLst/>
              <a:cxnLst>
                <a:cxn ang="0">
                  <a:pos x="57" y="11"/>
                </a:cxn>
                <a:cxn ang="0">
                  <a:pos x="97" y="1"/>
                </a:cxn>
                <a:cxn ang="0">
                  <a:pos x="146" y="1"/>
                </a:cxn>
                <a:cxn ang="0">
                  <a:pos x="202" y="15"/>
                </a:cxn>
                <a:cxn ang="0">
                  <a:pos x="251" y="47"/>
                </a:cxn>
                <a:cxn ang="0">
                  <a:pos x="291" y="81"/>
                </a:cxn>
                <a:cxn ang="0">
                  <a:pos x="321" y="114"/>
                </a:cxn>
                <a:cxn ang="0">
                  <a:pos x="295" y="275"/>
                </a:cxn>
                <a:cxn ang="0">
                  <a:pos x="259" y="256"/>
                </a:cxn>
                <a:cxn ang="0">
                  <a:pos x="202" y="233"/>
                </a:cxn>
                <a:cxn ang="0">
                  <a:pos x="141" y="214"/>
                </a:cxn>
                <a:cxn ang="0">
                  <a:pos x="89" y="209"/>
                </a:cxn>
                <a:cxn ang="0">
                  <a:pos x="48" y="209"/>
                </a:cxn>
                <a:cxn ang="0">
                  <a:pos x="17" y="209"/>
                </a:cxn>
                <a:cxn ang="0">
                  <a:pos x="0" y="212"/>
                </a:cxn>
                <a:cxn ang="0">
                  <a:pos x="17" y="203"/>
                </a:cxn>
                <a:cxn ang="0">
                  <a:pos x="44" y="193"/>
                </a:cxn>
                <a:cxn ang="0">
                  <a:pos x="88" y="188"/>
                </a:cxn>
                <a:cxn ang="0">
                  <a:pos x="141" y="186"/>
                </a:cxn>
                <a:cxn ang="0">
                  <a:pos x="192" y="195"/>
                </a:cxn>
                <a:cxn ang="0">
                  <a:pos x="230" y="205"/>
                </a:cxn>
                <a:cxn ang="0">
                  <a:pos x="242" y="205"/>
                </a:cxn>
                <a:cxn ang="0">
                  <a:pos x="213" y="182"/>
                </a:cxn>
                <a:cxn ang="0">
                  <a:pos x="177" y="167"/>
                </a:cxn>
                <a:cxn ang="0">
                  <a:pos x="124" y="157"/>
                </a:cxn>
                <a:cxn ang="0">
                  <a:pos x="76" y="152"/>
                </a:cxn>
                <a:cxn ang="0">
                  <a:pos x="42" y="150"/>
                </a:cxn>
                <a:cxn ang="0">
                  <a:pos x="21" y="150"/>
                </a:cxn>
                <a:cxn ang="0">
                  <a:pos x="46" y="140"/>
                </a:cxn>
                <a:cxn ang="0">
                  <a:pos x="74" y="133"/>
                </a:cxn>
                <a:cxn ang="0">
                  <a:pos x="114" y="129"/>
                </a:cxn>
                <a:cxn ang="0">
                  <a:pos x="158" y="131"/>
                </a:cxn>
                <a:cxn ang="0">
                  <a:pos x="202" y="142"/>
                </a:cxn>
                <a:cxn ang="0">
                  <a:pos x="234" y="155"/>
                </a:cxn>
                <a:cxn ang="0">
                  <a:pos x="240" y="154"/>
                </a:cxn>
                <a:cxn ang="0">
                  <a:pos x="202" y="123"/>
                </a:cxn>
                <a:cxn ang="0">
                  <a:pos x="165" y="100"/>
                </a:cxn>
                <a:cxn ang="0">
                  <a:pos x="122" y="91"/>
                </a:cxn>
                <a:cxn ang="0">
                  <a:pos x="80" y="83"/>
                </a:cxn>
                <a:cxn ang="0">
                  <a:pos x="48" y="81"/>
                </a:cxn>
                <a:cxn ang="0">
                  <a:pos x="27" y="81"/>
                </a:cxn>
                <a:cxn ang="0">
                  <a:pos x="50" y="72"/>
                </a:cxn>
                <a:cxn ang="0">
                  <a:pos x="84" y="64"/>
                </a:cxn>
                <a:cxn ang="0">
                  <a:pos x="122" y="58"/>
                </a:cxn>
                <a:cxn ang="0">
                  <a:pos x="158" y="64"/>
                </a:cxn>
                <a:cxn ang="0">
                  <a:pos x="196" y="79"/>
                </a:cxn>
                <a:cxn ang="0">
                  <a:pos x="230" y="98"/>
                </a:cxn>
                <a:cxn ang="0">
                  <a:pos x="255" y="116"/>
                </a:cxn>
                <a:cxn ang="0">
                  <a:pos x="230" y="85"/>
                </a:cxn>
                <a:cxn ang="0">
                  <a:pos x="202" y="58"/>
                </a:cxn>
                <a:cxn ang="0">
                  <a:pos x="169" y="41"/>
                </a:cxn>
                <a:cxn ang="0">
                  <a:pos x="126" y="28"/>
                </a:cxn>
                <a:cxn ang="0">
                  <a:pos x="84" y="20"/>
                </a:cxn>
                <a:cxn ang="0">
                  <a:pos x="50" y="19"/>
                </a:cxn>
              </a:cxnLst>
              <a:rect l="0" t="0" r="r" b="b"/>
              <a:pathLst>
                <a:path w="325" h="279">
                  <a:moveTo>
                    <a:pt x="38" y="19"/>
                  </a:moveTo>
                  <a:lnTo>
                    <a:pt x="40" y="15"/>
                  </a:lnTo>
                  <a:lnTo>
                    <a:pt x="51" y="13"/>
                  </a:lnTo>
                  <a:lnTo>
                    <a:pt x="57" y="11"/>
                  </a:lnTo>
                  <a:lnTo>
                    <a:pt x="65" y="7"/>
                  </a:lnTo>
                  <a:lnTo>
                    <a:pt x="74" y="5"/>
                  </a:lnTo>
                  <a:lnTo>
                    <a:pt x="86" y="5"/>
                  </a:lnTo>
                  <a:lnTo>
                    <a:pt x="97" y="1"/>
                  </a:lnTo>
                  <a:lnTo>
                    <a:pt x="108" y="1"/>
                  </a:lnTo>
                  <a:lnTo>
                    <a:pt x="122" y="0"/>
                  </a:lnTo>
                  <a:lnTo>
                    <a:pt x="135" y="1"/>
                  </a:lnTo>
                  <a:lnTo>
                    <a:pt x="146" y="1"/>
                  </a:lnTo>
                  <a:lnTo>
                    <a:pt x="162" y="3"/>
                  </a:lnTo>
                  <a:lnTo>
                    <a:pt x="175" y="5"/>
                  </a:lnTo>
                  <a:lnTo>
                    <a:pt x="190" y="11"/>
                  </a:lnTo>
                  <a:lnTo>
                    <a:pt x="202" y="15"/>
                  </a:lnTo>
                  <a:lnTo>
                    <a:pt x="215" y="22"/>
                  </a:lnTo>
                  <a:lnTo>
                    <a:pt x="226" y="30"/>
                  </a:lnTo>
                  <a:lnTo>
                    <a:pt x="240" y="38"/>
                  </a:lnTo>
                  <a:lnTo>
                    <a:pt x="251" y="47"/>
                  </a:lnTo>
                  <a:lnTo>
                    <a:pt x="262" y="55"/>
                  </a:lnTo>
                  <a:lnTo>
                    <a:pt x="272" y="64"/>
                  </a:lnTo>
                  <a:lnTo>
                    <a:pt x="283" y="74"/>
                  </a:lnTo>
                  <a:lnTo>
                    <a:pt x="291" y="81"/>
                  </a:lnTo>
                  <a:lnTo>
                    <a:pt x="300" y="89"/>
                  </a:lnTo>
                  <a:lnTo>
                    <a:pt x="306" y="95"/>
                  </a:lnTo>
                  <a:lnTo>
                    <a:pt x="314" y="104"/>
                  </a:lnTo>
                  <a:lnTo>
                    <a:pt x="321" y="114"/>
                  </a:lnTo>
                  <a:lnTo>
                    <a:pt x="325" y="117"/>
                  </a:lnTo>
                  <a:lnTo>
                    <a:pt x="300" y="279"/>
                  </a:lnTo>
                  <a:lnTo>
                    <a:pt x="299" y="277"/>
                  </a:lnTo>
                  <a:lnTo>
                    <a:pt x="295" y="275"/>
                  </a:lnTo>
                  <a:lnTo>
                    <a:pt x="287" y="271"/>
                  </a:lnTo>
                  <a:lnTo>
                    <a:pt x="281" y="269"/>
                  </a:lnTo>
                  <a:lnTo>
                    <a:pt x="270" y="262"/>
                  </a:lnTo>
                  <a:lnTo>
                    <a:pt x="259" y="256"/>
                  </a:lnTo>
                  <a:lnTo>
                    <a:pt x="245" y="250"/>
                  </a:lnTo>
                  <a:lnTo>
                    <a:pt x="234" y="245"/>
                  </a:lnTo>
                  <a:lnTo>
                    <a:pt x="217" y="239"/>
                  </a:lnTo>
                  <a:lnTo>
                    <a:pt x="202" y="233"/>
                  </a:lnTo>
                  <a:lnTo>
                    <a:pt x="186" y="226"/>
                  </a:lnTo>
                  <a:lnTo>
                    <a:pt x="171" y="222"/>
                  </a:lnTo>
                  <a:lnTo>
                    <a:pt x="154" y="216"/>
                  </a:lnTo>
                  <a:lnTo>
                    <a:pt x="141" y="214"/>
                  </a:lnTo>
                  <a:lnTo>
                    <a:pt x="127" y="212"/>
                  </a:lnTo>
                  <a:lnTo>
                    <a:pt x="114" y="212"/>
                  </a:lnTo>
                  <a:lnTo>
                    <a:pt x="101" y="211"/>
                  </a:lnTo>
                  <a:lnTo>
                    <a:pt x="89" y="209"/>
                  </a:lnTo>
                  <a:lnTo>
                    <a:pt x="78" y="209"/>
                  </a:lnTo>
                  <a:lnTo>
                    <a:pt x="67" y="209"/>
                  </a:lnTo>
                  <a:lnTo>
                    <a:pt x="57" y="209"/>
                  </a:lnTo>
                  <a:lnTo>
                    <a:pt x="48" y="209"/>
                  </a:lnTo>
                  <a:lnTo>
                    <a:pt x="38" y="209"/>
                  </a:lnTo>
                  <a:lnTo>
                    <a:pt x="32" y="209"/>
                  </a:lnTo>
                  <a:lnTo>
                    <a:pt x="23" y="209"/>
                  </a:lnTo>
                  <a:lnTo>
                    <a:pt x="17" y="209"/>
                  </a:lnTo>
                  <a:lnTo>
                    <a:pt x="12" y="209"/>
                  </a:lnTo>
                  <a:lnTo>
                    <a:pt x="8" y="211"/>
                  </a:lnTo>
                  <a:lnTo>
                    <a:pt x="2" y="211"/>
                  </a:lnTo>
                  <a:lnTo>
                    <a:pt x="0" y="212"/>
                  </a:lnTo>
                  <a:lnTo>
                    <a:pt x="0" y="211"/>
                  </a:lnTo>
                  <a:lnTo>
                    <a:pt x="4" y="209"/>
                  </a:lnTo>
                  <a:lnTo>
                    <a:pt x="8" y="205"/>
                  </a:lnTo>
                  <a:lnTo>
                    <a:pt x="17" y="203"/>
                  </a:lnTo>
                  <a:lnTo>
                    <a:pt x="21" y="199"/>
                  </a:lnTo>
                  <a:lnTo>
                    <a:pt x="29" y="197"/>
                  </a:lnTo>
                  <a:lnTo>
                    <a:pt x="34" y="195"/>
                  </a:lnTo>
                  <a:lnTo>
                    <a:pt x="44" y="193"/>
                  </a:lnTo>
                  <a:lnTo>
                    <a:pt x="51" y="192"/>
                  </a:lnTo>
                  <a:lnTo>
                    <a:pt x="63" y="190"/>
                  </a:lnTo>
                  <a:lnTo>
                    <a:pt x="74" y="188"/>
                  </a:lnTo>
                  <a:lnTo>
                    <a:pt x="88" y="188"/>
                  </a:lnTo>
                  <a:lnTo>
                    <a:pt x="99" y="184"/>
                  </a:lnTo>
                  <a:lnTo>
                    <a:pt x="112" y="184"/>
                  </a:lnTo>
                  <a:lnTo>
                    <a:pt x="126" y="184"/>
                  </a:lnTo>
                  <a:lnTo>
                    <a:pt x="141" y="186"/>
                  </a:lnTo>
                  <a:lnTo>
                    <a:pt x="152" y="186"/>
                  </a:lnTo>
                  <a:lnTo>
                    <a:pt x="165" y="188"/>
                  </a:lnTo>
                  <a:lnTo>
                    <a:pt x="179" y="192"/>
                  </a:lnTo>
                  <a:lnTo>
                    <a:pt x="192" y="195"/>
                  </a:lnTo>
                  <a:lnTo>
                    <a:pt x="202" y="197"/>
                  </a:lnTo>
                  <a:lnTo>
                    <a:pt x="213" y="199"/>
                  </a:lnTo>
                  <a:lnTo>
                    <a:pt x="221" y="203"/>
                  </a:lnTo>
                  <a:lnTo>
                    <a:pt x="230" y="205"/>
                  </a:lnTo>
                  <a:lnTo>
                    <a:pt x="242" y="209"/>
                  </a:lnTo>
                  <a:lnTo>
                    <a:pt x="247" y="212"/>
                  </a:lnTo>
                  <a:lnTo>
                    <a:pt x="243" y="209"/>
                  </a:lnTo>
                  <a:lnTo>
                    <a:pt x="242" y="205"/>
                  </a:lnTo>
                  <a:lnTo>
                    <a:pt x="234" y="197"/>
                  </a:lnTo>
                  <a:lnTo>
                    <a:pt x="224" y="192"/>
                  </a:lnTo>
                  <a:lnTo>
                    <a:pt x="219" y="186"/>
                  </a:lnTo>
                  <a:lnTo>
                    <a:pt x="213" y="182"/>
                  </a:lnTo>
                  <a:lnTo>
                    <a:pt x="205" y="178"/>
                  </a:lnTo>
                  <a:lnTo>
                    <a:pt x="196" y="174"/>
                  </a:lnTo>
                  <a:lnTo>
                    <a:pt x="186" y="171"/>
                  </a:lnTo>
                  <a:lnTo>
                    <a:pt x="177" y="167"/>
                  </a:lnTo>
                  <a:lnTo>
                    <a:pt x="164" y="165"/>
                  </a:lnTo>
                  <a:lnTo>
                    <a:pt x="152" y="163"/>
                  </a:lnTo>
                  <a:lnTo>
                    <a:pt x="137" y="159"/>
                  </a:lnTo>
                  <a:lnTo>
                    <a:pt x="124" y="157"/>
                  </a:lnTo>
                  <a:lnTo>
                    <a:pt x="112" y="155"/>
                  </a:lnTo>
                  <a:lnTo>
                    <a:pt x="99" y="155"/>
                  </a:lnTo>
                  <a:lnTo>
                    <a:pt x="88" y="154"/>
                  </a:lnTo>
                  <a:lnTo>
                    <a:pt x="76" y="152"/>
                  </a:lnTo>
                  <a:lnTo>
                    <a:pt x="65" y="152"/>
                  </a:lnTo>
                  <a:lnTo>
                    <a:pt x="57" y="152"/>
                  </a:lnTo>
                  <a:lnTo>
                    <a:pt x="48" y="150"/>
                  </a:lnTo>
                  <a:lnTo>
                    <a:pt x="42" y="150"/>
                  </a:lnTo>
                  <a:lnTo>
                    <a:pt x="34" y="150"/>
                  </a:lnTo>
                  <a:lnTo>
                    <a:pt x="31" y="150"/>
                  </a:lnTo>
                  <a:lnTo>
                    <a:pt x="23" y="150"/>
                  </a:lnTo>
                  <a:lnTo>
                    <a:pt x="21" y="150"/>
                  </a:lnTo>
                  <a:lnTo>
                    <a:pt x="21" y="148"/>
                  </a:lnTo>
                  <a:lnTo>
                    <a:pt x="27" y="146"/>
                  </a:lnTo>
                  <a:lnTo>
                    <a:pt x="32" y="142"/>
                  </a:lnTo>
                  <a:lnTo>
                    <a:pt x="46" y="140"/>
                  </a:lnTo>
                  <a:lnTo>
                    <a:pt x="50" y="136"/>
                  </a:lnTo>
                  <a:lnTo>
                    <a:pt x="57" y="136"/>
                  </a:lnTo>
                  <a:lnTo>
                    <a:pt x="65" y="133"/>
                  </a:lnTo>
                  <a:lnTo>
                    <a:pt x="74" y="133"/>
                  </a:lnTo>
                  <a:lnTo>
                    <a:pt x="82" y="131"/>
                  </a:lnTo>
                  <a:lnTo>
                    <a:pt x="93" y="129"/>
                  </a:lnTo>
                  <a:lnTo>
                    <a:pt x="103" y="129"/>
                  </a:lnTo>
                  <a:lnTo>
                    <a:pt x="114" y="129"/>
                  </a:lnTo>
                  <a:lnTo>
                    <a:pt x="124" y="127"/>
                  </a:lnTo>
                  <a:lnTo>
                    <a:pt x="135" y="127"/>
                  </a:lnTo>
                  <a:lnTo>
                    <a:pt x="145" y="127"/>
                  </a:lnTo>
                  <a:lnTo>
                    <a:pt x="158" y="131"/>
                  </a:lnTo>
                  <a:lnTo>
                    <a:pt x="169" y="133"/>
                  </a:lnTo>
                  <a:lnTo>
                    <a:pt x="179" y="135"/>
                  </a:lnTo>
                  <a:lnTo>
                    <a:pt x="190" y="138"/>
                  </a:lnTo>
                  <a:lnTo>
                    <a:pt x="202" y="142"/>
                  </a:lnTo>
                  <a:lnTo>
                    <a:pt x="209" y="146"/>
                  </a:lnTo>
                  <a:lnTo>
                    <a:pt x="219" y="150"/>
                  </a:lnTo>
                  <a:lnTo>
                    <a:pt x="224" y="152"/>
                  </a:lnTo>
                  <a:lnTo>
                    <a:pt x="234" y="155"/>
                  </a:lnTo>
                  <a:lnTo>
                    <a:pt x="243" y="161"/>
                  </a:lnTo>
                  <a:lnTo>
                    <a:pt x="247" y="163"/>
                  </a:lnTo>
                  <a:lnTo>
                    <a:pt x="243" y="161"/>
                  </a:lnTo>
                  <a:lnTo>
                    <a:pt x="240" y="154"/>
                  </a:lnTo>
                  <a:lnTo>
                    <a:pt x="230" y="144"/>
                  </a:lnTo>
                  <a:lnTo>
                    <a:pt x="219" y="135"/>
                  </a:lnTo>
                  <a:lnTo>
                    <a:pt x="211" y="127"/>
                  </a:lnTo>
                  <a:lnTo>
                    <a:pt x="202" y="123"/>
                  </a:lnTo>
                  <a:lnTo>
                    <a:pt x="194" y="116"/>
                  </a:lnTo>
                  <a:lnTo>
                    <a:pt x="186" y="112"/>
                  </a:lnTo>
                  <a:lnTo>
                    <a:pt x="175" y="106"/>
                  </a:lnTo>
                  <a:lnTo>
                    <a:pt x="165" y="100"/>
                  </a:lnTo>
                  <a:lnTo>
                    <a:pt x="154" y="97"/>
                  </a:lnTo>
                  <a:lnTo>
                    <a:pt x="145" y="95"/>
                  </a:lnTo>
                  <a:lnTo>
                    <a:pt x="133" y="91"/>
                  </a:lnTo>
                  <a:lnTo>
                    <a:pt x="122" y="91"/>
                  </a:lnTo>
                  <a:lnTo>
                    <a:pt x="110" y="87"/>
                  </a:lnTo>
                  <a:lnTo>
                    <a:pt x="99" y="87"/>
                  </a:lnTo>
                  <a:lnTo>
                    <a:pt x="89" y="85"/>
                  </a:lnTo>
                  <a:lnTo>
                    <a:pt x="80" y="83"/>
                  </a:lnTo>
                  <a:lnTo>
                    <a:pt x="70" y="83"/>
                  </a:lnTo>
                  <a:lnTo>
                    <a:pt x="63" y="83"/>
                  </a:lnTo>
                  <a:lnTo>
                    <a:pt x="53" y="81"/>
                  </a:lnTo>
                  <a:lnTo>
                    <a:pt x="48" y="81"/>
                  </a:lnTo>
                  <a:lnTo>
                    <a:pt x="40" y="81"/>
                  </a:lnTo>
                  <a:lnTo>
                    <a:pt x="36" y="81"/>
                  </a:lnTo>
                  <a:lnTo>
                    <a:pt x="29" y="81"/>
                  </a:lnTo>
                  <a:lnTo>
                    <a:pt x="27" y="81"/>
                  </a:lnTo>
                  <a:lnTo>
                    <a:pt x="29" y="79"/>
                  </a:lnTo>
                  <a:lnTo>
                    <a:pt x="38" y="76"/>
                  </a:lnTo>
                  <a:lnTo>
                    <a:pt x="42" y="74"/>
                  </a:lnTo>
                  <a:lnTo>
                    <a:pt x="50" y="72"/>
                  </a:lnTo>
                  <a:lnTo>
                    <a:pt x="57" y="70"/>
                  </a:lnTo>
                  <a:lnTo>
                    <a:pt x="67" y="68"/>
                  </a:lnTo>
                  <a:lnTo>
                    <a:pt x="74" y="66"/>
                  </a:lnTo>
                  <a:lnTo>
                    <a:pt x="84" y="64"/>
                  </a:lnTo>
                  <a:lnTo>
                    <a:pt x="93" y="62"/>
                  </a:lnTo>
                  <a:lnTo>
                    <a:pt x="103" y="60"/>
                  </a:lnTo>
                  <a:lnTo>
                    <a:pt x="112" y="58"/>
                  </a:lnTo>
                  <a:lnTo>
                    <a:pt x="122" y="58"/>
                  </a:lnTo>
                  <a:lnTo>
                    <a:pt x="131" y="58"/>
                  </a:lnTo>
                  <a:lnTo>
                    <a:pt x="141" y="62"/>
                  </a:lnTo>
                  <a:lnTo>
                    <a:pt x="150" y="62"/>
                  </a:lnTo>
                  <a:lnTo>
                    <a:pt x="158" y="64"/>
                  </a:lnTo>
                  <a:lnTo>
                    <a:pt x="167" y="66"/>
                  </a:lnTo>
                  <a:lnTo>
                    <a:pt x="177" y="72"/>
                  </a:lnTo>
                  <a:lnTo>
                    <a:pt x="186" y="76"/>
                  </a:lnTo>
                  <a:lnTo>
                    <a:pt x="196" y="79"/>
                  </a:lnTo>
                  <a:lnTo>
                    <a:pt x="205" y="85"/>
                  </a:lnTo>
                  <a:lnTo>
                    <a:pt x="215" y="91"/>
                  </a:lnTo>
                  <a:lnTo>
                    <a:pt x="221" y="95"/>
                  </a:lnTo>
                  <a:lnTo>
                    <a:pt x="230" y="98"/>
                  </a:lnTo>
                  <a:lnTo>
                    <a:pt x="236" y="102"/>
                  </a:lnTo>
                  <a:lnTo>
                    <a:pt x="243" y="108"/>
                  </a:lnTo>
                  <a:lnTo>
                    <a:pt x="251" y="114"/>
                  </a:lnTo>
                  <a:lnTo>
                    <a:pt x="255" y="116"/>
                  </a:lnTo>
                  <a:lnTo>
                    <a:pt x="253" y="114"/>
                  </a:lnTo>
                  <a:lnTo>
                    <a:pt x="247" y="106"/>
                  </a:lnTo>
                  <a:lnTo>
                    <a:pt x="240" y="95"/>
                  </a:lnTo>
                  <a:lnTo>
                    <a:pt x="230" y="85"/>
                  </a:lnTo>
                  <a:lnTo>
                    <a:pt x="223" y="77"/>
                  </a:lnTo>
                  <a:lnTo>
                    <a:pt x="215" y="72"/>
                  </a:lnTo>
                  <a:lnTo>
                    <a:pt x="207" y="64"/>
                  </a:lnTo>
                  <a:lnTo>
                    <a:pt x="202" y="58"/>
                  </a:lnTo>
                  <a:lnTo>
                    <a:pt x="192" y="53"/>
                  </a:lnTo>
                  <a:lnTo>
                    <a:pt x="184" y="47"/>
                  </a:lnTo>
                  <a:lnTo>
                    <a:pt x="177" y="43"/>
                  </a:lnTo>
                  <a:lnTo>
                    <a:pt x="169" y="41"/>
                  </a:lnTo>
                  <a:lnTo>
                    <a:pt x="158" y="38"/>
                  </a:lnTo>
                  <a:lnTo>
                    <a:pt x="146" y="34"/>
                  </a:lnTo>
                  <a:lnTo>
                    <a:pt x="137" y="30"/>
                  </a:lnTo>
                  <a:lnTo>
                    <a:pt x="126" y="28"/>
                  </a:lnTo>
                  <a:lnTo>
                    <a:pt x="114" y="24"/>
                  </a:lnTo>
                  <a:lnTo>
                    <a:pt x="103" y="24"/>
                  </a:lnTo>
                  <a:lnTo>
                    <a:pt x="93" y="20"/>
                  </a:lnTo>
                  <a:lnTo>
                    <a:pt x="84" y="20"/>
                  </a:lnTo>
                  <a:lnTo>
                    <a:pt x="72" y="19"/>
                  </a:lnTo>
                  <a:lnTo>
                    <a:pt x="65" y="19"/>
                  </a:lnTo>
                  <a:lnTo>
                    <a:pt x="57" y="19"/>
                  </a:lnTo>
                  <a:lnTo>
                    <a:pt x="50" y="19"/>
                  </a:lnTo>
                  <a:lnTo>
                    <a:pt x="40" y="19"/>
                  </a:lnTo>
                  <a:lnTo>
                    <a:pt x="38" y="19"/>
                  </a:lnTo>
                  <a:lnTo>
                    <a:pt x="38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4" name="Freeform 580"/>
            <p:cNvSpPr>
              <a:spLocks/>
            </p:cNvSpPr>
            <p:nvPr/>
          </p:nvSpPr>
          <p:spPr bwMode="auto">
            <a:xfrm>
              <a:off x="1833" y="2563"/>
              <a:ext cx="183" cy="189"/>
            </a:xfrm>
            <a:custGeom>
              <a:avLst/>
              <a:gdLst/>
              <a:ahLst/>
              <a:cxnLst>
                <a:cxn ang="0">
                  <a:pos x="37" y="17"/>
                </a:cxn>
                <a:cxn ang="0">
                  <a:pos x="111" y="2"/>
                </a:cxn>
                <a:cxn ang="0">
                  <a:pos x="200" y="11"/>
                </a:cxn>
                <a:cxn ang="0">
                  <a:pos x="301" y="59"/>
                </a:cxn>
                <a:cxn ang="0">
                  <a:pos x="362" y="95"/>
                </a:cxn>
                <a:cxn ang="0">
                  <a:pos x="331" y="260"/>
                </a:cxn>
                <a:cxn ang="0">
                  <a:pos x="257" y="317"/>
                </a:cxn>
                <a:cxn ang="0">
                  <a:pos x="225" y="378"/>
                </a:cxn>
                <a:cxn ang="0">
                  <a:pos x="191" y="369"/>
                </a:cxn>
                <a:cxn ang="0">
                  <a:pos x="128" y="359"/>
                </a:cxn>
                <a:cxn ang="0">
                  <a:pos x="76" y="357"/>
                </a:cxn>
                <a:cxn ang="0">
                  <a:pos x="52" y="353"/>
                </a:cxn>
                <a:cxn ang="0">
                  <a:pos x="113" y="334"/>
                </a:cxn>
                <a:cxn ang="0">
                  <a:pos x="158" y="329"/>
                </a:cxn>
                <a:cxn ang="0">
                  <a:pos x="211" y="327"/>
                </a:cxn>
                <a:cxn ang="0">
                  <a:pos x="200" y="317"/>
                </a:cxn>
                <a:cxn ang="0">
                  <a:pos x="134" y="310"/>
                </a:cxn>
                <a:cxn ang="0">
                  <a:pos x="82" y="314"/>
                </a:cxn>
                <a:cxn ang="0">
                  <a:pos x="42" y="317"/>
                </a:cxn>
                <a:cxn ang="0">
                  <a:pos x="76" y="296"/>
                </a:cxn>
                <a:cxn ang="0">
                  <a:pos x="122" y="274"/>
                </a:cxn>
                <a:cxn ang="0">
                  <a:pos x="170" y="272"/>
                </a:cxn>
                <a:cxn ang="0">
                  <a:pos x="227" y="270"/>
                </a:cxn>
                <a:cxn ang="0">
                  <a:pos x="246" y="264"/>
                </a:cxn>
                <a:cxn ang="0">
                  <a:pos x="189" y="247"/>
                </a:cxn>
                <a:cxn ang="0">
                  <a:pos x="141" y="243"/>
                </a:cxn>
                <a:cxn ang="0">
                  <a:pos x="80" y="251"/>
                </a:cxn>
                <a:cxn ang="0">
                  <a:pos x="40" y="253"/>
                </a:cxn>
                <a:cxn ang="0">
                  <a:pos x="96" y="226"/>
                </a:cxn>
                <a:cxn ang="0">
                  <a:pos x="153" y="209"/>
                </a:cxn>
                <a:cxn ang="0">
                  <a:pos x="225" y="209"/>
                </a:cxn>
                <a:cxn ang="0">
                  <a:pos x="280" y="217"/>
                </a:cxn>
                <a:cxn ang="0">
                  <a:pos x="240" y="190"/>
                </a:cxn>
                <a:cxn ang="0">
                  <a:pos x="183" y="175"/>
                </a:cxn>
                <a:cxn ang="0">
                  <a:pos x="103" y="177"/>
                </a:cxn>
                <a:cxn ang="0">
                  <a:pos x="35" y="188"/>
                </a:cxn>
                <a:cxn ang="0">
                  <a:pos x="69" y="167"/>
                </a:cxn>
                <a:cxn ang="0">
                  <a:pos x="134" y="144"/>
                </a:cxn>
                <a:cxn ang="0">
                  <a:pos x="202" y="142"/>
                </a:cxn>
                <a:cxn ang="0">
                  <a:pos x="267" y="154"/>
                </a:cxn>
                <a:cxn ang="0">
                  <a:pos x="274" y="146"/>
                </a:cxn>
                <a:cxn ang="0">
                  <a:pos x="215" y="114"/>
                </a:cxn>
                <a:cxn ang="0">
                  <a:pos x="126" y="101"/>
                </a:cxn>
                <a:cxn ang="0">
                  <a:pos x="48" y="104"/>
                </a:cxn>
                <a:cxn ang="0">
                  <a:pos x="10" y="112"/>
                </a:cxn>
                <a:cxn ang="0">
                  <a:pos x="38" y="91"/>
                </a:cxn>
                <a:cxn ang="0">
                  <a:pos x="107" y="66"/>
                </a:cxn>
                <a:cxn ang="0">
                  <a:pos x="183" y="64"/>
                </a:cxn>
                <a:cxn ang="0">
                  <a:pos x="249" y="87"/>
                </a:cxn>
                <a:cxn ang="0">
                  <a:pos x="280" y="104"/>
                </a:cxn>
                <a:cxn ang="0">
                  <a:pos x="234" y="72"/>
                </a:cxn>
                <a:cxn ang="0">
                  <a:pos x="156" y="42"/>
                </a:cxn>
                <a:cxn ang="0">
                  <a:pos x="65" y="28"/>
                </a:cxn>
                <a:cxn ang="0">
                  <a:pos x="14" y="30"/>
                </a:cxn>
              </a:cxnLst>
              <a:rect l="0" t="0" r="r" b="b"/>
              <a:pathLst>
                <a:path w="365" h="378">
                  <a:moveTo>
                    <a:pt x="0" y="32"/>
                  </a:moveTo>
                  <a:lnTo>
                    <a:pt x="4" y="30"/>
                  </a:lnTo>
                  <a:lnTo>
                    <a:pt x="14" y="25"/>
                  </a:lnTo>
                  <a:lnTo>
                    <a:pt x="19" y="23"/>
                  </a:lnTo>
                  <a:lnTo>
                    <a:pt x="29" y="21"/>
                  </a:lnTo>
                  <a:lnTo>
                    <a:pt x="37" y="17"/>
                  </a:lnTo>
                  <a:lnTo>
                    <a:pt x="48" y="15"/>
                  </a:lnTo>
                  <a:lnTo>
                    <a:pt x="59" y="11"/>
                  </a:lnTo>
                  <a:lnTo>
                    <a:pt x="71" y="7"/>
                  </a:lnTo>
                  <a:lnTo>
                    <a:pt x="84" y="6"/>
                  </a:lnTo>
                  <a:lnTo>
                    <a:pt x="97" y="4"/>
                  </a:lnTo>
                  <a:lnTo>
                    <a:pt x="111" y="2"/>
                  </a:lnTo>
                  <a:lnTo>
                    <a:pt x="126" y="2"/>
                  </a:lnTo>
                  <a:lnTo>
                    <a:pt x="139" y="0"/>
                  </a:lnTo>
                  <a:lnTo>
                    <a:pt x="154" y="2"/>
                  </a:lnTo>
                  <a:lnTo>
                    <a:pt x="168" y="4"/>
                  </a:lnTo>
                  <a:lnTo>
                    <a:pt x="183" y="7"/>
                  </a:lnTo>
                  <a:lnTo>
                    <a:pt x="200" y="11"/>
                  </a:lnTo>
                  <a:lnTo>
                    <a:pt x="217" y="19"/>
                  </a:lnTo>
                  <a:lnTo>
                    <a:pt x="234" y="25"/>
                  </a:lnTo>
                  <a:lnTo>
                    <a:pt x="251" y="34"/>
                  </a:lnTo>
                  <a:lnTo>
                    <a:pt x="268" y="42"/>
                  </a:lnTo>
                  <a:lnTo>
                    <a:pt x="286" y="51"/>
                  </a:lnTo>
                  <a:lnTo>
                    <a:pt x="301" y="59"/>
                  </a:lnTo>
                  <a:lnTo>
                    <a:pt x="316" y="68"/>
                  </a:lnTo>
                  <a:lnTo>
                    <a:pt x="329" y="74"/>
                  </a:lnTo>
                  <a:lnTo>
                    <a:pt x="343" y="82"/>
                  </a:lnTo>
                  <a:lnTo>
                    <a:pt x="350" y="87"/>
                  </a:lnTo>
                  <a:lnTo>
                    <a:pt x="358" y="91"/>
                  </a:lnTo>
                  <a:lnTo>
                    <a:pt x="362" y="95"/>
                  </a:lnTo>
                  <a:lnTo>
                    <a:pt x="365" y="97"/>
                  </a:lnTo>
                  <a:lnTo>
                    <a:pt x="364" y="241"/>
                  </a:lnTo>
                  <a:lnTo>
                    <a:pt x="360" y="241"/>
                  </a:lnTo>
                  <a:lnTo>
                    <a:pt x="352" y="247"/>
                  </a:lnTo>
                  <a:lnTo>
                    <a:pt x="343" y="251"/>
                  </a:lnTo>
                  <a:lnTo>
                    <a:pt x="331" y="260"/>
                  </a:lnTo>
                  <a:lnTo>
                    <a:pt x="316" y="268"/>
                  </a:lnTo>
                  <a:lnTo>
                    <a:pt x="303" y="277"/>
                  </a:lnTo>
                  <a:lnTo>
                    <a:pt x="287" y="285"/>
                  </a:lnTo>
                  <a:lnTo>
                    <a:pt x="276" y="296"/>
                  </a:lnTo>
                  <a:lnTo>
                    <a:pt x="267" y="306"/>
                  </a:lnTo>
                  <a:lnTo>
                    <a:pt x="257" y="317"/>
                  </a:lnTo>
                  <a:lnTo>
                    <a:pt x="248" y="331"/>
                  </a:lnTo>
                  <a:lnTo>
                    <a:pt x="240" y="344"/>
                  </a:lnTo>
                  <a:lnTo>
                    <a:pt x="232" y="355"/>
                  </a:lnTo>
                  <a:lnTo>
                    <a:pt x="229" y="367"/>
                  </a:lnTo>
                  <a:lnTo>
                    <a:pt x="225" y="374"/>
                  </a:lnTo>
                  <a:lnTo>
                    <a:pt x="225" y="378"/>
                  </a:lnTo>
                  <a:lnTo>
                    <a:pt x="223" y="376"/>
                  </a:lnTo>
                  <a:lnTo>
                    <a:pt x="221" y="376"/>
                  </a:lnTo>
                  <a:lnTo>
                    <a:pt x="215" y="374"/>
                  </a:lnTo>
                  <a:lnTo>
                    <a:pt x="208" y="374"/>
                  </a:lnTo>
                  <a:lnTo>
                    <a:pt x="198" y="371"/>
                  </a:lnTo>
                  <a:lnTo>
                    <a:pt x="191" y="369"/>
                  </a:lnTo>
                  <a:lnTo>
                    <a:pt x="181" y="369"/>
                  </a:lnTo>
                  <a:lnTo>
                    <a:pt x="172" y="367"/>
                  </a:lnTo>
                  <a:lnTo>
                    <a:pt x="160" y="365"/>
                  </a:lnTo>
                  <a:lnTo>
                    <a:pt x="149" y="363"/>
                  </a:lnTo>
                  <a:lnTo>
                    <a:pt x="137" y="359"/>
                  </a:lnTo>
                  <a:lnTo>
                    <a:pt x="128" y="359"/>
                  </a:lnTo>
                  <a:lnTo>
                    <a:pt x="118" y="357"/>
                  </a:lnTo>
                  <a:lnTo>
                    <a:pt x="111" y="357"/>
                  </a:lnTo>
                  <a:lnTo>
                    <a:pt x="103" y="357"/>
                  </a:lnTo>
                  <a:lnTo>
                    <a:pt x="97" y="357"/>
                  </a:lnTo>
                  <a:lnTo>
                    <a:pt x="86" y="357"/>
                  </a:lnTo>
                  <a:lnTo>
                    <a:pt x="76" y="357"/>
                  </a:lnTo>
                  <a:lnTo>
                    <a:pt x="67" y="357"/>
                  </a:lnTo>
                  <a:lnTo>
                    <a:pt x="61" y="357"/>
                  </a:lnTo>
                  <a:lnTo>
                    <a:pt x="48" y="357"/>
                  </a:lnTo>
                  <a:lnTo>
                    <a:pt x="46" y="357"/>
                  </a:lnTo>
                  <a:lnTo>
                    <a:pt x="46" y="355"/>
                  </a:lnTo>
                  <a:lnTo>
                    <a:pt x="52" y="353"/>
                  </a:lnTo>
                  <a:lnTo>
                    <a:pt x="57" y="350"/>
                  </a:lnTo>
                  <a:lnTo>
                    <a:pt x="69" y="346"/>
                  </a:lnTo>
                  <a:lnTo>
                    <a:pt x="78" y="342"/>
                  </a:lnTo>
                  <a:lnTo>
                    <a:pt x="90" y="338"/>
                  </a:lnTo>
                  <a:lnTo>
                    <a:pt x="101" y="334"/>
                  </a:lnTo>
                  <a:lnTo>
                    <a:pt x="113" y="334"/>
                  </a:lnTo>
                  <a:lnTo>
                    <a:pt x="118" y="333"/>
                  </a:lnTo>
                  <a:lnTo>
                    <a:pt x="124" y="331"/>
                  </a:lnTo>
                  <a:lnTo>
                    <a:pt x="132" y="331"/>
                  </a:lnTo>
                  <a:lnTo>
                    <a:pt x="141" y="331"/>
                  </a:lnTo>
                  <a:lnTo>
                    <a:pt x="149" y="329"/>
                  </a:lnTo>
                  <a:lnTo>
                    <a:pt x="158" y="329"/>
                  </a:lnTo>
                  <a:lnTo>
                    <a:pt x="168" y="329"/>
                  </a:lnTo>
                  <a:lnTo>
                    <a:pt x="179" y="329"/>
                  </a:lnTo>
                  <a:lnTo>
                    <a:pt x="187" y="327"/>
                  </a:lnTo>
                  <a:lnTo>
                    <a:pt x="194" y="327"/>
                  </a:lnTo>
                  <a:lnTo>
                    <a:pt x="202" y="327"/>
                  </a:lnTo>
                  <a:lnTo>
                    <a:pt x="211" y="327"/>
                  </a:lnTo>
                  <a:lnTo>
                    <a:pt x="221" y="327"/>
                  </a:lnTo>
                  <a:lnTo>
                    <a:pt x="225" y="327"/>
                  </a:lnTo>
                  <a:lnTo>
                    <a:pt x="223" y="327"/>
                  </a:lnTo>
                  <a:lnTo>
                    <a:pt x="217" y="325"/>
                  </a:lnTo>
                  <a:lnTo>
                    <a:pt x="210" y="321"/>
                  </a:lnTo>
                  <a:lnTo>
                    <a:pt x="200" y="317"/>
                  </a:lnTo>
                  <a:lnTo>
                    <a:pt x="189" y="314"/>
                  </a:lnTo>
                  <a:lnTo>
                    <a:pt x="175" y="312"/>
                  </a:lnTo>
                  <a:lnTo>
                    <a:pt x="162" y="310"/>
                  </a:lnTo>
                  <a:lnTo>
                    <a:pt x="151" y="310"/>
                  </a:lnTo>
                  <a:lnTo>
                    <a:pt x="141" y="310"/>
                  </a:lnTo>
                  <a:lnTo>
                    <a:pt x="134" y="310"/>
                  </a:lnTo>
                  <a:lnTo>
                    <a:pt x="126" y="310"/>
                  </a:lnTo>
                  <a:lnTo>
                    <a:pt x="118" y="310"/>
                  </a:lnTo>
                  <a:lnTo>
                    <a:pt x="109" y="310"/>
                  </a:lnTo>
                  <a:lnTo>
                    <a:pt x="99" y="312"/>
                  </a:lnTo>
                  <a:lnTo>
                    <a:pt x="90" y="312"/>
                  </a:lnTo>
                  <a:lnTo>
                    <a:pt x="82" y="314"/>
                  </a:lnTo>
                  <a:lnTo>
                    <a:pt x="73" y="314"/>
                  </a:lnTo>
                  <a:lnTo>
                    <a:pt x="65" y="314"/>
                  </a:lnTo>
                  <a:lnTo>
                    <a:pt x="57" y="314"/>
                  </a:lnTo>
                  <a:lnTo>
                    <a:pt x="52" y="315"/>
                  </a:lnTo>
                  <a:lnTo>
                    <a:pt x="44" y="317"/>
                  </a:lnTo>
                  <a:lnTo>
                    <a:pt x="42" y="317"/>
                  </a:lnTo>
                  <a:lnTo>
                    <a:pt x="42" y="315"/>
                  </a:lnTo>
                  <a:lnTo>
                    <a:pt x="52" y="312"/>
                  </a:lnTo>
                  <a:lnTo>
                    <a:pt x="56" y="308"/>
                  </a:lnTo>
                  <a:lnTo>
                    <a:pt x="61" y="302"/>
                  </a:lnTo>
                  <a:lnTo>
                    <a:pt x="69" y="298"/>
                  </a:lnTo>
                  <a:lnTo>
                    <a:pt x="76" y="296"/>
                  </a:lnTo>
                  <a:lnTo>
                    <a:pt x="84" y="293"/>
                  </a:lnTo>
                  <a:lnTo>
                    <a:pt x="92" y="289"/>
                  </a:lnTo>
                  <a:lnTo>
                    <a:pt x="99" y="283"/>
                  </a:lnTo>
                  <a:lnTo>
                    <a:pt x="107" y="279"/>
                  </a:lnTo>
                  <a:lnTo>
                    <a:pt x="113" y="275"/>
                  </a:lnTo>
                  <a:lnTo>
                    <a:pt x="122" y="274"/>
                  </a:lnTo>
                  <a:lnTo>
                    <a:pt x="130" y="274"/>
                  </a:lnTo>
                  <a:lnTo>
                    <a:pt x="137" y="274"/>
                  </a:lnTo>
                  <a:lnTo>
                    <a:pt x="143" y="272"/>
                  </a:lnTo>
                  <a:lnTo>
                    <a:pt x="151" y="272"/>
                  </a:lnTo>
                  <a:lnTo>
                    <a:pt x="160" y="272"/>
                  </a:lnTo>
                  <a:lnTo>
                    <a:pt x="170" y="272"/>
                  </a:lnTo>
                  <a:lnTo>
                    <a:pt x="179" y="272"/>
                  </a:lnTo>
                  <a:lnTo>
                    <a:pt x="189" y="272"/>
                  </a:lnTo>
                  <a:lnTo>
                    <a:pt x="198" y="272"/>
                  </a:lnTo>
                  <a:lnTo>
                    <a:pt x="210" y="272"/>
                  </a:lnTo>
                  <a:lnTo>
                    <a:pt x="217" y="270"/>
                  </a:lnTo>
                  <a:lnTo>
                    <a:pt x="227" y="270"/>
                  </a:lnTo>
                  <a:lnTo>
                    <a:pt x="234" y="270"/>
                  </a:lnTo>
                  <a:lnTo>
                    <a:pt x="242" y="270"/>
                  </a:lnTo>
                  <a:lnTo>
                    <a:pt x="253" y="270"/>
                  </a:lnTo>
                  <a:lnTo>
                    <a:pt x="257" y="270"/>
                  </a:lnTo>
                  <a:lnTo>
                    <a:pt x="253" y="268"/>
                  </a:lnTo>
                  <a:lnTo>
                    <a:pt x="246" y="264"/>
                  </a:lnTo>
                  <a:lnTo>
                    <a:pt x="234" y="260"/>
                  </a:lnTo>
                  <a:lnTo>
                    <a:pt x="221" y="256"/>
                  </a:lnTo>
                  <a:lnTo>
                    <a:pt x="211" y="255"/>
                  </a:lnTo>
                  <a:lnTo>
                    <a:pt x="204" y="251"/>
                  </a:lnTo>
                  <a:lnTo>
                    <a:pt x="196" y="249"/>
                  </a:lnTo>
                  <a:lnTo>
                    <a:pt x="189" y="247"/>
                  </a:lnTo>
                  <a:lnTo>
                    <a:pt x="179" y="245"/>
                  </a:lnTo>
                  <a:lnTo>
                    <a:pt x="172" y="245"/>
                  </a:lnTo>
                  <a:lnTo>
                    <a:pt x="164" y="243"/>
                  </a:lnTo>
                  <a:lnTo>
                    <a:pt x="158" y="243"/>
                  </a:lnTo>
                  <a:lnTo>
                    <a:pt x="149" y="243"/>
                  </a:lnTo>
                  <a:lnTo>
                    <a:pt x="141" y="243"/>
                  </a:lnTo>
                  <a:lnTo>
                    <a:pt x="132" y="243"/>
                  </a:lnTo>
                  <a:lnTo>
                    <a:pt x="122" y="245"/>
                  </a:lnTo>
                  <a:lnTo>
                    <a:pt x="111" y="247"/>
                  </a:lnTo>
                  <a:lnTo>
                    <a:pt x="99" y="247"/>
                  </a:lnTo>
                  <a:lnTo>
                    <a:pt x="90" y="249"/>
                  </a:lnTo>
                  <a:lnTo>
                    <a:pt x="80" y="251"/>
                  </a:lnTo>
                  <a:lnTo>
                    <a:pt x="71" y="251"/>
                  </a:lnTo>
                  <a:lnTo>
                    <a:pt x="61" y="255"/>
                  </a:lnTo>
                  <a:lnTo>
                    <a:pt x="52" y="255"/>
                  </a:lnTo>
                  <a:lnTo>
                    <a:pt x="46" y="256"/>
                  </a:lnTo>
                  <a:lnTo>
                    <a:pt x="33" y="260"/>
                  </a:lnTo>
                  <a:lnTo>
                    <a:pt x="40" y="253"/>
                  </a:lnTo>
                  <a:lnTo>
                    <a:pt x="50" y="247"/>
                  </a:lnTo>
                  <a:lnTo>
                    <a:pt x="63" y="241"/>
                  </a:lnTo>
                  <a:lnTo>
                    <a:pt x="71" y="237"/>
                  </a:lnTo>
                  <a:lnTo>
                    <a:pt x="78" y="232"/>
                  </a:lnTo>
                  <a:lnTo>
                    <a:pt x="86" y="228"/>
                  </a:lnTo>
                  <a:lnTo>
                    <a:pt x="96" y="226"/>
                  </a:lnTo>
                  <a:lnTo>
                    <a:pt x="103" y="222"/>
                  </a:lnTo>
                  <a:lnTo>
                    <a:pt x="113" y="218"/>
                  </a:lnTo>
                  <a:lnTo>
                    <a:pt x="122" y="217"/>
                  </a:lnTo>
                  <a:lnTo>
                    <a:pt x="134" y="215"/>
                  </a:lnTo>
                  <a:lnTo>
                    <a:pt x="141" y="211"/>
                  </a:lnTo>
                  <a:lnTo>
                    <a:pt x="153" y="209"/>
                  </a:lnTo>
                  <a:lnTo>
                    <a:pt x="164" y="209"/>
                  </a:lnTo>
                  <a:lnTo>
                    <a:pt x="177" y="209"/>
                  </a:lnTo>
                  <a:lnTo>
                    <a:pt x="189" y="209"/>
                  </a:lnTo>
                  <a:lnTo>
                    <a:pt x="200" y="209"/>
                  </a:lnTo>
                  <a:lnTo>
                    <a:pt x="211" y="209"/>
                  </a:lnTo>
                  <a:lnTo>
                    <a:pt x="225" y="209"/>
                  </a:lnTo>
                  <a:lnTo>
                    <a:pt x="234" y="209"/>
                  </a:lnTo>
                  <a:lnTo>
                    <a:pt x="244" y="211"/>
                  </a:lnTo>
                  <a:lnTo>
                    <a:pt x="253" y="213"/>
                  </a:lnTo>
                  <a:lnTo>
                    <a:pt x="263" y="213"/>
                  </a:lnTo>
                  <a:lnTo>
                    <a:pt x="274" y="215"/>
                  </a:lnTo>
                  <a:lnTo>
                    <a:pt x="280" y="217"/>
                  </a:lnTo>
                  <a:lnTo>
                    <a:pt x="276" y="213"/>
                  </a:lnTo>
                  <a:lnTo>
                    <a:pt x="272" y="209"/>
                  </a:lnTo>
                  <a:lnTo>
                    <a:pt x="263" y="203"/>
                  </a:lnTo>
                  <a:lnTo>
                    <a:pt x="253" y="198"/>
                  </a:lnTo>
                  <a:lnTo>
                    <a:pt x="246" y="194"/>
                  </a:lnTo>
                  <a:lnTo>
                    <a:pt x="240" y="190"/>
                  </a:lnTo>
                  <a:lnTo>
                    <a:pt x="230" y="186"/>
                  </a:lnTo>
                  <a:lnTo>
                    <a:pt x="223" y="184"/>
                  </a:lnTo>
                  <a:lnTo>
                    <a:pt x="213" y="180"/>
                  </a:lnTo>
                  <a:lnTo>
                    <a:pt x="204" y="179"/>
                  </a:lnTo>
                  <a:lnTo>
                    <a:pt x="192" y="175"/>
                  </a:lnTo>
                  <a:lnTo>
                    <a:pt x="183" y="175"/>
                  </a:lnTo>
                  <a:lnTo>
                    <a:pt x="170" y="175"/>
                  </a:lnTo>
                  <a:lnTo>
                    <a:pt x="156" y="175"/>
                  </a:lnTo>
                  <a:lnTo>
                    <a:pt x="143" y="175"/>
                  </a:lnTo>
                  <a:lnTo>
                    <a:pt x="130" y="175"/>
                  </a:lnTo>
                  <a:lnTo>
                    <a:pt x="115" y="175"/>
                  </a:lnTo>
                  <a:lnTo>
                    <a:pt x="103" y="177"/>
                  </a:lnTo>
                  <a:lnTo>
                    <a:pt x="90" y="179"/>
                  </a:lnTo>
                  <a:lnTo>
                    <a:pt x="76" y="180"/>
                  </a:lnTo>
                  <a:lnTo>
                    <a:pt x="63" y="182"/>
                  </a:lnTo>
                  <a:lnTo>
                    <a:pt x="52" y="184"/>
                  </a:lnTo>
                  <a:lnTo>
                    <a:pt x="42" y="184"/>
                  </a:lnTo>
                  <a:lnTo>
                    <a:pt x="35" y="188"/>
                  </a:lnTo>
                  <a:lnTo>
                    <a:pt x="19" y="192"/>
                  </a:lnTo>
                  <a:lnTo>
                    <a:pt x="35" y="180"/>
                  </a:lnTo>
                  <a:lnTo>
                    <a:pt x="42" y="179"/>
                  </a:lnTo>
                  <a:lnTo>
                    <a:pt x="52" y="175"/>
                  </a:lnTo>
                  <a:lnTo>
                    <a:pt x="61" y="171"/>
                  </a:lnTo>
                  <a:lnTo>
                    <a:pt x="69" y="167"/>
                  </a:lnTo>
                  <a:lnTo>
                    <a:pt x="80" y="161"/>
                  </a:lnTo>
                  <a:lnTo>
                    <a:pt x="90" y="158"/>
                  </a:lnTo>
                  <a:lnTo>
                    <a:pt x="101" y="156"/>
                  </a:lnTo>
                  <a:lnTo>
                    <a:pt x="113" y="152"/>
                  </a:lnTo>
                  <a:lnTo>
                    <a:pt x="122" y="148"/>
                  </a:lnTo>
                  <a:lnTo>
                    <a:pt x="134" y="144"/>
                  </a:lnTo>
                  <a:lnTo>
                    <a:pt x="145" y="144"/>
                  </a:lnTo>
                  <a:lnTo>
                    <a:pt x="154" y="142"/>
                  </a:lnTo>
                  <a:lnTo>
                    <a:pt x="164" y="141"/>
                  </a:lnTo>
                  <a:lnTo>
                    <a:pt x="177" y="141"/>
                  </a:lnTo>
                  <a:lnTo>
                    <a:pt x="189" y="142"/>
                  </a:lnTo>
                  <a:lnTo>
                    <a:pt x="202" y="142"/>
                  </a:lnTo>
                  <a:lnTo>
                    <a:pt x="213" y="144"/>
                  </a:lnTo>
                  <a:lnTo>
                    <a:pt x="225" y="146"/>
                  </a:lnTo>
                  <a:lnTo>
                    <a:pt x="240" y="148"/>
                  </a:lnTo>
                  <a:lnTo>
                    <a:pt x="249" y="150"/>
                  </a:lnTo>
                  <a:lnTo>
                    <a:pt x="259" y="152"/>
                  </a:lnTo>
                  <a:lnTo>
                    <a:pt x="267" y="154"/>
                  </a:lnTo>
                  <a:lnTo>
                    <a:pt x="276" y="158"/>
                  </a:lnTo>
                  <a:lnTo>
                    <a:pt x="287" y="158"/>
                  </a:lnTo>
                  <a:lnTo>
                    <a:pt x="293" y="161"/>
                  </a:lnTo>
                  <a:lnTo>
                    <a:pt x="289" y="158"/>
                  </a:lnTo>
                  <a:lnTo>
                    <a:pt x="282" y="152"/>
                  </a:lnTo>
                  <a:lnTo>
                    <a:pt x="274" y="146"/>
                  </a:lnTo>
                  <a:lnTo>
                    <a:pt x="267" y="141"/>
                  </a:lnTo>
                  <a:lnTo>
                    <a:pt x="259" y="135"/>
                  </a:lnTo>
                  <a:lnTo>
                    <a:pt x="251" y="131"/>
                  </a:lnTo>
                  <a:lnTo>
                    <a:pt x="240" y="123"/>
                  </a:lnTo>
                  <a:lnTo>
                    <a:pt x="229" y="120"/>
                  </a:lnTo>
                  <a:lnTo>
                    <a:pt x="215" y="114"/>
                  </a:lnTo>
                  <a:lnTo>
                    <a:pt x="202" y="110"/>
                  </a:lnTo>
                  <a:lnTo>
                    <a:pt x="189" y="106"/>
                  </a:lnTo>
                  <a:lnTo>
                    <a:pt x="173" y="104"/>
                  </a:lnTo>
                  <a:lnTo>
                    <a:pt x="158" y="103"/>
                  </a:lnTo>
                  <a:lnTo>
                    <a:pt x="143" y="103"/>
                  </a:lnTo>
                  <a:lnTo>
                    <a:pt x="126" y="101"/>
                  </a:lnTo>
                  <a:lnTo>
                    <a:pt x="111" y="101"/>
                  </a:lnTo>
                  <a:lnTo>
                    <a:pt x="94" y="101"/>
                  </a:lnTo>
                  <a:lnTo>
                    <a:pt x="82" y="103"/>
                  </a:lnTo>
                  <a:lnTo>
                    <a:pt x="71" y="103"/>
                  </a:lnTo>
                  <a:lnTo>
                    <a:pt x="59" y="104"/>
                  </a:lnTo>
                  <a:lnTo>
                    <a:pt x="48" y="104"/>
                  </a:lnTo>
                  <a:lnTo>
                    <a:pt x="40" y="106"/>
                  </a:lnTo>
                  <a:lnTo>
                    <a:pt x="33" y="106"/>
                  </a:lnTo>
                  <a:lnTo>
                    <a:pt x="25" y="108"/>
                  </a:lnTo>
                  <a:lnTo>
                    <a:pt x="19" y="110"/>
                  </a:lnTo>
                  <a:lnTo>
                    <a:pt x="16" y="110"/>
                  </a:lnTo>
                  <a:lnTo>
                    <a:pt x="10" y="112"/>
                  </a:lnTo>
                  <a:lnTo>
                    <a:pt x="8" y="114"/>
                  </a:lnTo>
                  <a:lnTo>
                    <a:pt x="10" y="110"/>
                  </a:lnTo>
                  <a:lnTo>
                    <a:pt x="19" y="104"/>
                  </a:lnTo>
                  <a:lnTo>
                    <a:pt x="23" y="101"/>
                  </a:lnTo>
                  <a:lnTo>
                    <a:pt x="31" y="95"/>
                  </a:lnTo>
                  <a:lnTo>
                    <a:pt x="38" y="91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71" y="78"/>
                  </a:lnTo>
                  <a:lnTo>
                    <a:pt x="80" y="74"/>
                  </a:lnTo>
                  <a:lnTo>
                    <a:pt x="94" y="70"/>
                  </a:lnTo>
                  <a:lnTo>
                    <a:pt x="107" y="66"/>
                  </a:lnTo>
                  <a:lnTo>
                    <a:pt x="118" y="64"/>
                  </a:lnTo>
                  <a:lnTo>
                    <a:pt x="132" y="63"/>
                  </a:lnTo>
                  <a:lnTo>
                    <a:pt x="147" y="63"/>
                  </a:lnTo>
                  <a:lnTo>
                    <a:pt x="160" y="63"/>
                  </a:lnTo>
                  <a:lnTo>
                    <a:pt x="172" y="63"/>
                  </a:lnTo>
                  <a:lnTo>
                    <a:pt x="183" y="64"/>
                  </a:lnTo>
                  <a:lnTo>
                    <a:pt x="196" y="68"/>
                  </a:lnTo>
                  <a:lnTo>
                    <a:pt x="208" y="72"/>
                  </a:lnTo>
                  <a:lnTo>
                    <a:pt x="219" y="76"/>
                  </a:lnTo>
                  <a:lnTo>
                    <a:pt x="230" y="80"/>
                  </a:lnTo>
                  <a:lnTo>
                    <a:pt x="240" y="84"/>
                  </a:lnTo>
                  <a:lnTo>
                    <a:pt x="249" y="87"/>
                  </a:lnTo>
                  <a:lnTo>
                    <a:pt x="257" y="91"/>
                  </a:lnTo>
                  <a:lnTo>
                    <a:pt x="263" y="95"/>
                  </a:lnTo>
                  <a:lnTo>
                    <a:pt x="270" y="99"/>
                  </a:lnTo>
                  <a:lnTo>
                    <a:pt x="278" y="104"/>
                  </a:lnTo>
                  <a:lnTo>
                    <a:pt x="282" y="106"/>
                  </a:lnTo>
                  <a:lnTo>
                    <a:pt x="280" y="104"/>
                  </a:lnTo>
                  <a:lnTo>
                    <a:pt x="272" y="97"/>
                  </a:lnTo>
                  <a:lnTo>
                    <a:pt x="267" y="91"/>
                  </a:lnTo>
                  <a:lnTo>
                    <a:pt x="261" y="87"/>
                  </a:lnTo>
                  <a:lnTo>
                    <a:pt x="253" y="82"/>
                  </a:lnTo>
                  <a:lnTo>
                    <a:pt x="246" y="78"/>
                  </a:lnTo>
                  <a:lnTo>
                    <a:pt x="234" y="72"/>
                  </a:lnTo>
                  <a:lnTo>
                    <a:pt x="225" y="66"/>
                  </a:lnTo>
                  <a:lnTo>
                    <a:pt x="213" y="59"/>
                  </a:lnTo>
                  <a:lnTo>
                    <a:pt x="202" y="55"/>
                  </a:lnTo>
                  <a:lnTo>
                    <a:pt x="187" y="49"/>
                  </a:lnTo>
                  <a:lnTo>
                    <a:pt x="173" y="45"/>
                  </a:lnTo>
                  <a:lnTo>
                    <a:pt x="156" y="42"/>
                  </a:lnTo>
                  <a:lnTo>
                    <a:pt x="141" y="40"/>
                  </a:lnTo>
                  <a:lnTo>
                    <a:pt x="122" y="34"/>
                  </a:lnTo>
                  <a:lnTo>
                    <a:pt x="107" y="34"/>
                  </a:lnTo>
                  <a:lnTo>
                    <a:pt x="90" y="30"/>
                  </a:lnTo>
                  <a:lnTo>
                    <a:pt x="78" y="30"/>
                  </a:lnTo>
                  <a:lnTo>
                    <a:pt x="65" y="28"/>
                  </a:lnTo>
                  <a:lnTo>
                    <a:pt x="54" y="28"/>
                  </a:lnTo>
                  <a:lnTo>
                    <a:pt x="42" y="28"/>
                  </a:lnTo>
                  <a:lnTo>
                    <a:pt x="35" y="30"/>
                  </a:lnTo>
                  <a:lnTo>
                    <a:pt x="25" y="30"/>
                  </a:lnTo>
                  <a:lnTo>
                    <a:pt x="19" y="30"/>
                  </a:lnTo>
                  <a:lnTo>
                    <a:pt x="14" y="30"/>
                  </a:lnTo>
                  <a:lnTo>
                    <a:pt x="10" y="30"/>
                  </a:lnTo>
                  <a:lnTo>
                    <a:pt x="2" y="30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5" name="Freeform 581"/>
            <p:cNvSpPr>
              <a:spLocks/>
            </p:cNvSpPr>
            <p:nvPr/>
          </p:nvSpPr>
          <p:spPr bwMode="auto">
            <a:xfrm>
              <a:off x="2380" y="2536"/>
              <a:ext cx="158" cy="112"/>
            </a:xfrm>
            <a:custGeom>
              <a:avLst/>
              <a:gdLst/>
              <a:ahLst/>
              <a:cxnLst>
                <a:cxn ang="0">
                  <a:pos x="23" y="19"/>
                </a:cxn>
                <a:cxn ang="0">
                  <a:pos x="69" y="5"/>
                </a:cxn>
                <a:cxn ang="0">
                  <a:pos x="132" y="0"/>
                </a:cxn>
                <a:cxn ang="0">
                  <a:pos x="196" y="13"/>
                </a:cxn>
                <a:cxn ang="0">
                  <a:pos x="249" y="32"/>
                </a:cxn>
                <a:cxn ang="0">
                  <a:pos x="289" y="49"/>
                </a:cxn>
                <a:cxn ang="0">
                  <a:pos x="314" y="62"/>
                </a:cxn>
                <a:cxn ang="0">
                  <a:pos x="289" y="218"/>
                </a:cxn>
                <a:cxn ang="0">
                  <a:pos x="259" y="209"/>
                </a:cxn>
                <a:cxn ang="0">
                  <a:pos x="219" y="199"/>
                </a:cxn>
                <a:cxn ang="0">
                  <a:pos x="177" y="194"/>
                </a:cxn>
                <a:cxn ang="0">
                  <a:pos x="139" y="190"/>
                </a:cxn>
                <a:cxn ang="0">
                  <a:pos x="111" y="190"/>
                </a:cxn>
                <a:cxn ang="0">
                  <a:pos x="88" y="186"/>
                </a:cxn>
                <a:cxn ang="0">
                  <a:pos x="126" y="171"/>
                </a:cxn>
                <a:cxn ang="0">
                  <a:pos x="164" y="163"/>
                </a:cxn>
                <a:cxn ang="0">
                  <a:pos x="196" y="163"/>
                </a:cxn>
                <a:cxn ang="0">
                  <a:pos x="225" y="165"/>
                </a:cxn>
                <a:cxn ang="0">
                  <a:pos x="257" y="169"/>
                </a:cxn>
                <a:cxn ang="0">
                  <a:pos x="242" y="161"/>
                </a:cxn>
                <a:cxn ang="0">
                  <a:pos x="211" y="148"/>
                </a:cxn>
                <a:cxn ang="0">
                  <a:pos x="172" y="138"/>
                </a:cxn>
                <a:cxn ang="0">
                  <a:pos x="135" y="135"/>
                </a:cxn>
                <a:cxn ang="0">
                  <a:pos x="101" y="135"/>
                </a:cxn>
                <a:cxn ang="0">
                  <a:pos x="65" y="135"/>
                </a:cxn>
                <a:cxn ang="0">
                  <a:pos x="54" y="135"/>
                </a:cxn>
                <a:cxn ang="0">
                  <a:pos x="80" y="125"/>
                </a:cxn>
                <a:cxn ang="0">
                  <a:pos x="113" y="116"/>
                </a:cxn>
                <a:cxn ang="0">
                  <a:pos x="145" y="112"/>
                </a:cxn>
                <a:cxn ang="0">
                  <a:pos x="173" y="112"/>
                </a:cxn>
                <a:cxn ang="0">
                  <a:pos x="210" y="117"/>
                </a:cxn>
                <a:cxn ang="0">
                  <a:pos x="242" y="123"/>
                </a:cxn>
                <a:cxn ang="0">
                  <a:pos x="261" y="125"/>
                </a:cxn>
                <a:cxn ang="0">
                  <a:pos x="225" y="106"/>
                </a:cxn>
                <a:cxn ang="0">
                  <a:pos x="187" y="93"/>
                </a:cxn>
                <a:cxn ang="0">
                  <a:pos x="145" y="83"/>
                </a:cxn>
                <a:cxn ang="0">
                  <a:pos x="97" y="81"/>
                </a:cxn>
                <a:cxn ang="0">
                  <a:pos x="59" y="83"/>
                </a:cxn>
                <a:cxn ang="0">
                  <a:pos x="31" y="91"/>
                </a:cxn>
                <a:cxn ang="0">
                  <a:pos x="40" y="79"/>
                </a:cxn>
                <a:cxn ang="0">
                  <a:pos x="78" y="64"/>
                </a:cxn>
                <a:cxn ang="0">
                  <a:pos x="126" y="59"/>
                </a:cxn>
                <a:cxn ang="0">
                  <a:pos x="181" y="59"/>
                </a:cxn>
                <a:cxn ang="0">
                  <a:pos x="223" y="68"/>
                </a:cxn>
                <a:cxn ang="0">
                  <a:pos x="238" y="70"/>
                </a:cxn>
                <a:cxn ang="0">
                  <a:pos x="204" y="55"/>
                </a:cxn>
                <a:cxn ang="0">
                  <a:pos x="154" y="38"/>
                </a:cxn>
                <a:cxn ang="0">
                  <a:pos x="97" y="28"/>
                </a:cxn>
                <a:cxn ang="0">
                  <a:pos x="50" y="26"/>
                </a:cxn>
                <a:cxn ang="0">
                  <a:pos x="18" y="26"/>
                </a:cxn>
                <a:cxn ang="0">
                  <a:pos x="0" y="32"/>
                </a:cxn>
              </a:cxnLst>
              <a:rect l="0" t="0" r="r" b="b"/>
              <a:pathLst>
                <a:path w="318" h="224">
                  <a:moveTo>
                    <a:pt x="0" y="32"/>
                  </a:moveTo>
                  <a:lnTo>
                    <a:pt x="4" y="28"/>
                  </a:lnTo>
                  <a:lnTo>
                    <a:pt x="16" y="22"/>
                  </a:lnTo>
                  <a:lnTo>
                    <a:pt x="23" y="19"/>
                  </a:lnTo>
                  <a:lnTo>
                    <a:pt x="33" y="17"/>
                  </a:lnTo>
                  <a:lnTo>
                    <a:pt x="44" y="13"/>
                  </a:lnTo>
                  <a:lnTo>
                    <a:pt x="57" y="9"/>
                  </a:lnTo>
                  <a:lnTo>
                    <a:pt x="69" y="5"/>
                  </a:lnTo>
                  <a:lnTo>
                    <a:pt x="84" y="3"/>
                  </a:lnTo>
                  <a:lnTo>
                    <a:pt x="99" y="0"/>
                  </a:lnTo>
                  <a:lnTo>
                    <a:pt x="116" y="0"/>
                  </a:lnTo>
                  <a:lnTo>
                    <a:pt x="132" y="0"/>
                  </a:lnTo>
                  <a:lnTo>
                    <a:pt x="149" y="2"/>
                  </a:lnTo>
                  <a:lnTo>
                    <a:pt x="164" y="3"/>
                  </a:lnTo>
                  <a:lnTo>
                    <a:pt x="181" y="7"/>
                  </a:lnTo>
                  <a:lnTo>
                    <a:pt x="196" y="13"/>
                  </a:lnTo>
                  <a:lnTo>
                    <a:pt x="211" y="17"/>
                  </a:lnTo>
                  <a:lnTo>
                    <a:pt x="225" y="21"/>
                  </a:lnTo>
                  <a:lnTo>
                    <a:pt x="238" y="26"/>
                  </a:lnTo>
                  <a:lnTo>
                    <a:pt x="249" y="32"/>
                  </a:lnTo>
                  <a:lnTo>
                    <a:pt x="261" y="36"/>
                  </a:lnTo>
                  <a:lnTo>
                    <a:pt x="270" y="41"/>
                  </a:lnTo>
                  <a:lnTo>
                    <a:pt x="282" y="45"/>
                  </a:lnTo>
                  <a:lnTo>
                    <a:pt x="289" y="49"/>
                  </a:lnTo>
                  <a:lnTo>
                    <a:pt x="297" y="53"/>
                  </a:lnTo>
                  <a:lnTo>
                    <a:pt x="303" y="55"/>
                  </a:lnTo>
                  <a:lnTo>
                    <a:pt x="308" y="59"/>
                  </a:lnTo>
                  <a:lnTo>
                    <a:pt x="314" y="62"/>
                  </a:lnTo>
                  <a:lnTo>
                    <a:pt x="318" y="64"/>
                  </a:lnTo>
                  <a:lnTo>
                    <a:pt x="301" y="224"/>
                  </a:lnTo>
                  <a:lnTo>
                    <a:pt x="297" y="220"/>
                  </a:lnTo>
                  <a:lnTo>
                    <a:pt x="289" y="218"/>
                  </a:lnTo>
                  <a:lnTo>
                    <a:pt x="282" y="214"/>
                  </a:lnTo>
                  <a:lnTo>
                    <a:pt x="276" y="213"/>
                  </a:lnTo>
                  <a:lnTo>
                    <a:pt x="267" y="211"/>
                  </a:lnTo>
                  <a:lnTo>
                    <a:pt x="259" y="209"/>
                  </a:lnTo>
                  <a:lnTo>
                    <a:pt x="248" y="205"/>
                  </a:lnTo>
                  <a:lnTo>
                    <a:pt x="238" y="203"/>
                  </a:lnTo>
                  <a:lnTo>
                    <a:pt x="229" y="201"/>
                  </a:lnTo>
                  <a:lnTo>
                    <a:pt x="219" y="199"/>
                  </a:lnTo>
                  <a:lnTo>
                    <a:pt x="206" y="195"/>
                  </a:lnTo>
                  <a:lnTo>
                    <a:pt x="196" y="195"/>
                  </a:lnTo>
                  <a:lnTo>
                    <a:pt x="187" y="194"/>
                  </a:lnTo>
                  <a:lnTo>
                    <a:pt x="177" y="194"/>
                  </a:lnTo>
                  <a:lnTo>
                    <a:pt x="166" y="192"/>
                  </a:lnTo>
                  <a:lnTo>
                    <a:pt x="156" y="192"/>
                  </a:lnTo>
                  <a:lnTo>
                    <a:pt x="147" y="190"/>
                  </a:lnTo>
                  <a:lnTo>
                    <a:pt x="139" y="190"/>
                  </a:lnTo>
                  <a:lnTo>
                    <a:pt x="130" y="190"/>
                  </a:lnTo>
                  <a:lnTo>
                    <a:pt x="122" y="190"/>
                  </a:lnTo>
                  <a:lnTo>
                    <a:pt x="116" y="190"/>
                  </a:lnTo>
                  <a:lnTo>
                    <a:pt x="111" y="190"/>
                  </a:lnTo>
                  <a:lnTo>
                    <a:pt x="99" y="190"/>
                  </a:lnTo>
                  <a:lnTo>
                    <a:pt x="94" y="190"/>
                  </a:lnTo>
                  <a:lnTo>
                    <a:pt x="88" y="190"/>
                  </a:lnTo>
                  <a:lnTo>
                    <a:pt x="88" y="186"/>
                  </a:lnTo>
                  <a:lnTo>
                    <a:pt x="94" y="184"/>
                  </a:lnTo>
                  <a:lnTo>
                    <a:pt x="101" y="180"/>
                  </a:lnTo>
                  <a:lnTo>
                    <a:pt x="113" y="176"/>
                  </a:lnTo>
                  <a:lnTo>
                    <a:pt x="126" y="171"/>
                  </a:lnTo>
                  <a:lnTo>
                    <a:pt x="139" y="167"/>
                  </a:lnTo>
                  <a:lnTo>
                    <a:pt x="149" y="165"/>
                  </a:lnTo>
                  <a:lnTo>
                    <a:pt x="156" y="163"/>
                  </a:lnTo>
                  <a:lnTo>
                    <a:pt x="164" y="163"/>
                  </a:lnTo>
                  <a:lnTo>
                    <a:pt x="172" y="163"/>
                  </a:lnTo>
                  <a:lnTo>
                    <a:pt x="179" y="163"/>
                  </a:lnTo>
                  <a:lnTo>
                    <a:pt x="187" y="163"/>
                  </a:lnTo>
                  <a:lnTo>
                    <a:pt x="196" y="163"/>
                  </a:lnTo>
                  <a:lnTo>
                    <a:pt x="204" y="163"/>
                  </a:lnTo>
                  <a:lnTo>
                    <a:pt x="210" y="163"/>
                  </a:lnTo>
                  <a:lnTo>
                    <a:pt x="219" y="165"/>
                  </a:lnTo>
                  <a:lnTo>
                    <a:pt x="225" y="165"/>
                  </a:lnTo>
                  <a:lnTo>
                    <a:pt x="232" y="167"/>
                  </a:lnTo>
                  <a:lnTo>
                    <a:pt x="242" y="167"/>
                  </a:lnTo>
                  <a:lnTo>
                    <a:pt x="251" y="167"/>
                  </a:lnTo>
                  <a:lnTo>
                    <a:pt x="257" y="169"/>
                  </a:lnTo>
                  <a:lnTo>
                    <a:pt x="261" y="171"/>
                  </a:lnTo>
                  <a:lnTo>
                    <a:pt x="257" y="167"/>
                  </a:lnTo>
                  <a:lnTo>
                    <a:pt x="248" y="163"/>
                  </a:lnTo>
                  <a:lnTo>
                    <a:pt x="242" y="161"/>
                  </a:lnTo>
                  <a:lnTo>
                    <a:pt x="236" y="157"/>
                  </a:lnTo>
                  <a:lnTo>
                    <a:pt x="229" y="156"/>
                  </a:lnTo>
                  <a:lnTo>
                    <a:pt x="221" y="154"/>
                  </a:lnTo>
                  <a:lnTo>
                    <a:pt x="211" y="148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83" y="140"/>
                  </a:lnTo>
                  <a:lnTo>
                    <a:pt x="172" y="138"/>
                  </a:lnTo>
                  <a:lnTo>
                    <a:pt x="162" y="137"/>
                  </a:lnTo>
                  <a:lnTo>
                    <a:pt x="153" y="137"/>
                  </a:lnTo>
                  <a:lnTo>
                    <a:pt x="145" y="137"/>
                  </a:lnTo>
                  <a:lnTo>
                    <a:pt x="135" y="135"/>
                  </a:lnTo>
                  <a:lnTo>
                    <a:pt x="126" y="135"/>
                  </a:lnTo>
                  <a:lnTo>
                    <a:pt x="116" y="135"/>
                  </a:lnTo>
                  <a:lnTo>
                    <a:pt x="109" y="135"/>
                  </a:lnTo>
                  <a:lnTo>
                    <a:pt x="101" y="135"/>
                  </a:lnTo>
                  <a:lnTo>
                    <a:pt x="94" y="135"/>
                  </a:lnTo>
                  <a:lnTo>
                    <a:pt x="84" y="135"/>
                  </a:lnTo>
                  <a:lnTo>
                    <a:pt x="78" y="135"/>
                  </a:lnTo>
                  <a:lnTo>
                    <a:pt x="65" y="135"/>
                  </a:lnTo>
                  <a:lnTo>
                    <a:pt x="57" y="135"/>
                  </a:lnTo>
                  <a:lnTo>
                    <a:pt x="52" y="135"/>
                  </a:lnTo>
                  <a:lnTo>
                    <a:pt x="50" y="137"/>
                  </a:lnTo>
                  <a:lnTo>
                    <a:pt x="54" y="135"/>
                  </a:lnTo>
                  <a:lnTo>
                    <a:pt x="61" y="133"/>
                  </a:lnTo>
                  <a:lnTo>
                    <a:pt x="65" y="131"/>
                  </a:lnTo>
                  <a:lnTo>
                    <a:pt x="73" y="129"/>
                  </a:lnTo>
                  <a:lnTo>
                    <a:pt x="80" y="125"/>
                  </a:lnTo>
                  <a:lnTo>
                    <a:pt x="88" y="125"/>
                  </a:lnTo>
                  <a:lnTo>
                    <a:pt x="97" y="121"/>
                  </a:lnTo>
                  <a:lnTo>
                    <a:pt x="105" y="119"/>
                  </a:lnTo>
                  <a:lnTo>
                    <a:pt x="113" y="116"/>
                  </a:lnTo>
                  <a:lnTo>
                    <a:pt x="122" y="116"/>
                  </a:lnTo>
                  <a:lnTo>
                    <a:pt x="130" y="114"/>
                  </a:lnTo>
                  <a:lnTo>
                    <a:pt x="137" y="112"/>
                  </a:lnTo>
                  <a:lnTo>
                    <a:pt x="145" y="112"/>
                  </a:lnTo>
                  <a:lnTo>
                    <a:pt x="153" y="112"/>
                  </a:lnTo>
                  <a:lnTo>
                    <a:pt x="158" y="112"/>
                  </a:lnTo>
                  <a:lnTo>
                    <a:pt x="166" y="112"/>
                  </a:lnTo>
                  <a:lnTo>
                    <a:pt x="173" y="112"/>
                  </a:lnTo>
                  <a:lnTo>
                    <a:pt x="183" y="114"/>
                  </a:lnTo>
                  <a:lnTo>
                    <a:pt x="191" y="116"/>
                  </a:lnTo>
                  <a:lnTo>
                    <a:pt x="200" y="116"/>
                  </a:lnTo>
                  <a:lnTo>
                    <a:pt x="210" y="117"/>
                  </a:lnTo>
                  <a:lnTo>
                    <a:pt x="219" y="121"/>
                  </a:lnTo>
                  <a:lnTo>
                    <a:pt x="229" y="121"/>
                  </a:lnTo>
                  <a:lnTo>
                    <a:pt x="236" y="123"/>
                  </a:lnTo>
                  <a:lnTo>
                    <a:pt x="242" y="123"/>
                  </a:lnTo>
                  <a:lnTo>
                    <a:pt x="251" y="125"/>
                  </a:lnTo>
                  <a:lnTo>
                    <a:pt x="261" y="127"/>
                  </a:lnTo>
                  <a:lnTo>
                    <a:pt x="265" y="129"/>
                  </a:lnTo>
                  <a:lnTo>
                    <a:pt x="261" y="125"/>
                  </a:lnTo>
                  <a:lnTo>
                    <a:pt x="255" y="123"/>
                  </a:lnTo>
                  <a:lnTo>
                    <a:pt x="244" y="116"/>
                  </a:lnTo>
                  <a:lnTo>
                    <a:pt x="232" y="112"/>
                  </a:lnTo>
                  <a:lnTo>
                    <a:pt x="225" y="106"/>
                  </a:lnTo>
                  <a:lnTo>
                    <a:pt x="215" y="102"/>
                  </a:lnTo>
                  <a:lnTo>
                    <a:pt x="206" y="98"/>
                  </a:lnTo>
                  <a:lnTo>
                    <a:pt x="198" y="97"/>
                  </a:lnTo>
                  <a:lnTo>
                    <a:pt x="187" y="93"/>
                  </a:lnTo>
                  <a:lnTo>
                    <a:pt x="177" y="89"/>
                  </a:lnTo>
                  <a:lnTo>
                    <a:pt x="166" y="87"/>
                  </a:lnTo>
                  <a:lnTo>
                    <a:pt x="156" y="85"/>
                  </a:lnTo>
                  <a:lnTo>
                    <a:pt x="145" y="83"/>
                  </a:lnTo>
                  <a:lnTo>
                    <a:pt x="134" y="81"/>
                  </a:lnTo>
                  <a:lnTo>
                    <a:pt x="120" y="81"/>
                  </a:lnTo>
                  <a:lnTo>
                    <a:pt x="111" y="81"/>
                  </a:lnTo>
                  <a:lnTo>
                    <a:pt x="97" y="81"/>
                  </a:lnTo>
                  <a:lnTo>
                    <a:pt x="88" y="81"/>
                  </a:lnTo>
                  <a:lnTo>
                    <a:pt x="78" y="83"/>
                  </a:lnTo>
                  <a:lnTo>
                    <a:pt x="69" y="83"/>
                  </a:lnTo>
                  <a:lnTo>
                    <a:pt x="59" y="83"/>
                  </a:lnTo>
                  <a:lnTo>
                    <a:pt x="52" y="85"/>
                  </a:lnTo>
                  <a:lnTo>
                    <a:pt x="44" y="87"/>
                  </a:lnTo>
                  <a:lnTo>
                    <a:pt x="38" y="87"/>
                  </a:lnTo>
                  <a:lnTo>
                    <a:pt x="31" y="91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33" y="85"/>
                  </a:lnTo>
                  <a:lnTo>
                    <a:pt x="40" y="79"/>
                  </a:lnTo>
                  <a:lnTo>
                    <a:pt x="56" y="74"/>
                  </a:lnTo>
                  <a:lnTo>
                    <a:pt x="61" y="70"/>
                  </a:lnTo>
                  <a:lnTo>
                    <a:pt x="69" y="68"/>
                  </a:lnTo>
                  <a:lnTo>
                    <a:pt x="78" y="64"/>
                  </a:lnTo>
                  <a:lnTo>
                    <a:pt x="90" y="62"/>
                  </a:lnTo>
                  <a:lnTo>
                    <a:pt x="101" y="59"/>
                  </a:lnTo>
                  <a:lnTo>
                    <a:pt x="114" y="59"/>
                  </a:lnTo>
                  <a:lnTo>
                    <a:pt x="126" y="59"/>
                  </a:lnTo>
                  <a:lnTo>
                    <a:pt x="143" y="59"/>
                  </a:lnTo>
                  <a:lnTo>
                    <a:pt x="156" y="59"/>
                  </a:lnTo>
                  <a:lnTo>
                    <a:pt x="170" y="59"/>
                  </a:lnTo>
                  <a:lnTo>
                    <a:pt x="181" y="59"/>
                  </a:lnTo>
                  <a:lnTo>
                    <a:pt x="194" y="62"/>
                  </a:lnTo>
                  <a:lnTo>
                    <a:pt x="204" y="64"/>
                  </a:lnTo>
                  <a:lnTo>
                    <a:pt x="215" y="66"/>
                  </a:lnTo>
                  <a:lnTo>
                    <a:pt x="223" y="68"/>
                  </a:lnTo>
                  <a:lnTo>
                    <a:pt x="232" y="72"/>
                  </a:lnTo>
                  <a:lnTo>
                    <a:pt x="244" y="76"/>
                  </a:lnTo>
                  <a:lnTo>
                    <a:pt x="253" y="79"/>
                  </a:lnTo>
                  <a:lnTo>
                    <a:pt x="238" y="70"/>
                  </a:lnTo>
                  <a:lnTo>
                    <a:pt x="230" y="66"/>
                  </a:lnTo>
                  <a:lnTo>
                    <a:pt x="225" y="64"/>
                  </a:lnTo>
                  <a:lnTo>
                    <a:pt x="213" y="59"/>
                  </a:lnTo>
                  <a:lnTo>
                    <a:pt x="204" y="55"/>
                  </a:lnTo>
                  <a:lnTo>
                    <a:pt x="191" y="51"/>
                  </a:lnTo>
                  <a:lnTo>
                    <a:pt x="181" y="45"/>
                  </a:lnTo>
                  <a:lnTo>
                    <a:pt x="168" y="41"/>
                  </a:lnTo>
                  <a:lnTo>
                    <a:pt x="154" y="38"/>
                  </a:lnTo>
                  <a:lnTo>
                    <a:pt x="141" y="36"/>
                  </a:lnTo>
                  <a:lnTo>
                    <a:pt x="128" y="34"/>
                  </a:lnTo>
                  <a:lnTo>
                    <a:pt x="111" y="30"/>
                  </a:lnTo>
                  <a:lnTo>
                    <a:pt x="97" y="28"/>
                  </a:lnTo>
                  <a:lnTo>
                    <a:pt x="84" y="26"/>
                  </a:lnTo>
                  <a:lnTo>
                    <a:pt x="75" y="26"/>
                  </a:lnTo>
                  <a:lnTo>
                    <a:pt x="61" y="26"/>
                  </a:lnTo>
                  <a:lnTo>
                    <a:pt x="50" y="26"/>
                  </a:lnTo>
                  <a:lnTo>
                    <a:pt x="40" y="26"/>
                  </a:lnTo>
                  <a:lnTo>
                    <a:pt x="33" y="26"/>
                  </a:lnTo>
                  <a:lnTo>
                    <a:pt x="25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2" y="30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6" name="Freeform 582"/>
            <p:cNvSpPr>
              <a:spLocks/>
            </p:cNvSpPr>
            <p:nvPr/>
          </p:nvSpPr>
          <p:spPr bwMode="auto">
            <a:xfrm>
              <a:off x="1969" y="2722"/>
              <a:ext cx="184" cy="144"/>
            </a:xfrm>
            <a:custGeom>
              <a:avLst/>
              <a:gdLst/>
              <a:ahLst/>
              <a:cxnLst>
                <a:cxn ang="0">
                  <a:pos x="4" y="173"/>
                </a:cxn>
                <a:cxn ang="0">
                  <a:pos x="25" y="147"/>
                </a:cxn>
                <a:cxn ang="0">
                  <a:pos x="63" y="111"/>
                </a:cxn>
                <a:cxn ang="0">
                  <a:pos x="109" y="69"/>
                </a:cxn>
                <a:cxn ang="0">
                  <a:pos x="156" y="35"/>
                </a:cxn>
                <a:cxn ang="0">
                  <a:pos x="204" y="16"/>
                </a:cxn>
                <a:cxn ang="0">
                  <a:pos x="244" y="6"/>
                </a:cxn>
                <a:cxn ang="0">
                  <a:pos x="272" y="0"/>
                </a:cxn>
                <a:cxn ang="0">
                  <a:pos x="304" y="0"/>
                </a:cxn>
                <a:cxn ang="0">
                  <a:pos x="310" y="0"/>
                </a:cxn>
                <a:cxn ang="0">
                  <a:pos x="287" y="10"/>
                </a:cxn>
                <a:cxn ang="0">
                  <a:pos x="249" y="27"/>
                </a:cxn>
                <a:cxn ang="0">
                  <a:pos x="206" y="50"/>
                </a:cxn>
                <a:cxn ang="0">
                  <a:pos x="168" y="69"/>
                </a:cxn>
                <a:cxn ang="0">
                  <a:pos x="145" y="84"/>
                </a:cxn>
                <a:cxn ang="0">
                  <a:pos x="114" y="114"/>
                </a:cxn>
                <a:cxn ang="0">
                  <a:pos x="92" y="150"/>
                </a:cxn>
                <a:cxn ang="0">
                  <a:pos x="90" y="156"/>
                </a:cxn>
                <a:cxn ang="0">
                  <a:pos x="118" y="137"/>
                </a:cxn>
                <a:cxn ang="0">
                  <a:pos x="150" y="118"/>
                </a:cxn>
                <a:cxn ang="0">
                  <a:pos x="187" y="97"/>
                </a:cxn>
                <a:cxn ang="0">
                  <a:pos x="215" y="80"/>
                </a:cxn>
                <a:cxn ang="0">
                  <a:pos x="242" y="71"/>
                </a:cxn>
                <a:cxn ang="0">
                  <a:pos x="268" y="63"/>
                </a:cxn>
                <a:cxn ang="0">
                  <a:pos x="297" y="59"/>
                </a:cxn>
                <a:cxn ang="0">
                  <a:pos x="318" y="54"/>
                </a:cxn>
                <a:cxn ang="0">
                  <a:pos x="337" y="54"/>
                </a:cxn>
                <a:cxn ang="0">
                  <a:pos x="314" y="65"/>
                </a:cxn>
                <a:cxn ang="0">
                  <a:pos x="291" y="80"/>
                </a:cxn>
                <a:cxn ang="0">
                  <a:pos x="263" y="97"/>
                </a:cxn>
                <a:cxn ang="0">
                  <a:pos x="232" y="118"/>
                </a:cxn>
                <a:cxn ang="0">
                  <a:pos x="209" y="133"/>
                </a:cxn>
                <a:cxn ang="0">
                  <a:pos x="187" y="150"/>
                </a:cxn>
                <a:cxn ang="0">
                  <a:pos x="150" y="179"/>
                </a:cxn>
                <a:cxn ang="0">
                  <a:pos x="135" y="192"/>
                </a:cxn>
                <a:cxn ang="0">
                  <a:pos x="158" y="181"/>
                </a:cxn>
                <a:cxn ang="0">
                  <a:pos x="188" y="169"/>
                </a:cxn>
                <a:cxn ang="0">
                  <a:pos x="221" y="154"/>
                </a:cxn>
                <a:cxn ang="0">
                  <a:pos x="253" y="143"/>
                </a:cxn>
                <a:cxn ang="0">
                  <a:pos x="280" y="130"/>
                </a:cxn>
                <a:cxn ang="0">
                  <a:pos x="322" y="118"/>
                </a:cxn>
                <a:cxn ang="0">
                  <a:pos x="350" y="112"/>
                </a:cxn>
                <a:cxn ang="0">
                  <a:pos x="361" y="179"/>
                </a:cxn>
                <a:cxn ang="0">
                  <a:pos x="350" y="282"/>
                </a:cxn>
                <a:cxn ang="0">
                  <a:pos x="179" y="282"/>
                </a:cxn>
                <a:cxn ang="0">
                  <a:pos x="158" y="257"/>
                </a:cxn>
                <a:cxn ang="0">
                  <a:pos x="139" y="240"/>
                </a:cxn>
                <a:cxn ang="0">
                  <a:pos x="114" y="221"/>
                </a:cxn>
                <a:cxn ang="0">
                  <a:pos x="86" y="207"/>
                </a:cxn>
                <a:cxn ang="0">
                  <a:pos x="57" y="196"/>
                </a:cxn>
                <a:cxn ang="0">
                  <a:pos x="33" y="188"/>
                </a:cxn>
                <a:cxn ang="0">
                  <a:pos x="2" y="181"/>
                </a:cxn>
              </a:cxnLst>
              <a:rect l="0" t="0" r="r" b="b"/>
              <a:pathLst>
                <a:path w="367" h="289">
                  <a:moveTo>
                    <a:pt x="0" y="181"/>
                  </a:moveTo>
                  <a:lnTo>
                    <a:pt x="0" y="179"/>
                  </a:lnTo>
                  <a:lnTo>
                    <a:pt x="4" y="173"/>
                  </a:lnTo>
                  <a:lnTo>
                    <a:pt x="10" y="166"/>
                  </a:lnTo>
                  <a:lnTo>
                    <a:pt x="17" y="160"/>
                  </a:lnTo>
                  <a:lnTo>
                    <a:pt x="25" y="147"/>
                  </a:lnTo>
                  <a:lnTo>
                    <a:pt x="38" y="137"/>
                  </a:lnTo>
                  <a:lnTo>
                    <a:pt x="48" y="122"/>
                  </a:lnTo>
                  <a:lnTo>
                    <a:pt x="63" y="111"/>
                  </a:lnTo>
                  <a:lnTo>
                    <a:pt x="76" y="95"/>
                  </a:lnTo>
                  <a:lnTo>
                    <a:pt x="92" y="82"/>
                  </a:lnTo>
                  <a:lnTo>
                    <a:pt x="109" y="69"/>
                  </a:lnTo>
                  <a:lnTo>
                    <a:pt x="124" y="57"/>
                  </a:lnTo>
                  <a:lnTo>
                    <a:pt x="141" y="44"/>
                  </a:lnTo>
                  <a:lnTo>
                    <a:pt x="156" y="35"/>
                  </a:lnTo>
                  <a:lnTo>
                    <a:pt x="173" y="25"/>
                  </a:lnTo>
                  <a:lnTo>
                    <a:pt x="190" y="21"/>
                  </a:lnTo>
                  <a:lnTo>
                    <a:pt x="204" y="16"/>
                  </a:lnTo>
                  <a:lnTo>
                    <a:pt x="219" y="12"/>
                  </a:lnTo>
                  <a:lnTo>
                    <a:pt x="230" y="8"/>
                  </a:lnTo>
                  <a:lnTo>
                    <a:pt x="244" y="6"/>
                  </a:lnTo>
                  <a:lnTo>
                    <a:pt x="253" y="2"/>
                  </a:lnTo>
                  <a:lnTo>
                    <a:pt x="265" y="0"/>
                  </a:lnTo>
                  <a:lnTo>
                    <a:pt x="272" y="0"/>
                  </a:lnTo>
                  <a:lnTo>
                    <a:pt x="282" y="0"/>
                  </a:lnTo>
                  <a:lnTo>
                    <a:pt x="295" y="0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2" y="0"/>
                  </a:lnTo>
                  <a:lnTo>
                    <a:pt x="310" y="0"/>
                  </a:lnTo>
                  <a:lnTo>
                    <a:pt x="304" y="4"/>
                  </a:lnTo>
                  <a:lnTo>
                    <a:pt x="297" y="6"/>
                  </a:lnTo>
                  <a:lnTo>
                    <a:pt x="287" y="10"/>
                  </a:lnTo>
                  <a:lnTo>
                    <a:pt x="276" y="14"/>
                  </a:lnTo>
                  <a:lnTo>
                    <a:pt x="263" y="21"/>
                  </a:lnTo>
                  <a:lnTo>
                    <a:pt x="249" y="27"/>
                  </a:lnTo>
                  <a:lnTo>
                    <a:pt x="236" y="36"/>
                  </a:lnTo>
                  <a:lnTo>
                    <a:pt x="221" y="42"/>
                  </a:lnTo>
                  <a:lnTo>
                    <a:pt x="206" y="50"/>
                  </a:lnTo>
                  <a:lnTo>
                    <a:pt x="192" y="57"/>
                  </a:lnTo>
                  <a:lnTo>
                    <a:pt x="179" y="63"/>
                  </a:lnTo>
                  <a:lnTo>
                    <a:pt x="168" y="69"/>
                  </a:lnTo>
                  <a:lnTo>
                    <a:pt x="158" y="74"/>
                  </a:lnTo>
                  <a:lnTo>
                    <a:pt x="150" y="80"/>
                  </a:lnTo>
                  <a:lnTo>
                    <a:pt x="145" y="84"/>
                  </a:lnTo>
                  <a:lnTo>
                    <a:pt x="135" y="92"/>
                  </a:lnTo>
                  <a:lnTo>
                    <a:pt x="126" y="103"/>
                  </a:lnTo>
                  <a:lnTo>
                    <a:pt x="114" y="114"/>
                  </a:lnTo>
                  <a:lnTo>
                    <a:pt x="107" y="128"/>
                  </a:lnTo>
                  <a:lnTo>
                    <a:pt x="97" y="139"/>
                  </a:lnTo>
                  <a:lnTo>
                    <a:pt x="92" y="150"/>
                  </a:lnTo>
                  <a:lnTo>
                    <a:pt x="86" y="156"/>
                  </a:lnTo>
                  <a:lnTo>
                    <a:pt x="86" y="160"/>
                  </a:lnTo>
                  <a:lnTo>
                    <a:pt x="90" y="156"/>
                  </a:lnTo>
                  <a:lnTo>
                    <a:pt x="101" y="150"/>
                  </a:lnTo>
                  <a:lnTo>
                    <a:pt x="109" y="143"/>
                  </a:lnTo>
                  <a:lnTo>
                    <a:pt x="118" y="137"/>
                  </a:lnTo>
                  <a:lnTo>
                    <a:pt x="128" y="131"/>
                  </a:lnTo>
                  <a:lnTo>
                    <a:pt x="141" y="126"/>
                  </a:lnTo>
                  <a:lnTo>
                    <a:pt x="150" y="118"/>
                  </a:lnTo>
                  <a:lnTo>
                    <a:pt x="164" y="111"/>
                  </a:lnTo>
                  <a:lnTo>
                    <a:pt x="173" y="103"/>
                  </a:lnTo>
                  <a:lnTo>
                    <a:pt x="187" y="97"/>
                  </a:lnTo>
                  <a:lnTo>
                    <a:pt x="196" y="90"/>
                  </a:lnTo>
                  <a:lnTo>
                    <a:pt x="206" y="84"/>
                  </a:lnTo>
                  <a:lnTo>
                    <a:pt x="215" y="80"/>
                  </a:lnTo>
                  <a:lnTo>
                    <a:pt x="225" y="78"/>
                  </a:lnTo>
                  <a:lnTo>
                    <a:pt x="234" y="74"/>
                  </a:lnTo>
                  <a:lnTo>
                    <a:pt x="242" y="71"/>
                  </a:lnTo>
                  <a:lnTo>
                    <a:pt x="251" y="67"/>
                  </a:lnTo>
                  <a:lnTo>
                    <a:pt x="261" y="65"/>
                  </a:lnTo>
                  <a:lnTo>
                    <a:pt x="268" y="63"/>
                  </a:lnTo>
                  <a:lnTo>
                    <a:pt x="278" y="61"/>
                  </a:lnTo>
                  <a:lnTo>
                    <a:pt x="287" y="59"/>
                  </a:lnTo>
                  <a:lnTo>
                    <a:pt x="297" y="59"/>
                  </a:lnTo>
                  <a:lnTo>
                    <a:pt x="304" y="57"/>
                  </a:lnTo>
                  <a:lnTo>
                    <a:pt x="312" y="55"/>
                  </a:lnTo>
                  <a:lnTo>
                    <a:pt x="318" y="54"/>
                  </a:lnTo>
                  <a:lnTo>
                    <a:pt x="323" y="54"/>
                  </a:lnTo>
                  <a:lnTo>
                    <a:pt x="333" y="54"/>
                  </a:lnTo>
                  <a:lnTo>
                    <a:pt x="337" y="54"/>
                  </a:lnTo>
                  <a:lnTo>
                    <a:pt x="333" y="55"/>
                  </a:lnTo>
                  <a:lnTo>
                    <a:pt x="323" y="61"/>
                  </a:lnTo>
                  <a:lnTo>
                    <a:pt x="314" y="65"/>
                  </a:lnTo>
                  <a:lnTo>
                    <a:pt x="308" y="69"/>
                  </a:lnTo>
                  <a:lnTo>
                    <a:pt x="301" y="74"/>
                  </a:lnTo>
                  <a:lnTo>
                    <a:pt x="291" y="80"/>
                  </a:lnTo>
                  <a:lnTo>
                    <a:pt x="282" y="84"/>
                  </a:lnTo>
                  <a:lnTo>
                    <a:pt x="272" y="92"/>
                  </a:lnTo>
                  <a:lnTo>
                    <a:pt x="263" y="97"/>
                  </a:lnTo>
                  <a:lnTo>
                    <a:pt x="253" y="105"/>
                  </a:lnTo>
                  <a:lnTo>
                    <a:pt x="242" y="111"/>
                  </a:lnTo>
                  <a:lnTo>
                    <a:pt x="232" y="118"/>
                  </a:lnTo>
                  <a:lnTo>
                    <a:pt x="225" y="122"/>
                  </a:lnTo>
                  <a:lnTo>
                    <a:pt x="217" y="130"/>
                  </a:lnTo>
                  <a:lnTo>
                    <a:pt x="209" y="133"/>
                  </a:lnTo>
                  <a:lnTo>
                    <a:pt x="202" y="139"/>
                  </a:lnTo>
                  <a:lnTo>
                    <a:pt x="192" y="145"/>
                  </a:lnTo>
                  <a:lnTo>
                    <a:pt x="187" y="150"/>
                  </a:lnTo>
                  <a:lnTo>
                    <a:pt x="171" y="160"/>
                  </a:lnTo>
                  <a:lnTo>
                    <a:pt x="160" y="171"/>
                  </a:lnTo>
                  <a:lnTo>
                    <a:pt x="150" y="179"/>
                  </a:lnTo>
                  <a:lnTo>
                    <a:pt x="141" y="187"/>
                  </a:lnTo>
                  <a:lnTo>
                    <a:pt x="135" y="190"/>
                  </a:lnTo>
                  <a:lnTo>
                    <a:pt x="135" y="192"/>
                  </a:lnTo>
                  <a:lnTo>
                    <a:pt x="139" y="190"/>
                  </a:lnTo>
                  <a:lnTo>
                    <a:pt x="150" y="185"/>
                  </a:lnTo>
                  <a:lnTo>
                    <a:pt x="158" y="181"/>
                  </a:lnTo>
                  <a:lnTo>
                    <a:pt x="168" y="177"/>
                  </a:lnTo>
                  <a:lnTo>
                    <a:pt x="177" y="173"/>
                  </a:lnTo>
                  <a:lnTo>
                    <a:pt x="188" y="169"/>
                  </a:lnTo>
                  <a:lnTo>
                    <a:pt x="200" y="164"/>
                  </a:lnTo>
                  <a:lnTo>
                    <a:pt x="211" y="160"/>
                  </a:lnTo>
                  <a:lnTo>
                    <a:pt x="221" y="154"/>
                  </a:lnTo>
                  <a:lnTo>
                    <a:pt x="232" y="150"/>
                  </a:lnTo>
                  <a:lnTo>
                    <a:pt x="242" y="147"/>
                  </a:lnTo>
                  <a:lnTo>
                    <a:pt x="253" y="143"/>
                  </a:lnTo>
                  <a:lnTo>
                    <a:pt x="261" y="139"/>
                  </a:lnTo>
                  <a:lnTo>
                    <a:pt x="268" y="137"/>
                  </a:lnTo>
                  <a:lnTo>
                    <a:pt x="280" y="130"/>
                  </a:lnTo>
                  <a:lnTo>
                    <a:pt x="295" y="126"/>
                  </a:lnTo>
                  <a:lnTo>
                    <a:pt x="308" y="122"/>
                  </a:lnTo>
                  <a:lnTo>
                    <a:pt x="322" y="118"/>
                  </a:lnTo>
                  <a:lnTo>
                    <a:pt x="333" y="112"/>
                  </a:lnTo>
                  <a:lnTo>
                    <a:pt x="342" y="112"/>
                  </a:lnTo>
                  <a:lnTo>
                    <a:pt x="350" y="112"/>
                  </a:lnTo>
                  <a:lnTo>
                    <a:pt x="352" y="112"/>
                  </a:lnTo>
                  <a:lnTo>
                    <a:pt x="206" y="213"/>
                  </a:lnTo>
                  <a:lnTo>
                    <a:pt x="361" y="179"/>
                  </a:lnTo>
                  <a:lnTo>
                    <a:pt x="251" y="244"/>
                  </a:lnTo>
                  <a:lnTo>
                    <a:pt x="367" y="240"/>
                  </a:lnTo>
                  <a:lnTo>
                    <a:pt x="350" y="282"/>
                  </a:lnTo>
                  <a:lnTo>
                    <a:pt x="183" y="289"/>
                  </a:lnTo>
                  <a:lnTo>
                    <a:pt x="181" y="287"/>
                  </a:lnTo>
                  <a:lnTo>
                    <a:pt x="179" y="282"/>
                  </a:lnTo>
                  <a:lnTo>
                    <a:pt x="171" y="272"/>
                  </a:lnTo>
                  <a:lnTo>
                    <a:pt x="164" y="263"/>
                  </a:lnTo>
                  <a:lnTo>
                    <a:pt x="158" y="257"/>
                  </a:lnTo>
                  <a:lnTo>
                    <a:pt x="152" y="251"/>
                  </a:lnTo>
                  <a:lnTo>
                    <a:pt x="145" y="246"/>
                  </a:lnTo>
                  <a:lnTo>
                    <a:pt x="139" y="240"/>
                  </a:lnTo>
                  <a:lnTo>
                    <a:pt x="131" y="234"/>
                  </a:lnTo>
                  <a:lnTo>
                    <a:pt x="122" y="228"/>
                  </a:lnTo>
                  <a:lnTo>
                    <a:pt x="114" y="221"/>
                  </a:lnTo>
                  <a:lnTo>
                    <a:pt x="107" y="217"/>
                  </a:lnTo>
                  <a:lnTo>
                    <a:pt x="95" y="211"/>
                  </a:lnTo>
                  <a:lnTo>
                    <a:pt x="86" y="207"/>
                  </a:lnTo>
                  <a:lnTo>
                    <a:pt x="74" y="202"/>
                  </a:lnTo>
                  <a:lnTo>
                    <a:pt x="67" y="200"/>
                  </a:lnTo>
                  <a:lnTo>
                    <a:pt x="57" y="196"/>
                  </a:lnTo>
                  <a:lnTo>
                    <a:pt x="48" y="192"/>
                  </a:lnTo>
                  <a:lnTo>
                    <a:pt x="40" y="190"/>
                  </a:lnTo>
                  <a:lnTo>
                    <a:pt x="33" y="188"/>
                  </a:lnTo>
                  <a:lnTo>
                    <a:pt x="19" y="183"/>
                  </a:lnTo>
                  <a:lnTo>
                    <a:pt x="10" y="183"/>
                  </a:lnTo>
                  <a:lnTo>
                    <a:pt x="2" y="181"/>
                  </a:lnTo>
                  <a:lnTo>
                    <a:pt x="0" y="181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7" name="Freeform 583"/>
            <p:cNvSpPr>
              <a:spLocks/>
            </p:cNvSpPr>
            <p:nvPr/>
          </p:nvSpPr>
          <p:spPr bwMode="auto">
            <a:xfrm>
              <a:off x="2269" y="2684"/>
              <a:ext cx="135" cy="153"/>
            </a:xfrm>
            <a:custGeom>
              <a:avLst/>
              <a:gdLst/>
              <a:ahLst/>
              <a:cxnLst>
                <a:cxn ang="0">
                  <a:pos x="9" y="126"/>
                </a:cxn>
                <a:cxn ang="0">
                  <a:pos x="46" y="156"/>
                </a:cxn>
                <a:cxn ang="0">
                  <a:pos x="72" y="185"/>
                </a:cxn>
                <a:cxn ang="0">
                  <a:pos x="87" y="206"/>
                </a:cxn>
                <a:cxn ang="0">
                  <a:pos x="103" y="230"/>
                </a:cxn>
                <a:cxn ang="0">
                  <a:pos x="116" y="257"/>
                </a:cxn>
                <a:cxn ang="0">
                  <a:pos x="129" y="282"/>
                </a:cxn>
                <a:cxn ang="0">
                  <a:pos x="139" y="303"/>
                </a:cxn>
                <a:cxn ang="0">
                  <a:pos x="154" y="255"/>
                </a:cxn>
                <a:cxn ang="0">
                  <a:pos x="139" y="209"/>
                </a:cxn>
                <a:cxn ang="0">
                  <a:pos x="165" y="185"/>
                </a:cxn>
                <a:cxn ang="0">
                  <a:pos x="194" y="166"/>
                </a:cxn>
                <a:cxn ang="0">
                  <a:pos x="219" y="147"/>
                </a:cxn>
                <a:cxn ang="0">
                  <a:pos x="234" y="137"/>
                </a:cxn>
                <a:cxn ang="0">
                  <a:pos x="226" y="137"/>
                </a:cxn>
                <a:cxn ang="0">
                  <a:pos x="196" y="139"/>
                </a:cxn>
                <a:cxn ang="0">
                  <a:pos x="177" y="143"/>
                </a:cxn>
                <a:cxn ang="0">
                  <a:pos x="139" y="158"/>
                </a:cxn>
                <a:cxn ang="0">
                  <a:pos x="112" y="166"/>
                </a:cxn>
                <a:cxn ang="0">
                  <a:pos x="97" y="162"/>
                </a:cxn>
                <a:cxn ang="0">
                  <a:pos x="110" y="145"/>
                </a:cxn>
                <a:cxn ang="0">
                  <a:pos x="139" y="120"/>
                </a:cxn>
                <a:cxn ang="0">
                  <a:pos x="165" y="109"/>
                </a:cxn>
                <a:cxn ang="0">
                  <a:pos x="192" y="95"/>
                </a:cxn>
                <a:cxn ang="0">
                  <a:pos x="219" y="84"/>
                </a:cxn>
                <a:cxn ang="0">
                  <a:pos x="241" y="71"/>
                </a:cxn>
                <a:cxn ang="0">
                  <a:pos x="260" y="61"/>
                </a:cxn>
                <a:cxn ang="0">
                  <a:pos x="238" y="61"/>
                </a:cxn>
                <a:cxn ang="0">
                  <a:pos x="213" y="67"/>
                </a:cxn>
                <a:cxn ang="0">
                  <a:pos x="181" y="71"/>
                </a:cxn>
                <a:cxn ang="0">
                  <a:pos x="150" y="80"/>
                </a:cxn>
                <a:cxn ang="0">
                  <a:pos x="125" y="92"/>
                </a:cxn>
                <a:cxn ang="0">
                  <a:pos x="104" y="101"/>
                </a:cxn>
                <a:cxn ang="0">
                  <a:pos x="65" y="118"/>
                </a:cxn>
                <a:cxn ang="0">
                  <a:pos x="101" y="80"/>
                </a:cxn>
                <a:cxn ang="0">
                  <a:pos x="124" y="65"/>
                </a:cxn>
                <a:cxn ang="0">
                  <a:pos x="146" y="50"/>
                </a:cxn>
                <a:cxn ang="0">
                  <a:pos x="167" y="42"/>
                </a:cxn>
                <a:cxn ang="0">
                  <a:pos x="196" y="31"/>
                </a:cxn>
                <a:cxn ang="0">
                  <a:pos x="224" y="21"/>
                </a:cxn>
                <a:cxn ang="0">
                  <a:pos x="249" y="12"/>
                </a:cxn>
                <a:cxn ang="0">
                  <a:pos x="270" y="8"/>
                </a:cxn>
                <a:cxn ang="0">
                  <a:pos x="257" y="2"/>
                </a:cxn>
                <a:cxn ang="0">
                  <a:pos x="234" y="0"/>
                </a:cxn>
                <a:cxn ang="0">
                  <a:pos x="207" y="4"/>
                </a:cxn>
                <a:cxn ang="0">
                  <a:pos x="173" y="15"/>
                </a:cxn>
                <a:cxn ang="0">
                  <a:pos x="127" y="31"/>
                </a:cxn>
                <a:cxn ang="0">
                  <a:pos x="84" y="57"/>
                </a:cxn>
                <a:cxn ang="0">
                  <a:pos x="46" y="82"/>
                </a:cxn>
                <a:cxn ang="0">
                  <a:pos x="17" y="105"/>
                </a:cxn>
                <a:cxn ang="0">
                  <a:pos x="0" y="118"/>
                </a:cxn>
              </a:cxnLst>
              <a:rect l="0" t="0" r="r" b="b"/>
              <a:pathLst>
                <a:path w="270" h="306">
                  <a:moveTo>
                    <a:pt x="0" y="120"/>
                  </a:moveTo>
                  <a:lnTo>
                    <a:pt x="2" y="120"/>
                  </a:lnTo>
                  <a:lnTo>
                    <a:pt x="9" y="126"/>
                  </a:lnTo>
                  <a:lnTo>
                    <a:pt x="19" y="133"/>
                  </a:lnTo>
                  <a:lnTo>
                    <a:pt x="32" y="145"/>
                  </a:lnTo>
                  <a:lnTo>
                    <a:pt x="46" y="156"/>
                  </a:lnTo>
                  <a:lnTo>
                    <a:pt x="61" y="169"/>
                  </a:lnTo>
                  <a:lnTo>
                    <a:pt x="65" y="175"/>
                  </a:lnTo>
                  <a:lnTo>
                    <a:pt x="72" y="185"/>
                  </a:lnTo>
                  <a:lnTo>
                    <a:pt x="78" y="190"/>
                  </a:lnTo>
                  <a:lnTo>
                    <a:pt x="84" y="198"/>
                  </a:lnTo>
                  <a:lnTo>
                    <a:pt x="87" y="206"/>
                  </a:lnTo>
                  <a:lnTo>
                    <a:pt x="93" y="213"/>
                  </a:lnTo>
                  <a:lnTo>
                    <a:pt x="97" y="223"/>
                  </a:lnTo>
                  <a:lnTo>
                    <a:pt x="103" y="230"/>
                  </a:lnTo>
                  <a:lnTo>
                    <a:pt x="106" y="240"/>
                  </a:lnTo>
                  <a:lnTo>
                    <a:pt x="112" y="249"/>
                  </a:lnTo>
                  <a:lnTo>
                    <a:pt x="116" y="257"/>
                  </a:lnTo>
                  <a:lnTo>
                    <a:pt x="122" y="266"/>
                  </a:lnTo>
                  <a:lnTo>
                    <a:pt x="125" y="274"/>
                  </a:lnTo>
                  <a:lnTo>
                    <a:pt x="129" y="282"/>
                  </a:lnTo>
                  <a:lnTo>
                    <a:pt x="131" y="287"/>
                  </a:lnTo>
                  <a:lnTo>
                    <a:pt x="135" y="295"/>
                  </a:lnTo>
                  <a:lnTo>
                    <a:pt x="139" y="303"/>
                  </a:lnTo>
                  <a:lnTo>
                    <a:pt x="141" y="306"/>
                  </a:lnTo>
                  <a:lnTo>
                    <a:pt x="205" y="266"/>
                  </a:lnTo>
                  <a:lnTo>
                    <a:pt x="154" y="255"/>
                  </a:lnTo>
                  <a:lnTo>
                    <a:pt x="207" y="213"/>
                  </a:lnTo>
                  <a:lnTo>
                    <a:pt x="135" y="215"/>
                  </a:lnTo>
                  <a:lnTo>
                    <a:pt x="139" y="209"/>
                  </a:lnTo>
                  <a:lnTo>
                    <a:pt x="150" y="198"/>
                  </a:lnTo>
                  <a:lnTo>
                    <a:pt x="158" y="192"/>
                  </a:lnTo>
                  <a:lnTo>
                    <a:pt x="165" y="185"/>
                  </a:lnTo>
                  <a:lnTo>
                    <a:pt x="175" y="177"/>
                  </a:lnTo>
                  <a:lnTo>
                    <a:pt x="186" y="171"/>
                  </a:lnTo>
                  <a:lnTo>
                    <a:pt x="194" y="166"/>
                  </a:lnTo>
                  <a:lnTo>
                    <a:pt x="203" y="160"/>
                  </a:lnTo>
                  <a:lnTo>
                    <a:pt x="211" y="152"/>
                  </a:lnTo>
                  <a:lnTo>
                    <a:pt x="219" y="147"/>
                  </a:lnTo>
                  <a:lnTo>
                    <a:pt x="226" y="141"/>
                  </a:lnTo>
                  <a:lnTo>
                    <a:pt x="232" y="139"/>
                  </a:lnTo>
                  <a:lnTo>
                    <a:pt x="234" y="137"/>
                  </a:lnTo>
                  <a:lnTo>
                    <a:pt x="238" y="137"/>
                  </a:lnTo>
                  <a:lnTo>
                    <a:pt x="234" y="137"/>
                  </a:lnTo>
                  <a:lnTo>
                    <a:pt x="226" y="137"/>
                  </a:lnTo>
                  <a:lnTo>
                    <a:pt x="215" y="137"/>
                  </a:lnTo>
                  <a:lnTo>
                    <a:pt x="205" y="139"/>
                  </a:lnTo>
                  <a:lnTo>
                    <a:pt x="196" y="139"/>
                  </a:lnTo>
                  <a:lnTo>
                    <a:pt x="190" y="139"/>
                  </a:lnTo>
                  <a:lnTo>
                    <a:pt x="182" y="141"/>
                  </a:lnTo>
                  <a:lnTo>
                    <a:pt x="177" y="143"/>
                  </a:lnTo>
                  <a:lnTo>
                    <a:pt x="163" y="147"/>
                  </a:lnTo>
                  <a:lnTo>
                    <a:pt x="152" y="154"/>
                  </a:lnTo>
                  <a:lnTo>
                    <a:pt x="139" y="158"/>
                  </a:lnTo>
                  <a:lnTo>
                    <a:pt x="129" y="162"/>
                  </a:lnTo>
                  <a:lnTo>
                    <a:pt x="120" y="164"/>
                  </a:lnTo>
                  <a:lnTo>
                    <a:pt x="112" y="166"/>
                  </a:lnTo>
                  <a:lnTo>
                    <a:pt x="101" y="166"/>
                  </a:lnTo>
                  <a:lnTo>
                    <a:pt x="97" y="166"/>
                  </a:lnTo>
                  <a:lnTo>
                    <a:pt x="97" y="162"/>
                  </a:lnTo>
                  <a:lnTo>
                    <a:pt x="101" y="158"/>
                  </a:lnTo>
                  <a:lnTo>
                    <a:pt x="103" y="150"/>
                  </a:lnTo>
                  <a:lnTo>
                    <a:pt x="110" y="145"/>
                  </a:lnTo>
                  <a:lnTo>
                    <a:pt x="116" y="135"/>
                  </a:lnTo>
                  <a:lnTo>
                    <a:pt x="125" y="128"/>
                  </a:lnTo>
                  <a:lnTo>
                    <a:pt x="139" y="120"/>
                  </a:lnTo>
                  <a:lnTo>
                    <a:pt x="152" y="116"/>
                  </a:lnTo>
                  <a:lnTo>
                    <a:pt x="158" y="112"/>
                  </a:lnTo>
                  <a:lnTo>
                    <a:pt x="165" y="109"/>
                  </a:lnTo>
                  <a:lnTo>
                    <a:pt x="173" y="103"/>
                  </a:lnTo>
                  <a:lnTo>
                    <a:pt x="182" y="101"/>
                  </a:lnTo>
                  <a:lnTo>
                    <a:pt x="192" y="95"/>
                  </a:lnTo>
                  <a:lnTo>
                    <a:pt x="200" y="92"/>
                  </a:lnTo>
                  <a:lnTo>
                    <a:pt x="209" y="88"/>
                  </a:lnTo>
                  <a:lnTo>
                    <a:pt x="219" y="84"/>
                  </a:lnTo>
                  <a:lnTo>
                    <a:pt x="226" y="78"/>
                  </a:lnTo>
                  <a:lnTo>
                    <a:pt x="234" y="74"/>
                  </a:lnTo>
                  <a:lnTo>
                    <a:pt x="241" y="71"/>
                  </a:lnTo>
                  <a:lnTo>
                    <a:pt x="247" y="67"/>
                  </a:lnTo>
                  <a:lnTo>
                    <a:pt x="257" y="61"/>
                  </a:lnTo>
                  <a:lnTo>
                    <a:pt x="260" y="61"/>
                  </a:lnTo>
                  <a:lnTo>
                    <a:pt x="257" y="61"/>
                  </a:lnTo>
                  <a:lnTo>
                    <a:pt x="247" y="61"/>
                  </a:lnTo>
                  <a:lnTo>
                    <a:pt x="238" y="61"/>
                  </a:lnTo>
                  <a:lnTo>
                    <a:pt x="232" y="63"/>
                  </a:lnTo>
                  <a:lnTo>
                    <a:pt x="222" y="65"/>
                  </a:lnTo>
                  <a:lnTo>
                    <a:pt x="213" y="67"/>
                  </a:lnTo>
                  <a:lnTo>
                    <a:pt x="201" y="67"/>
                  </a:lnTo>
                  <a:lnTo>
                    <a:pt x="192" y="71"/>
                  </a:lnTo>
                  <a:lnTo>
                    <a:pt x="181" y="71"/>
                  </a:lnTo>
                  <a:lnTo>
                    <a:pt x="171" y="76"/>
                  </a:lnTo>
                  <a:lnTo>
                    <a:pt x="160" y="76"/>
                  </a:lnTo>
                  <a:lnTo>
                    <a:pt x="150" y="80"/>
                  </a:lnTo>
                  <a:lnTo>
                    <a:pt x="141" y="86"/>
                  </a:lnTo>
                  <a:lnTo>
                    <a:pt x="135" y="90"/>
                  </a:lnTo>
                  <a:lnTo>
                    <a:pt x="125" y="92"/>
                  </a:lnTo>
                  <a:lnTo>
                    <a:pt x="118" y="95"/>
                  </a:lnTo>
                  <a:lnTo>
                    <a:pt x="110" y="97"/>
                  </a:lnTo>
                  <a:lnTo>
                    <a:pt x="104" y="101"/>
                  </a:lnTo>
                  <a:lnTo>
                    <a:pt x="93" y="105"/>
                  </a:lnTo>
                  <a:lnTo>
                    <a:pt x="84" y="111"/>
                  </a:lnTo>
                  <a:lnTo>
                    <a:pt x="65" y="118"/>
                  </a:lnTo>
                  <a:lnTo>
                    <a:pt x="82" y="99"/>
                  </a:lnTo>
                  <a:lnTo>
                    <a:pt x="95" y="88"/>
                  </a:lnTo>
                  <a:lnTo>
                    <a:pt x="101" y="80"/>
                  </a:lnTo>
                  <a:lnTo>
                    <a:pt x="108" y="76"/>
                  </a:lnTo>
                  <a:lnTo>
                    <a:pt x="116" y="69"/>
                  </a:lnTo>
                  <a:lnTo>
                    <a:pt x="124" y="65"/>
                  </a:lnTo>
                  <a:lnTo>
                    <a:pt x="129" y="59"/>
                  </a:lnTo>
                  <a:lnTo>
                    <a:pt x="139" y="53"/>
                  </a:lnTo>
                  <a:lnTo>
                    <a:pt x="146" y="50"/>
                  </a:lnTo>
                  <a:lnTo>
                    <a:pt x="154" y="48"/>
                  </a:lnTo>
                  <a:lnTo>
                    <a:pt x="160" y="44"/>
                  </a:lnTo>
                  <a:lnTo>
                    <a:pt x="167" y="42"/>
                  </a:lnTo>
                  <a:lnTo>
                    <a:pt x="177" y="38"/>
                  </a:lnTo>
                  <a:lnTo>
                    <a:pt x="186" y="34"/>
                  </a:lnTo>
                  <a:lnTo>
                    <a:pt x="196" y="31"/>
                  </a:lnTo>
                  <a:lnTo>
                    <a:pt x="205" y="27"/>
                  </a:lnTo>
                  <a:lnTo>
                    <a:pt x="215" y="23"/>
                  </a:lnTo>
                  <a:lnTo>
                    <a:pt x="224" y="21"/>
                  </a:lnTo>
                  <a:lnTo>
                    <a:pt x="234" y="17"/>
                  </a:lnTo>
                  <a:lnTo>
                    <a:pt x="243" y="15"/>
                  </a:lnTo>
                  <a:lnTo>
                    <a:pt x="249" y="12"/>
                  </a:lnTo>
                  <a:lnTo>
                    <a:pt x="257" y="10"/>
                  </a:lnTo>
                  <a:lnTo>
                    <a:pt x="266" y="8"/>
                  </a:lnTo>
                  <a:lnTo>
                    <a:pt x="270" y="8"/>
                  </a:lnTo>
                  <a:lnTo>
                    <a:pt x="268" y="6"/>
                  </a:lnTo>
                  <a:lnTo>
                    <a:pt x="266" y="6"/>
                  </a:lnTo>
                  <a:lnTo>
                    <a:pt x="257" y="2"/>
                  </a:lnTo>
                  <a:lnTo>
                    <a:pt x="249" y="2"/>
                  </a:lnTo>
                  <a:lnTo>
                    <a:pt x="241" y="0"/>
                  </a:lnTo>
                  <a:lnTo>
                    <a:pt x="234" y="0"/>
                  </a:lnTo>
                  <a:lnTo>
                    <a:pt x="226" y="0"/>
                  </a:lnTo>
                  <a:lnTo>
                    <a:pt x="219" y="2"/>
                  </a:lnTo>
                  <a:lnTo>
                    <a:pt x="207" y="4"/>
                  </a:lnTo>
                  <a:lnTo>
                    <a:pt x="196" y="6"/>
                  </a:lnTo>
                  <a:lnTo>
                    <a:pt x="184" y="10"/>
                  </a:lnTo>
                  <a:lnTo>
                    <a:pt x="173" y="15"/>
                  </a:lnTo>
                  <a:lnTo>
                    <a:pt x="158" y="19"/>
                  </a:lnTo>
                  <a:lnTo>
                    <a:pt x="143" y="23"/>
                  </a:lnTo>
                  <a:lnTo>
                    <a:pt x="127" y="31"/>
                  </a:lnTo>
                  <a:lnTo>
                    <a:pt x="112" y="38"/>
                  </a:lnTo>
                  <a:lnTo>
                    <a:pt x="97" y="48"/>
                  </a:lnTo>
                  <a:lnTo>
                    <a:pt x="84" y="57"/>
                  </a:lnTo>
                  <a:lnTo>
                    <a:pt x="70" y="65"/>
                  </a:lnTo>
                  <a:lnTo>
                    <a:pt x="57" y="76"/>
                  </a:lnTo>
                  <a:lnTo>
                    <a:pt x="46" y="82"/>
                  </a:lnTo>
                  <a:lnTo>
                    <a:pt x="34" y="90"/>
                  </a:lnTo>
                  <a:lnTo>
                    <a:pt x="23" y="97"/>
                  </a:lnTo>
                  <a:lnTo>
                    <a:pt x="17" y="105"/>
                  </a:lnTo>
                  <a:lnTo>
                    <a:pt x="8" y="111"/>
                  </a:lnTo>
                  <a:lnTo>
                    <a:pt x="4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8" name="Freeform 584"/>
            <p:cNvSpPr>
              <a:spLocks/>
            </p:cNvSpPr>
            <p:nvPr/>
          </p:nvSpPr>
          <p:spPr bwMode="auto">
            <a:xfrm>
              <a:off x="1386" y="3415"/>
              <a:ext cx="28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4" y="11"/>
                </a:cxn>
                <a:cxn ang="0">
                  <a:pos x="10" y="19"/>
                </a:cxn>
                <a:cxn ang="0">
                  <a:pos x="23" y="23"/>
                </a:cxn>
                <a:cxn ang="0">
                  <a:pos x="34" y="21"/>
                </a:cxn>
                <a:cxn ang="0">
                  <a:pos x="46" y="15"/>
                </a:cxn>
                <a:cxn ang="0">
                  <a:pos x="51" y="9"/>
                </a:cxn>
                <a:cxn ang="0">
                  <a:pos x="57" y="6"/>
                </a:cxn>
                <a:cxn ang="0">
                  <a:pos x="51" y="0"/>
                </a:cxn>
                <a:cxn ang="0">
                  <a:pos x="50" y="0"/>
                </a:cxn>
                <a:cxn ang="0">
                  <a:pos x="44" y="4"/>
                </a:cxn>
                <a:cxn ang="0">
                  <a:pos x="38" y="6"/>
                </a:cxn>
                <a:cxn ang="0">
                  <a:pos x="34" y="6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" h="23">
                  <a:moveTo>
                    <a:pt x="0" y="0"/>
                  </a:moveTo>
                  <a:lnTo>
                    <a:pt x="0" y="4"/>
                  </a:lnTo>
                  <a:lnTo>
                    <a:pt x="4" y="11"/>
                  </a:lnTo>
                  <a:lnTo>
                    <a:pt x="10" y="19"/>
                  </a:lnTo>
                  <a:lnTo>
                    <a:pt x="23" y="23"/>
                  </a:lnTo>
                  <a:lnTo>
                    <a:pt x="34" y="21"/>
                  </a:lnTo>
                  <a:lnTo>
                    <a:pt x="46" y="15"/>
                  </a:lnTo>
                  <a:lnTo>
                    <a:pt x="51" y="9"/>
                  </a:lnTo>
                  <a:lnTo>
                    <a:pt x="57" y="6"/>
                  </a:lnTo>
                  <a:lnTo>
                    <a:pt x="51" y="0"/>
                  </a:lnTo>
                  <a:lnTo>
                    <a:pt x="50" y="0"/>
                  </a:lnTo>
                  <a:lnTo>
                    <a:pt x="44" y="4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89" name="Freeform 585"/>
            <p:cNvSpPr>
              <a:spLocks/>
            </p:cNvSpPr>
            <p:nvPr/>
          </p:nvSpPr>
          <p:spPr bwMode="auto">
            <a:xfrm>
              <a:off x="1576" y="3357"/>
              <a:ext cx="28" cy="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4"/>
                </a:cxn>
                <a:cxn ang="0">
                  <a:pos x="6" y="13"/>
                </a:cxn>
                <a:cxn ang="0">
                  <a:pos x="10" y="21"/>
                </a:cxn>
                <a:cxn ang="0">
                  <a:pos x="23" y="27"/>
                </a:cxn>
                <a:cxn ang="0">
                  <a:pos x="35" y="23"/>
                </a:cxn>
                <a:cxn ang="0">
                  <a:pos x="46" y="15"/>
                </a:cxn>
                <a:cxn ang="0">
                  <a:pos x="52" y="10"/>
                </a:cxn>
                <a:cxn ang="0">
                  <a:pos x="57" y="6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6" y="4"/>
                </a:cxn>
                <a:cxn ang="0">
                  <a:pos x="38" y="8"/>
                </a:cxn>
                <a:cxn ang="0">
                  <a:pos x="35" y="6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7" h="27">
                  <a:moveTo>
                    <a:pt x="0" y="2"/>
                  </a:moveTo>
                  <a:lnTo>
                    <a:pt x="0" y="4"/>
                  </a:lnTo>
                  <a:lnTo>
                    <a:pt x="6" y="13"/>
                  </a:lnTo>
                  <a:lnTo>
                    <a:pt x="10" y="21"/>
                  </a:lnTo>
                  <a:lnTo>
                    <a:pt x="23" y="27"/>
                  </a:lnTo>
                  <a:lnTo>
                    <a:pt x="35" y="23"/>
                  </a:lnTo>
                  <a:lnTo>
                    <a:pt x="46" y="15"/>
                  </a:lnTo>
                  <a:lnTo>
                    <a:pt x="52" y="10"/>
                  </a:lnTo>
                  <a:lnTo>
                    <a:pt x="57" y="6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6" y="4"/>
                  </a:lnTo>
                  <a:lnTo>
                    <a:pt x="38" y="8"/>
                  </a:lnTo>
                  <a:lnTo>
                    <a:pt x="35" y="6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0" name="Freeform 586"/>
            <p:cNvSpPr>
              <a:spLocks/>
            </p:cNvSpPr>
            <p:nvPr/>
          </p:nvSpPr>
          <p:spPr bwMode="auto">
            <a:xfrm>
              <a:off x="1810" y="2806"/>
              <a:ext cx="124" cy="60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158" y="0"/>
                </a:cxn>
                <a:cxn ang="0">
                  <a:pos x="150" y="0"/>
                </a:cxn>
                <a:cxn ang="0">
                  <a:pos x="144" y="0"/>
                </a:cxn>
                <a:cxn ang="0">
                  <a:pos x="139" y="0"/>
                </a:cxn>
                <a:cxn ang="0">
                  <a:pos x="131" y="0"/>
                </a:cxn>
                <a:cxn ang="0">
                  <a:pos x="123" y="4"/>
                </a:cxn>
                <a:cxn ang="0">
                  <a:pos x="114" y="4"/>
                </a:cxn>
                <a:cxn ang="0">
                  <a:pos x="106" y="6"/>
                </a:cxn>
                <a:cxn ang="0">
                  <a:pos x="97" y="8"/>
                </a:cxn>
                <a:cxn ang="0">
                  <a:pos x="87" y="12"/>
                </a:cxn>
                <a:cxn ang="0">
                  <a:pos x="80" y="14"/>
                </a:cxn>
                <a:cxn ang="0">
                  <a:pos x="72" y="19"/>
                </a:cxn>
                <a:cxn ang="0">
                  <a:pos x="64" y="23"/>
                </a:cxn>
                <a:cxn ang="0">
                  <a:pos x="57" y="33"/>
                </a:cxn>
                <a:cxn ang="0">
                  <a:pos x="42" y="44"/>
                </a:cxn>
                <a:cxn ang="0">
                  <a:pos x="32" y="59"/>
                </a:cxn>
                <a:cxn ang="0">
                  <a:pos x="21" y="73"/>
                </a:cxn>
                <a:cxn ang="0">
                  <a:pos x="13" y="86"/>
                </a:cxn>
                <a:cxn ang="0">
                  <a:pos x="6" y="97"/>
                </a:cxn>
                <a:cxn ang="0">
                  <a:pos x="2" y="107"/>
                </a:cxn>
                <a:cxn ang="0">
                  <a:pos x="0" y="113"/>
                </a:cxn>
                <a:cxn ang="0">
                  <a:pos x="0" y="116"/>
                </a:cxn>
                <a:cxn ang="0">
                  <a:pos x="222" y="120"/>
                </a:cxn>
                <a:cxn ang="0">
                  <a:pos x="247" y="99"/>
                </a:cxn>
                <a:cxn ang="0">
                  <a:pos x="188" y="96"/>
                </a:cxn>
                <a:cxn ang="0">
                  <a:pos x="218" y="71"/>
                </a:cxn>
                <a:cxn ang="0">
                  <a:pos x="148" y="75"/>
                </a:cxn>
                <a:cxn ang="0">
                  <a:pos x="182" y="42"/>
                </a:cxn>
                <a:cxn ang="0">
                  <a:pos x="97" y="44"/>
                </a:cxn>
                <a:cxn ang="0">
                  <a:pos x="163" y="0"/>
                </a:cxn>
                <a:cxn ang="0">
                  <a:pos x="163" y="0"/>
                </a:cxn>
              </a:cxnLst>
              <a:rect l="0" t="0" r="r" b="b"/>
              <a:pathLst>
                <a:path w="247" h="120">
                  <a:moveTo>
                    <a:pt x="163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44" y="0"/>
                  </a:lnTo>
                  <a:lnTo>
                    <a:pt x="139" y="0"/>
                  </a:lnTo>
                  <a:lnTo>
                    <a:pt x="131" y="0"/>
                  </a:lnTo>
                  <a:lnTo>
                    <a:pt x="123" y="4"/>
                  </a:lnTo>
                  <a:lnTo>
                    <a:pt x="114" y="4"/>
                  </a:lnTo>
                  <a:lnTo>
                    <a:pt x="106" y="6"/>
                  </a:lnTo>
                  <a:lnTo>
                    <a:pt x="97" y="8"/>
                  </a:lnTo>
                  <a:lnTo>
                    <a:pt x="87" y="12"/>
                  </a:lnTo>
                  <a:lnTo>
                    <a:pt x="80" y="14"/>
                  </a:lnTo>
                  <a:lnTo>
                    <a:pt x="72" y="19"/>
                  </a:lnTo>
                  <a:lnTo>
                    <a:pt x="64" y="23"/>
                  </a:lnTo>
                  <a:lnTo>
                    <a:pt x="57" y="33"/>
                  </a:lnTo>
                  <a:lnTo>
                    <a:pt x="42" y="44"/>
                  </a:lnTo>
                  <a:lnTo>
                    <a:pt x="32" y="59"/>
                  </a:lnTo>
                  <a:lnTo>
                    <a:pt x="21" y="73"/>
                  </a:lnTo>
                  <a:lnTo>
                    <a:pt x="13" y="86"/>
                  </a:lnTo>
                  <a:lnTo>
                    <a:pt x="6" y="97"/>
                  </a:lnTo>
                  <a:lnTo>
                    <a:pt x="2" y="107"/>
                  </a:lnTo>
                  <a:lnTo>
                    <a:pt x="0" y="113"/>
                  </a:lnTo>
                  <a:lnTo>
                    <a:pt x="0" y="116"/>
                  </a:lnTo>
                  <a:lnTo>
                    <a:pt x="222" y="120"/>
                  </a:lnTo>
                  <a:lnTo>
                    <a:pt x="247" y="99"/>
                  </a:lnTo>
                  <a:lnTo>
                    <a:pt x="188" y="96"/>
                  </a:lnTo>
                  <a:lnTo>
                    <a:pt x="218" y="71"/>
                  </a:lnTo>
                  <a:lnTo>
                    <a:pt x="148" y="75"/>
                  </a:lnTo>
                  <a:lnTo>
                    <a:pt x="182" y="42"/>
                  </a:lnTo>
                  <a:lnTo>
                    <a:pt x="97" y="44"/>
                  </a:lnTo>
                  <a:lnTo>
                    <a:pt x="163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1" name="Freeform 587"/>
            <p:cNvSpPr>
              <a:spLocks/>
            </p:cNvSpPr>
            <p:nvPr/>
          </p:nvSpPr>
          <p:spPr bwMode="auto">
            <a:xfrm>
              <a:off x="2220" y="3030"/>
              <a:ext cx="199" cy="66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0" y="133"/>
                </a:cxn>
                <a:cxn ang="0">
                  <a:pos x="352" y="51"/>
                </a:cxn>
                <a:cxn ang="0">
                  <a:pos x="397" y="0"/>
                </a:cxn>
                <a:cxn ang="0">
                  <a:pos x="42" y="61"/>
                </a:cxn>
                <a:cxn ang="0">
                  <a:pos x="42" y="61"/>
                </a:cxn>
              </a:cxnLst>
              <a:rect l="0" t="0" r="r" b="b"/>
              <a:pathLst>
                <a:path w="397" h="133">
                  <a:moveTo>
                    <a:pt x="42" y="61"/>
                  </a:moveTo>
                  <a:lnTo>
                    <a:pt x="0" y="133"/>
                  </a:lnTo>
                  <a:lnTo>
                    <a:pt x="352" y="51"/>
                  </a:lnTo>
                  <a:lnTo>
                    <a:pt x="397" y="0"/>
                  </a:lnTo>
                  <a:lnTo>
                    <a:pt x="42" y="61"/>
                  </a:lnTo>
                  <a:lnTo>
                    <a:pt x="42" y="6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2" name="Freeform 588"/>
            <p:cNvSpPr>
              <a:spLocks/>
            </p:cNvSpPr>
            <p:nvPr/>
          </p:nvSpPr>
          <p:spPr bwMode="auto">
            <a:xfrm>
              <a:off x="1114" y="2840"/>
              <a:ext cx="188" cy="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376" y="95"/>
                </a:cxn>
                <a:cxn ang="0">
                  <a:pos x="376" y="91"/>
                </a:cxn>
                <a:cxn ang="0">
                  <a:pos x="376" y="89"/>
                </a:cxn>
                <a:cxn ang="0">
                  <a:pos x="376" y="84"/>
                </a:cxn>
                <a:cxn ang="0">
                  <a:pos x="376" y="76"/>
                </a:cxn>
                <a:cxn ang="0">
                  <a:pos x="368" y="68"/>
                </a:cxn>
                <a:cxn ang="0">
                  <a:pos x="361" y="61"/>
                </a:cxn>
                <a:cxn ang="0">
                  <a:pos x="351" y="55"/>
                </a:cxn>
                <a:cxn ang="0">
                  <a:pos x="345" y="51"/>
                </a:cxn>
                <a:cxn ang="0">
                  <a:pos x="336" y="47"/>
                </a:cxn>
                <a:cxn ang="0">
                  <a:pos x="32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76" h="95">
                  <a:moveTo>
                    <a:pt x="0" y="0"/>
                  </a:moveTo>
                  <a:lnTo>
                    <a:pt x="0" y="47"/>
                  </a:lnTo>
                  <a:lnTo>
                    <a:pt x="376" y="95"/>
                  </a:lnTo>
                  <a:lnTo>
                    <a:pt x="376" y="91"/>
                  </a:lnTo>
                  <a:lnTo>
                    <a:pt x="376" y="89"/>
                  </a:lnTo>
                  <a:lnTo>
                    <a:pt x="376" y="84"/>
                  </a:lnTo>
                  <a:lnTo>
                    <a:pt x="376" y="76"/>
                  </a:lnTo>
                  <a:lnTo>
                    <a:pt x="368" y="68"/>
                  </a:lnTo>
                  <a:lnTo>
                    <a:pt x="361" y="61"/>
                  </a:lnTo>
                  <a:lnTo>
                    <a:pt x="351" y="55"/>
                  </a:lnTo>
                  <a:lnTo>
                    <a:pt x="345" y="51"/>
                  </a:lnTo>
                  <a:lnTo>
                    <a:pt x="336" y="47"/>
                  </a:lnTo>
                  <a:lnTo>
                    <a:pt x="32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3" name="Freeform 589"/>
            <p:cNvSpPr>
              <a:spLocks/>
            </p:cNvSpPr>
            <p:nvPr/>
          </p:nvSpPr>
          <p:spPr bwMode="auto">
            <a:xfrm>
              <a:off x="1219" y="3046"/>
              <a:ext cx="436" cy="196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93" y="0"/>
                </a:cxn>
                <a:cxn ang="0">
                  <a:pos x="83" y="4"/>
                </a:cxn>
                <a:cxn ang="0">
                  <a:pos x="76" y="6"/>
                </a:cxn>
                <a:cxn ang="0">
                  <a:pos x="68" y="10"/>
                </a:cxn>
                <a:cxn ang="0">
                  <a:pos x="60" y="16"/>
                </a:cxn>
                <a:cxn ang="0">
                  <a:pos x="53" y="21"/>
                </a:cxn>
                <a:cxn ang="0">
                  <a:pos x="43" y="27"/>
                </a:cxn>
                <a:cxn ang="0">
                  <a:pos x="34" y="35"/>
                </a:cxn>
                <a:cxn ang="0">
                  <a:pos x="26" y="42"/>
                </a:cxn>
                <a:cxn ang="0">
                  <a:pos x="19" y="50"/>
                </a:cxn>
                <a:cxn ang="0">
                  <a:pos x="13" y="58"/>
                </a:cxn>
                <a:cxn ang="0">
                  <a:pos x="9" y="67"/>
                </a:cxn>
                <a:cxn ang="0">
                  <a:pos x="5" y="77"/>
                </a:cxn>
                <a:cxn ang="0">
                  <a:pos x="3" y="90"/>
                </a:cxn>
                <a:cxn ang="0">
                  <a:pos x="0" y="101"/>
                </a:cxn>
                <a:cxn ang="0">
                  <a:pos x="0" y="118"/>
                </a:cxn>
                <a:cxn ang="0">
                  <a:pos x="0" y="137"/>
                </a:cxn>
                <a:cxn ang="0">
                  <a:pos x="0" y="160"/>
                </a:cxn>
                <a:cxn ang="0">
                  <a:pos x="0" y="185"/>
                </a:cxn>
                <a:cxn ang="0">
                  <a:pos x="0" y="210"/>
                </a:cxn>
                <a:cxn ang="0">
                  <a:pos x="0" y="236"/>
                </a:cxn>
                <a:cxn ang="0">
                  <a:pos x="1" y="265"/>
                </a:cxn>
                <a:cxn ang="0">
                  <a:pos x="1" y="288"/>
                </a:cxn>
                <a:cxn ang="0">
                  <a:pos x="1" y="312"/>
                </a:cxn>
                <a:cxn ang="0">
                  <a:pos x="1" y="333"/>
                </a:cxn>
                <a:cxn ang="0">
                  <a:pos x="3" y="354"/>
                </a:cxn>
                <a:cxn ang="0">
                  <a:pos x="3" y="369"/>
                </a:cxn>
                <a:cxn ang="0">
                  <a:pos x="5" y="383"/>
                </a:cxn>
                <a:cxn ang="0">
                  <a:pos x="5" y="390"/>
                </a:cxn>
                <a:cxn ang="0">
                  <a:pos x="5" y="394"/>
                </a:cxn>
                <a:cxn ang="0">
                  <a:pos x="304" y="322"/>
                </a:cxn>
                <a:cxn ang="0">
                  <a:pos x="43" y="312"/>
                </a:cxn>
                <a:cxn ang="0">
                  <a:pos x="572" y="234"/>
                </a:cxn>
                <a:cxn ang="0">
                  <a:pos x="76" y="227"/>
                </a:cxn>
                <a:cxn ang="0">
                  <a:pos x="779" y="132"/>
                </a:cxn>
                <a:cxn ang="0">
                  <a:pos x="140" y="130"/>
                </a:cxn>
                <a:cxn ang="0">
                  <a:pos x="870" y="39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870" h="394">
                  <a:moveTo>
                    <a:pt x="98" y="0"/>
                  </a:moveTo>
                  <a:lnTo>
                    <a:pt x="93" y="0"/>
                  </a:lnTo>
                  <a:lnTo>
                    <a:pt x="83" y="4"/>
                  </a:lnTo>
                  <a:lnTo>
                    <a:pt x="76" y="6"/>
                  </a:lnTo>
                  <a:lnTo>
                    <a:pt x="68" y="10"/>
                  </a:lnTo>
                  <a:lnTo>
                    <a:pt x="60" y="16"/>
                  </a:lnTo>
                  <a:lnTo>
                    <a:pt x="53" y="21"/>
                  </a:lnTo>
                  <a:lnTo>
                    <a:pt x="43" y="27"/>
                  </a:lnTo>
                  <a:lnTo>
                    <a:pt x="34" y="35"/>
                  </a:lnTo>
                  <a:lnTo>
                    <a:pt x="26" y="42"/>
                  </a:lnTo>
                  <a:lnTo>
                    <a:pt x="19" y="50"/>
                  </a:lnTo>
                  <a:lnTo>
                    <a:pt x="13" y="58"/>
                  </a:lnTo>
                  <a:lnTo>
                    <a:pt x="9" y="67"/>
                  </a:lnTo>
                  <a:lnTo>
                    <a:pt x="5" y="77"/>
                  </a:lnTo>
                  <a:lnTo>
                    <a:pt x="3" y="90"/>
                  </a:lnTo>
                  <a:lnTo>
                    <a:pt x="0" y="101"/>
                  </a:lnTo>
                  <a:lnTo>
                    <a:pt x="0" y="118"/>
                  </a:lnTo>
                  <a:lnTo>
                    <a:pt x="0" y="137"/>
                  </a:lnTo>
                  <a:lnTo>
                    <a:pt x="0" y="160"/>
                  </a:lnTo>
                  <a:lnTo>
                    <a:pt x="0" y="185"/>
                  </a:lnTo>
                  <a:lnTo>
                    <a:pt x="0" y="210"/>
                  </a:lnTo>
                  <a:lnTo>
                    <a:pt x="0" y="236"/>
                  </a:lnTo>
                  <a:lnTo>
                    <a:pt x="1" y="265"/>
                  </a:lnTo>
                  <a:lnTo>
                    <a:pt x="1" y="288"/>
                  </a:lnTo>
                  <a:lnTo>
                    <a:pt x="1" y="312"/>
                  </a:lnTo>
                  <a:lnTo>
                    <a:pt x="1" y="333"/>
                  </a:lnTo>
                  <a:lnTo>
                    <a:pt x="3" y="354"/>
                  </a:lnTo>
                  <a:lnTo>
                    <a:pt x="3" y="369"/>
                  </a:lnTo>
                  <a:lnTo>
                    <a:pt x="5" y="383"/>
                  </a:lnTo>
                  <a:lnTo>
                    <a:pt x="5" y="390"/>
                  </a:lnTo>
                  <a:lnTo>
                    <a:pt x="5" y="394"/>
                  </a:lnTo>
                  <a:lnTo>
                    <a:pt x="304" y="322"/>
                  </a:lnTo>
                  <a:lnTo>
                    <a:pt x="43" y="312"/>
                  </a:lnTo>
                  <a:lnTo>
                    <a:pt x="572" y="234"/>
                  </a:lnTo>
                  <a:lnTo>
                    <a:pt x="76" y="227"/>
                  </a:lnTo>
                  <a:lnTo>
                    <a:pt x="779" y="132"/>
                  </a:lnTo>
                  <a:lnTo>
                    <a:pt x="140" y="130"/>
                  </a:lnTo>
                  <a:lnTo>
                    <a:pt x="870" y="39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7756" name="Group 652"/>
          <p:cNvGrpSpPr>
            <a:grpSpLocks/>
          </p:cNvGrpSpPr>
          <p:nvPr/>
        </p:nvGrpSpPr>
        <p:grpSpPr bwMode="auto">
          <a:xfrm>
            <a:off x="5246688" y="3597275"/>
            <a:ext cx="2986087" cy="2133600"/>
            <a:chOff x="2942" y="2438"/>
            <a:chExt cx="1722" cy="1230"/>
          </a:xfrm>
          <a:effectLst/>
        </p:grpSpPr>
        <p:sp>
          <p:nvSpPr>
            <p:cNvPr id="47694" name="AutoShape 590"/>
            <p:cNvSpPr>
              <a:spLocks noChangeAspect="1" noChangeArrowheads="1" noTextEdit="1"/>
            </p:cNvSpPr>
            <p:nvPr/>
          </p:nvSpPr>
          <p:spPr bwMode="auto">
            <a:xfrm>
              <a:off x="2976" y="2448"/>
              <a:ext cx="1672" cy="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6" name="Freeform 592"/>
            <p:cNvSpPr>
              <a:spLocks/>
            </p:cNvSpPr>
            <p:nvPr/>
          </p:nvSpPr>
          <p:spPr bwMode="auto">
            <a:xfrm>
              <a:off x="2942" y="2438"/>
              <a:ext cx="1722" cy="1230"/>
            </a:xfrm>
            <a:custGeom>
              <a:avLst/>
              <a:gdLst/>
              <a:ahLst/>
              <a:cxnLst>
                <a:cxn ang="0">
                  <a:pos x="0" y="2362"/>
                </a:cxn>
                <a:cxn ang="0">
                  <a:pos x="3306" y="2362"/>
                </a:cxn>
                <a:cxn ang="0">
                  <a:pos x="3306" y="0"/>
                </a:cxn>
                <a:cxn ang="0">
                  <a:pos x="0" y="0"/>
                </a:cxn>
                <a:cxn ang="0">
                  <a:pos x="0" y="2362"/>
                </a:cxn>
                <a:cxn ang="0">
                  <a:pos x="0" y="2362"/>
                </a:cxn>
              </a:cxnLst>
              <a:rect l="0" t="0" r="r" b="b"/>
              <a:pathLst>
                <a:path w="3306" h="2362">
                  <a:moveTo>
                    <a:pt x="0" y="2362"/>
                  </a:moveTo>
                  <a:lnTo>
                    <a:pt x="3306" y="2362"/>
                  </a:lnTo>
                  <a:lnTo>
                    <a:pt x="3306" y="0"/>
                  </a:lnTo>
                  <a:lnTo>
                    <a:pt x="0" y="0"/>
                  </a:lnTo>
                  <a:lnTo>
                    <a:pt x="0" y="2362"/>
                  </a:lnTo>
                  <a:lnTo>
                    <a:pt x="0" y="236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7" name="Freeform 593"/>
            <p:cNvSpPr>
              <a:spLocks/>
            </p:cNvSpPr>
            <p:nvPr/>
          </p:nvSpPr>
          <p:spPr bwMode="auto">
            <a:xfrm>
              <a:off x="3109" y="2979"/>
              <a:ext cx="835" cy="401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67" y="803"/>
                </a:cxn>
                <a:cxn ang="0">
                  <a:pos x="188" y="801"/>
                </a:cxn>
                <a:cxn ang="0">
                  <a:pos x="249" y="801"/>
                </a:cxn>
                <a:cxn ang="0">
                  <a:pos x="337" y="799"/>
                </a:cxn>
                <a:cxn ang="0">
                  <a:pos x="447" y="797"/>
                </a:cxn>
                <a:cxn ang="0">
                  <a:pos x="569" y="789"/>
                </a:cxn>
                <a:cxn ang="0">
                  <a:pos x="696" y="782"/>
                </a:cxn>
                <a:cxn ang="0">
                  <a:pos x="816" y="770"/>
                </a:cxn>
                <a:cxn ang="0">
                  <a:pos x="924" y="755"/>
                </a:cxn>
                <a:cxn ang="0">
                  <a:pos x="1027" y="730"/>
                </a:cxn>
                <a:cxn ang="0">
                  <a:pos x="1135" y="698"/>
                </a:cxn>
                <a:cxn ang="0">
                  <a:pos x="1243" y="660"/>
                </a:cxn>
                <a:cxn ang="0">
                  <a:pos x="1346" y="624"/>
                </a:cxn>
                <a:cxn ang="0">
                  <a:pos x="1434" y="586"/>
                </a:cxn>
                <a:cxn ang="0">
                  <a:pos x="1506" y="555"/>
                </a:cxn>
                <a:cxn ang="0">
                  <a:pos x="1553" y="535"/>
                </a:cxn>
                <a:cxn ang="0">
                  <a:pos x="1570" y="529"/>
                </a:cxn>
                <a:cxn ang="0">
                  <a:pos x="1563" y="272"/>
                </a:cxn>
                <a:cxn ang="0">
                  <a:pos x="1669" y="228"/>
                </a:cxn>
                <a:cxn ang="0">
                  <a:pos x="1409" y="67"/>
                </a:cxn>
                <a:cxn ang="0">
                  <a:pos x="1253" y="67"/>
                </a:cxn>
                <a:cxn ang="0">
                  <a:pos x="1183" y="0"/>
                </a:cxn>
                <a:cxn ang="0">
                  <a:pos x="1167" y="6"/>
                </a:cxn>
                <a:cxn ang="0">
                  <a:pos x="1126" y="21"/>
                </a:cxn>
                <a:cxn ang="0">
                  <a:pos x="1059" y="46"/>
                </a:cxn>
                <a:cxn ang="0">
                  <a:pos x="975" y="74"/>
                </a:cxn>
                <a:cxn ang="0">
                  <a:pos x="873" y="101"/>
                </a:cxn>
                <a:cxn ang="0">
                  <a:pos x="761" y="131"/>
                </a:cxn>
                <a:cxn ang="0">
                  <a:pos x="639" y="152"/>
                </a:cxn>
                <a:cxn ang="0">
                  <a:pos x="513" y="168"/>
                </a:cxn>
                <a:cxn ang="0">
                  <a:pos x="394" y="171"/>
                </a:cxn>
                <a:cxn ang="0">
                  <a:pos x="291" y="169"/>
                </a:cxn>
                <a:cxn ang="0">
                  <a:pos x="202" y="164"/>
                </a:cxn>
                <a:cxn ang="0">
                  <a:pos x="129" y="154"/>
                </a:cxn>
                <a:cxn ang="0">
                  <a:pos x="72" y="145"/>
                </a:cxn>
                <a:cxn ang="0">
                  <a:pos x="32" y="135"/>
                </a:cxn>
                <a:cxn ang="0">
                  <a:pos x="8" y="129"/>
                </a:cxn>
                <a:cxn ang="0">
                  <a:pos x="0" y="128"/>
                </a:cxn>
                <a:cxn ang="0">
                  <a:pos x="0" y="128"/>
                </a:cxn>
              </a:cxnLst>
              <a:rect l="0" t="0" r="r" b="b"/>
              <a:pathLst>
                <a:path w="1669" h="803">
                  <a:moveTo>
                    <a:pt x="0" y="128"/>
                  </a:moveTo>
                  <a:lnTo>
                    <a:pt x="167" y="803"/>
                  </a:lnTo>
                  <a:lnTo>
                    <a:pt x="188" y="801"/>
                  </a:lnTo>
                  <a:lnTo>
                    <a:pt x="249" y="801"/>
                  </a:lnTo>
                  <a:lnTo>
                    <a:pt x="337" y="799"/>
                  </a:lnTo>
                  <a:lnTo>
                    <a:pt x="447" y="797"/>
                  </a:lnTo>
                  <a:lnTo>
                    <a:pt x="569" y="789"/>
                  </a:lnTo>
                  <a:lnTo>
                    <a:pt x="696" y="782"/>
                  </a:lnTo>
                  <a:lnTo>
                    <a:pt x="816" y="770"/>
                  </a:lnTo>
                  <a:lnTo>
                    <a:pt x="924" y="755"/>
                  </a:lnTo>
                  <a:lnTo>
                    <a:pt x="1027" y="730"/>
                  </a:lnTo>
                  <a:lnTo>
                    <a:pt x="1135" y="698"/>
                  </a:lnTo>
                  <a:lnTo>
                    <a:pt x="1243" y="660"/>
                  </a:lnTo>
                  <a:lnTo>
                    <a:pt x="1346" y="624"/>
                  </a:lnTo>
                  <a:lnTo>
                    <a:pt x="1434" y="586"/>
                  </a:lnTo>
                  <a:lnTo>
                    <a:pt x="1506" y="555"/>
                  </a:lnTo>
                  <a:lnTo>
                    <a:pt x="1553" y="535"/>
                  </a:lnTo>
                  <a:lnTo>
                    <a:pt x="1570" y="529"/>
                  </a:lnTo>
                  <a:lnTo>
                    <a:pt x="1563" y="272"/>
                  </a:lnTo>
                  <a:lnTo>
                    <a:pt x="1669" y="228"/>
                  </a:lnTo>
                  <a:lnTo>
                    <a:pt x="1409" y="67"/>
                  </a:lnTo>
                  <a:lnTo>
                    <a:pt x="1253" y="67"/>
                  </a:lnTo>
                  <a:lnTo>
                    <a:pt x="1183" y="0"/>
                  </a:lnTo>
                  <a:lnTo>
                    <a:pt x="1167" y="6"/>
                  </a:lnTo>
                  <a:lnTo>
                    <a:pt x="1126" y="21"/>
                  </a:lnTo>
                  <a:lnTo>
                    <a:pt x="1059" y="46"/>
                  </a:lnTo>
                  <a:lnTo>
                    <a:pt x="975" y="74"/>
                  </a:lnTo>
                  <a:lnTo>
                    <a:pt x="873" y="101"/>
                  </a:lnTo>
                  <a:lnTo>
                    <a:pt x="761" y="131"/>
                  </a:lnTo>
                  <a:lnTo>
                    <a:pt x="639" y="152"/>
                  </a:lnTo>
                  <a:lnTo>
                    <a:pt x="513" y="168"/>
                  </a:lnTo>
                  <a:lnTo>
                    <a:pt x="394" y="171"/>
                  </a:lnTo>
                  <a:lnTo>
                    <a:pt x="291" y="169"/>
                  </a:lnTo>
                  <a:lnTo>
                    <a:pt x="202" y="164"/>
                  </a:lnTo>
                  <a:lnTo>
                    <a:pt x="129" y="154"/>
                  </a:lnTo>
                  <a:lnTo>
                    <a:pt x="72" y="145"/>
                  </a:lnTo>
                  <a:lnTo>
                    <a:pt x="32" y="135"/>
                  </a:lnTo>
                  <a:lnTo>
                    <a:pt x="8" y="129"/>
                  </a:lnTo>
                  <a:lnTo>
                    <a:pt x="0" y="128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8" name="Freeform 594"/>
            <p:cNvSpPr>
              <a:spLocks/>
            </p:cNvSpPr>
            <p:nvPr/>
          </p:nvSpPr>
          <p:spPr bwMode="auto">
            <a:xfrm>
              <a:off x="3184" y="3236"/>
              <a:ext cx="713" cy="284"/>
            </a:xfrm>
            <a:custGeom>
              <a:avLst/>
              <a:gdLst/>
              <a:ahLst/>
              <a:cxnLst>
                <a:cxn ang="0">
                  <a:pos x="10" y="262"/>
                </a:cxn>
                <a:cxn ang="0">
                  <a:pos x="0" y="566"/>
                </a:cxn>
                <a:cxn ang="0">
                  <a:pos x="16" y="562"/>
                </a:cxn>
                <a:cxn ang="0">
                  <a:pos x="59" y="557"/>
                </a:cxn>
                <a:cxn ang="0">
                  <a:pos x="124" y="549"/>
                </a:cxn>
                <a:cxn ang="0">
                  <a:pos x="206" y="538"/>
                </a:cxn>
                <a:cxn ang="0">
                  <a:pos x="293" y="524"/>
                </a:cxn>
                <a:cxn ang="0">
                  <a:pos x="384" y="511"/>
                </a:cxn>
                <a:cxn ang="0">
                  <a:pos x="472" y="496"/>
                </a:cxn>
                <a:cxn ang="0">
                  <a:pos x="548" y="484"/>
                </a:cxn>
                <a:cxn ang="0">
                  <a:pos x="614" y="469"/>
                </a:cxn>
                <a:cxn ang="0">
                  <a:pos x="683" y="456"/>
                </a:cxn>
                <a:cxn ang="0">
                  <a:pos x="749" y="439"/>
                </a:cxn>
                <a:cxn ang="0">
                  <a:pos x="816" y="424"/>
                </a:cxn>
                <a:cxn ang="0">
                  <a:pos x="879" y="408"/>
                </a:cxn>
                <a:cxn ang="0">
                  <a:pos x="938" y="391"/>
                </a:cxn>
                <a:cxn ang="0">
                  <a:pos x="993" y="372"/>
                </a:cxn>
                <a:cxn ang="0">
                  <a:pos x="1042" y="357"/>
                </a:cxn>
                <a:cxn ang="0">
                  <a:pos x="1093" y="332"/>
                </a:cxn>
                <a:cxn ang="0">
                  <a:pos x="1154" y="302"/>
                </a:cxn>
                <a:cxn ang="0">
                  <a:pos x="1217" y="266"/>
                </a:cxn>
                <a:cxn ang="0">
                  <a:pos x="1280" y="230"/>
                </a:cxn>
                <a:cxn ang="0">
                  <a:pos x="1337" y="193"/>
                </a:cxn>
                <a:cxn ang="0">
                  <a:pos x="1382" y="167"/>
                </a:cxn>
                <a:cxn ang="0">
                  <a:pos x="1415" y="146"/>
                </a:cxn>
                <a:cxn ang="0">
                  <a:pos x="1426" y="140"/>
                </a:cxn>
                <a:cxn ang="0">
                  <a:pos x="1420" y="0"/>
                </a:cxn>
                <a:cxn ang="0">
                  <a:pos x="1400" y="7"/>
                </a:cxn>
                <a:cxn ang="0">
                  <a:pos x="1344" y="26"/>
                </a:cxn>
                <a:cxn ang="0">
                  <a:pos x="1261" y="55"/>
                </a:cxn>
                <a:cxn ang="0">
                  <a:pos x="1164" y="89"/>
                </a:cxn>
                <a:cxn ang="0">
                  <a:pos x="1057" y="123"/>
                </a:cxn>
                <a:cxn ang="0">
                  <a:pos x="955" y="157"/>
                </a:cxn>
                <a:cxn ang="0">
                  <a:pos x="863" y="182"/>
                </a:cxn>
                <a:cxn ang="0">
                  <a:pos x="797" y="199"/>
                </a:cxn>
                <a:cxn ang="0">
                  <a:pos x="721" y="209"/>
                </a:cxn>
                <a:cxn ang="0">
                  <a:pos x="612" y="218"/>
                </a:cxn>
                <a:cxn ang="0">
                  <a:pos x="483" y="228"/>
                </a:cxn>
                <a:cxn ang="0">
                  <a:pos x="348" y="237"/>
                </a:cxn>
                <a:cxn ang="0">
                  <a:pos x="221" y="247"/>
                </a:cxn>
                <a:cxn ang="0">
                  <a:pos x="113" y="254"/>
                </a:cxn>
                <a:cxn ang="0">
                  <a:pos x="38" y="258"/>
                </a:cxn>
                <a:cxn ang="0">
                  <a:pos x="10" y="262"/>
                </a:cxn>
                <a:cxn ang="0">
                  <a:pos x="10" y="262"/>
                </a:cxn>
              </a:cxnLst>
              <a:rect l="0" t="0" r="r" b="b"/>
              <a:pathLst>
                <a:path w="1426" h="566">
                  <a:moveTo>
                    <a:pt x="10" y="262"/>
                  </a:moveTo>
                  <a:lnTo>
                    <a:pt x="0" y="566"/>
                  </a:lnTo>
                  <a:lnTo>
                    <a:pt x="16" y="562"/>
                  </a:lnTo>
                  <a:lnTo>
                    <a:pt x="59" y="557"/>
                  </a:lnTo>
                  <a:lnTo>
                    <a:pt x="124" y="549"/>
                  </a:lnTo>
                  <a:lnTo>
                    <a:pt x="206" y="538"/>
                  </a:lnTo>
                  <a:lnTo>
                    <a:pt x="293" y="524"/>
                  </a:lnTo>
                  <a:lnTo>
                    <a:pt x="384" y="511"/>
                  </a:lnTo>
                  <a:lnTo>
                    <a:pt x="472" y="496"/>
                  </a:lnTo>
                  <a:lnTo>
                    <a:pt x="548" y="484"/>
                  </a:lnTo>
                  <a:lnTo>
                    <a:pt x="614" y="469"/>
                  </a:lnTo>
                  <a:lnTo>
                    <a:pt x="683" y="456"/>
                  </a:lnTo>
                  <a:lnTo>
                    <a:pt x="749" y="439"/>
                  </a:lnTo>
                  <a:lnTo>
                    <a:pt x="816" y="424"/>
                  </a:lnTo>
                  <a:lnTo>
                    <a:pt x="879" y="408"/>
                  </a:lnTo>
                  <a:lnTo>
                    <a:pt x="938" y="391"/>
                  </a:lnTo>
                  <a:lnTo>
                    <a:pt x="993" y="372"/>
                  </a:lnTo>
                  <a:lnTo>
                    <a:pt x="1042" y="357"/>
                  </a:lnTo>
                  <a:lnTo>
                    <a:pt x="1093" y="332"/>
                  </a:lnTo>
                  <a:lnTo>
                    <a:pt x="1154" y="302"/>
                  </a:lnTo>
                  <a:lnTo>
                    <a:pt x="1217" y="266"/>
                  </a:lnTo>
                  <a:lnTo>
                    <a:pt x="1280" y="230"/>
                  </a:lnTo>
                  <a:lnTo>
                    <a:pt x="1337" y="193"/>
                  </a:lnTo>
                  <a:lnTo>
                    <a:pt x="1382" y="167"/>
                  </a:lnTo>
                  <a:lnTo>
                    <a:pt x="1415" y="146"/>
                  </a:lnTo>
                  <a:lnTo>
                    <a:pt x="1426" y="140"/>
                  </a:lnTo>
                  <a:lnTo>
                    <a:pt x="1420" y="0"/>
                  </a:lnTo>
                  <a:lnTo>
                    <a:pt x="1400" y="7"/>
                  </a:lnTo>
                  <a:lnTo>
                    <a:pt x="1344" y="26"/>
                  </a:lnTo>
                  <a:lnTo>
                    <a:pt x="1261" y="55"/>
                  </a:lnTo>
                  <a:lnTo>
                    <a:pt x="1164" y="89"/>
                  </a:lnTo>
                  <a:lnTo>
                    <a:pt x="1057" y="123"/>
                  </a:lnTo>
                  <a:lnTo>
                    <a:pt x="955" y="157"/>
                  </a:lnTo>
                  <a:lnTo>
                    <a:pt x="863" y="182"/>
                  </a:lnTo>
                  <a:lnTo>
                    <a:pt x="797" y="199"/>
                  </a:lnTo>
                  <a:lnTo>
                    <a:pt x="721" y="209"/>
                  </a:lnTo>
                  <a:lnTo>
                    <a:pt x="612" y="218"/>
                  </a:lnTo>
                  <a:lnTo>
                    <a:pt x="483" y="228"/>
                  </a:lnTo>
                  <a:lnTo>
                    <a:pt x="348" y="237"/>
                  </a:lnTo>
                  <a:lnTo>
                    <a:pt x="221" y="247"/>
                  </a:lnTo>
                  <a:lnTo>
                    <a:pt x="113" y="254"/>
                  </a:lnTo>
                  <a:lnTo>
                    <a:pt x="38" y="258"/>
                  </a:lnTo>
                  <a:lnTo>
                    <a:pt x="10" y="262"/>
                  </a:lnTo>
                  <a:lnTo>
                    <a:pt x="10" y="26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699" name="Freeform 595"/>
            <p:cNvSpPr>
              <a:spLocks/>
            </p:cNvSpPr>
            <p:nvPr/>
          </p:nvSpPr>
          <p:spPr bwMode="auto">
            <a:xfrm>
              <a:off x="3640" y="2845"/>
              <a:ext cx="961" cy="675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717" y="451"/>
                </a:cxn>
                <a:cxn ang="0">
                  <a:pos x="713" y="521"/>
                </a:cxn>
                <a:cxn ang="0">
                  <a:pos x="566" y="565"/>
                </a:cxn>
                <a:cxn ang="0">
                  <a:pos x="589" y="915"/>
                </a:cxn>
                <a:cxn ang="0">
                  <a:pos x="705" y="907"/>
                </a:cxn>
                <a:cxn ang="0">
                  <a:pos x="846" y="1150"/>
                </a:cxn>
                <a:cxn ang="0">
                  <a:pos x="842" y="1343"/>
                </a:cxn>
                <a:cxn ang="0">
                  <a:pos x="956" y="1348"/>
                </a:cxn>
                <a:cxn ang="0">
                  <a:pos x="962" y="1164"/>
                </a:cxn>
                <a:cxn ang="0">
                  <a:pos x="1165" y="894"/>
                </a:cxn>
                <a:cxn ang="0">
                  <a:pos x="1912" y="894"/>
                </a:cxn>
                <a:cxn ang="0">
                  <a:pos x="1922" y="491"/>
                </a:cxn>
                <a:cxn ang="0">
                  <a:pos x="1201" y="468"/>
                </a:cxn>
                <a:cxn ang="0">
                  <a:pos x="1165" y="346"/>
                </a:cxn>
                <a:cxn ang="0">
                  <a:pos x="28" y="0"/>
                </a:cxn>
                <a:cxn ang="0">
                  <a:pos x="0" y="76"/>
                </a:cxn>
                <a:cxn ang="0">
                  <a:pos x="0" y="76"/>
                </a:cxn>
              </a:cxnLst>
              <a:rect l="0" t="0" r="r" b="b"/>
              <a:pathLst>
                <a:path w="1922" h="1348">
                  <a:moveTo>
                    <a:pt x="0" y="76"/>
                  </a:moveTo>
                  <a:lnTo>
                    <a:pt x="717" y="451"/>
                  </a:lnTo>
                  <a:lnTo>
                    <a:pt x="713" y="521"/>
                  </a:lnTo>
                  <a:lnTo>
                    <a:pt x="566" y="565"/>
                  </a:lnTo>
                  <a:lnTo>
                    <a:pt x="589" y="915"/>
                  </a:lnTo>
                  <a:lnTo>
                    <a:pt x="705" y="907"/>
                  </a:lnTo>
                  <a:lnTo>
                    <a:pt x="846" y="1150"/>
                  </a:lnTo>
                  <a:lnTo>
                    <a:pt x="842" y="1343"/>
                  </a:lnTo>
                  <a:lnTo>
                    <a:pt x="956" y="1348"/>
                  </a:lnTo>
                  <a:lnTo>
                    <a:pt x="962" y="1164"/>
                  </a:lnTo>
                  <a:lnTo>
                    <a:pt x="1165" y="894"/>
                  </a:lnTo>
                  <a:lnTo>
                    <a:pt x="1912" y="894"/>
                  </a:lnTo>
                  <a:lnTo>
                    <a:pt x="1922" y="491"/>
                  </a:lnTo>
                  <a:lnTo>
                    <a:pt x="1201" y="468"/>
                  </a:lnTo>
                  <a:lnTo>
                    <a:pt x="1165" y="346"/>
                  </a:lnTo>
                  <a:lnTo>
                    <a:pt x="28" y="0"/>
                  </a:lnTo>
                  <a:lnTo>
                    <a:pt x="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0" name="Freeform 596"/>
            <p:cNvSpPr>
              <a:spLocks/>
            </p:cNvSpPr>
            <p:nvPr/>
          </p:nvSpPr>
          <p:spPr bwMode="auto">
            <a:xfrm>
              <a:off x="3003" y="2498"/>
              <a:ext cx="1590" cy="1112"/>
            </a:xfrm>
            <a:custGeom>
              <a:avLst/>
              <a:gdLst/>
              <a:ahLst/>
              <a:cxnLst>
                <a:cxn ang="0">
                  <a:pos x="130" y="1002"/>
                </a:cxn>
                <a:cxn ang="0">
                  <a:pos x="133" y="994"/>
                </a:cxn>
                <a:cxn ang="0">
                  <a:pos x="149" y="972"/>
                </a:cxn>
                <a:cxn ang="0">
                  <a:pos x="175" y="937"/>
                </a:cxn>
                <a:cxn ang="0">
                  <a:pos x="211" y="895"/>
                </a:cxn>
                <a:cxn ang="0">
                  <a:pos x="257" y="852"/>
                </a:cxn>
                <a:cxn ang="0">
                  <a:pos x="314" y="806"/>
                </a:cxn>
                <a:cxn ang="0">
                  <a:pos x="380" y="766"/>
                </a:cxn>
                <a:cxn ang="0">
                  <a:pos x="456" y="736"/>
                </a:cxn>
                <a:cxn ang="0">
                  <a:pos x="529" y="713"/>
                </a:cxn>
                <a:cxn ang="0">
                  <a:pos x="586" y="696"/>
                </a:cxn>
                <a:cxn ang="0">
                  <a:pos x="631" y="684"/>
                </a:cxn>
                <a:cxn ang="0">
                  <a:pos x="662" y="679"/>
                </a:cxn>
                <a:cxn ang="0">
                  <a:pos x="685" y="673"/>
                </a:cxn>
                <a:cxn ang="0">
                  <a:pos x="698" y="673"/>
                </a:cxn>
                <a:cxn ang="0">
                  <a:pos x="706" y="673"/>
                </a:cxn>
                <a:cxn ang="0">
                  <a:pos x="707" y="673"/>
                </a:cxn>
                <a:cxn ang="0">
                  <a:pos x="945" y="728"/>
                </a:cxn>
                <a:cxn ang="0">
                  <a:pos x="1302" y="614"/>
                </a:cxn>
                <a:cxn ang="0">
                  <a:pos x="1335" y="641"/>
                </a:cxn>
                <a:cxn ang="0">
                  <a:pos x="1658" y="544"/>
                </a:cxn>
                <a:cxn ang="0">
                  <a:pos x="1647" y="487"/>
                </a:cxn>
                <a:cxn ang="0">
                  <a:pos x="1859" y="418"/>
                </a:cxn>
                <a:cxn ang="0">
                  <a:pos x="1966" y="435"/>
                </a:cxn>
                <a:cxn ang="0">
                  <a:pos x="2301" y="325"/>
                </a:cxn>
                <a:cxn ang="0">
                  <a:pos x="2289" y="196"/>
                </a:cxn>
                <a:cxn ang="0">
                  <a:pos x="2192" y="127"/>
                </a:cxn>
                <a:cxn ang="0">
                  <a:pos x="2192" y="40"/>
                </a:cxn>
                <a:cxn ang="0">
                  <a:pos x="2909" y="40"/>
                </a:cxn>
                <a:cxn ang="0">
                  <a:pos x="2920" y="148"/>
                </a:cxn>
                <a:cxn ang="0">
                  <a:pos x="2821" y="232"/>
                </a:cxn>
                <a:cxn ang="0">
                  <a:pos x="2827" y="336"/>
                </a:cxn>
                <a:cxn ang="0">
                  <a:pos x="2932" y="361"/>
                </a:cxn>
                <a:cxn ang="0">
                  <a:pos x="2949" y="437"/>
                </a:cxn>
                <a:cxn ang="0">
                  <a:pos x="3181" y="431"/>
                </a:cxn>
                <a:cxn ang="0">
                  <a:pos x="3181" y="5"/>
                </a:cxn>
                <a:cxn ang="0">
                  <a:pos x="0" y="0"/>
                </a:cxn>
                <a:cxn ang="0">
                  <a:pos x="0" y="2223"/>
                </a:cxn>
                <a:cxn ang="0">
                  <a:pos x="1148" y="2223"/>
                </a:cxn>
                <a:cxn ang="0">
                  <a:pos x="1673" y="1786"/>
                </a:cxn>
                <a:cxn ang="0">
                  <a:pos x="1654" y="1791"/>
                </a:cxn>
                <a:cxn ang="0">
                  <a:pos x="1609" y="1812"/>
                </a:cxn>
                <a:cxn ang="0">
                  <a:pos x="1538" y="1841"/>
                </a:cxn>
                <a:cxn ang="0">
                  <a:pos x="1449" y="1877"/>
                </a:cxn>
                <a:cxn ang="0">
                  <a:pos x="1346" y="1915"/>
                </a:cxn>
                <a:cxn ang="0">
                  <a:pos x="1238" y="1953"/>
                </a:cxn>
                <a:cxn ang="0">
                  <a:pos x="1128" y="1987"/>
                </a:cxn>
                <a:cxn ang="0">
                  <a:pos x="1023" y="2016"/>
                </a:cxn>
                <a:cxn ang="0">
                  <a:pos x="915" y="2038"/>
                </a:cxn>
                <a:cxn ang="0">
                  <a:pos x="795" y="2061"/>
                </a:cxn>
                <a:cxn ang="0">
                  <a:pos x="671" y="2082"/>
                </a:cxn>
                <a:cxn ang="0">
                  <a:pos x="553" y="2099"/>
                </a:cxn>
                <a:cxn ang="0">
                  <a:pos x="449" y="2113"/>
                </a:cxn>
                <a:cxn ang="0">
                  <a:pos x="365" y="2124"/>
                </a:cxn>
                <a:cxn ang="0">
                  <a:pos x="308" y="2130"/>
                </a:cxn>
                <a:cxn ang="0">
                  <a:pos x="289" y="2134"/>
                </a:cxn>
                <a:cxn ang="0">
                  <a:pos x="322" y="1763"/>
                </a:cxn>
                <a:cxn ang="0">
                  <a:pos x="130" y="1002"/>
                </a:cxn>
                <a:cxn ang="0">
                  <a:pos x="130" y="1002"/>
                </a:cxn>
              </a:cxnLst>
              <a:rect l="0" t="0" r="r" b="b"/>
              <a:pathLst>
                <a:path w="3181" h="2223">
                  <a:moveTo>
                    <a:pt x="130" y="1002"/>
                  </a:moveTo>
                  <a:lnTo>
                    <a:pt x="133" y="994"/>
                  </a:lnTo>
                  <a:lnTo>
                    <a:pt x="149" y="972"/>
                  </a:lnTo>
                  <a:lnTo>
                    <a:pt x="175" y="937"/>
                  </a:lnTo>
                  <a:lnTo>
                    <a:pt x="211" y="895"/>
                  </a:lnTo>
                  <a:lnTo>
                    <a:pt x="257" y="852"/>
                  </a:lnTo>
                  <a:lnTo>
                    <a:pt x="314" y="806"/>
                  </a:lnTo>
                  <a:lnTo>
                    <a:pt x="380" y="766"/>
                  </a:lnTo>
                  <a:lnTo>
                    <a:pt x="456" y="736"/>
                  </a:lnTo>
                  <a:lnTo>
                    <a:pt x="529" y="713"/>
                  </a:lnTo>
                  <a:lnTo>
                    <a:pt x="586" y="696"/>
                  </a:lnTo>
                  <a:lnTo>
                    <a:pt x="631" y="684"/>
                  </a:lnTo>
                  <a:lnTo>
                    <a:pt x="662" y="679"/>
                  </a:lnTo>
                  <a:lnTo>
                    <a:pt x="685" y="673"/>
                  </a:lnTo>
                  <a:lnTo>
                    <a:pt x="698" y="673"/>
                  </a:lnTo>
                  <a:lnTo>
                    <a:pt x="706" y="673"/>
                  </a:lnTo>
                  <a:lnTo>
                    <a:pt x="707" y="673"/>
                  </a:lnTo>
                  <a:lnTo>
                    <a:pt x="945" y="728"/>
                  </a:lnTo>
                  <a:lnTo>
                    <a:pt x="1302" y="614"/>
                  </a:lnTo>
                  <a:lnTo>
                    <a:pt x="1335" y="641"/>
                  </a:lnTo>
                  <a:lnTo>
                    <a:pt x="1658" y="544"/>
                  </a:lnTo>
                  <a:lnTo>
                    <a:pt x="1647" y="487"/>
                  </a:lnTo>
                  <a:lnTo>
                    <a:pt x="1859" y="418"/>
                  </a:lnTo>
                  <a:lnTo>
                    <a:pt x="1966" y="435"/>
                  </a:lnTo>
                  <a:lnTo>
                    <a:pt x="2301" y="325"/>
                  </a:lnTo>
                  <a:lnTo>
                    <a:pt x="2289" y="196"/>
                  </a:lnTo>
                  <a:lnTo>
                    <a:pt x="2192" y="127"/>
                  </a:lnTo>
                  <a:lnTo>
                    <a:pt x="2192" y="40"/>
                  </a:lnTo>
                  <a:lnTo>
                    <a:pt x="2909" y="40"/>
                  </a:lnTo>
                  <a:lnTo>
                    <a:pt x="2920" y="148"/>
                  </a:lnTo>
                  <a:lnTo>
                    <a:pt x="2821" y="232"/>
                  </a:lnTo>
                  <a:lnTo>
                    <a:pt x="2827" y="336"/>
                  </a:lnTo>
                  <a:lnTo>
                    <a:pt x="2932" y="361"/>
                  </a:lnTo>
                  <a:lnTo>
                    <a:pt x="2949" y="437"/>
                  </a:lnTo>
                  <a:lnTo>
                    <a:pt x="3181" y="431"/>
                  </a:lnTo>
                  <a:lnTo>
                    <a:pt x="3181" y="5"/>
                  </a:lnTo>
                  <a:lnTo>
                    <a:pt x="0" y="0"/>
                  </a:lnTo>
                  <a:lnTo>
                    <a:pt x="0" y="2223"/>
                  </a:lnTo>
                  <a:lnTo>
                    <a:pt x="1148" y="2223"/>
                  </a:lnTo>
                  <a:lnTo>
                    <a:pt x="1673" y="1786"/>
                  </a:lnTo>
                  <a:lnTo>
                    <a:pt x="1654" y="1791"/>
                  </a:lnTo>
                  <a:lnTo>
                    <a:pt x="1609" y="1812"/>
                  </a:lnTo>
                  <a:lnTo>
                    <a:pt x="1538" y="1841"/>
                  </a:lnTo>
                  <a:lnTo>
                    <a:pt x="1449" y="1877"/>
                  </a:lnTo>
                  <a:lnTo>
                    <a:pt x="1346" y="1915"/>
                  </a:lnTo>
                  <a:lnTo>
                    <a:pt x="1238" y="1953"/>
                  </a:lnTo>
                  <a:lnTo>
                    <a:pt x="1128" y="1987"/>
                  </a:lnTo>
                  <a:lnTo>
                    <a:pt x="1023" y="2016"/>
                  </a:lnTo>
                  <a:lnTo>
                    <a:pt x="915" y="2038"/>
                  </a:lnTo>
                  <a:lnTo>
                    <a:pt x="795" y="2061"/>
                  </a:lnTo>
                  <a:lnTo>
                    <a:pt x="671" y="2082"/>
                  </a:lnTo>
                  <a:lnTo>
                    <a:pt x="553" y="2099"/>
                  </a:lnTo>
                  <a:lnTo>
                    <a:pt x="449" y="2113"/>
                  </a:lnTo>
                  <a:lnTo>
                    <a:pt x="365" y="2124"/>
                  </a:lnTo>
                  <a:lnTo>
                    <a:pt x="308" y="2130"/>
                  </a:lnTo>
                  <a:lnTo>
                    <a:pt x="289" y="2134"/>
                  </a:lnTo>
                  <a:lnTo>
                    <a:pt x="322" y="1763"/>
                  </a:lnTo>
                  <a:lnTo>
                    <a:pt x="130" y="1002"/>
                  </a:lnTo>
                  <a:lnTo>
                    <a:pt x="130" y="100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1" name="Freeform 597"/>
            <p:cNvSpPr>
              <a:spLocks/>
            </p:cNvSpPr>
            <p:nvPr/>
          </p:nvSpPr>
          <p:spPr bwMode="auto">
            <a:xfrm>
              <a:off x="3639" y="3345"/>
              <a:ext cx="961" cy="261"/>
            </a:xfrm>
            <a:custGeom>
              <a:avLst/>
              <a:gdLst/>
              <a:ahLst/>
              <a:cxnLst>
                <a:cxn ang="0">
                  <a:pos x="0" y="523"/>
                </a:cxn>
                <a:cxn ang="0">
                  <a:pos x="646" y="0"/>
                </a:cxn>
                <a:cxn ang="0">
                  <a:pos x="489" y="232"/>
                </a:cxn>
                <a:cxn ang="0">
                  <a:pos x="717" y="35"/>
                </a:cxn>
                <a:cxn ang="0">
                  <a:pos x="565" y="268"/>
                </a:cxn>
                <a:cxn ang="0">
                  <a:pos x="757" y="114"/>
                </a:cxn>
                <a:cxn ang="0">
                  <a:pos x="633" y="345"/>
                </a:cxn>
                <a:cxn ang="0">
                  <a:pos x="757" y="249"/>
                </a:cxn>
                <a:cxn ang="0">
                  <a:pos x="700" y="390"/>
                </a:cxn>
                <a:cxn ang="0">
                  <a:pos x="1000" y="390"/>
                </a:cxn>
                <a:cxn ang="0">
                  <a:pos x="1350" y="74"/>
                </a:cxn>
                <a:cxn ang="0">
                  <a:pos x="1234" y="297"/>
                </a:cxn>
                <a:cxn ang="0">
                  <a:pos x="1504" y="54"/>
                </a:cxn>
                <a:cxn ang="0">
                  <a:pos x="1390" y="297"/>
                </a:cxn>
                <a:cxn ang="0">
                  <a:pos x="1618" y="63"/>
                </a:cxn>
                <a:cxn ang="0">
                  <a:pos x="1538" y="293"/>
                </a:cxn>
                <a:cxn ang="0">
                  <a:pos x="1728" y="59"/>
                </a:cxn>
                <a:cxn ang="0">
                  <a:pos x="1683" y="274"/>
                </a:cxn>
                <a:cxn ang="0">
                  <a:pos x="1846" y="74"/>
                </a:cxn>
                <a:cxn ang="0">
                  <a:pos x="1804" y="268"/>
                </a:cxn>
                <a:cxn ang="0">
                  <a:pos x="1922" y="71"/>
                </a:cxn>
                <a:cxn ang="0">
                  <a:pos x="1922" y="519"/>
                </a:cxn>
                <a:cxn ang="0">
                  <a:pos x="0" y="523"/>
                </a:cxn>
                <a:cxn ang="0">
                  <a:pos x="0" y="523"/>
                </a:cxn>
              </a:cxnLst>
              <a:rect l="0" t="0" r="r" b="b"/>
              <a:pathLst>
                <a:path w="1922" h="523">
                  <a:moveTo>
                    <a:pt x="0" y="523"/>
                  </a:moveTo>
                  <a:lnTo>
                    <a:pt x="646" y="0"/>
                  </a:lnTo>
                  <a:lnTo>
                    <a:pt x="489" y="232"/>
                  </a:lnTo>
                  <a:lnTo>
                    <a:pt x="717" y="35"/>
                  </a:lnTo>
                  <a:lnTo>
                    <a:pt x="565" y="268"/>
                  </a:lnTo>
                  <a:lnTo>
                    <a:pt x="757" y="114"/>
                  </a:lnTo>
                  <a:lnTo>
                    <a:pt x="633" y="345"/>
                  </a:lnTo>
                  <a:lnTo>
                    <a:pt x="757" y="249"/>
                  </a:lnTo>
                  <a:lnTo>
                    <a:pt x="700" y="390"/>
                  </a:lnTo>
                  <a:lnTo>
                    <a:pt x="1000" y="390"/>
                  </a:lnTo>
                  <a:lnTo>
                    <a:pt x="1350" y="74"/>
                  </a:lnTo>
                  <a:lnTo>
                    <a:pt x="1234" y="297"/>
                  </a:lnTo>
                  <a:lnTo>
                    <a:pt x="1504" y="54"/>
                  </a:lnTo>
                  <a:lnTo>
                    <a:pt x="1390" y="297"/>
                  </a:lnTo>
                  <a:lnTo>
                    <a:pt x="1618" y="63"/>
                  </a:lnTo>
                  <a:lnTo>
                    <a:pt x="1538" y="293"/>
                  </a:lnTo>
                  <a:lnTo>
                    <a:pt x="1728" y="59"/>
                  </a:lnTo>
                  <a:lnTo>
                    <a:pt x="1683" y="274"/>
                  </a:lnTo>
                  <a:lnTo>
                    <a:pt x="1846" y="74"/>
                  </a:lnTo>
                  <a:lnTo>
                    <a:pt x="1804" y="268"/>
                  </a:lnTo>
                  <a:lnTo>
                    <a:pt x="1922" y="71"/>
                  </a:lnTo>
                  <a:lnTo>
                    <a:pt x="1922" y="519"/>
                  </a:lnTo>
                  <a:lnTo>
                    <a:pt x="0" y="523"/>
                  </a:lnTo>
                  <a:lnTo>
                    <a:pt x="0" y="523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2" name="Freeform 598"/>
            <p:cNvSpPr>
              <a:spLocks/>
            </p:cNvSpPr>
            <p:nvPr/>
          </p:nvSpPr>
          <p:spPr bwMode="auto">
            <a:xfrm>
              <a:off x="4028" y="2698"/>
              <a:ext cx="430" cy="314"/>
            </a:xfrm>
            <a:custGeom>
              <a:avLst/>
              <a:gdLst/>
              <a:ahLst/>
              <a:cxnLst>
                <a:cxn ang="0">
                  <a:pos x="0" y="464"/>
                </a:cxn>
                <a:cxn ang="0">
                  <a:pos x="27" y="453"/>
                </a:cxn>
                <a:cxn ang="0">
                  <a:pos x="101" y="424"/>
                </a:cxn>
                <a:cxn ang="0">
                  <a:pos x="206" y="380"/>
                </a:cxn>
                <a:cxn ang="0">
                  <a:pos x="331" y="331"/>
                </a:cxn>
                <a:cxn ang="0">
                  <a:pos x="459" y="278"/>
                </a:cxn>
                <a:cxn ang="0">
                  <a:pos x="578" y="225"/>
                </a:cxn>
                <a:cxn ang="0">
                  <a:pos x="675" y="181"/>
                </a:cxn>
                <a:cxn ang="0">
                  <a:pos x="736" y="150"/>
                </a:cxn>
                <a:cxn ang="0">
                  <a:pos x="769" y="124"/>
                </a:cxn>
                <a:cxn ang="0">
                  <a:pos x="793" y="99"/>
                </a:cxn>
                <a:cxn ang="0">
                  <a:pos x="812" y="72"/>
                </a:cxn>
                <a:cxn ang="0">
                  <a:pos x="826" y="51"/>
                </a:cxn>
                <a:cxn ang="0">
                  <a:pos x="833" y="31"/>
                </a:cxn>
                <a:cxn ang="0">
                  <a:pos x="837" y="13"/>
                </a:cxn>
                <a:cxn ang="0">
                  <a:pos x="839" y="4"/>
                </a:cxn>
                <a:cxn ang="0">
                  <a:pos x="841" y="0"/>
                </a:cxn>
                <a:cxn ang="0">
                  <a:pos x="846" y="31"/>
                </a:cxn>
                <a:cxn ang="0">
                  <a:pos x="854" y="63"/>
                </a:cxn>
                <a:cxn ang="0">
                  <a:pos x="858" y="93"/>
                </a:cxn>
                <a:cxn ang="0">
                  <a:pos x="860" y="126"/>
                </a:cxn>
                <a:cxn ang="0">
                  <a:pos x="858" y="154"/>
                </a:cxn>
                <a:cxn ang="0">
                  <a:pos x="854" y="183"/>
                </a:cxn>
                <a:cxn ang="0">
                  <a:pos x="846" y="209"/>
                </a:cxn>
                <a:cxn ang="0">
                  <a:pos x="839" y="232"/>
                </a:cxn>
                <a:cxn ang="0">
                  <a:pos x="472" y="628"/>
                </a:cxn>
                <a:cxn ang="0">
                  <a:pos x="0" y="464"/>
                </a:cxn>
                <a:cxn ang="0">
                  <a:pos x="0" y="464"/>
                </a:cxn>
              </a:cxnLst>
              <a:rect l="0" t="0" r="r" b="b"/>
              <a:pathLst>
                <a:path w="860" h="628">
                  <a:moveTo>
                    <a:pt x="0" y="464"/>
                  </a:moveTo>
                  <a:lnTo>
                    <a:pt x="27" y="453"/>
                  </a:lnTo>
                  <a:lnTo>
                    <a:pt x="101" y="424"/>
                  </a:lnTo>
                  <a:lnTo>
                    <a:pt x="206" y="380"/>
                  </a:lnTo>
                  <a:lnTo>
                    <a:pt x="331" y="331"/>
                  </a:lnTo>
                  <a:lnTo>
                    <a:pt x="459" y="278"/>
                  </a:lnTo>
                  <a:lnTo>
                    <a:pt x="578" y="225"/>
                  </a:lnTo>
                  <a:lnTo>
                    <a:pt x="675" y="181"/>
                  </a:lnTo>
                  <a:lnTo>
                    <a:pt x="736" y="150"/>
                  </a:lnTo>
                  <a:lnTo>
                    <a:pt x="769" y="124"/>
                  </a:lnTo>
                  <a:lnTo>
                    <a:pt x="793" y="99"/>
                  </a:lnTo>
                  <a:lnTo>
                    <a:pt x="812" y="72"/>
                  </a:lnTo>
                  <a:lnTo>
                    <a:pt x="826" y="51"/>
                  </a:lnTo>
                  <a:lnTo>
                    <a:pt x="833" y="31"/>
                  </a:lnTo>
                  <a:lnTo>
                    <a:pt x="837" y="13"/>
                  </a:lnTo>
                  <a:lnTo>
                    <a:pt x="839" y="4"/>
                  </a:lnTo>
                  <a:lnTo>
                    <a:pt x="841" y="0"/>
                  </a:lnTo>
                  <a:lnTo>
                    <a:pt x="846" y="31"/>
                  </a:lnTo>
                  <a:lnTo>
                    <a:pt x="854" y="63"/>
                  </a:lnTo>
                  <a:lnTo>
                    <a:pt x="858" y="93"/>
                  </a:lnTo>
                  <a:lnTo>
                    <a:pt x="860" y="126"/>
                  </a:lnTo>
                  <a:lnTo>
                    <a:pt x="858" y="154"/>
                  </a:lnTo>
                  <a:lnTo>
                    <a:pt x="854" y="183"/>
                  </a:lnTo>
                  <a:lnTo>
                    <a:pt x="846" y="209"/>
                  </a:lnTo>
                  <a:lnTo>
                    <a:pt x="839" y="232"/>
                  </a:lnTo>
                  <a:lnTo>
                    <a:pt x="472" y="628"/>
                  </a:lnTo>
                  <a:lnTo>
                    <a:pt x="0" y="464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3" name="Freeform 599"/>
            <p:cNvSpPr>
              <a:spLocks/>
            </p:cNvSpPr>
            <p:nvPr/>
          </p:nvSpPr>
          <p:spPr bwMode="auto">
            <a:xfrm>
              <a:off x="3112" y="2872"/>
              <a:ext cx="584" cy="154"/>
            </a:xfrm>
            <a:custGeom>
              <a:avLst/>
              <a:gdLst/>
              <a:ahLst/>
              <a:cxnLst>
                <a:cxn ang="0">
                  <a:pos x="490" y="2"/>
                </a:cxn>
                <a:cxn ang="0">
                  <a:pos x="1167" y="152"/>
                </a:cxn>
                <a:cxn ang="0">
                  <a:pos x="1146" y="158"/>
                </a:cxn>
                <a:cxn ang="0">
                  <a:pos x="1089" y="175"/>
                </a:cxn>
                <a:cxn ang="0">
                  <a:pos x="1004" y="200"/>
                </a:cxn>
                <a:cxn ang="0">
                  <a:pos x="895" y="226"/>
                </a:cxn>
                <a:cxn ang="0">
                  <a:pos x="772" y="255"/>
                </a:cxn>
                <a:cxn ang="0">
                  <a:pos x="641" y="280"/>
                </a:cxn>
                <a:cxn ang="0">
                  <a:pos x="507" y="299"/>
                </a:cxn>
                <a:cxn ang="0">
                  <a:pos x="380" y="308"/>
                </a:cxn>
                <a:cxn ang="0">
                  <a:pos x="270" y="306"/>
                </a:cxn>
                <a:cxn ang="0">
                  <a:pos x="182" y="301"/>
                </a:cxn>
                <a:cxn ang="0">
                  <a:pos x="116" y="293"/>
                </a:cxn>
                <a:cxn ang="0">
                  <a:pos x="68" y="282"/>
                </a:cxn>
                <a:cxn ang="0">
                  <a:pos x="34" y="270"/>
                </a:cxn>
                <a:cxn ang="0">
                  <a:pos x="13" y="261"/>
                </a:cxn>
                <a:cxn ang="0">
                  <a:pos x="2" y="255"/>
                </a:cxn>
                <a:cxn ang="0">
                  <a:pos x="0" y="253"/>
                </a:cxn>
                <a:cxn ang="0">
                  <a:pos x="4" y="245"/>
                </a:cxn>
                <a:cxn ang="0">
                  <a:pos x="15" y="232"/>
                </a:cxn>
                <a:cxn ang="0">
                  <a:pos x="34" y="207"/>
                </a:cxn>
                <a:cxn ang="0">
                  <a:pos x="61" y="181"/>
                </a:cxn>
                <a:cxn ang="0">
                  <a:pos x="95" y="148"/>
                </a:cxn>
                <a:cxn ang="0">
                  <a:pos x="139" y="118"/>
                </a:cxn>
                <a:cxn ang="0">
                  <a:pos x="188" y="86"/>
                </a:cxn>
                <a:cxn ang="0">
                  <a:pos x="249" y="61"/>
                </a:cxn>
                <a:cxn ang="0">
                  <a:pos x="306" y="38"/>
                </a:cxn>
                <a:cxn ang="0">
                  <a:pos x="357" y="23"/>
                </a:cxn>
                <a:cxn ang="0">
                  <a:pos x="399" y="13"/>
                </a:cxn>
                <a:cxn ang="0">
                  <a:pos x="433" y="6"/>
                </a:cxn>
                <a:cxn ang="0">
                  <a:pos x="456" y="2"/>
                </a:cxn>
                <a:cxn ang="0">
                  <a:pos x="475" y="2"/>
                </a:cxn>
                <a:cxn ang="0">
                  <a:pos x="487" y="0"/>
                </a:cxn>
                <a:cxn ang="0">
                  <a:pos x="490" y="2"/>
                </a:cxn>
                <a:cxn ang="0">
                  <a:pos x="490" y="2"/>
                </a:cxn>
              </a:cxnLst>
              <a:rect l="0" t="0" r="r" b="b"/>
              <a:pathLst>
                <a:path w="1167" h="308">
                  <a:moveTo>
                    <a:pt x="490" y="2"/>
                  </a:moveTo>
                  <a:lnTo>
                    <a:pt x="1167" y="152"/>
                  </a:lnTo>
                  <a:lnTo>
                    <a:pt x="1146" y="158"/>
                  </a:lnTo>
                  <a:lnTo>
                    <a:pt x="1089" y="175"/>
                  </a:lnTo>
                  <a:lnTo>
                    <a:pt x="1004" y="200"/>
                  </a:lnTo>
                  <a:lnTo>
                    <a:pt x="895" y="226"/>
                  </a:lnTo>
                  <a:lnTo>
                    <a:pt x="772" y="255"/>
                  </a:lnTo>
                  <a:lnTo>
                    <a:pt x="641" y="280"/>
                  </a:lnTo>
                  <a:lnTo>
                    <a:pt x="507" y="299"/>
                  </a:lnTo>
                  <a:lnTo>
                    <a:pt x="380" y="308"/>
                  </a:lnTo>
                  <a:lnTo>
                    <a:pt x="270" y="306"/>
                  </a:lnTo>
                  <a:lnTo>
                    <a:pt x="182" y="301"/>
                  </a:lnTo>
                  <a:lnTo>
                    <a:pt x="116" y="293"/>
                  </a:lnTo>
                  <a:lnTo>
                    <a:pt x="68" y="282"/>
                  </a:lnTo>
                  <a:lnTo>
                    <a:pt x="34" y="270"/>
                  </a:lnTo>
                  <a:lnTo>
                    <a:pt x="13" y="261"/>
                  </a:lnTo>
                  <a:lnTo>
                    <a:pt x="2" y="255"/>
                  </a:lnTo>
                  <a:lnTo>
                    <a:pt x="0" y="253"/>
                  </a:lnTo>
                  <a:lnTo>
                    <a:pt x="4" y="245"/>
                  </a:lnTo>
                  <a:lnTo>
                    <a:pt x="15" y="232"/>
                  </a:lnTo>
                  <a:lnTo>
                    <a:pt x="34" y="207"/>
                  </a:lnTo>
                  <a:lnTo>
                    <a:pt x="61" y="181"/>
                  </a:lnTo>
                  <a:lnTo>
                    <a:pt x="95" y="148"/>
                  </a:lnTo>
                  <a:lnTo>
                    <a:pt x="139" y="118"/>
                  </a:lnTo>
                  <a:lnTo>
                    <a:pt x="188" y="86"/>
                  </a:lnTo>
                  <a:lnTo>
                    <a:pt x="249" y="61"/>
                  </a:lnTo>
                  <a:lnTo>
                    <a:pt x="306" y="38"/>
                  </a:lnTo>
                  <a:lnTo>
                    <a:pt x="357" y="23"/>
                  </a:lnTo>
                  <a:lnTo>
                    <a:pt x="399" y="13"/>
                  </a:lnTo>
                  <a:lnTo>
                    <a:pt x="433" y="6"/>
                  </a:lnTo>
                  <a:lnTo>
                    <a:pt x="456" y="2"/>
                  </a:lnTo>
                  <a:lnTo>
                    <a:pt x="475" y="2"/>
                  </a:lnTo>
                  <a:lnTo>
                    <a:pt x="487" y="0"/>
                  </a:lnTo>
                  <a:lnTo>
                    <a:pt x="490" y="2"/>
                  </a:lnTo>
                  <a:lnTo>
                    <a:pt x="490" y="2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4" name="Freeform 600"/>
            <p:cNvSpPr>
              <a:spLocks/>
            </p:cNvSpPr>
            <p:nvPr/>
          </p:nvSpPr>
          <p:spPr bwMode="auto">
            <a:xfrm>
              <a:off x="4302" y="2743"/>
              <a:ext cx="295" cy="313"/>
            </a:xfrm>
            <a:custGeom>
              <a:avLst/>
              <a:gdLst/>
              <a:ahLst/>
              <a:cxnLst>
                <a:cxn ang="0">
                  <a:pos x="589" y="13"/>
                </a:cxn>
                <a:cxn ang="0">
                  <a:pos x="589" y="625"/>
                </a:cxn>
                <a:cxn ang="0">
                  <a:pos x="0" y="614"/>
                </a:cxn>
                <a:cxn ang="0">
                  <a:pos x="359" y="117"/>
                </a:cxn>
                <a:cxn ang="0">
                  <a:pos x="373" y="0"/>
                </a:cxn>
                <a:cxn ang="0">
                  <a:pos x="589" y="13"/>
                </a:cxn>
                <a:cxn ang="0">
                  <a:pos x="589" y="13"/>
                </a:cxn>
              </a:cxnLst>
              <a:rect l="0" t="0" r="r" b="b"/>
              <a:pathLst>
                <a:path w="589" h="625">
                  <a:moveTo>
                    <a:pt x="589" y="13"/>
                  </a:moveTo>
                  <a:lnTo>
                    <a:pt x="589" y="625"/>
                  </a:lnTo>
                  <a:lnTo>
                    <a:pt x="0" y="614"/>
                  </a:lnTo>
                  <a:lnTo>
                    <a:pt x="359" y="117"/>
                  </a:lnTo>
                  <a:lnTo>
                    <a:pt x="373" y="0"/>
                  </a:lnTo>
                  <a:lnTo>
                    <a:pt x="589" y="13"/>
                  </a:lnTo>
                  <a:lnTo>
                    <a:pt x="589" y="13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5" name="Freeform 601"/>
            <p:cNvSpPr>
              <a:spLocks/>
            </p:cNvSpPr>
            <p:nvPr/>
          </p:nvSpPr>
          <p:spPr bwMode="auto">
            <a:xfrm>
              <a:off x="4123" y="2536"/>
              <a:ext cx="301" cy="14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0"/>
                </a:cxn>
                <a:cxn ang="0">
                  <a:pos x="95" y="91"/>
                </a:cxn>
                <a:cxn ang="0">
                  <a:pos x="108" y="258"/>
                </a:cxn>
                <a:cxn ang="0">
                  <a:pos x="509" y="295"/>
                </a:cxn>
                <a:cxn ang="0">
                  <a:pos x="503" y="116"/>
                </a:cxn>
                <a:cxn ang="0">
                  <a:pos x="600" y="63"/>
                </a:cxn>
                <a:cxn ang="0">
                  <a:pos x="593" y="17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600" h="295">
                  <a:moveTo>
                    <a:pt x="13" y="0"/>
                  </a:moveTo>
                  <a:lnTo>
                    <a:pt x="0" y="30"/>
                  </a:lnTo>
                  <a:lnTo>
                    <a:pt x="95" y="91"/>
                  </a:lnTo>
                  <a:lnTo>
                    <a:pt x="108" y="258"/>
                  </a:lnTo>
                  <a:lnTo>
                    <a:pt x="509" y="295"/>
                  </a:lnTo>
                  <a:lnTo>
                    <a:pt x="503" y="116"/>
                  </a:lnTo>
                  <a:lnTo>
                    <a:pt x="600" y="63"/>
                  </a:lnTo>
                  <a:lnTo>
                    <a:pt x="593" y="1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6" name="Freeform 602"/>
            <p:cNvSpPr>
              <a:spLocks/>
            </p:cNvSpPr>
            <p:nvPr/>
          </p:nvSpPr>
          <p:spPr bwMode="auto">
            <a:xfrm>
              <a:off x="3389" y="2996"/>
              <a:ext cx="540" cy="318"/>
            </a:xfrm>
            <a:custGeom>
              <a:avLst/>
              <a:gdLst/>
              <a:ahLst/>
              <a:cxnLst>
                <a:cxn ang="0">
                  <a:pos x="859" y="61"/>
                </a:cxn>
                <a:cxn ang="0">
                  <a:pos x="975" y="447"/>
                </a:cxn>
                <a:cxn ang="0">
                  <a:pos x="880" y="483"/>
                </a:cxn>
                <a:cxn ang="0">
                  <a:pos x="669" y="558"/>
                </a:cxn>
                <a:cxn ang="0">
                  <a:pos x="454" y="609"/>
                </a:cxn>
                <a:cxn ang="0">
                  <a:pos x="255" y="630"/>
                </a:cxn>
                <a:cxn ang="0">
                  <a:pos x="129" y="636"/>
                </a:cxn>
                <a:cxn ang="0">
                  <a:pos x="167" y="626"/>
                </a:cxn>
                <a:cxn ang="0">
                  <a:pos x="350" y="588"/>
                </a:cxn>
                <a:cxn ang="0">
                  <a:pos x="540" y="535"/>
                </a:cxn>
                <a:cxn ang="0">
                  <a:pos x="684" y="468"/>
                </a:cxn>
                <a:cxn ang="0">
                  <a:pos x="795" y="413"/>
                </a:cxn>
                <a:cxn ang="0">
                  <a:pos x="806" y="404"/>
                </a:cxn>
                <a:cxn ang="0">
                  <a:pos x="639" y="447"/>
                </a:cxn>
                <a:cxn ang="0">
                  <a:pos x="433" y="497"/>
                </a:cxn>
                <a:cxn ang="0">
                  <a:pos x="306" y="520"/>
                </a:cxn>
                <a:cxn ang="0">
                  <a:pos x="175" y="539"/>
                </a:cxn>
                <a:cxn ang="0">
                  <a:pos x="112" y="550"/>
                </a:cxn>
                <a:cxn ang="0">
                  <a:pos x="228" y="510"/>
                </a:cxn>
                <a:cxn ang="0">
                  <a:pos x="458" y="436"/>
                </a:cxn>
                <a:cxn ang="0">
                  <a:pos x="624" y="373"/>
                </a:cxn>
                <a:cxn ang="0">
                  <a:pos x="715" y="329"/>
                </a:cxn>
                <a:cxn ang="0">
                  <a:pos x="757" y="308"/>
                </a:cxn>
                <a:cxn ang="0">
                  <a:pos x="690" y="322"/>
                </a:cxn>
                <a:cxn ang="0">
                  <a:pos x="441" y="369"/>
                </a:cxn>
                <a:cxn ang="0">
                  <a:pos x="230" y="413"/>
                </a:cxn>
                <a:cxn ang="0">
                  <a:pos x="125" y="421"/>
                </a:cxn>
                <a:cxn ang="0">
                  <a:pos x="61" y="423"/>
                </a:cxn>
                <a:cxn ang="0">
                  <a:pos x="67" y="417"/>
                </a:cxn>
                <a:cxn ang="0">
                  <a:pos x="289" y="360"/>
                </a:cxn>
                <a:cxn ang="0">
                  <a:pos x="546" y="289"/>
                </a:cxn>
                <a:cxn ang="0">
                  <a:pos x="646" y="248"/>
                </a:cxn>
                <a:cxn ang="0">
                  <a:pos x="707" y="211"/>
                </a:cxn>
                <a:cxn ang="0">
                  <a:pos x="732" y="194"/>
                </a:cxn>
                <a:cxn ang="0">
                  <a:pos x="601" y="221"/>
                </a:cxn>
                <a:cxn ang="0">
                  <a:pos x="359" y="272"/>
                </a:cxn>
                <a:cxn ang="0">
                  <a:pos x="200" y="295"/>
                </a:cxn>
                <a:cxn ang="0">
                  <a:pos x="163" y="272"/>
                </a:cxn>
                <a:cxn ang="0">
                  <a:pos x="403" y="213"/>
                </a:cxn>
                <a:cxn ang="0">
                  <a:pos x="519" y="168"/>
                </a:cxn>
                <a:cxn ang="0">
                  <a:pos x="570" y="132"/>
                </a:cxn>
                <a:cxn ang="0">
                  <a:pos x="599" y="107"/>
                </a:cxn>
                <a:cxn ang="0">
                  <a:pos x="570" y="113"/>
                </a:cxn>
                <a:cxn ang="0">
                  <a:pos x="433" y="141"/>
                </a:cxn>
                <a:cxn ang="0">
                  <a:pos x="259" y="173"/>
                </a:cxn>
                <a:cxn ang="0">
                  <a:pos x="0" y="181"/>
                </a:cxn>
                <a:cxn ang="0">
                  <a:pos x="181" y="141"/>
                </a:cxn>
                <a:cxn ang="0">
                  <a:pos x="333" y="101"/>
                </a:cxn>
                <a:cxn ang="0">
                  <a:pos x="466" y="52"/>
                </a:cxn>
                <a:cxn ang="0">
                  <a:pos x="582" y="10"/>
                </a:cxn>
                <a:cxn ang="0">
                  <a:pos x="612" y="0"/>
                </a:cxn>
              </a:cxnLst>
              <a:rect l="0" t="0" r="r" b="b"/>
              <a:pathLst>
                <a:path w="1080" h="637">
                  <a:moveTo>
                    <a:pt x="612" y="0"/>
                  </a:moveTo>
                  <a:lnTo>
                    <a:pt x="679" y="69"/>
                  </a:lnTo>
                  <a:lnTo>
                    <a:pt x="859" y="61"/>
                  </a:lnTo>
                  <a:lnTo>
                    <a:pt x="1080" y="200"/>
                  </a:lnTo>
                  <a:lnTo>
                    <a:pt x="968" y="234"/>
                  </a:lnTo>
                  <a:lnTo>
                    <a:pt x="975" y="447"/>
                  </a:lnTo>
                  <a:lnTo>
                    <a:pt x="962" y="451"/>
                  </a:lnTo>
                  <a:lnTo>
                    <a:pt x="930" y="464"/>
                  </a:lnTo>
                  <a:lnTo>
                    <a:pt x="880" y="483"/>
                  </a:lnTo>
                  <a:lnTo>
                    <a:pt x="817" y="508"/>
                  </a:lnTo>
                  <a:lnTo>
                    <a:pt x="745" y="533"/>
                  </a:lnTo>
                  <a:lnTo>
                    <a:pt x="669" y="558"/>
                  </a:lnTo>
                  <a:lnTo>
                    <a:pt x="595" y="580"/>
                  </a:lnTo>
                  <a:lnTo>
                    <a:pt x="525" y="599"/>
                  </a:lnTo>
                  <a:lnTo>
                    <a:pt x="454" y="609"/>
                  </a:lnTo>
                  <a:lnTo>
                    <a:pt x="386" y="618"/>
                  </a:lnTo>
                  <a:lnTo>
                    <a:pt x="317" y="624"/>
                  </a:lnTo>
                  <a:lnTo>
                    <a:pt x="255" y="630"/>
                  </a:lnTo>
                  <a:lnTo>
                    <a:pt x="200" y="632"/>
                  </a:lnTo>
                  <a:lnTo>
                    <a:pt x="158" y="636"/>
                  </a:lnTo>
                  <a:lnTo>
                    <a:pt x="129" y="636"/>
                  </a:lnTo>
                  <a:lnTo>
                    <a:pt x="120" y="637"/>
                  </a:lnTo>
                  <a:lnTo>
                    <a:pt x="131" y="634"/>
                  </a:lnTo>
                  <a:lnTo>
                    <a:pt x="167" y="626"/>
                  </a:lnTo>
                  <a:lnTo>
                    <a:pt x="219" y="617"/>
                  </a:lnTo>
                  <a:lnTo>
                    <a:pt x="281" y="605"/>
                  </a:lnTo>
                  <a:lnTo>
                    <a:pt x="350" y="588"/>
                  </a:lnTo>
                  <a:lnTo>
                    <a:pt x="420" y="571"/>
                  </a:lnTo>
                  <a:lnTo>
                    <a:pt x="485" y="554"/>
                  </a:lnTo>
                  <a:lnTo>
                    <a:pt x="540" y="535"/>
                  </a:lnTo>
                  <a:lnTo>
                    <a:pt x="587" y="512"/>
                  </a:lnTo>
                  <a:lnTo>
                    <a:pt x="637" y="489"/>
                  </a:lnTo>
                  <a:lnTo>
                    <a:pt x="684" y="468"/>
                  </a:lnTo>
                  <a:lnTo>
                    <a:pt x="728" y="447"/>
                  </a:lnTo>
                  <a:lnTo>
                    <a:pt x="764" y="428"/>
                  </a:lnTo>
                  <a:lnTo>
                    <a:pt x="795" y="413"/>
                  </a:lnTo>
                  <a:lnTo>
                    <a:pt x="814" y="404"/>
                  </a:lnTo>
                  <a:lnTo>
                    <a:pt x="821" y="400"/>
                  </a:lnTo>
                  <a:lnTo>
                    <a:pt x="806" y="404"/>
                  </a:lnTo>
                  <a:lnTo>
                    <a:pt x="766" y="413"/>
                  </a:lnTo>
                  <a:lnTo>
                    <a:pt x="707" y="428"/>
                  </a:lnTo>
                  <a:lnTo>
                    <a:pt x="639" y="447"/>
                  </a:lnTo>
                  <a:lnTo>
                    <a:pt x="565" y="464"/>
                  </a:lnTo>
                  <a:lnTo>
                    <a:pt x="494" y="482"/>
                  </a:lnTo>
                  <a:lnTo>
                    <a:pt x="433" y="497"/>
                  </a:lnTo>
                  <a:lnTo>
                    <a:pt x="388" y="508"/>
                  </a:lnTo>
                  <a:lnTo>
                    <a:pt x="350" y="512"/>
                  </a:lnTo>
                  <a:lnTo>
                    <a:pt x="306" y="520"/>
                  </a:lnTo>
                  <a:lnTo>
                    <a:pt x="260" y="527"/>
                  </a:lnTo>
                  <a:lnTo>
                    <a:pt x="217" y="533"/>
                  </a:lnTo>
                  <a:lnTo>
                    <a:pt x="175" y="539"/>
                  </a:lnTo>
                  <a:lnTo>
                    <a:pt x="143" y="544"/>
                  </a:lnTo>
                  <a:lnTo>
                    <a:pt x="120" y="548"/>
                  </a:lnTo>
                  <a:lnTo>
                    <a:pt x="112" y="550"/>
                  </a:lnTo>
                  <a:lnTo>
                    <a:pt x="127" y="544"/>
                  </a:lnTo>
                  <a:lnTo>
                    <a:pt x="169" y="531"/>
                  </a:lnTo>
                  <a:lnTo>
                    <a:pt x="228" y="510"/>
                  </a:lnTo>
                  <a:lnTo>
                    <a:pt x="302" y="489"/>
                  </a:lnTo>
                  <a:lnTo>
                    <a:pt x="380" y="463"/>
                  </a:lnTo>
                  <a:lnTo>
                    <a:pt x="458" y="436"/>
                  </a:lnTo>
                  <a:lnTo>
                    <a:pt x="527" y="413"/>
                  </a:lnTo>
                  <a:lnTo>
                    <a:pt x="582" y="392"/>
                  </a:lnTo>
                  <a:lnTo>
                    <a:pt x="624" y="373"/>
                  </a:lnTo>
                  <a:lnTo>
                    <a:pt x="660" y="356"/>
                  </a:lnTo>
                  <a:lnTo>
                    <a:pt x="690" y="341"/>
                  </a:lnTo>
                  <a:lnTo>
                    <a:pt x="715" y="329"/>
                  </a:lnTo>
                  <a:lnTo>
                    <a:pt x="734" y="320"/>
                  </a:lnTo>
                  <a:lnTo>
                    <a:pt x="747" y="314"/>
                  </a:lnTo>
                  <a:lnTo>
                    <a:pt x="757" y="308"/>
                  </a:lnTo>
                  <a:lnTo>
                    <a:pt x="759" y="308"/>
                  </a:lnTo>
                  <a:lnTo>
                    <a:pt x="739" y="310"/>
                  </a:lnTo>
                  <a:lnTo>
                    <a:pt x="690" y="322"/>
                  </a:lnTo>
                  <a:lnTo>
                    <a:pt x="618" y="335"/>
                  </a:lnTo>
                  <a:lnTo>
                    <a:pt x="532" y="354"/>
                  </a:lnTo>
                  <a:lnTo>
                    <a:pt x="441" y="369"/>
                  </a:lnTo>
                  <a:lnTo>
                    <a:pt x="355" y="388"/>
                  </a:lnTo>
                  <a:lnTo>
                    <a:pt x="281" y="402"/>
                  </a:lnTo>
                  <a:lnTo>
                    <a:pt x="230" y="413"/>
                  </a:lnTo>
                  <a:lnTo>
                    <a:pt x="190" y="415"/>
                  </a:lnTo>
                  <a:lnTo>
                    <a:pt x="156" y="421"/>
                  </a:lnTo>
                  <a:lnTo>
                    <a:pt x="125" y="421"/>
                  </a:lnTo>
                  <a:lnTo>
                    <a:pt x="99" y="423"/>
                  </a:lnTo>
                  <a:lnTo>
                    <a:pt x="76" y="423"/>
                  </a:lnTo>
                  <a:lnTo>
                    <a:pt x="61" y="423"/>
                  </a:lnTo>
                  <a:lnTo>
                    <a:pt x="49" y="423"/>
                  </a:lnTo>
                  <a:lnTo>
                    <a:pt x="47" y="423"/>
                  </a:lnTo>
                  <a:lnTo>
                    <a:pt x="67" y="417"/>
                  </a:lnTo>
                  <a:lnTo>
                    <a:pt x="120" y="404"/>
                  </a:lnTo>
                  <a:lnTo>
                    <a:pt x="198" y="383"/>
                  </a:lnTo>
                  <a:lnTo>
                    <a:pt x="289" y="360"/>
                  </a:lnTo>
                  <a:lnTo>
                    <a:pt x="382" y="335"/>
                  </a:lnTo>
                  <a:lnTo>
                    <a:pt x="473" y="310"/>
                  </a:lnTo>
                  <a:lnTo>
                    <a:pt x="546" y="289"/>
                  </a:lnTo>
                  <a:lnTo>
                    <a:pt x="593" y="274"/>
                  </a:lnTo>
                  <a:lnTo>
                    <a:pt x="620" y="261"/>
                  </a:lnTo>
                  <a:lnTo>
                    <a:pt x="646" y="248"/>
                  </a:lnTo>
                  <a:lnTo>
                    <a:pt x="671" y="234"/>
                  </a:lnTo>
                  <a:lnTo>
                    <a:pt x="692" y="223"/>
                  </a:lnTo>
                  <a:lnTo>
                    <a:pt x="707" y="211"/>
                  </a:lnTo>
                  <a:lnTo>
                    <a:pt x="720" y="202"/>
                  </a:lnTo>
                  <a:lnTo>
                    <a:pt x="728" y="196"/>
                  </a:lnTo>
                  <a:lnTo>
                    <a:pt x="732" y="194"/>
                  </a:lnTo>
                  <a:lnTo>
                    <a:pt x="715" y="198"/>
                  </a:lnTo>
                  <a:lnTo>
                    <a:pt x="669" y="208"/>
                  </a:lnTo>
                  <a:lnTo>
                    <a:pt x="601" y="221"/>
                  </a:lnTo>
                  <a:lnTo>
                    <a:pt x="523" y="238"/>
                  </a:lnTo>
                  <a:lnTo>
                    <a:pt x="439" y="255"/>
                  </a:lnTo>
                  <a:lnTo>
                    <a:pt x="359" y="272"/>
                  </a:lnTo>
                  <a:lnTo>
                    <a:pt x="289" y="284"/>
                  </a:lnTo>
                  <a:lnTo>
                    <a:pt x="240" y="293"/>
                  </a:lnTo>
                  <a:lnTo>
                    <a:pt x="200" y="295"/>
                  </a:lnTo>
                  <a:lnTo>
                    <a:pt x="162" y="297"/>
                  </a:lnTo>
                  <a:lnTo>
                    <a:pt x="32" y="303"/>
                  </a:lnTo>
                  <a:lnTo>
                    <a:pt x="163" y="272"/>
                  </a:lnTo>
                  <a:lnTo>
                    <a:pt x="245" y="253"/>
                  </a:lnTo>
                  <a:lnTo>
                    <a:pt x="327" y="232"/>
                  </a:lnTo>
                  <a:lnTo>
                    <a:pt x="403" y="213"/>
                  </a:lnTo>
                  <a:lnTo>
                    <a:pt x="462" y="194"/>
                  </a:lnTo>
                  <a:lnTo>
                    <a:pt x="500" y="181"/>
                  </a:lnTo>
                  <a:lnTo>
                    <a:pt x="519" y="168"/>
                  </a:lnTo>
                  <a:lnTo>
                    <a:pt x="538" y="154"/>
                  </a:lnTo>
                  <a:lnTo>
                    <a:pt x="555" y="141"/>
                  </a:lnTo>
                  <a:lnTo>
                    <a:pt x="570" y="132"/>
                  </a:lnTo>
                  <a:lnTo>
                    <a:pt x="584" y="120"/>
                  </a:lnTo>
                  <a:lnTo>
                    <a:pt x="593" y="113"/>
                  </a:lnTo>
                  <a:lnTo>
                    <a:pt x="599" y="107"/>
                  </a:lnTo>
                  <a:lnTo>
                    <a:pt x="603" y="105"/>
                  </a:lnTo>
                  <a:lnTo>
                    <a:pt x="593" y="107"/>
                  </a:lnTo>
                  <a:lnTo>
                    <a:pt x="570" y="113"/>
                  </a:lnTo>
                  <a:lnTo>
                    <a:pt x="534" y="120"/>
                  </a:lnTo>
                  <a:lnTo>
                    <a:pt x="489" y="132"/>
                  </a:lnTo>
                  <a:lnTo>
                    <a:pt x="433" y="141"/>
                  </a:lnTo>
                  <a:lnTo>
                    <a:pt x="376" y="154"/>
                  </a:lnTo>
                  <a:lnTo>
                    <a:pt x="317" y="164"/>
                  </a:lnTo>
                  <a:lnTo>
                    <a:pt x="259" y="173"/>
                  </a:lnTo>
                  <a:lnTo>
                    <a:pt x="201" y="175"/>
                  </a:lnTo>
                  <a:lnTo>
                    <a:pt x="152" y="179"/>
                  </a:lnTo>
                  <a:lnTo>
                    <a:pt x="0" y="181"/>
                  </a:lnTo>
                  <a:lnTo>
                    <a:pt x="76" y="166"/>
                  </a:lnTo>
                  <a:lnTo>
                    <a:pt x="127" y="154"/>
                  </a:lnTo>
                  <a:lnTo>
                    <a:pt x="181" y="141"/>
                  </a:lnTo>
                  <a:lnTo>
                    <a:pt x="238" y="130"/>
                  </a:lnTo>
                  <a:lnTo>
                    <a:pt x="287" y="114"/>
                  </a:lnTo>
                  <a:lnTo>
                    <a:pt x="333" y="101"/>
                  </a:lnTo>
                  <a:lnTo>
                    <a:pt x="374" y="84"/>
                  </a:lnTo>
                  <a:lnTo>
                    <a:pt x="420" y="67"/>
                  </a:lnTo>
                  <a:lnTo>
                    <a:pt x="466" y="52"/>
                  </a:lnTo>
                  <a:lnTo>
                    <a:pt x="509" y="35"/>
                  </a:lnTo>
                  <a:lnTo>
                    <a:pt x="549" y="21"/>
                  </a:lnTo>
                  <a:lnTo>
                    <a:pt x="582" y="10"/>
                  </a:lnTo>
                  <a:lnTo>
                    <a:pt x="603" y="4"/>
                  </a:lnTo>
                  <a:lnTo>
                    <a:pt x="612" y="0"/>
                  </a:lnTo>
                  <a:lnTo>
                    <a:pt x="61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7" name="Freeform 603"/>
            <p:cNvSpPr>
              <a:spLocks/>
            </p:cNvSpPr>
            <p:nvPr/>
          </p:nvSpPr>
          <p:spPr bwMode="auto">
            <a:xfrm>
              <a:off x="3483" y="3257"/>
              <a:ext cx="402" cy="190"/>
            </a:xfrm>
            <a:custGeom>
              <a:avLst/>
              <a:gdLst/>
              <a:ahLst/>
              <a:cxnLst>
                <a:cxn ang="0">
                  <a:pos x="782" y="6"/>
                </a:cxn>
                <a:cxn ang="0">
                  <a:pos x="692" y="40"/>
                </a:cxn>
                <a:cxn ang="0">
                  <a:pos x="559" y="92"/>
                </a:cxn>
                <a:cxn ang="0">
                  <a:pos x="434" y="139"/>
                </a:cxn>
                <a:cxn ang="0">
                  <a:pos x="342" y="166"/>
                </a:cxn>
                <a:cxn ang="0">
                  <a:pos x="221" y="189"/>
                </a:cxn>
                <a:cxn ang="0">
                  <a:pos x="97" y="211"/>
                </a:cxn>
                <a:cxn ang="0">
                  <a:pos x="12" y="227"/>
                </a:cxn>
                <a:cxn ang="0">
                  <a:pos x="6" y="229"/>
                </a:cxn>
                <a:cxn ang="0">
                  <a:pos x="54" y="229"/>
                </a:cxn>
                <a:cxn ang="0">
                  <a:pos x="133" y="229"/>
                </a:cxn>
                <a:cxn ang="0">
                  <a:pos x="223" y="223"/>
                </a:cxn>
                <a:cxn ang="0">
                  <a:pos x="308" y="208"/>
                </a:cxn>
                <a:cxn ang="0">
                  <a:pos x="407" y="179"/>
                </a:cxn>
                <a:cxn ang="0">
                  <a:pos x="496" y="149"/>
                </a:cxn>
                <a:cxn ang="0">
                  <a:pos x="553" y="130"/>
                </a:cxn>
                <a:cxn ang="0">
                  <a:pos x="557" y="132"/>
                </a:cxn>
                <a:cxn ang="0">
                  <a:pos x="514" y="156"/>
                </a:cxn>
                <a:cxn ang="0">
                  <a:pos x="443" y="194"/>
                </a:cxn>
                <a:cxn ang="0">
                  <a:pos x="354" y="234"/>
                </a:cxn>
                <a:cxn ang="0">
                  <a:pos x="255" y="263"/>
                </a:cxn>
                <a:cxn ang="0">
                  <a:pos x="158" y="280"/>
                </a:cxn>
                <a:cxn ang="0">
                  <a:pos x="76" y="289"/>
                </a:cxn>
                <a:cxn ang="0">
                  <a:pos x="25" y="295"/>
                </a:cxn>
                <a:cxn ang="0">
                  <a:pos x="25" y="295"/>
                </a:cxn>
                <a:cxn ang="0">
                  <a:pos x="63" y="303"/>
                </a:cxn>
                <a:cxn ang="0">
                  <a:pos x="128" y="310"/>
                </a:cxn>
                <a:cxn ang="0">
                  <a:pos x="206" y="310"/>
                </a:cxn>
                <a:cxn ang="0">
                  <a:pos x="285" y="297"/>
                </a:cxn>
                <a:cxn ang="0">
                  <a:pos x="375" y="269"/>
                </a:cxn>
                <a:cxn ang="0">
                  <a:pos x="460" y="240"/>
                </a:cxn>
                <a:cxn ang="0">
                  <a:pos x="514" y="221"/>
                </a:cxn>
                <a:cxn ang="0">
                  <a:pos x="514" y="221"/>
                </a:cxn>
                <a:cxn ang="0">
                  <a:pos x="457" y="249"/>
                </a:cxn>
                <a:cxn ang="0">
                  <a:pos x="367" y="289"/>
                </a:cxn>
                <a:cxn ang="0">
                  <a:pos x="274" y="326"/>
                </a:cxn>
                <a:cxn ang="0">
                  <a:pos x="194" y="345"/>
                </a:cxn>
                <a:cxn ang="0">
                  <a:pos x="124" y="358"/>
                </a:cxn>
                <a:cxn ang="0">
                  <a:pos x="67" y="369"/>
                </a:cxn>
                <a:cxn ang="0">
                  <a:pos x="33" y="377"/>
                </a:cxn>
                <a:cxn ang="0">
                  <a:pos x="34" y="381"/>
                </a:cxn>
                <a:cxn ang="0">
                  <a:pos x="76" y="381"/>
                </a:cxn>
                <a:cxn ang="0">
                  <a:pos x="156" y="373"/>
                </a:cxn>
                <a:cxn ang="0">
                  <a:pos x="272" y="350"/>
                </a:cxn>
                <a:cxn ang="0">
                  <a:pos x="417" y="305"/>
                </a:cxn>
                <a:cxn ang="0">
                  <a:pos x="571" y="227"/>
                </a:cxn>
                <a:cxn ang="0">
                  <a:pos x="707" y="147"/>
                </a:cxn>
                <a:cxn ang="0">
                  <a:pos x="791" y="92"/>
                </a:cxn>
                <a:cxn ang="0">
                  <a:pos x="797" y="0"/>
                </a:cxn>
              </a:cxnLst>
              <a:rect l="0" t="0" r="r" b="b"/>
              <a:pathLst>
                <a:path w="804" h="381">
                  <a:moveTo>
                    <a:pt x="797" y="0"/>
                  </a:moveTo>
                  <a:lnTo>
                    <a:pt x="782" y="6"/>
                  </a:lnTo>
                  <a:lnTo>
                    <a:pt x="745" y="19"/>
                  </a:lnTo>
                  <a:lnTo>
                    <a:pt x="692" y="40"/>
                  </a:lnTo>
                  <a:lnTo>
                    <a:pt x="628" y="65"/>
                  </a:lnTo>
                  <a:lnTo>
                    <a:pt x="559" y="92"/>
                  </a:lnTo>
                  <a:lnTo>
                    <a:pt x="493" y="116"/>
                  </a:lnTo>
                  <a:lnTo>
                    <a:pt x="434" y="139"/>
                  </a:lnTo>
                  <a:lnTo>
                    <a:pt x="388" y="154"/>
                  </a:lnTo>
                  <a:lnTo>
                    <a:pt x="342" y="166"/>
                  </a:lnTo>
                  <a:lnTo>
                    <a:pt x="285" y="177"/>
                  </a:lnTo>
                  <a:lnTo>
                    <a:pt x="221" y="189"/>
                  </a:lnTo>
                  <a:lnTo>
                    <a:pt x="158" y="202"/>
                  </a:lnTo>
                  <a:lnTo>
                    <a:pt x="97" y="211"/>
                  </a:lnTo>
                  <a:lnTo>
                    <a:pt x="46" y="221"/>
                  </a:lnTo>
                  <a:lnTo>
                    <a:pt x="12" y="227"/>
                  </a:lnTo>
                  <a:lnTo>
                    <a:pt x="0" y="229"/>
                  </a:lnTo>
                  <a:lnTo>
                    <a:pt x="6" y="229"/>
                  </a:lnTo>
                  <a:lnTo>
                    <a:pt x="25" y="229"/>
                  </a:lnTo>
                  <a:lnTo>
                    <a:pt x="54" y="229"/>
                  </a:lnTo>
                  <a:lnTo>
                    <a:pt x="92" y="229"/>
                  </a:lnTo>
                  <a:lnTo>
                    <a:pt x="133" y="229"/>
                  </a:lnTo>
                  <a:lnTo>
                    <a:pt x="179" y="227"/>
                  </a:lnTo>
                  <a:lnTo>
                    <a:pt x="223" y="223"/>
                  </a:lnTo>
                  <a:lnTo>
                    <a:pt x="266" y="217"/>
                  </a:lnTo>
                  <a:lnTo>
                    <a:pt x="308" y="208"/>
                  </a:lnTo>
                  <a:lnTo>
                    <a:pt x="358" y="194"/>
                  </a:lnTo>
                  <a:lnTo>
                    <a:pt x="407" y="179"/>
                  </a:lnTo>
                  <a:lnTo>
                    <a:pt x="455" y="166"/>
                  </a:lnTo>
                  <a:lnTo>
                    <a:pt x="496" y="149"/>
                  </a:lnTo>
                  <a:lnTo>
                    <a:pt x="531" y="139"/>
                  </a:lnTo>
                  <a:lnTo>
                    <a:pt x="553" y="130"/>
                  </a:lnTo>
                  <a:lnTo>
                    <a:pt x="563" y="128"/>
                  </a:lnTo>
                  <a:lnTo>
                    <a:pt x="557" y="132"/>
                  </a:lnTo>
                  <a:lnTo>
                    <a:pt x="540" y="141"/>
                  </a:lnTo>
                  <a:lnTo>
                    <a:pt x="514" y="156"/>
                  </a:lnTo>
                  <a:lnTo>
                    <a:pt x="483" y="175"/>
                  </a:lnTo>
                  <a:lnTo>
                    <a:pt x="443" y="194"/>
                  </a:lnTo>
                  <a:lnTo>
                    <a:pt x="401" y="215"/>
                  </a:lnTo>
                  <a:lnTo>
                    <a:pt x="354" y="234"/>
                  </a:lnTo>
                  <a:lnTo>
                    <a:pt x="306" y="249"/>
                  </a:lnTo>
                  <a:lnTo>
                    <a:pt x="255" y="263"/>
                  </a:lnTo>
                  <a:lnTo>
                    <a:pt x="206" y="272"/>
                  </a:lnTo>
                  <a:lnTo>
                    <a:pt x="158" y="280"/>
                  </a:lnTo>
                  <a:lnTo>
                    <a:pt x="114" y="288"/>
                  </a:lnTo>
                  <a:lnTo>
                    <a:pt x="76" y="289"/>
                  </a:lnTo>
                  <a:lnTo>
                    <a:pt x="46" y="293"/>
                  </a:lnTo>
                  <a:lnTo>
                    <a:pt x="25" y="295"/>
                  </a:lnTo>
                  <a:lnTo>
                    <a:pt x="19" y="295"/>
                  </a:lnTo>
                  <a:lnTo>
                    <a:pt x="25" y="295"/>
                  </a:lnTo>
                  <a:lnTo>
                    <a:pt x="40" y="299"/>
                  </a:lnTo>
                  <a:lnTo>
                    <a:pt x="63" y="303"/>
                  </a:lnTo>
                  <a:lnTo>
                    <a:pt x="93" y="308"/>
                  </a:lnTo>
                  <a:lnTo>
                    <a:pt x="128" y="310"/>
                  </a:lnTo>
                  <a:lnTo>
                    <a:pt x="166" y="312"/>
                  </a:lnTo>
                  <a:lnTo>
                    <a:pt x="206" y="310"/>
                  </a:lnTo>
                  <a:lnTo>
                    <a:pt x="246" y="308"/>
                  </a:lnTo>
                  <a:lnTo>
                    <a:pt x="285" y="297"/>
                  </a:lnTo>
                  <a:lnTo>
                    <a:pt x="329" y="284"/>
                  </a:lnTo>
                  <a:lnTo>
                    <a:pt x="375" y="269"/>
                  </a:lnTo>
                  <a:lnTo>
                    <a:pt x="420" y="255"/>
                  </a:lnTo>
                  <a:lnTo>
                    <a:pt x="460" y="240"/>
                  </a:lnTo>
                  <a:lnTo>
                    <a:pt x="493" y="229"/>
                  </a:lnTo>
                  <a:lnTo>
                    <a:pt x="514" y="221"/>
                  </a:lnTo>
                  <a:lnTo>
                    <a:pt x="523" y="217"/>
                  </a:lnTo>
                  <a:lnTo>
                    <a:pt x="514" y="221"/>
                  </a:lnTo>
                  <a:lnTo>
                    <a:pt x="491" y="234"/>
                  </a:lnTo>
                  <a:lnTo>
                    <a:pt x="457" y="249"/>
                  </a:lnTo>
                  <a:lnTo>
                    <a:pt x="417" y="270"/>
                  </a:lnTo>
                  <a:lnTo>
                    <a:pt x="367" y="289"/>
                  </a:lnTo>
                  <a:lnTo>
                    <a:pt x="320" y="310"/>
                  </a:lnTo>
                  <a:lnTo>
                    <a:pt x="274" y="326"/>
                  </a:lnTo>
                  <a:lnTo>
                    <a:pt x="232" y="337"/>
                  </a:lnTo>
                  <a:lnTo>
                    <a:pt x="194" y="345"/>
                  </a:lnTo>
                  <a:lnTo>
                    <a:pt x="158" y="350"/>
                  </a:lnTo>
                  <a:lnTo>
                    <a:pt x="124" y="358"/>
                  </a:lnTo>
                  <a:lnTo>
                    <a:pt x="93" y="365"/>
                  </a:lnTo>
                  <a:lnTo>
                    <a:pt x="67" y="369"/>
                  </a:lnTo>
                  <a:lnTo>
                    <a:pt x="46" y="375"/>
                  </a:lnTo>
                  <a:lnTo>
                    <a:pt x="33" y="377"/>
                  </a:lnTo>
                  <a:lnTo>
                    <a:pt x="31" y="381"/>
                  </a:lnTo>
                  <a:lnTo>
                    <a:pt x="34" y="381"/>
                  </a:lnTo>
                  <a:lnTo>
                    <a:pt x="52" y="381"/>
                  </a:lnTo>
                  <a:lnTo>
                    <a:pt x="76" y="381"/>
                  </a:lnTo>
                  <a:lnTo>
                    <a:pt x="112" y="379"/>
                  </a:lnTo>
                  <a:lnTo>
                    <a:pt x="156" y="373"/>
                  </a:lnTo>
                  <a:lnTo>
                    <a:pt x="211" y="365"/>
                  </a:lnTo>
                  <a:lnTo>
                    <a:pt x="272" y="350"/>
                  </a:lnTo>
                  <a:lnTo>
                    <a:pt x="342" y="333"/>
                  </a:lnTo>
                  <a:lnTo>
                    <a:pt x="417" y="305"/>
                  </a:lnTo>
                  <a:lnTo>
                    <a:pt x="495" y="269"/>
                  </a:lnTo>
                  <a:lnTo>
                    <a:pt x="571" y="227"/>
                  </a:lnTo>
                  <a:lnTo>
                    <a:pt x="645" y="187"/>
                  </a:lnTo>
                  <a:lnTo>
                    <a:pt x="707" y="147"/>
                  </a:lnTo>
                  <a:lnTo>
                    <a:pt x="757" y="114"/>
                  </a:lnTo>
                  <a:lnTo>
                    <a:pt x="791" y="92"/>
                  </a:lnTo>
                  <a:lnTo>
                    <a:pt x="804" y="84"/>
                  </a:lnTo>
                  <a:lnTo>
                    <a:pt x="797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8" name="Freeform 604"/>
            <p:cNvSpPr>
              <a:spLocks/>
            </p:cNvSpPr>
            <p:nvPr/>
          </p:nvSpPr>
          <p:spPr bwMode="auto">
            <a:xfrm>
              <a:off x="4067" y="2796"/>
              <a:ext cx="349" cy="197"/>
            </a:xfrm>
            <a:custGeom>
              <a:avLst/>
              <a:gdLst/>
              <a:ahLst/>
              <a:cxnLst>
                <a:cxn ang="0">
                  <a:pos x="0" y="264"/>
                </a:cxn>
                <a:cxn ang="0">
                  <a:pos x="653" y="0"/>
                </a:cxn>
                <a:cxn ang="0">
                  <a:pos x="282" y="230"/>
                </a:cxn>
                <a:cxn ang="0">
                  <a:pos x="691" y="11"/>
                </a:cxn>
                <a:cxn ang="0">
                  <a:pos x="394" y="270"/>
                </a:cxn>
                <a:cxn ang="0">
                  <a:pos x="698" y="68"/>
                </a:cxn>
                <a:cxn ang="0">
                  <a:pos x="394" y="394"/>
                </a:cxn>
                <a:cxn ang="0">
                  <a:pos x="0" y="264"/>
                </a:cxn>
                <a:cxn ang="0">
                  <a:pos x="0" y="264"/>
                </a:cxn>
              </a:cxnLst>
              <a:rect l="0" t="0" r="r" b="b"/>
              <a:pathLst>
                <a:path w="698" h="394">
                  <a:moveTo>
                    <a:pt x="0" y="264"/>
                  </a:moveTo>
                  <a:lnTo>
                    <a:pt x="653" y="0"/>
                  </a:lnTo>
                  <a:lnTo>
                    <a:pt x="282" y="230"/>
                  </a:lnTo>
                  <a:lnTo>
                    <a:pt x="691" y="11"/>
                  </a:lnTo>
                  <a:lnTo>
                    <a:pt x="394" y="270"/>
                  </a:lnTo>
                  <a:lnTo>
                    <a:pt x="698" y="68"/>
                  </a:lnTo>
                  <a:lnTo>
                    <a:pt x="394" y="394"/>
                  </a:lnTo>
                  <a:lnTo>
                    <a:pt x="0" y="264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09" name="Freeform 605"/>
            <p:cNvSpPr>
              <a:spLocks/>
            </p:cNvSpPr>
            <p:nvPr/>
          </p:nvSpPr>
          <p:spPr bwMode="auto">
            <a:xfrm>
              <a:off x="3729" y="3038"/>
              <a:ext cx="175" cy="198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349" y="103"/>
                </a:cxn>
                <a:cxn ang="0">
                  <a:pos x="254" y="143"/>
                </a:cxn>
                <a:cxn ang="0">
                  <a:pos x="273" y="342"/>
                </a:cxn>
                <a:cxn ang="0">
                  <a:pos x="102" y="396"/>
                </a:cxn>
                <a:cxn ang="0">
                  <a:pos x="222" y="287"/>
                </a:cxn>
                <a:cxn ang="0">
                  <a:pos x="22" y="302"/>
                </a:cxn>
                <a:cxn ang="0">
                  <a:pos x="199" y="177"/>
                </a:cxn>
                <a:cxn ang="0">
                  <a:pos x="9" y="196"/>
                </a:cxn>
                <a:cxn ang="0">
                  <a:pos x="175" y="82"/>
                </a:cxn>
                <a:cxn ang="0">
                  <a:pos x="0" y="80"/>
                </a:cxn>
                <a:cxn ang="0">
                  <a:pos x="95" y="15"/>
                </a:cxn>
                <a:cxn ang="0">
                  <a:pos x="180" y="0"/>
                </a:cxn>
                <a:cxn ang="0">
                  <a:pos x="180" y="0"/>
                </a:cxn>
              </a:cxnLst>
              <a:rect l="0" t="0" r="r" b="b"/>
              <a:pathLst>
                <a:path w="349" h="396">
                  <a:moveTo>
                    <a:pt x="180" y="0"/>
                  </a:moveTo>
                  <a:lnTo>
                    <a:pt x="349" y="103"/>
                  </a:lnTo>
                  <a:lnTo>
                    <a:pt x="254" y="143"/>
                  </a:lnTo>
                  <a:lnTo>
                    <a:pt x="273" y="342"/>
                  </a:lnTo>
                  <a:lnTo>
                    <a:pt x="102" y="396"/>
                  </a:lnTo>
                  <a:lnTo>
                    <a:pt x="222" y="287"/>
                  </a:lnTo>
                  <a:lnTo>
                    <a:pt x="22" y="302"/>
                  </a:lnTo>
                  <a:lnTo>
                    <a:pt x="199" y="177"/>
                  </a:lnTo>
                  <a:lnTo>
                    <a:pt x="9" y="196"/>
                  </a:lnTo>
                  <a:lnTo>
                    <a:pt x="175" y="82"/>
                  </a:lnTo>
                  <a:lnTo>
                    <a:pt x="0" y="80"/>
                  </a:lnTo>
                  <a:lnTo>
                    <a:pt x="95" y="15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0" name="Freeform 606"/>
            <p:cNvSpPr>
              <a:spLocks/>
            </p:cNvSpPr>
            <p:nvPr/>
          </p:nvSpPr>
          <p:spPr bwMode="auto">
            <a:xfrm>
              <a:off x="3703" y="2808"/>
              <a:ext cx="387" cy="107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555" y="213"/>
                </a:cxn>
                <a:cxn ang="0">
                  <a:pos x="774" y="114"/>
                </a:cxn>
                <a:cxn ang="0">
                  <a:pos x="183" y="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774" h="213">
                  <a:moveTo>
                    <a:pt x="0" y="61"/>
                  </a:moveTo>
                  <a:lnTo>
                    <a:pt x="555" y="213"/>
                  </a:lnTo>
                  <a:lnTo>
                    <a:pt x="774" y="114"/>
                  </a:lnTo>
                  <a:lnTo>
                    <a:pt x="183" y="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1" name="Freeform 607"/>
            <p:cNvSpPr>
              <a:spLocks/>
            </p:cNvSpPr>
            <p:nvPr/>
          </p:nvSpPr>
          <p:spPr bwMode="auto">
            <a:xfrm>
              <a:off x="3856" y="2730"/>
              <a:ext cx="341" cy="8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548" y="161"/>
                </a:cxn>
                <a:cxn ang="0">
                  <a:pos x="683" y="104"/>
                </a:cxn>
                <a:cxn ang="0">
                  <a:pos x="132" y="0"/>
                </a:cxn>
                <a:cxn ang="0">
                  <a:pos x="0" y="51"/>
                </a:cxn>
                <a:cxn ang="0">
                  <a:pos x="0" y="51"/>
                </a:cxn>
              </a:cxnLst>
              <a:rect l="0" t="0" r="r" b="b"/>
              <a:pathLst>
                <a:path w="683" h="161">
                  <a:moveTo>
                    <a:pt x="0" y="51"/>
                  </a:moveTo>
                  <a:lnTo>
                    <a:pt x="548" y="161"/>
                  </a:lnTo>
                  <a:lnTo>
                    <a:pt x="683" y="104"/>
                  </a:lnTo>
                  <a:lnTo>
                    <a:pt x="132" y="0"/>
                  </a:lnTo>
                  <a:lnTo>
                    <a:pt x="0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2" name="Freeform 608"/>
            <p:cNvSpPr>
              <a:spLocks/>
            </p:cNvSpPr>
            <p:nvPr/>
          </p:nvSpPr>
          <p:spPr bwMode="auto">
            <a:xfrm>
              <a:off x="4045" y="2719"/>
              <a:ext cx="308" cy="9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370" y="87"/>
                </a:cxn>
                <a:cxn ang="0">
                  <a:pos x="370" y="194"/>
                </a:cxn>
                <a:cxn ang="0">
                  <a:pos x="616" y="93"/>
                </a:cxn>
                <a:cxn ang="0">
                  <a:pos x="106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16" h="194">
                  <a:moveTo>
                    <a:pt x="0" y="30"/>
                  </a:moveTo>
                  <a:lnTo>
                    <a:pt x="370" y="87"/>
                  </a:lnTo>
                  <a:lnTo>
                    <a:pt x="370" y="194"/>
                  </a:lnTo>
                  <a:lnTo>
                    <a:pt x="616" y="93"/>
                  </a:lnTo>
                  <a:lnTo>
                    <a:pt x="106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3" name="Freeform 609"/>
            <p:cNvSpPr>
              <a:spLocks/>
            </p:cNvSpPr>
            <p:nvPr/>
          </p:nvSpPr>
          <p:spPr bwMode="auto">
            <a:xfrm>
              <a:off x="4107" y="2683"/>
              <a:ext cx="288" cy="4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93" y="81"/>
                </a:cxn>
                <a:cxn ang="0">
                  <a:pos x="576" y="55"/>
                </a:cxn>
                <a:cxn ang="0">
                  <a:pos x="80" y="0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576" h="81">
                  <a:moveTo>
                    <a:pt x="0" y="28"/>
                  </a:moveTo>
                  <a:lnTo>
                    <a:pt x="493" y="81"/>
                  </a:lnTo>
                  <a:lnTo>
                    <a:pt x="576" y="55"/>
                  </a:lnTo>
                  <a:lnTo>
                    <a:pt x="80" y="0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4" name="Freeform 610"/>
            <p:cNvSpPr>
              <a:spLocks/>
            </p:cNvSpPr>
            <p:nvPr/>
          </p:nvSpPr>
          <p:spPr bwMode="auto">
            <a:xfrm>
              <a:off x="3008" y="3227"/>
              <a:ext cx="129" cy="1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69" y="0"/>
                </a:cxn>
                <a:cxn ang="0">
                  <a:pos x="216" y="91"/>
                </a:cxn>
                <a:cxn ang="0">
                  <a:pos x="118" y="131"/>
                </a:cxn>
                <a:cxn ang="0">
                  <a:pos x="247" y="167"/>
                </a:cxn>
                <a:cxn ang="0">
                  <a:pos x="256" y="243"/>
                </a:cxn>
                <a:cxn ang="0">
                  <a:pos x="252" y="243"/>
                </a:cxn>
                <a:cxn ang="0">
                  <a:pos x="243" y="243"/>
                </a:cxn>
                <a:cxn ang="0">
                  <a:pos x="228" y="243"/>
                </a:cxn>
                <a:cxn ang="0">
                  <a:pos x="209" y="247"/>
                </a:cxn>
                <a:cxn ang="0">
                  <a:pos x="184" y="249"/>
                </a:cxn>
                <a:cxn ang="0">
                  <a:pos x="161" y="252"/>
                </a:cxn>
                <a:cxn ang="0">
                  <a:pos x="135" y="256"/>
                </a:cxn>
                <a:cxn ang="0">
                  <a:pos x="110" y="264"/>
                </a:cxn>
                <a:cxn ang="0">
                  <a:pos x="85" y="268"/>
                </a:cxn>
                <a:cxn ang="0">
                  <a:pos x="64" y="273"/>
                </a:cxn>
                <a:cxn ang="0">
                  <a:pos x="47" y="277"/>
                </a:cxn>
                <a:cxn ang="0">
                  <a:pos x="34" y="283"/>
                </a:cxn>
                <a:cxn ang="0">
                  <a:pos x="21" y="287"/>
                </a:cxn>
                <a:cxn ang="0">
                  <a:pos x="13" y="290"/>
                </a:cxn>
                <a:cxn ang="0">
                  <a:pos x="9" y="292"/>
                </a:cxn>
                <a:cxn ang="0">
                  <a:pos x="7" y="294"/>
                </a:cxn>
                <a:cxn ang="0">
                  <a:pos x="3" y="247"/>
                </a:cxn>
                <a:cxn ang="0">
                  <a:pos x="118" y="190"/>
                </a:cxn>
                <a:cxn ang="0">
                  <a:pos x="11" y="159"/>
                </a:cxn>
                <a:cxn ang="0">
                  <a:pos x="0" y="104"/>
                </a:cxn>
                <a:cxn ang="0">
                  <a:pos x="81" y="76"/>
                </a:cxn>
                <a:cxn ang="0">
                  <a:pos x="3" y="47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56" h="294">
                  <a:moveTo>
                    <a:pt x="3" y="0"/>
                  </a:moveTo>
                  <a:lnTo>
                    <a:pt x="169" y="0"/>
                  </a:lnTo>
                  <a:lnTo>
                    <a:pt x="216" y="91"/>
                  </a:lnTo>
                  <a:lnTo>
                    <a:pt x="118" y="131"/>
                  </a:lnTo>
                  <a:lnTo>
                    <a:pt x="247" y="167"/>
                  </a:lnTo>
                  <a:lnTo>
                    <a:pt x="256" y="243"/>
                  </a:lnTo>
                  <a:lnTo>
                    <a:pt x="252" y="243"/>
                  </a:lnTo>
                  <a:lnTo>
                    <a:pt x="243" y="243"/>
                  </a:lnTo>
                  <a:lnTo>
                    <a:pt x="228" y="243"/>
                  </a:lnTo>
                  <a:lnTo>
                    <a:pt x="209" y="247"/>
                  </a:lnTo>
                  <a:lnTo>
                    <a:pt x="184" y="249"/>
                  </a:lnTo>
                  <a:lnTo>
                    <a:pt x="161" y="252"/>
                  </a:lnTo>
                  <a:lnTo>
                    <a:pt x="135" y="256"/>
                  </a:lnTo>
                  <a:lnTo>
                    <a:pt x="110" y="264"/>
                  </a:lnTo>
                  <a:lnTo>
                    <a:pt x="85" y="268"/>
                  </a:lnTo>
                  <a:lnTo>
                    <a:pt x="64" y="273"/>
                  </a:lnTo>
                  <a:lnTo>
                    <a:pt x="47" y="277"/>
                  </a:lnTo>
                  <a:lnTo>
                    <a:pt x="34" y="283"/>
                  </a:lnTo>
                  <a:lnTo>
                    <a:pt x="21" y="287"/>
                  </a:lnTo>
                  <a:lnTo>
                    <a:pt x="13" y="290"/>
                  </a:lnTo>
                  <a:lnTo>
                    <a:pt x="9" y="292"/>
                  </a:lnTo>
                  <a:lnTo>
                    <a:pt x="7" y="294"/>
                  </a:lnTo>
                  <a:lnTo>
                    <a:pt x="3" y="247"/>
                  </a:lnTo>
                  <a:lnTo>
                    <a:pt x="118" y="190"/>
                  </a:lnTo>
                  <a:lnTo>
                    <a:pt x="11" y="159"/>
                  </a:lnTo>
                  <a:lnTo>
                    <a:pt x="0" y="104"/>
                  </a:lnTo>
                  <a:lnTo>
                    <a:pt x="81" y="76"/>
                  </a:lnTo>
                  <a:lnTo>
                    <a:pt x="3" y="4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5" name="Freeform 611"/>
            <p:cNvSpPr>
              <a:spLocks/>
            </p:cNvSpPr>
            <p:nvPr/>
          </p:nvSpPr>
          <p:spPr bwMode="auto">
            <a:xfrm>
              <a:off x="3014" y="3409"/>
              <a:ext cx="139" cy="117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23" y="26"/>
                </a:cxn>
                <a:cxn ang="0">
                  <a:pos x="34" y="21"/>
                </a:cxn>
                <a:cxn ang="0">
                  <a:pos x="53" y="15"/>
                </a:cxn>
                <a:cxn ang="0">
                  <a:pos x="76" y="7"/>
                </a:cxn>
                <a:cxn ang="0">
                  <a:pos x="103" y="2"/>
                </a:cxn>
                <a:cxn ang="0">
                  <a:pos x="129" y="0"/>
                </a:cxn>
                <a:cxn ang="0">
                  <a:pos x="158" y="2"/>
                </a:cxn>
                <a:cxn ang="0">
                  <a:pos x="184" y="9"/>
                </a:cxn>
                <a:cxn ang="0">
                  <a:pos x="205" y="17"/>
                </a:cxn>
                <a:cxn ang="0">
                  <a:pos x="224" y="26"/>
                </a:cxn>
                <a:cxn ang="0">
                  <a:pos x="240" y="36"/>
                </a:cxn>
                <a:cxn ang="0">
                  <a:pos x="253" y="43"/>
                </a:cxn>
                <a:cxn ang="0">
                  <a:pos x="264" y="49"/>
                </a:cxn>
                <a:cxn ang="0">
                  <a:pos x="272" y="55"/>
                </a:cxn>
                <a:cxn ang="0">
                  <a:pos x="276" y="59"/>
                </a:cxn>
                <a:cxn ang="0">
                  <a:pos x="278" y="60"/>
                </a:cxn>
                <a:cxn ang="0">
                  <a:pos x="251" y="133"/>
                </a:cxn>
                <a:cxn ang="0">
                  <a:pos x="110" y="148"/>
                </a:cxn>
                <a:cxn ang="0">
                  <a:pos x="251" y="188"/>
                </a:cxn>
                <a:cxn ang="0">
                  <a:pos x="245" y="234"/>
                </a:cxn>
                <a:cxn ang="0">
                  <a:pos x="10" y="220"/>
                </a:cxn>
                <a:cxn ang="0">
                  <a:pos x="0" y="140"/>
                </a:cxn>
                <a:cxn ang="0">
                  <a:pos x="105" y="85"/>
                </a:cxn>
                <a:cxn ang="0">
                  <a:pos x="19" y="68"/>
                </a:cxn>
                <a:cxn ang="0">
                  <a:pos x="19" y="28"/>
                </a:cxn>
                <a:cxn ang="0">
                  <a:pos x="19" y="28"/>
                </a:cxn>
              </a:cxnLst>
              <a:rect l="0" t="0" r="r" b="b"/>
              <a:pathLst>
                <a:path w="278" h="234">
                  <a:moveTo>
                    <a:pt x="19" y="28"/>
                  </a:moveTo>
                  <a:lnTo>
                    <a:pt x="23" y="26"/>
                  </a:lnTo>
                  <a:lnTo>
                    <a:pt x="34" y="21"/>
                  </a:lnTo>
                  <a:lnTo>
                    <a:pt x="53" y="15"/>
                  </a:lnTo>
                  <a:lnTo>
                    <a:pt x="76" y="7"/>
                  </a:lnTo>
                  <a:lnTo>
                    <a:pt x="103" y="2"/>
                  </a:lnTo>
                  <a:lnTo>
                    <a:pt x="129" y="0"/>
                  </a:lnTo>
                  <a:lnTo>
                    <a:pt x="158" y="2"/>
                  </a:lnTo>
                  <a:lnTo>
                    <a:pt x="184" y="9"/>
                  </a:lnTo>
                  <a:lnTo>
                    <a:pt x="205" y="17"/>
                  </a:lnTo>
                  <a:lnTo>
                    <a:pt x="224" y="26"/>
                  </a:lnTo>
                  <a:lnTo>
                    <a:pt x="240" y="36"/>
                  </a:lnTo>
                  <a:lnTo>
                    <a:pt x="253" y="43"/>
                  </a:lnTo>
                  <a:lnTo>
                    <a:pt x="264" y="49"/>
                  </a:lnTo>
                  <a:lnTo>
                    <a:pt x="272" y="55"/>
                  </a:lnTo>
                  <a:lnTo>
                    <a:pt x="276" y="59"/>
                  </a:lnTo>
                  <a:lnTo>
                    <a:pt x="278" y="60"/>
                  </a:lnTo>
                  <a:lnTo>
                    <a:pt x="251" y="133"/>
                  </a:lnTo>
                  <a:lnTo>
                    <a:pt x="110" y="148"/>
                  </a:lnTo>
                  <a:lnTo>
                    <a:pt x="251" y="188"/>
                  </a:lnTo>
                  <a:lnTo>
                    <a:pt x="245" y="234"/>
                  </a:lnTo>
                  <a:lnTo>
                    <a:pt x="10" y="220"/>
                  </a:lnTo>
                  <a:lnTo>
                    <a:pt x="0" y="140"/>
                  </a:lnTo>
                  <a:lnTo>
                    <a:pt x="105" y="85"/>
                  </a:lnTo>
                  <a:lnTo>
                    <a:pt x="19" y="68"/>
                  </a:lnTo>
                  <a:lnTo>
                    <a:pt x="19" y="28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6" name="Freeform 612"/>
            <p:cNvSpPr>
              <a:spLocks/>
            </p:cNvSpPr>
            <p:nvPr/>
          </p:nvSpPr>
          <p:spPr bwMode="auto">
            <a:xfrm>
              <a:off x="3029" y="3543"/>
              <a:ext cx="110" cy="5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166" y="0"/>
                </a:cxn>
                <a:cxn ang="0">
                  <a:pos x="221" y="40"/>
                </a:cxn>
                <a:cxn ang="0">
                  <a:pos x="200" y="85"/>
                </a:cxn>
                <a:cxn ang="0">
                  <a:pos x="0" y="101"/>
                </a:cxn>
                <a:cxn ang="0">
                  <a:pos x="6" y="26"/>
                </a:cxn>
                <a:cxn ang="0">
                  <a:pos x="6" y="26"/>
                </a:cxn>
              </a:cxnLst>
              <a:rect l="0" t="0" r="r" b="b"/>
              <a:pathLst>
                <a:path w="221" h="101">
                  <a:moveTo>
                    <a:pt x="6" y="26"/>
                  </a:moveTo>
                  <a:lnTo>
                    <a:pt x="166" y="0"/>
                  </a:lnTo>
                  <a:lnTo>
                    <a:pt x="221" y="40"/>
                  </a:lnTo>
                  <a:lnTo>
                    <a:pt x="200" y="85"/>
                  </a:lnTo>
                  <a:lnTo>
                    <a:pt x="0" y="101"/>
                  </a:lnTo>
                  <a:lnTo>
                    <a:pt x="6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7" name="Freeform 613"/>
            <p:cNvSpPr>
              <a:spLocks/>
            </p:cNvSpPr>
            <p:nvPr/>
          </p:nvSpPr>
          <p:spPr bwMode="auto">
            <a:xfrm>
              <a:off x="3225" y="3506"/>
              <a:ext cx="438" cy="87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329" y="85"/>
                </a:cxn>
                <a:cxn ang="0">
                  <a:pos x="335" y="85"/>
                </a:cxn>
                <a:cxn ang="0">
                  <a:pos x="352" y="91"/>
                </a:cxn>
                <a:cxn ang="0">
                  <a:pos x="376" y="95"/>
                </a:cxn>
                <a:cxn ang="0">
                  <a:pos x="409" y="100"/>
                </a:cxn>
                <a:cxn ang="0">
                  <a:pos x="443" y="104"/>
                </a:cxn>
                <a:cxn ang="0">
                  <a:pos x="477" y="110"/>
                </a:cxn>
                <a:cxn ang="0">
                  <a:pos x="511" y="110"/>
                </a:cxn>
                <a:cxn ang="0">
                  <a:pos x="540" y="108"/>
                </a:cxn>
                <a:cxn ang="0">
                  <a:pos x="565" y="100"/>
                </a:cxn>
                <a:cxn ang="0">
                  <a:pos x="589" y="93"/>
                </a:cxn>
                <a:cxn ang="0">
                  <a:pos x="612" y="81"/>
                </a:cxn>
                <a:cxn ang="0">
                  <a:pos x="633" y="70"/>
                </a:cxn>
                <a:cxn ang="0">
                  <a:pos x="652" y="59"/>
                </a:cxn>
                <a:cxn ang="0">
                  <a:pos x="665" y="49"/>
                </a:cxn>
                <a:cxn ang="0">
                  <a:pos x="675" y="43"/>
                </a:cxn>
                <a:cxn ang="0">
                  <a:pos x="679" y="40"/>
                </a:cxn>
                <a:cxn ang="0">
                  <a:pos x="610" y="28"/>
                </a:cxn>
                <a:cxn ang="0">
                  <a:pos x="662" y="0"/>
                </a:cxn>
                <a:cxn ang="0">
                  <a:pos x="876" y="9"/>
                </a:cxn>
                <a:cxn ang="0">
                  <a:pos x="871" y="13"/>
                </a:cxn>
                <a:cxn ang="0">
                  <a:pos x="856" y="30"/>
                </a:cxn>
                <a:cxn ang="0">
                  <a:pos x="829" y="53"/>
                </a:cxn>
                <a:cxn ang="0">
                  <a:pos x="795" y="83"/>
                </a:cxn>
                <a:cxn ang="0">
                  <a:pos x="749" y="110"/>
                </a:cxn>
                <a:cxn ang="0">
                  <a:pos x="698" y="137"/>
                </a:cxn>
                <a:cxn ang="0">
                  <a:pos x="637" y="156"/>
                </a:cxn>
                <a:cxn ang="0">
                  <a:pos x="570" y="167"/>
                </a:cxn>
                <a:cxn ang="0">
                  <a:pos x="491" y="171"/>
                </a:cxn>
                <a:cxn ang="0">
                  <a:pos x="399" y="173"/>
                </a:cxn>
                <a:cxn ang="0">
                  <a:pos x="304" y="169"/>
                </a:cxn>
                <a:cxn ang="0">
                  <a:pos x="215" y="167"/>
                </a:cxn>
                <a:cxn ang="0">
                  <a:pos x="131" y="161"/>
                </a:cxn>
                <a:cxn ang="0">
                  <a:pos x="63" y="157"/>
                </a:cxn>
                <a:cxn ang="0">
                  <a:pos x="17" y="154"/>
                </a:cxn>
                <a:cxn ang="0">
                  <a:pos x="0" y="154"/>
                </a:cxn>
                <a:cxn ang="0">
                  <a:pos x="0" y="154"/>
                </a:cxn>
              </a:cxnLst>
              <a:rect l="0" t="0" r="r" b="b"/>
              <a:pathLst>
                <a:path w="876" h="173">
                  <a:moveTo>
                    <a:pt x="0" y="154"/>
                  </a:moveTo>
                  <a:lnTo>
                    <a:pt x="329" y="85"/>
                  </a:lnTo>
                  <a:lnTo>
                    <a:pt x="335" y="85"/>
                  </a:lnTo>
                  <a:lnTo>
                    <a:pt x="352" y="91"/>
                  </a:lnTo>
                  <a:lnTo>
                    <a:pt x="376" y="95"/>
                  </a:lnTo>
                  <a:lnTo>
                    <a:pt x="409" y="100"/>
                  </a:lnTo>
                  <a:lnTo>
                    <a:pt x="443" y="104"/>
                  </a:lnTo>
                  <a:lnTo>
                    <a:pt x="477" y="110"/>
                  </a:lnTo>
                  <a:lnTo>
                    <a:pt x="511" y="110"/>
                  </a:lnTo>
                  <a:lnTo>
                    <a:pt x="540" y="108"/>
                  </a:lnTo>
                  <a:lnTo>
                    <a:pt x="565" y="100"/>
                  </a:lnTo>
                  <a:lnTo>
                    <a:pt x="589" y="93"/>
                  </a:lnTo>
                  <a:lnTo>
                    <a:pt x="612" y="81"/>
                  </a:lnTo>
                  <a:lnTo>
                    <a:pt x="633" y="70"/>
                  </a:lnTo>
                  <a:lnTo>
                    <a:pt x="652" y="59"/>
                  </a:lnTo>
                  <a:lnTo>
                    <a:pt x="665" y="49"/>
                  </a:lnTo>
                  <a:lnTo>
                    <a:pt x="675" y="43"/>
                  </a:lnTo>
                  <a:lnTo>
                    <a:pt x="679" y="40"/>
                  </a:lnTo>
                  <a:lnTo>
                    <a:pt x="610" y="28"/>
                  </a:lnTo>
                  <a:lnTo>
                    <a:pt x="662" y="0"/>
                  </a:lnTo>
                  <a:lnTo>
                    <a:pt x="876" y="9"/>
                  </a:lnTo>
                  <a:lnTo>
                    <a:pt x="871" y="13"/>
                  </a:lnTo>
                  <a:lnTo>
                    <a:pt x="856" y="30"/>
                  </a:lnTo>
                  <a:lnTo>
                    <a:pt x="829" y="53"/>
                  </a:lnTo>
                  <a:lnTo>
                    <a:pt x="795" y="83"/>
                  </a:lnTo>
                  <a:lnTo>
                    <a:pt x="749" y="110"/>
                  </a:lnTo>
                  <a:lnTo>
                    <a:pt x="698" y="137"/>
                  </a:lnTo>
                  <a:lnTo>
                    <a:pt x="637" y="156"/>
                  </a:lnTo>
                  <a:lnTo>
                    <a:pt x="570" y="167"/>
                  </a:lnTo>
                  <a:lnTo>
                    <a:pt x="491" y="171"/>
                  </a:lnTo>
                  <a:lnTo>
                    <a:pt x="399" y="173"/>
                  </a:lnTo>
                  <a:lnTo>
                    <a:pt x="304" y="169"/>
                  </a:lnTo>
                  <a:lnTo>
                    <a:pt x="215" y="167"/>
                  </a:lnTo>
                  <a:lnTo>
                    <a:pt x="131" y="161"/>
                  </a:lnTo>
                  <a:lnTo>
                    <a:pt x="63" y="157"/>
                  </a:lnTo>
                  <a:lnTo>
                    <a:pt x="17" y="154"/>
                  </a:lnTo>
                  <a:lnTo>
                    <a:pt x="0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8" name="Freeform 614"/>
            <p:cNvSpPr>
              <a:spLocks/>
            </p:cNvSpPr>
            <p:nvPr/>
          </p:nvSpPr>
          <p:spPr bwMode="auto">
            <a:xfrm>
              <a:off x="3016" y="3135"/>
              <a:ext cx="80" cy="67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93" y="72"/>
                </a:cxn>
                <a:cxn ang="0">
                  <a:pos x="21" y="120"/>
                </a:cxn>
                <a:cxn ang="0">
                  <a:pos x="93" y="133"/>
                </a:cxn>
                <a:cxn ang="0">
                  <a:pos x="160" y="101"/>
                </a:cxn>
                <a:cxn ang="0">
                  <a:pos x="142" y="40"/>
                </a:cxn>
                <a:cxn ang="0">
                  <a:pos x="87" y="0"/>
                </a:cxn>
                <a:cxn ang="0">
                  <a:pos x="6" y="21"/>
                </a:cxn>
                <a:cxn ang="0">
                  <a:pos x="0" y="55"/>
                </a:cxn>
                <a:cxn ang="0">
                  <a:pos x="0" y="55"/>
                </a:cxn>
              </a:cxnLst>
              <a:rect l="0" t="0" r="r" b="b"/>
              <a:pathLst>
                <a:path w="160" h="133">
                  <a:moveTo>
                    <a:pt x="0" y="55"/>
                  </a:moveTo>
                  <a:lnTo>
                    <a:pt x="93" y="72"/>
                  </a:lnTo>
                  <a:lnTo>
                    <a:pt x="21" y="120"/>
                  </a:lnTo>
                  <a:lnTo>
                    <a:pt x="93" y="133"/>
                  </a:lnTo>
                  <a:lnTo>
                    <a:pt x="160" y="101"/>
                  </a:lnTo>
                  <a:lnTo>
                    <a:pt x="142" y="40"/>
                  </a:lnTo>
                  <a:lnTo>
                    <a:pt x="87" y="0"/>
                  </a:lnTo>
                  <a:lnTo>
                    <a:pt x="6" y="21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19" name="Freeform 615"/>
            <p:cNvSpPr>
              <a:spLocks/>
            </p:cNvSpPr>
            <p:nvPr/>
          </p:nvSpPr>
          <p:spPr bwMode="auto">
            <a:xfrm>
              <a:off x="3008" y="2818"/>
              <a:ext cx="270" cy="93"/>
            </a:xfrm>
            <a:custGeom>
              <a:avLst/>
              <a:gdLst/>
              <a:ahLst/>
              <a:cxnLst>
                <a:cxn ang="0">
                  <a:pos x="28" y="167"/>
                </a:cxn>
                <a:cxn ang="0">
                  <a:pos x="175" y="186"/>
                </a:cxn>
                <a:cxn ang="0">
                  <a:pos x="262" y="127"/>
                </a:cxn>
                <a:cxn ang="0">
                  <a:pos x="79" y="97"/>
                </a:cxn>
                <a:cxn ang="0">
                  <a:pos x="190" y="61"/>
                </a:cxn>
                <a:cxn ang="0">
                  <a:pos x="444" y="70"/>
                </a:cxn>
                <a:cxn ang="0">
                  <a:pos x="540" y="34"/>
                </a:cxn>
                <a:cxn ang="0">
                  <a:pos x="228" y="0"/>
                </a:cxn>
                <a:cxn ang="0">
                  <a:pos x="62" y="19"/>
                </a:cxn>
                <a:cxn ang="0">
                  <a:pos x="0" y="89"/>
                </a:cxn>
                <a:cxn ang="0">
                  <a:pos x="28" y="167"/>
                </a:cxn>
                <a:cxn ang="0">
                  <a:pos x="28" y="167"/>
                </a:cxn>
              </a:cxnLst>
              <a:rect l="0" t="0" r="r" b="b"/>
              <a:pathLst>
                <a:path w="540" h="186">
                  <a:moveTo>
                    <a:pt x="28" y="167"/>
                  </a:moveTo>
                  <a:lnTo>
                    <a:pt x="175" y="186"/>
                  </a:lnTo>
                  <a:lnTo>
                    <a:pt x="262" y="127"/>
                  </a:lnTo>
                  <a:lnTo>
                    <a:pt x="79" y="97"/>
                  </a:lnTo>
                  <a:lnTo>
                    <a:pt x="190" y="61"/>
                  </a:lnTo>
                  <a:lnTo>
                    <a:pt x="444" y="70"/>
                  </a:lnTo>
                  <a:lnTo>
                    <a:pt x="540" y="34"/>
                  </a:lnTo>
                  <a:lnTo>
                    <a:pt x="228" y="0"/>
                  </a:lnTo>
                  <a:lnTo>
                    <a:pt x="62" y="19"/>
                  </a:lnTo>
                  <a:lnTo>
                    <a:pt x="0" y="89"/>
                  </a:lnTo>
                  <a:lnTo>
                    <a:pt x="28" y="167"/>
                  </a:lnTo>
                  <a:lnTo>
                    <a:pt x="28" y="167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0" name="Freeform 616"/>
            <p:cNvSpPr>
              <a:spLocks/>
            </p:cNvSpPr>
            <p:nvPr/>
          </p:nvSpPr>
          <p:spPr bwMode="auto">
            <a:xfrm>
              <a:off x="3016" y="3053"/>
              <a:ext cx="46" cy="63"/>
            </a:xfrm>
            <a:custGeom>
              <a:avLst/>
              <a:gdLst/>
              <a:ahLst/>
              <a:cxnLst>
                <a:cxn ang="0">
                  <a:pos x="13" y="126"/>
                </a:cxn>
                <a:cxn ang="0">
                  <a:pos x="93" y="61"/>
                </a:cxn>
                <a:cxn ang="0">
                  <a:pos x="61" y="0"/>
                </a:cxn>
                <a:cxn ang="0">
                  <a:pos x="0" y="6"/>
                </a:cxn>
                <a:cxn ang="0">
                  <a:pos x="13" y="126"/>
                </a:cxn>
                <a:cxn ang="0">
                  <a:pos x="13" y="126"/>
                </a:cxn>
              </a:cxnLst>
              <a:rect l="0" t="0" r="r" b="b"/>
              <a:pathLst>
                <a:path w="93" h="126">
                  <a:moveTo>
                    <a:pt x="13" y="126"/>
                  </a:moveTo>
                  <a:lnTo>
                    <a:pt x="93" y="61"/>
                  </a:lnTo>
                  <a:lnTo>
                    <a:pt x="61" y="0"/>
                  </a:lnTo>
                  <a:lnTo>
                    <a:pt x="0" y="6"/>
                  </a:lnTo>
                  <a:lnTo>
                    <a:pt x="13" y="126"/>
                  </a:lnTo>
                  <a:lnTo>
                    <a:pt x="13" y="126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1" name="Freeform 617"/>
            <p:cNvSpPr>
              <a:spLocks/>
            </p:cNvSpPr>
            <p:nvPr/>
          </p:nvSpPr>
          <p:spPr bwMode="auto">
            <a:xfrm>
              <a:off x="3171" y="2741"/>
              <a:ext cx="446" cy="73"/>
            </a:xfrm>
            <a:custGeom>
              <a:avLst/>
              <a:gdLst/>
              <a:ahLst/>
              <a:cxnLst>
                <a:cxn ang="0">
                  <a:pos x="61" y="82"/>
                </a:cxn>
                <a:cxn ang="0">
                  <a:pos x="370" y="140"/>
                </a:cxn>
                <a:cxn ang="0">
                  <a:pos x="517" y="101"/>
                </a:cxn>
                <a:cxn ang="0">
                  <a:pos x="686" y="85"/>
                </a:cxn>
                <a:cxn ang="0">
                  <a:pos x="627" y="135"/>
                </a:cxn>
                <a:cxn ang="0">
                  <a:pos x="701" y="146"/>
                </a:cxn>
                <a:cxn ang="0">
                  <a:pos x="891" y="59"/>
                </a:cxn>
                <a:cxn ang="0">
                  <a:pos x="878" y="19"/>
                </a:cxn>
                <a:cxn ang="0">
                  <a:pos x="865" y="19"/>
                </a:cxn>
                <a:cxn ang="0">
                  <a:pos x="834" y="17"/>
                </a:cxn>
                <a:cxn ang="0">
                  <a:pos x="787" y="15"/>
                </a:cxn>
                <a:cxn ang="0">
                  <a:pos x="730" y="13"/>
                </a:cxn>
                <a:cxn ang="0">
                  <a:pos x="667" y="11"/>
                </a:cxn>
                <a:cxn ang="0">
                  <a:pos x="604" y="11"/>
                </a:cxn>
                <a:cxn ang="0">
                  <a:pos x="547" y="9"/>
                </a:cxn>
                <a:cxn ang="0">
                  <a:pos x="502" y="9"/>
                </a:cxn>
                <a:cxn ang="0">
                  <a:pos x="462" y="11"/>
                </a:cxn>
                <a:cxn ang="0">
                  <a:pos x="424" y="17"/>
                </a:cxn>
                <a:cxn ang="0">
                  <a:pos x="386" y="23"/>
                </a:cxn>
                <a:cxn ang="0">
                  <a:pos x="351" y="32"/>
                </a:cxn>
                <a:cxn ang="0">
                  <a:pos x="323" y="40"/>
                </a:cxn>
                <a:cxn ang="0">
                  <a:pos x="302" y="45"/>
                </a:cxn>
                <a:cxn ang="0">
                  <a:pos x="287" y="51"/>
                </a:cxn>
                <a:cxn ang="0">
                  <a:pos x="283" y="53"/>
                </a:cxn>
                <a:cxn ang="0">
                  <a:pos x="93" y="0"/>
                </a:cxn>
                <a:cxn ang="0">
                  <a:pos x="0" y="36"/>
                </a:cxn>
                <a:cxn ang="0">
                  <a:pos x="61" y="82"/>
                </a:cxn>
                <a:cxn ang="0">
                  <a:pos x="61" y="82"/>
                </a:cxn>
              </a:cxnLst>
              <a:rect l="0" t="0" r="r" b="b"/>
              <a:pathLst>
                <a:path w="891" h="146">
                  <a:moveTo>
                    <a:pt x="61" y="82"/>
                  </a:moveTo>
                  <a:lnTo>
                    <a:pt x="370" y="140"/>
                  </a:lnTo>
                  <a:lnTo>
                    <a:pt x="517" y="101"/>
                  </a:lnTo>
                  <a:lnTo>
                    <a:pt x="686" y="85"/>
                  </a:lnTo>
                  <a:lnTo>
                    <a:pt x="627" y="135"/>
                  </a:lnTo>
                  <a:lnTo>
                    <a:pt x="701" y="146"/>
                  </a:lnTo>
                  <a:lnTo>
                    <a:pt x="891" y="59"/>
                  </a:lnTo>
                  <a:lnTo>
                    <a:pt x="878" y="19"/>
                  </a:lnTo>
                  <a:lnTo>
                    <a:pt x="865" y="19"/>
                  </a:lnTo>
                  <a:lnTo>
                    <a:pt x="834" y="17"/>
                  </a:lnTo>
                  <a:lnTo>
                    <a:pt x="787" y="15"/>
                  </a:lnTo>
                  <a:lnTo>
                    <a:pt x="730" y="13"/>
                  </a:lnTo>
                  <a:lnTo>
                    <a:pt x="667" y="11"/>
                  </a:lnTo>
                  <a:lnTo>
                    <a:pt x="604" y="11"/>
                  </a:lnTo>
                  <a:lnTo>
                    <a:pt x="547" y="9"/>
                  </a:lnTo>
                  <a:lnTo>
                    <a:pt x="502" y="9"/>
                  </a:lnTo>
                  <a:lnTo>
                    <a:pt x="462" y="11"/>
                  </a:lnTo>
                  <a:lnTo>
                    <a:pt x="424" y="17"/>
                  </a:lnTo>
                  <a:lnTo>
                    <a:pt x="386" y="23"/>
                  </a:lnTo>
                  <a:lnTo>
                    <a:pt x="351" y="32"/>
                  </a:lnTo>
                  <a:lnTo>
                    <a:pt x="323" y="40"/>
                  </a:lnTo>
                  <a:lnTo>
                    <a:pt x="302" y="45"/>
                  </a:lnTo>
                  <a:lnTo>
                    <a:pt x="287" y="51"/>
                  </a:lnTo>
                  <a:lnTo>
                    <a:pt x="283" y="53"/>
                  </a:lnTo>
                  <a:lnTo>
                    <a:pt x="93" y="0"/>
                  </a:lnTo>
                  <a:lnTo>
                    <a:pt x="0" y="36"/>
                  </a:lnTo>
                  <a:lnTo>
                    <a:pt x="61" y="82"/>
                  </a:lnTo>
                  <a:lnTo>
                    <a:pt x="61" y="82"/>
                  </a:lnTo>
                  <a:close/>
                </a:path>
              </a:pathLst>
            </a:custGeom>
            <a:solidFill>
              <a:srgbClr val="5E75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2" name="Freeform 618"/>
            <p:cNvSpPr>
              <a:spLocks/>
            </p:cNvSpPr>
            <p:nvPr/>
          </p:nvSpPr>
          <p:spPr bwMode="auto">
            <a:xfrm>
              <a:off x="3022" y="2614"/>
              <a:ext cx="380" cy="110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202" y="218"/>
                </a:cxn>
                <a:cxn ang="0">
                  <a:pos x="445" y="175"/>
                </a:cxn>
                <a:cxn ang="0">
                  <a:pos x="588" y="192"/>
                </a:cxn>
                <a:cxn ang="0">
                  <a:pos x="738" y="169"/>
                </a:cxn>
                <a:cxn ang="0">
                  <a:pos x="761" y="127"/>
                </a:cxn>
                <a:cxn ang="0">
                  <a:pos x="418" y="72"/>
                </a:cxn>
                <a:cxn ang="0">
                  <a:pos x="215" y="127"/>
                </a:cxn>
                <a:cxn ang="0">
                  <a:pos x="141" y="93"/>
                </a:cxn>
                <a:cxn ang="0">
                  <a:pos x="219" y="61"/>
                </a:cxn>
                <a:cxn ang="0">
                  <a:pos x="365" y="28"/>
                </a:cxn>
                <a:cxn ang="0">
                  <a:pos x="310" y="0"/>
                </a:cxn>
                <a:cxn ang="0">
                  <a:pos x="131" y="13"/>
                </a:cxn>
                <a:cxn ang="0">
                  <a:pos x="21" y="83"/>
                </a:cxn>
                <a:cxn ang="0">
                  <a:pos x="0" y="160"/>
                </a:cxn>
                <a:cxn ang="0">
                  <a:pos x="0" y="160"/>
                </a:cxn>
              </a:cxnLst>
              <a:rect l="0" t="0" r="r" b="b"/>
              <a:pathLst>
                <a:path w="761" h="218">
                  <a:moveTo>
                    <a:pt x="0" y="160"/>
                  </a:moveTo>
                  <a:lnTo>
                    <a:pt x="202" y="218"/>
                  </a:lnTo>
                  <a:lnTo>
                    <a:pt x="445" y="175"/>
                  </a:lnTo>
                  <a:lnTo>
                    <a:pt x="588" y="192"/>
                  </a:lnTo>
                  <a:lnTo>
                    <a:pt x="738" y="169"/>
                  </a:lnTo>
                  <a:lnTo>
                    <a:pt x="761" y="127"/>
                  </a:lnTo>
                  <a:lnTo>
                    <a:pt x="418" y="72"/>
                  </a:lnTo>
                  <a:lnTo>
                    <a:pt x="215" y="127"/>
                  </a:lnTo>
                  <a:lnTo>
                    <a:pt x="141" y="93"/>
                  </a:lnTo>
                  <a:lnTo>
                    <a:pt x="219" y="61"/>
                  </a:lnTo>
                  <a:lnTo>
                    <a:pt x="365" y="28"/>
                  </a:lnTo>
                  <a:lnTo>
                    <a:pt x="310" y="0"/>
                  </a:lnTo>
                  <a:lnTo>
                    <a:pt x="131" y="13"/>
                  </a:lnTo>
                  <a:lnTo>
                    <a:pt x="21" y="83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3" name="Freeform 619"/>
            <p:cNvSpPr>
              <a:spLocks/>
            </p:cNvSpPr>
            <p:nvPr/>
          </p:nvSpPr>
          <p:spPr bwMode="auto">
            <a:xfrm>
              <a:off x="3340" y="2598"/>
              <a:ext cx="544" cy="11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302" y="116"/>
                </a:cxn>
                <a:cxn ang="0">
                  <a:pos x="550" y="105"/>
                </a:cxn>
                <a:cxn ang="0">
                  <a:pos x="550" y="160"/>
                </a:cxn>
                <a:cxn ang="0">
                  <a:pos x="251" y="170"/>
                </a:cxn>
                <a:cxn ang="0">
                  <a:pos x="211" y="217"/>
                </a:cxn>
                <a:cxn ang="0">
                  <a:pos x="572" y="231"/>
                </a:cxn>
                <a:cxn ang="0">
                  <a:pos x="578" y="231"/>
                </a:cxn>
                <a:cxn ang="0">
                  <a:pos x="593" y="231"/>
                </a:cxn>
                <a:cxn ang="0">
                  <a:pos x="618" y="229"/>
                </a:cxn>
                <a:cxn ang="0">
                  <a:pos x="650" y="229"/>
                </a:cxn>
                <a:cxn ang="0">
                  <a:pos x="685" y="223"/>
                </a:cxn>
                <a:cxn ang="0">
                  <a:pos x="721" y="217"/>
                </a:cxn>
                <a:cxn ang="0">
                  <a:pos x="757" y="210"/>
                </a:cxn>
                <a:cxn ang="0">
                  <a:pos x="789" y="198"/>
                </a:cxn>
                <a:cxn ang="0">
                  <a:pos x="821" y="185"/>
                </a:cxn>
                <a:cxn ang="0">
                  <a:pos x="865" y="175"/>
                </a:cxn>
                <a:cxn ang="0">
                  <a:pos x="911" y="168"/>
                </a:cxn>
                <a:cxn ang="0">
                  <a:pos x="958" y="164"/>
                </a:cxn>
                <a:cxn ang="0">
                  <a:pos x="1000" y="162"/>
                </a:cxn>
                <a:cxn ang="0">
                  <a:pos x="1038" y="160"/>
                </a:cxn>
                <a:cxn ang="0">
                  <a:pos x="1061" y="160"/>
                </a:cxn>
                <a:cxn ang="0">
                  <a:pos x="1072" y="160"/>
                </a:cxn>
                <a:cxn ang="0">
                  <a:pos x="1088" y="94"/>
                </a:cxn>
                <a:cxn ang="0">
                  <a:pos x="1076" y="88"/>
                </a:cxn>
                <a:cxn ang="0">
                  <a:pos x="1048" y="77"/>
                </a:cxn>
                <a:cxn ang="0">
                  <a:pos x="1004" y="63"/>
                </a:cxn>
                <a:cxn ang="0">
                  <a:pos x="953" y="46"/>
                </a:cxn>
                <a:cxn ang="0">
                  <a:pos x="892" y="29"/>
                </a:cxn>
                <a:cxn ang="0">
                  <a:pos x="829" y="14"/>
                </a:cxn>
                <a:cxn ang="0">
                  <a:pos x="768" y="4"/>
                </a:cxn>
                <a:cxn ang="0">
                  <a:pos x="713" y="0"/>
                </a:cxn>
                <a:cxn ang="0">
                  <a:pos x="660" y="2"/>
                </a:cxn>
                <a:cxn ang="0">
                  <a:pos x="607" y="6"/>
                </a:cxn>
                <a:cxn ang="0">
                  <a:pos x="553" y="14"/>
                </a:cxn>
                <a:cxn ang="0">
                  <a:pos x="504" y="21"/>
                </a:cxn>
                <a:cxn ang="0">
                  <a:pos x="458" y="29"/>
                </a:cxn>
                <a:cxn ang="0">
                  <a:pos x="424" y="35"/>
                </a:cxn>
                <a:cxn ang="0">
                  <a:pos x="397" y="40"/>
                </a:cxn>
                <a:cxn ang="0">
                  <a:pos x="384" y="42"/>
                </a:cxn>
                <a:cxn ang="0">
                  <a:pos x="365" y="40"/>
                </a:cxn>
                <a:cxn ang="0">
                  <a:pos x="327" y="37"/>
                </a:cxn>
                <a:cxn ang="0">
                  <a:pos x="276" y="29"/>
                </a:cxn>
                <a:cxn ang="0">
                  <a:pos x="221" y="23"/>
                </a:cxn>
                <a:cxn ang="0">
                  <a:pos x="166" y="18"/>
                </a:cxn>
                <a:cxn ang="0">
                  <a:pos x="118" y="12"/>
                </a:cxn>
                <a:cxn ang="0">
                  <a:pos x="84" y="8"/>
                </a:cxn>
                <a:cxn ang="0">
                  <a:pos x="72" y="6"/>
                </a:cxn>
                <a:cxn ang="0">
                  <a:pos x="0" y="46"/>
                </a:cxn>
                <a:cxn ang="0">
                  <a:pos x="0" y="46"/>
                </a:cxn>
              </a:cxnLst>
              <a:rect l="0" t="0" r="r" b="b"/>
              <a:pathLst>
                <a:path w="1088" h="231">
                  <a:moveTo>
                    <a:pt x="0" y="46"/>
                  </a:moveTo>
                  <a:lnTo>
                    <a:pt x="302" y="116"/>
                  </a:lnTo>
                  <a:lnTo>
                    <a:pt x="550" y="105"/>
                  </a:lnTo>
                  <a:lnTo>
                    <a:pt x="550" y="160"/>
                  </a:lnTo>
                  <a:lnTo>
                    <a:pt x="251" y="170"/>
                  </a:lnTo>
                  <a:lnTo>
                    <a:pt x="211" y="217"/>
                  </a:lnTo>
                  <a:lnTo>
                    <a:pt x="572" y="231"/>
                  </a:lnTo>
                  <a:lnTo>
                    <a:pt x="578" y="231"/>
                  </a:lnTo>
                  <a:lnTo>
                    <a:pt x="593" y="231"/>
                  </a:lnTo>
                  <a:lnTo>
                    <a:pt x="618" y="229"/>
                  </a:lnTo>
                  <a:lnTo>
                    <a:pt x="650" y="229"/>
                  </a:lnTo>
                  <a:lnTo>
                    <a:pt x="685" y="223"/>
                  </a:lnTo>
                  <a:lnTo>
                    <a:pt x="721" y="217"/>
                  </a:lnTo>
                  <a:lnTo>
                    <a:pt x="757" y="210"/>
                  </a:lnTo>
                  <a:lnTo>
                    <a:pt x="789" y="198"/>
                  </a:lnTo>
                  <a:lnTo>
                    <a:pt x="821" y="185"/>
                  </a:lnTo>
                  <a:lnTo>
                    <a:pt x="865" y="175"/>
                  </a:lnTo>
                  <a:lnTo>
                    <a:pt x="911" y="168"/>
                  </a:lnTo>
                  <a:lnTo>
                    <a:pt x="958" y="164"/>
                  </a:lnTo>
                  <a:lnTo>
                    <a:pt x="1000" y="162"/>
                  </a:lnTo>
                  <a:lnTo>
                    <a:pt x="1038" y="160"/>
                  </a:lnTo>
                  <a:lnTo>
                    <a:pt x="1061" y="160"/>
                  </a:lnTo>
                  <a:lnTo>
                    <a:pt x="1072" y="160"/>
                  </a:lnTo>
                  <a:lnTo>
                    <a:pt x="1088" y="94"/>
                  </a:lnTo>
                  <a:lnTo>
                    <a:pt x="1076" y="88"/>
                  </a:lnTo>
                  <a:lnTo>
                    <a:pt x="1048" y="77"/>
                  </a:lnTo>
                  <a:lnTo>
                    <a:pt x="1004" y="63"/>
                  </a:lnTo>
                  <a:lnTo>
                    <a:pt x="953" y="46"/>
                  </a:lnTo>
                  <a:lnTo>
                    <a:pt x="892" y="29"/>
                  </a:lnTo>
                  <a:lnTo>
                    <a:pt x="829" y="14"/>
                  </a:lnTo>
                  <a:lnTo>
                    <a:pt x="768" y="4"/>
                  </a:lnTo>
                  <a:lnTo>
                    <a:pt x="713" y="0"/>
                  </a:lnTo>
                  <a:lnTo>
                    <a:pt x="660" y="2"/>
                  </a:lnTo>
                  <a:lnTo>
                    <a:pt x="607" y="6"/>
                  </a:lnTo>
                  <a:lnTo>
                    <a:pt x="553" y="14"/>
                  </a:lnTo>
                  <a:lnTo>
                    <a:pt x="504" y="21"/>
                  </a:lnTo>
                  <a:lnTo>
                    <a:pt x="458" y="29"/>
                  </a:lnTo>
                  <a:lnTo>
                    <a:pt x="424" y="35"/>
                  </a:lnTo>
                  <a:lnTo>
                    <a:pt x="397" y="40"/>
                  </a:lnTo>
                  <a:lnTo>
                    <a:pt x="384" y="42"/>
                  </a:lnTo>
                  <a:lnTo>
                    <a:pt x="365" y="40"/>
                  </a:lnTo>
                  <a:lnTo>
                    <a:pt x="327" y="37"/>
                  </a:lnTo>
                  <a:lnTo>
                    <a:pt x="276" y="29"/>
                  </a:lnTo>
                  <a:lnTo>
                    <a:pt x="221" y="23"/>
                  </a:lnTo>
                  <a:lnTo>
                    <a:pt x="166" y="18"/>
                  </a:lnTo>
                  <a:lnTo>
                    <a:pt x="118" y="12"/>
                  </a:lnTo>
                  <a:lnTo>
                    <a:pt x="84" y="8"/>
                  </a:lnTo>
                  <a:lnTo>
                    <a:pt x="72" y="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4" name="Freeform 620"/>
            <p:cNvSpPr>
              <a:spLocks/>
            </p:cNvSpPr>
            <p:nvPr/>
          </p:nvSpPr>
          <p:spPr bwMode="auto">
            <a:xfrm>
              <a:off x="3046" y="2528"/>
              <a:ext cx="1034" cy="62"/>
            </a:xfrm>
            <a:custGeom>
              <a:avLst/>
              <a:gdLst/>
              <a:ahLst/>
              <a:cxnLst>
                <a:cxn ang="0">
                  <a:pos x="13" y="34"/>
                </a:cxn>
                <a:cxn ang="0">
                  <a:pos x="118" y="23"/>
                </a:cxn>
                <a:cxn ang="0">
                  <a:pos x="270" y="9"/>
                </a:cxn>
                <a:cxn ang="0">
                  <a:pos x="420" y="0"/>
                </a:cxn>
                <a:cxn ang="0">
                  <a:pos x="530" y="0"/>
                </a:cxn>
                <a:cxn ang="0">
                  <a:pos x="665" y="7"/>
                </a:cxn>
                <a:cxn ang="0">
                  <a:pos x="796" y="17"/>
                </a:cxn>
                <a:cxn ang="0">
                  <a:pos x="884" y="24"/>
                </a:cxn>
                <a:cxn ang="0">
                  <a:pos x="908" y="26"/>
                </a:cxn>
                <a:cxn ang="0">
                  <a:pos x="992" y="23"/>
                </a:cxn>
                <a:cxn ang="0">
                  <a:pos x="1121" y="17"/>
                </a:cxn>
                <a:cxn ang="0">
                  <a:pos x="1260" y="11"/>
                </a:cxn>
                <a:cxn ang="0">
                  <a:pos x="1378" y="5"/>
                </a:cxn>
                <a:cxn ang="0">
                  <a:pos x="1505" y="2"/>
                </a:cxn>
                <a:cxn ang="0">
                  <a:pos x="1623" y="2"/>
                </a:cxn>
                <a:cxn ang="0">
                  <a:pos x="1697" y="2"/>
                </a:cxn>
                <a:cxn ang="0">
                  <a:pos x="2034" y="17"/>
                </a:cxn>
                <a:cxn ang="0">
                  <a:pos x="1865" y="123"/>
                </a:cxn>
                <a:cxn ang="0">
                  <a:pos x="1827" y="114"/>
                </a:cxn>
                <a:cxn ang="0">
                  <a:pos x="1728" y="97"/>
                </a:cxn>
                <a:cxn ang="0">
                  <a:pos x="1589" y="80"/>
                </a:cxn>
                <a:cxn ang="0">
                  <a:pos x="1429" y="70"/>
                </a:cxn>
                <a:cxn ang="0">
                  <a:pos x="1252" y="76"/>
                </a:cxn>
                <a:cxn ang="0">
                  <a:pos x="1076" y="89"/>
                </a:cxn>
                <a:cxn ang="0">
                  <a:pos x="939" y="102"/>
                </a:cxn>
                <a:cxn ang="0">
                  <a:pos x="886" y="108"/>
                </a:cxn>
                <a:cxn ang="0">
                  <a:pos x="815" y="101"/>
                </a:cxn>
                <a:cxn ang="0">
                  <a:pos x="654" y="82"/>
                </a:cxn>
                <a:cxn ang="0">
                  <a:pos x="469" y="61"/>
                </a:cxn>
                <a:cxn ang="0">
                  <a:pos x="330" y="53"/>
                </a:cxn>
                <a:cxn ang="0">
                  <a:pos x="226" y="63"/>
                </a:cxn>
                <a:cxn ang="0">
                  <a:pos x="123" y="85"/>
                </a:cxn>
                <a:cxn ang="0">
                  <a:pos x="42" y="108"/>
                </a:cxn>
                <a:cxn ang="0">
                  <a:pos x="9" y="120"/>
                </a:cxn>
                <a:cxn ang="0">
                  <a:pos x="0" y="36"/>
                </a:cxn>
              </a:cxnLst>
              <a:rect l="0" t="0" r="r" b="b"/>
              <a:pathLst>
                <a:path w="2066" h="123">
                  <a:moveTo>
                    <a:pt x="0" y="36"/>
                  </a:moveTo>
                  <a:lnTo>
                    <a:pt x="13" y="34"/>
                  </a:lnTo>
                  <a:lnTo>
                    <a:pt x="57" y="30"/>
                  </a:lnTo>
                  <a:lnTo>
                    <a:pt x="118" y="23"/>
                  </a:lnTo>
                  <a:lnTo>
                    <a:pt x="192" y="17"/>
                  </a:lnTo>
                  <a:lnTo>
                    <a:pt x="270" y="9"/>
                  </a:lnTo>
                  <a:lnTo>
                    <a:pt x="349" y="5"/>
                  </a:lnTo>
                  <a:lnTo>
                    <a:pt x="420" y="0"/>
                  </a:lnTo>
                  <a:lnTo>
                    <a:pt x="477" y="0"/>
                  </a:lnTo>
                  <a:lnTo>
                    <a:pt x="530" y="0"/>
                  </a:lnTo>
                  <a:lnTo>
                    <a:pt x="595" y="2"/>
                  </a:lnTo>
                  <a:lnTo>
                    <a:pt x="665" y="7"/>
                  </a:lnTo>
                  <a:lnTo>
                    <a:pt x="733" y="13"/>
                  </a:lnTo>
                  <a:lnTo>
                    <a:pt x="796" y="17"/>
                  </a:lnTo>
                  <a:lnTo>
                    <a:pt x="849" y="21"/>
                  </a:lnTo>
                  <a:lnTo>
                    <a:pt x="884" y="24"/>
                  </a:lnTo>
                  <a:lnTo>
                    <a:pt x="897" y="26"/>
                  </a:lnTo>
                  <a:lnTo>
                    <a:pt x="908" y="26"/>
                  </a:lnTo>
                  <a:lnTo>
                    <a:pt x="943" y="24"/>
                  </a:lnTo>
                  <a:lnTo>
                    <a:pt x="992" y="23"/>
                  </a:lnTo>
                  <a:lnTo>
                    <a:pt x="1053" y="21"/>
                  </a:lnTo>
                  <a:lnTo>
                    <a:pt x="1121" y="17"/>
                  </a:lnTo>
                  <a:lnTo>
                    <a:pt x="1192" y="15"/>
                  </a:lnTo>
                  <a:lnTo>
                    <a:pt x="1260" y="11"/>
                  </a:lnTo>
                  <a:lnTo>
                    <a:pt x="1321" y="9"/>
                  </a:lnTo>
                  <a:lnTo>
                    <a:pt x="1378" y="5"/>
                  </a:lnTo>
                  <a:lnTo>
                    <a:pt x="1443" y="4"/>
                  </a:lnTo>
                  <a:lnTo>
                    <a:pt x="1505" y="2"/>
                  </a:lnTo>
                  <a:lnTo>
                    <a:pt x="1570" y="2"/>
                  </a:lnTo>
                  <a:lnTo>
                    <a:pt x="1623" y="2"/>
                  </a:lnTo>
                  <a:lnTo>
                    <a:pt x="1667" y="2"/>
                  </a:lnTo>
                  <a:lnTo>
                    <a:pt x="1697" y="2"/>
                  </a:lnTo>
                  <a:lnTo>
                    <a:pt x="1709" y="4"/>
                  </a:lnTo>
                  <a:lnTo>
                    <a:pt x="2034" y="17"/>
                  </a:lnTo>
                  <a:lnTo>
                    <a:pt x="2066" y="97"/>
                  </a:lnTo>
                  <a:lnTo>
                    <a:pt x="1865" y="123"/>
                  </a:lnTo>
                  <a:lnTo>
                    <a:pt x="1855" y="120"/>
                  </a:lnTo>
                  <a:lnTo>
                    <a:pt x="1827" y="114"/>
                  </a:lnTo>
                  <a:lnTo>
                    <a:pt x="1783" y="106"/>
                  </a:lnTo>
                  <a:lnTo>
                    <a:pt x="1728" y="97"/>
                  </a:lnTo>
                  <a:lnTo>
                    <a:pt x="1661" y="87"/>
                  </a:lnTo>
                  <a:lnTo>
                    <a:pt x="1589" y="80"/>
                  </a:lnTo>
                  <a:lnTo>
                    <a:pt x="1511" y="72"/>
                  </a:lnTo>
                  <a:lnTo>
                    <a:pt x="1429" y="70"/>
                  </a:lnTo>
                  <a:lnTo>
                    <a:pt x="1344" y="72"/>
                  </a:lnTo>
                  <a:lnTo>
                    <a:pt x="1252" y="76"/>
                  </a:lnTo>
                  <a:lnTo>
                    <a:pt x="1161" y="82"/>
                  </a:lnTo>
                  <a:lnTo>
                    <a:pt x="1076" y="89"/>
                  </a:lnTo>
                  <a:lnTo>
                    <a:pt x="1000" y="95"/>
                  </a:lnTo>
                  <a:lnTo>
                    <a:pt x="939" y="102"/>
                  </a:lnTo>
                  <a:lnTo>
                    <a:pt x="899" y="106"/>
                  </a:lnTo>
                  <a:lnTo>
                    <a:pt x="886" y="108"/>
                  </a:lnTo>
                  <a:lnTo>
                    <a:pt x="865" y="106"/>
                  </a:lnTo>
                  <a:lnTo>
                    <a:pt x="815" y="101"/>
                  </a:lnTo>
                  <a:lnTo>
                    <a:pt x="741" y="89"/>
                  </a:lnTo>
                  <a:lnTo>
                    <a:pt x="654" y="82"/>
                  </a:lnTo>
                  <a:lnTo>
                    <a:pt x="559" y="70"/>
                  </a:lnTo>
                  <a:lnTo>
                    <a:pt x="469" y="61"/>
                  </a:lnTo>
                  <a:lnTo>
                    <a:pt x="389" y="55"/>
                  </a:lnTo>
                  <a:lnTo>
                    <a:pt x="330" y="53"/>
                  </a:lnTo>
                  <a:lnTo>
                    <a:pt x="279" y="55"/>
                  </a:lnTo>
                  <a:lnTo>
                    <a:pt x="226" y="63"/>
                  </a:lnTo>
                  <a:lnTo>
                    <a:pt x="173" y="72"/>
                  </a:lnTo>
                  <a:lnTo>
                    <a:pt x="123" y="85"/>
                  </a:lnTo>
                  <a:lnTo>
                    <a:pt x="78" y="97"/>
                  </a:lnTo>
                  <a:lnTo>
                    <a:pt x="42" y="108"/>
                  </a:lnTo>
                  <a:lnTo>
                    <a:pt x="17" y="116"/>
                  </a:lnTo>
                  <a:lnTo>
                    <a:pt x="9" y="120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5" name="Freeform 621"/>
            <p:cNvSpPr>
              <a:spLocks/>
            </p:cNvSpPr>
            <p:nvPr/>
          </p:nvSpPr>
          <p:spPr bwMode="auto">
            <a:xfrm>
              <a:off x="3927" y="2614"/>
              <a:ext cx="194" cy="64"/>
            </a:xfrm>
            <a:custGeom>
              <a:avLst/>
              <a:gdLst/>
              <a:ahLst/>
              <a:cxnLst>
                <a:cxn ang="0">
                  <a:pos x="2" y="45"/>
                </a:cxn>
                <a:cxn ang="0">
                  <a:pos x="9" y="45"/>
                </a:cxn>
                <a:cxn ang="0">
                  <a:pos x="32" y="47"/>
                </a:cxn>
                <a:cxn ang="0">
                  <a:pos x="67" y="47"/>
                </a:cxn>
                <a:cxn ang="0">
                  <a:pos x="106" y="47"/>
                </a:cxn>
                <a:cxn ang="0">
                  <a:pos x="148" y="47"/>
                </a:cxn>
                <a:cxn ang="0">
                  <a:pos x="190" y="45"/>
                </a:cxn>
                <a:cxn ang="0">
                  <a:pos x="224" y="42"/>
                </a:cxn>
                <a:cxn ang="0">
                  <a:pos x="251" y="38"/>
                </a:cxn>
                <a:cxn ang="0">
                  <a:pos x="270" y="30"/>
                </a:cxn>
                <a:cxn ang="0">
                  <a:pos x="291" y="23"/>
                </a:cxn>
                <a:cxn ang="0">
                  <a:pos x="310" y="15"/>
                </a:cxn>
                <a:cxn ang="0">
                  <a:pos x="331" y="11"/>
                </a:cxn>
                <a:cxn ang="0">
                  <a:pos x="346" y="6"/>
                </a:cxn>
                <a:cxn ang="0">
                  <a:pos x="361" y="2"/>
                </a:cxn>
                <a:cxn ang="0">
                  <a:pos x="371" y="0"/>
                </a:cxn>
                <a:cxn ang="0">
                  <a:pos x="374" y="0"/>
                </a:cxn>
                <a:cxn ang="0">
                  <a:pos x="388" y="87"/>
                </a:cxn>
                <a:cxn ang="0">
                  <a:pos x="380" y="89"/>
                </a:cxn>
                <a:cxn ang="0">
                  <a:pos x="365" y="93"/>
                </a:cxn>
                <a:cxn ang="0">
                  <a:pos x="342" y="99"/>
                </a:cxn>
                <a:cxn ang="0">
                  <a:pos x="316" y="108"/>
                </a:cxn>
                <a:cxn ang="0">
                  <a:pos x="283" y="114"/>
                </a:cxn>
                <a:cxn ang="0">
                  <a:pos x="251" y="122"/>
                </a:cxn>
                <a:cxn ang="0">
                  <a:pos x="219" y="125"/>
                </a:cxn>
                <a:cxn ang="0">
                  <a:pos x="190" y="127"/>
                </a:cxn>
                <a:cxn ang="0">
                  <a:pos x="162" y="125"/>
                </a:cxn>
                <a:cxn ang="0">
                  <a:pos x="131" y="125"/>
                </a:cxn>
                <a:cxn ang="0">
                  <a:pos x="99" y="123"/>
                </a:cxn>
                <a:cxn ang="0">
                  <a:pos x="68" y="122"/>
                </a:cxn>
                <a:cxn ang="0">
                  <a:pos x="40" y="118"/>
                </a:cxn>
                <a:cxn ang="0">
                  <a:pos x="19" y="116"/>
                </a:cxn>
                <a:cxn ang="0">
                  <a:pos x="4" y="116"/>
                </a:cxn>
                <a:cxn ang="0">
                  <a:pos x="0" y="116"/>
                </a:cxn>
                <a:cxn ang="0">
                  <a:pos x="2" y="45"/>
                </a:cxn>
                <a:cxn ang="0">
                  <a:pos x="2" y="45"/>
                </a:cxn>
              </a:cxnLst>
              <a:rect l="0" t="0" r="r" b="b"/>
              <a:pathLst>
                <a:path w="388" h="127">
                  <a:moveTo>
                    <a:pt x="2" y="45"/>
                  </a:moveTo>
                  <a:lnTo>
                    <a:pt x="9" y="45"/>
                  </a:lnTo>
                  <a:lnTo>
                    <a:pt x="32" y="47"/>
                  </a:lnTo>
                  <a:lnTo>
                    <a:pt x="67" y="47"/>
                  </a:lnTo>
                  <a:lnTo>
                    <a:pt x="106" y="47"/>
                  </a:lnTo>
                  <a:lnTo>
                    <a:pt x="148" y="47"/>
                  </a:lnTo>
                  <a:lnTo>
                    <a:pt x="190" y="45"/>
                  </a:lnTo>
                  <a:lnTo>
                    <a:pt x="224" y="42"/>
                  </a:lnTo>
                  <a:lnTo>
                    <a:pt x="251" y="38"/>
                  </a:lnTo>
                  <a:lnTo>
                    <a:pt x="270" y="30"/>
                  </a:lnTo>
                  <a:lnTo>
                    <a:pt x="291" y="23"/>
                  </a:lnTo>
                  <a:lnTo>
                    <a:pt x="310" y="15"/>
                  </a:lnTo>
                  <a:lnTo>
                    <a:pt x="331" y="11"/>
                  </a:lnTo>
                  <a:lnTo>
                    <a:pt x="346" y="6"/>
                  </a:lnTo>
                  <a:lnTo>
                    <a:pt x="361" y="2"/>
                  </a:lnTo>
                  <a:lnTo>
                    <a:pt x="371" y="0"/>
                  </a:lnTo>
                  <a:lnTo>
                    <a:pt x="374" y="0"/>
                  </a:lnTo>
                  <a:lnTo>
                    <a:pt x="388" y="87"/>
                  </a:lnTo>
                  <a:lnTo>
                    <a:pt x="380" y="89"/>
                  </a:lnTo>
                  <a:lnTo>
                    <a:pt x="365" y="93"/>
                  </a:lnTo>
                  <a:lnTo>
                    <a:pt x="342" y="99"/>
                  </a:lnTo>
                  <a:lnTo>
                    <a:pt x="316" y="108"/>
                  </a:lnTo>
                  <a:lnTo>
                    <a:pt x="283" y="114"/>
                  </a:lnTo>
                  <a:lnTo>
                    <a:pt x="251" y="122"/>
                  </a:lnTo>
                  <a:lnTo>
                    <a:pt x="219" y="125"/>
                  </a:lnTo>
                  <a:lnTo>
                    <a:pt x="190" y="127"/>
                  </a:lnTo>
                  <a:lnTo>
                    <a:pt x="162" y="125"/>
                  </a:lnTo>
                  <a:lnTo>
                    <a:pt x="131" y="125"/>
                  </a:lnTo>
                  <a:lnTo>
                    <a:pt x="99" y="123"/>
                  </a:lnTo>
                  <a:lnTo>
                    <a:pt x="68" y="122"/>
                  </a:lnTo>
                  <a:lnTo>
                    <a:pt x="40" y="118"/>
                  </a:lnTo>
                  <a:lnTo>
                    <a:pt x="19" y="116"/>
                  </a:lnTo>
                  <a:lnTo>
                    <a:pt x="4" y="116"/>
                  </a:lnTo>
                  <a:lnTo>
                    <a:pt x="0" y="116"/>
                  </a:lnTo>
                  <a:lnTo>
                    <a:pt x="2" y="45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6" name="Freeform 622"/>
            <p:cNvSpPr>
              <a:spLocks/>
            </p:cNvSpPr>
            <p:nvPr/>
          </p:nvSpPr>
          <p:spPr bwMode="auto">
            <a:xfrm>
              <a:off x="3660" y="2721"/>
              <a:ext cx="166" cy="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23" y="120"/>
                </a:cxn>
                <a:cxn ang="0">
                  <a:pos x="268" y="72"/>
                </a:cxn>
                <a:cxn ang="0">
                  <a:pos x="331" y="0"/>
                </a:cxn>
                <a:cxn ang="0">
                  <a:pos x="165" y="2"/>
                </a:cxn>
                <a:cxn ang="0">
                  <a:pos x="78" y="53"/>
                </a:cxn>
                <a:cxn ang="0">
                  <a:pos x="0" y="59"/>
                </a:cxn>
                <a:cxn ang="0">
                  <a:pos x="0" y="59"/>
                </a:cxn>
              </a:cxnLst>
              <a:rect l="0" t="0" r="r" b="b"/>
              <a:pathLst>
                <a:path w="331" h="120">
                  <a:moveTo>
                    <a:pt x="0" y="59"/>
                  </a:moveTo>
                  <a:lnTo>
                    <a:pt x="23" y="120"/>
                  </a:lnTo>
                  <a:lnTo>
                    <a:pt x="268" y="72"/>
                  </a:lnTo>
                  <a:lnTo>
                    <a:pt x="331" y="0"/>
                  </a:lnTo>
                  <a:lnTo>
                    <a:pt x="165" y="2"/>
                  </a:lnTo>
                  <a:lnTo>
                    <a:pt x="78" y="53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7" name="Freeform 623"/>
            <p:cNvSpPr>
              <a:spLocks/>
            </p:cNvSpPr>
            <p:nvPr/>
          </p:nvSpPr>
          <p:spPr bwMode="auto">
            <a:xfrm>
              <a:off x="4444" y="2554"/>
              <a:ext cx="141" cy="100"/>
            </a:xfrm>
            <a:custGeom>
              <a:avLst/>
              <a:gdLst/>
              <a:ahLst/>
              <a:cxnLst>
                <a:cxn ang="0">
                  <a:pos x="0" y="181"/>
                </a:cxn>
                <a:cxn ang="0">
                  <a:pos x="0" y="124"/>
                </a:cxn>
                <a:cxn ang="0">
                  <a:pos x="92" y="101"/>
                </a:cxn>
                <a:cxn ang="0">
                  <a:pos x="225" y="124"/>
                </a:cxn>
                <a:cxn ang="0">
                  <a:pos x="234" y="76"/>
                </a:cxn>
                <a:cxn ang="0">
                  <a:pos x="84" y="53"/>
                </a:cxn>
                <a:cxn ang="0">
                  <a:pos x="92" y="13"/>
                </a:cxn>
                <a:cxn ang="0">
                  <a:pos x="265" y="0"/>
                </a:cxn>
                <a:cxn ang="0">
                  <a:pos x="284" y="68"/>
                </a:cxn>
                <a:cxn ang="0">
                  <a:pos x="272" y="200"/>
                </a:cxn>
                <a:cxn ang="0">
                  <a:pos x="105" y="183"/>
                </a:cxn>
                <a:cxn ang="0">
                  <a:pos x="0" y="181"/>
                </a:cxn>
                <a:cxn ang="0">
                  <a:pos x="0" y="181"/>
                </a:cxn>
              </a:cxnLst>
              <a:rect l="0" t="0" r="r" b="b"/>
              <a:pathLst>
                <a:path w="284" h="200">
                  <a:moveTo>
                    <a:pt x="0" y="181"/>
                  </a:moveTo>
                  <a:lnTo>
                    <a:pt x="0" y="124"/>
                  </a:lnTo>
                  <a:lnTo>
                    <a:pt x="92" y="101"/>
                  </a:lnTo>
                  <a:lnTo>
                    <a:pt x="225" y="124"/>
                  </a:lnTo>
                  <a:lnTo>
                    <a:pt x="234" y="76"/>
                  </a:lnTo>
                  <a:lnTo>
                    <a:pt x="84" y="53"/>
                  </a:lnTo>
                  <a:lnTo>
                    <a:pt x="92" y="13"/>
                  </a:lnTo>
                  <a:lnTo>
                    <a:pt x="265" y="0"/>
                  </a:lnTo>
                  <a:lnTo>
                    <a:pt x="284" y="68"/>
                  </a:lnTo>
                  <a:lnTo>
                    <a:pt x="272" y="200"/>
                  </a:lnTo>
                  <a:lnTo>
                    <a:pt x="105" y="183"/>
                  </a:lnTo>
                  <a:lnTo>
                    <a:pt x="0" y="181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8" name="Freeform 624"/>
            <p:cNvSpPr>
              <a:spLocks/>
            </p:cNvSpPr>
            <p:nvPr/>
          </p:nvSpPr>
          <p:spPr bwMode="auto">
            <a:xfrm>
              <a:off x="3550" y="2848"/>
              <a:ext cx="86" cy="55"/>
            </a:xfrm>
            <a:custGeom>
              <a:avLst/>
              <a:gdLst/>
              <a:ahLst/>
              <a:cxnLst>
                <a:cxn ang="0">
                  <a:pos x="171" y="0"/>
                </a:cxn>
                <a:cxn ang="0">
                  <a:pos x="105" y="9"/>
                </a:cxn>
                <a:cxn ang="0">
                  <a:pos x="65" y="26"/>
                </a:cxn>
                <a:cxn ang="0">
                  <a:pos x="44" y="17"/>
                </a:cxn>
                <a:cxn ang="0">
                  <a:pos x="0" y="74"/>
                </a:cxn>
                <a:cxn ang="0">
                  <a:pos x="80" y="108"/>
                </a:cxn>
                <a:cxn ang="0">
                  <a:pos x="120" y="66"/>
                </a:cxn>
                <a:cxn ang="0">
                  <a:pos x="154" y="53"/>
                </a:cxn>
                <a:cxn ang="0">
                  <a:pos x="171" y="0"/>
                </a:cxn>
                <a:cxn ang="0">
                  <a:pos x="171" y="0"/>
                </a:cxn>
              </a:cxnLst>
              <a:rect l="0" t="0" r="r" b="b"/>
              <a:pathLst>
                <a:path w="171" h="108">
                  <a:moveTo>
                    <a:pt x="171" y="0"/>
                  </a:moveTo>
                  <a:lnTo>
                    <a:pt x="105" y="9"/>
                  </a:lnTo>
                  <a:lnTo>
                    <a:pt x="65" y="26"/>
                  </a:lnTo>
                  <a:lnTo>
                    <a:pt x="44" y="17"/>
                  </a:lnTo>
                  <a:lnTo>
                    <a:pt x="0" y="74"/>
                  </a:lnTo>
                  <a:lnTo>
                    <a:pt x="80" y="108"/>
                  </a:lnTo>
                  <a:lnTo>
                    <a:pt x="120" y="66"/>
                  </a:lnTo>
                  <a:lnTo>
                    <a:pt x="154" y="53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29" name="Freeform 625"/>
            <p:cNvSpPr>
              <a:spLocks/>
            </p:cNvSpPr>
            <p:nvPr/>
          </p:nvSpPr>
          <p:spPr bwMode="auto">
            <a:xfrm>
              <a:off x="3676" y="3407"/>
              <a:ext cx="908" cy="186"/>
            </a:xfrm>
            <a:custGeom>
              <a:avLst/>
              <a:gdLst/>
              <a:ahLst/>
              <a:cxnLst>
                <a:cxn ang="0">
                  <a:pos x="449" y="0"/>
                </a:cxn>
                <a:cxn ang="0">
                  <a:pos x="0" y="371"/>
                </a:cxn>
                <a:cxn ang="0">
                  <a:pos x="1810" y="371"/>
                </a:cxn>
                <a:cxn ang="0">
                  <a:pos x="1818" y="57"/>
                </a:cxn>
                <a:cxn ang="0">
                  <a:pos x="1690" y="283"/>
                </a:cxn>
                <a:cxn ang="0">
                  <a:pos x="1721" y="72"/>
                </a:cxn>
                <a:cxn ang="0">
                  <a:pos x="1553" y="266"/>
                </a:cxn>
                <a:cxn ang="0">
                  <a:pos x="1593" y="49"/>
                </a:cxn>
                <a:cxn ang="0">
                  <a:pos x="1405" y="291"/>
                </a:cxn>
                <a:cxn ang="0">
                  <a:pos x="1464" y="68"/>
                </a:cxn>
                <a:cxn ang="0">
                  <a:pos x="1247" y="285"/>
                </a:cxn>
                <a:cxn ang="0">
                  <a:pos x="1329" y="64"/>
                </a:cxn>
                <a:cxn ang="0">
                  <a:pos x="1103" y="277"/>
                </a:cxn>
                <a:cxn ang="0">
                  <a:pos x="1167" y="72"/>
                </a:cxn>
                <a:cxn ang="0">
                  <a:pos x="922" y="306"/>
                </a:cxn>
                <a:cxn ang="0">
                  <a:pos x="588" y="306"/>
                </a:cxn>
                <a:cxn ang="0">
                  <a:pos x="620" y="196"/>
                </a:cxn>
                <a:cxn ang="0">
                  <a:pos x="513" y="291"/>
                </a:cxn>
                <a:cxn ang="0">
                  <a:pos x="588" y="116"/>
                </a:cxn>
                <a:cxn ang="0">
                  <a:pos x="386" y="296"/>
                </a:cxn>
                <a:cxn ang="0">
                  <a:pos x="519" y="57"/>
                </a:cxn>
                <a:cxn ang="0">
                  <a:pos x="289" y="272"/>
                </a:cxn>
                <a:cxn ang="0">
                  <a:pos x="449" y="0"/>
                </a:cxn>
                <a:cxn ang="0">
                  <a:pos x="449" y="0"/>
                </a:cxn>
              </a:cxnLst>
              <a:rect l="0" t="0" r="r" b="b"/>
              <a:pathLst>
                <a:path w="1818" h="371">
                  <a:moveTo>
                    <a:pt x="449" y="0"/>
                  </a:moveTo>
                  <a:lnTo>
                    <a:pt x="0" y="371"/>
                  </a:lnTo>
                  <a:lnTo>
                    <a:pt x="1810" y="371"/>
                  </a:lnTo>
                  <a:lnTo>
                    <a:pt x="1818" y="57"/>
                  </a:lnTo>
                  <a:lnTo>
                    <a:pt x="1690" y="283"/>
                  </a:lnTo>
                  <a:lnTo>
                    <a:pt x="1721" y="72"/>
                  </a:lnTo>
                  <a:lnTo>
                    <a:pt x="1553" y="266"/>
                  </a:lnTo>
                  <a:lnTo>
                    <a:pt x="1593" y="49"/>
                  </a:lnTo>
                  <a:lnTo>
                    <a:pt x="1405" y="291"/>
                  </a:lnTo>
                  <a:lnTo>
                    <a:pt x="1464" y="68"/>
                  </a:lnTo>
                  <a:lnTo>
                    <a:pt x="1247" y="285"/>
                  </a:lnTo>
                  <a:lnTo>
                    <a:pt x="1329" y="64"/>
                  </a:lnTo>
                  <a:lnTo>
                    <a:pt x="1103" y="277"/>
                  </a:lnTo>
                  <a:lnTo>
                    <a:pt x="1167" y="72"/>
                  </a:lnTo>
                  <a:lnTo>
                    <a:pt x="922" y="306"/>
                  </a:lnTo>
                  <a:lnTo>
                    <a:pt x="588" y="306"/>
                  </a:lnTo>
                  <a:lnTo>
                    <a:pt x="620" y="196"/>
                  </a:lnTo>
                  <a:lnTo>
                    <a:pt x="513" y="291"/>
                  </a:lnTo>
                  <a:lnTo>
                    <a:pt x="588" y="116"/>
                  </a:lnTo>
                  <a:lnTo>
                    <a:pt x="386" y="296"/>
                  </a:lnTo>
                  <a:lnTo>
                    <a:pt x="519" y="57"/>
                  </a:lnTo>
                  <a:lnTo>
                    <a:pt x="289" y="272"/>
                  </a:lnTo>
                  <a:lnTo>
                    <a:pt x="449" y="0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0" name="Freeform 626"/>
            <p:cNvSpPr>
              <a:spLocks/>
            </p:cNvSpPr>
            <p:nvPr/>
          </p:nvSpPr>
          <p:spPr bwMode="auto">
            <a:xfrm>
              <a:off x="4331" y="2761"/>
              <a:ext cx="255" cy="291"/>
            </a:xfrm>
            <a:custGeom>
              <a:avLst/>
              <a:gdLst/>
              <a:ahLst/>
              <a:cxnLst>
                <a:cxn ang="0">
                  <a:pos x="329" y="0"/>
                </a:cxn>
                <a:cxn ang="0">
                  <a:pos x="506" y="5"/>
                </a:cxn>
                <a:cxn ang="0">
                  <a:pos x="509" y="549"/>
                </a:cxn>
                <a:cxn ang="0">
                  <a:pos x="445" y="563"/>
                </a:cxn>
                <a:cxn ang="0">
                  <a:pos x="471" y="338"/>
                </a:cxn>
                <a:cxn ang="0">
                  <a:pos x="355" y="564"/>
                </a:cxn>
                <a:cxn ang="0">
                  <a:pos x="401" y="306"/>
                </a:cxn>
                <a:cxn ang="0">
                  <a:pos x="241" y="557"/>
                </a:cxn>
                <a:cxn ang="0">
                  <a:pos x="310" y="293"/>
                </a:cxn>
                <a:cxn ang="0">
                  <a:pos x="144" y="549"/>
                </a:cxn>
                <a:cxn ang="0">
                  <a:pos x="188" y="370"/>
                </a:cxn>
                <a:cxn ang="0">
                  <a:pos x="0" y="582"/>
                </a:cxn>
                <a:cxn ang="0">
                  <a:pos x="329" y="83"/>
                </a:cxn>
                <a:cxn ang="0">
                  <a:pos x="329" y="0"/>
                </a:cxn>
                <a:cxn ang="0">
                  <a:pos x="329" y="0"/>
                </a:cxn>
              </a:cxnLst>
              <a:rect l="0" t="0" r="r" b="b"/>
              <a:pathLst>
                <a:path w="509" h="582">
                  <a:moveTo>
                    <a:pt x="329" y="0"/>
                  </a:moveTo>
                  <a:lnTo>
                    <a:pt x="506" y="5"/>
                  </a:lnTo>
                  <a:lnTo>
                    <a:pt x="509" y="549"/>
                  </a:lnTo>
                  <a:lnTo>
                    <a:pt x="445" y="563"/>
                  </a:lnTo>
                  <a:lnTo>
                    <a:pt x="471" y="338"/>
                  </a:lnTo>
                  <a:lnTo>
                    <a:pt x="355" y="564"/>
                  </a:lnTo>
                  <a:lnTo>
                    <a:pt x="401" y="306"/>
                  </a:lnTo>
                  <a:lnTo>
                    <a:pt x="241" y="557"/>
                  </a:lnTo>
                  <a:lnTo>
                    <a:pt x="310" y="293"/>
                  </a:lnTo>
                  <a:lnTo>
                    <a:pt x="144" y="549"/>
                  </a:lnTo>
                  <a:lnTo>
                    <a:pt x="188" y="370"/>
                  </a:lnTo>
                  <a:lnTo>
                    <a:pt x="0" y="582"/>
                  </a:lnTo>
                  <a:lnTo>
                    <a:pt x="329" y="83"/>
                  </a:lnTo>
                  <a:lnTo>
                    <a:pt x="329" y="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1" name="Freeform 627"/>
            <p:cNvSpPr>
              <a:spLocks/>
            </p:cNvSpPr>
            <p:nvPr/>
          </p:nvSpPr>
          <p:spPr bwMode="auto">
            <a:xfrm>
              <a:off x="4022" y="3299"/>
              <a:ext cx="50" cy="8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1" y="169"/>
                </a:cxn>
                <a:cxn ang="0">
                  <a:pos x="97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01" h="169">
                  <a:moveTo>
                    <a:pt x="0" y="2"/>
                  </a:moveTo>
                  <a:lnTo>
                    <a:pt x="101" y="169"/>
                  </a:lnTo>
                  <a:lnTo>
                    <a:pt x="97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2" name="Freeform 628"/>
            <p:cNvSpPr>
              <a:spLocks/>
            </p:cNvSpPr>
            <p:nvPr/>
          </p:nvSpPr>
          <p:spPr bwMode="auto">
            <a:xfrm>
              <a:off x="4119" y="3297"/>
              <a:ext cx="59" cy="8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64"/>
                </a:cxn>
                <a:cxn ang="0">
                  <a:pos x="120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0" h="164">
                  <a:moveTo>
                    <a:pt x="10" y="0"/>
                  </a:moveTo>
                  <a:lnTo>
                    <a:pt x="0" y="164"/>
                  </a:lnTo>
                  <a:lnTo>
                    <a:pt x="120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3" name="Freeform 629"/>
            <p:cNvSpPr>
              <a:spLocks/>
            </p:cNvSpPr>
            <p:nvPr/>
          </p:nvSpPr>
          <p:spPr bwMode="auto">
            <a:xfrm>
              <a:off x="3947" y="3164"/>
              <a:ext cx="658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6" y="0"/>
                </a:cxn>
                <a:cxn ang="0">
                  <a:pos x="1315" y="53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15" h="53">
                  <a:moveTo>
                    <a:pt x="0" y="0"/>
                  </a:moveTo>
                  <a:lnTo>
                    <a:pt x="1306" y="0"/>
                  </a:lnTo>
                  <a:lnTo>
                    <a:pt x="1315" y="53"/>
                  </a:lnTo>
                  <a:lnTo>
                    <a:pt x="0" y="4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4" name="Freeform 630"/>
            <p:cNvSpPr>
              <a:spLocks/>
            </p:cNvSpPr>
            <p:nvPr/>
          </p:nvSpPr>
          <p:spPr bwMode="auto">
            <a:xfrm>
              <a:off x="3952" y="3172"/>
              <a:ext cx="68" cy="88"/>
            </a:xfrm>
            <a:custGeom>
              <a:avLst/>
              <a:gdLst/>
              <a:ahLst/>
              <a:cxnLst>
                <a:cxn ang="0">
                  <a:pos x="135" y="23"/>
                </a:cxn>
                <a:cxn ang="0">
                  <a:pos x="6" y="177"/>
                </a:cxn>
                <a:cxn ang="0">
                  <a:pos x="0" y="0"/>
                </a:cxn>
                <a:cxn ang="0">
                  <a:pos x="135" y="23"/>
                </a:cxn>
                <a:cxn ang="0">
                  <a:pos x="135" y="23"/>
                </a:cxn>
              </a:cxnLst>
              <a:rect l="0" t="0" r="r" b="b"/>
              <a:pathLst>
                <a:path w="135" h="177">
                  <a:moveTo>
                    <a:pt x="135" y="23"/>
                  </a:moveTo>
                  <a:lnTo>
                    <a:pt x="6" y="177"/>
                  </a:lnTo>
                  <a:lnTo>
                    <a:pt x="0" y="0"/>
                  </a:lnTo>
                  <a:lnTo>
                    <a:pt x="135" y="23"/>
                  </a:lnTo>
                  <a:lnTo>
                    <a:pt x="135" y="23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5" name="Freeform 631"/>
            <p:cNvSpPr>
              <a:spLocks/>
            </p:cNvSpPr>
            <p:nvPr/>
          </p:nvSpPr>
          <p:spPr bwMode="auto">
            <a:xfrm>
              <a:off x="3983" y="3215"/>
              <a:ext cx="87" cy="48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0" y="95"/>
                </a:cxn>
                <a:cxn ang="0">
                  <a:pos x="175" y="95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175" h="95">
                  <a:moveTo>
                    <a:pt x="72" y="0"/>
                  </a:moveTo>
                  <a:lnTo>
                    <a:pt x="0" y="95"/>
                  </a:lnTo>
                  <a:lnTo>
                    <a:pt x="175" y="9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6" name="Freeform 632"/>
            <p:cNvSpPr>
              <a:spLocks/>
            </p:cNvSpPr>
            <p:nvPr/>
          </p:nvSpPr>
          <p:spPr bwMode="auto">
            <a:xfrm>
              <a:off x="4026" y="3176"/>
              <a:ext cx="60" cy="6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19" y="120"/>
                </a:cxn>
                <a:cxn ang="0">
                  <a:pos x="118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19" h="120">
                  <a:moveTo>
                    <a:pt x="0" y="7"/>
                  </a:moveTo>
                  <a:lnTo>
                    <a:pt x="119" y="120"/>
                  </a:lnTo>
                  <a:lnTo>
                    <a:pt x="118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7" name="Freeform 633"/>
            <p:cNvSpPr>
              <a:spLocks/>
            </p:cNvSpPr>
            <p:nvPr/>
          </p:nvSpPr>
          <p:spPr bwMode="auto">
            <a:xfrm>
              <a:off x="4113" y="3176"/>
              <a:ext cx="78" cy="8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69"/>
                </a:cxn>
                <a:cxn ang="0">
                  <a:pos x="156" y="1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56" h="169">
                  <a:moveTo>
                    <a:pt x="2" y="0"/>
                  </a:moveTo>
                  <a:lnTo>
                    <a:pt x="0" y="169"/>
                  </a:lnTo>
                  <a:lnTo>
                    <a:pt x="156" y="1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8" name="Freeform 634"/>
            <p:cNvSpPr>
              <a:spLocks/>
            </p:cNvSpPr>
            <p:nvPr/>
          </p:nvSpPr>
          <p:spPr bwMode="auto">
            <a:xfrm>
              <a:off x="4147" y="3217"/>
              <a:ext cx="92" cy="46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97" y="0"/>
                </a:cxn>
                <a:cxn ang="0">
                  <a:pos x="185" y="86"/>
                </a:cxn>
                <a:cxn ang="0">
                  <a:pos x="0" y="92"/>
                </a:cxn>
                <a:cxn ang="0">
                  <a:pos x="0" y="92"/>
                </a:cxn>
              </a:cxnLst>
              <a:rect l="0" t="0" r="r" b="b"/>
              <a:pathLst>
                <a:path w="185" h="92">
                  <a:moveTo>
                    <a:pt x="0" y="92"/>
                  </a:moveTo>
                  <a:lnTo>
                    <a:pt x="97" y="0"/>
                  </a:lnTo>
                  <a:lnTo>
                    <a:pt x="185" y="86"/>
                  </a:lnTo>
                  <a:lnTo>
                    <a:pt x="0" y="92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39" name="Freeform 635"/>
            <p:cNvSpPr>
              <a:spLocks/>
            </p:cNvSpPr>
            <p:nvPr/>
          </p:nvSpPr>
          <p:spPr bwMode="auto">
            <a:xfrm>
              <a:off x="4203" y="3183"/>
              <a:ext cx="45" cy="4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88" y="95"/>
                </a:cxn>
                <a:cxn ang="0">
                  <a:pos x="9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90" h="95">
                  <a:moveTo>
                    <a:pt x="0" y="6"/>
                  </a:moveTo>
                  <a:lnTo>
                    <a:pt x="88" y="95"/>
                  </a:lnTo>
                  <a:lnTo>
                    <a:pt x="9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0" name="Freeform 636"/>
            <p:cNvSpPr>
              <a:spLocks/>
            </p:cNvSpPr>
            <p:nvPr/>
          </p:nvSpPr>
          <p:spPr bwMode="auto">
            <a:xfrm>
              <a:off x="4275" y="3186"/>
              <a:ext cx="95" cy="7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48"/>
                </a:cxn>
                <a:cxn ang="0">
                  <a:pos x="19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90" h="148">
                  <a:moveTo>
                    <a:pt x="2" y="0"/>
                  </a:moveTo>
                  <a:lnTo>
                    <a:pt x="0" y="148"/>
                  </a:lnTo>
                  <a:lnTo>
                    <a:pt x="19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1" name="Freeform 637"/>
            <p:cNvSpPr>
              <a:spLocks/>
            </p:cNvSpPr>
            <p:nvPr/>
          </p:nvSpPr>
          <p:spPr bwMode="auto">
            <a:xfrm>
              <a:off x="4316" y="3212"/>
              <a:ext cx="108" cy="4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23" y="0"/>
                </a:cxn>
                <a:cxn ang="0">
                  <a:pos x="214" y="99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214" h="99">
                  <a:moveTo>
                    <a:pt x="0" y="99"/>
                  </a:moveTo>
                  <a:lnTo>
                    <a:pt x="123" y="0"/>
                  </a:lnTo>
                  <a:lnTo>
                    <a:pt x="214" y="99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2" name="Freeform 638"/>
            <p:cNvSpPr>
              <a:spLocks/>
            </p:cNvSpPr>
            <p:nvPr/>
          </p:nvSpPr>
          <p:spPr bwMode="auto">
            <a:xfrm>
              <a:off x="4396" y="3177"/>
              <a:ext cx="53" cy="64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03" y="127"/>
                </a:cxn>
                <a:cxn ang="0">
                  <a:pos x="107" y="0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07" h="127">
                  <a:moveTo>
                    <a:pt x="0" y="9"/>
                  </a:moveTo>
                  <a:lnTo>
                    <a:pt x="103" y="127"/>
                  </a:lnTo>
                  <a:lnTo>
                    <a:pt x="107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3" name="Freeform 639"/>
            <p:cNvSpPr>
              <a:spLocks/>
            </p:cNvSpPr>
            <p:nvPr/>
          </p:nvSpPr>
          <p:spPr bwMode="auto">
            <a:xfrm>
              <a:off x="4485" y="3176"/>
              <a:ext cx="59" cy="8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61"/>
                </a:cxn>
                <a:cxn ang="0">
                  <a:pos x="120" y="21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0" y="161"/>
                  </a:lnTo>
                  <a:lnTo>
                    <a:pt x="120" y="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4" name="Freeform 640"/>
            <p:cNvSpPr>
              <a:spLocks/>
            </p:cNvSpPr>
            <p:nvPr/>
          </p:nvSpPr>
          <p:spPr bwMode="auto">
            <a:xfrm>
              <a:off x="4515" y="3211"/>
              <a:ext cx="83" cy="50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101"/>
                </a:cxn>
                <a:cxn ang="0">
                  <a:pos x="165" y="101"/>
                </a:cxn>
                <a:cxn ang="0">
                  <a:pos x="95" y="0"/>
                </a:cxn>
                <a:cxn ang="0">
                  <a:pos x="95" y="0"/>
                </a:cxn>
              </a:cxnLst>
              <a:rect l="0" t="0" r="r" b="b"/>
              <a:pathLst>
                <a:path w="165" h="101">
                  <a:moveTo>
                    <a:pt x="95" y="0"/>
                  </a:moveTo>
                  <a:lnTo>
                    <a:pt x="0" y="101"/>
                  </a:lnTo>
                  <a:lnTo>
                    <a:pt x="165" y="101"/>
                  </a:lnTo>
                  <a:lnTo>
                    <a:pt x="95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5" name="Freeform 641"/>
            <p:cNvSpPr>
              <a:spLocks/>
            </p:cNvSpPr>
            <p:nvPr/>
          </p:nvSpPr>
          <p:spPr bwMode="auto">
            <a:xfrm>
              <a:off x="3660" y="2861"/>
              <a:ext cx="499" cy="2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979" y="343"/>
                </a:cxn>
                <a:cxn ang="0">
                  <a:pos x="998" y="449"/>
                </a:cxn>
                <a:cxn ang="0">
                  <a:pos x="931" y="451"/>
                </a:cxn>
                <a:cxn ang="0">
                  <a:pos x="908" y="371"/>
                </a:cxn>
                <a:cxn ang="0">
                  <a:pos x="0" y="16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998" h="451">
                  <a:moveTo>
                    <a:pt x="13" y="0"/>
                  </a:moveTo>
                  <a:lnTo>
                    <a:pt x="979" y="343"/>
                  </a:lnTo>
                  <a:lnTo>
                    <a:pt x="998" y="449"/>
                  </a:lnTo>
                  <a:lnTo>
                    <a:pt x="931" y="451"/>
                  </a:lnTo>
                  <a:lnTo>
                    <a:pt x="908" y="371"/>
                  </a:lnTo>
                  <a:lnTo>
                    <a:pt x="0" y="16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6" name="Freeform 642"/>
            <p:cNvSpPr>
              <a:spLocks/>
            </p:cNvSpPr>
            <p:nvPr/>
          </p:nvSpPr>
          <p:spPr bwMode="auto">
            <a:xfrm>
              <a:off x="3952" y="3110"/>
              <a:ext cx="637" cy="20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274" y="40"/>
                </a:cxn>
                <a:cxn ang="0">
                  <a:pos x="1274" y="0"/>
                </a:cxn>
                <a:cxn ang="0">
                  <a:pos x="107" y="3"/>
                </a:cxn>
                <a:cxn ang="0">
                  <a:pos x="0" y="40"/>
                </a:cxn>
                <a:cxn ang="0">
                  <a:pos x="0" y="40"/>
                </a:cxn>
              </a:cxnLst>
              <a:rect l="0" t="0" r="r" b="b"/>
              <a:pathLst>
                <a:path w="1274" h="40">
                  <a:moveTo>
                    <a:pt x="0" y="40"/>
                  </a:moveTo>
                  <a:lnTo>
                    <a:pt x="1274" y="40"/>
                  </a:lnTo>
                  <a:lnTo>
                    <a:pt x="1274" y="0"/>
                  </a:lnTo>
                  <a:lnTo>
                    <a:pt x="107" y="3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7" name="Freeform 643"/>
            <p:cNvSpPr>
              <a:spLocks/>
            </p:cNvSpPr>
            <p:nvPr/>
          </p:nvSpPr>
          <p:spPr bwMode="auto">
            <a:xfrm>
              <a:off x="3657" y="2877"/>
              <a:ext cx="377" cy="194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736" y="388"/>
                </a:cxn>
                <a:cxn ang="0">
                  <a:pos x="755" y="376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755" h="388">
                  <a:moveTo>
                    <a:pt x="0" y="9"/>
                  </a:moveTo>
                  <a:lnTo>
                    <a:pt x="736" y="388"/>
                  </a:lnTo>
                  <a:lnTo>
                    <a:pt x="755" y="376"/>
                  </a:lnTo>
                  <a:lnTo>
                    <a:pt x="12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8" name="Freeform 644"/>
            <p:cNvSpPr>
              <a:spLocks/>
            </p:cNvSpPr>
            <p:nvPr/>
          </p:nvSpPr>
          <p:spPr bwMode="auto">
            <a:xfrm>
              <a:off x="3668" y="2866"/>
              <a:ext cx="463" cy="21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2" y="64"/>
                </a:cxn>
                <a:cxn ang="0">
                  <a:pos x="110" y="51"/>
                </a:cxn>
                <a:cxn ang="0">
                  <a:pos x="158" y="127"/>
                </a:cxn>
                <a:cxn ang="0">
                  <a:pos x="257" y="110"/>
                </a:cxn>
                <a:cxn ang="0">
                  <a:pos x="314" y="201"/>
                </a:cxn>
                <a:cxn ang="0">
                  <a:pos x="439" y="177"/>
                </a:cxn>
                <a:cxn ang="0">
                  <a:pos x="506" y="302"/>
                </a:cxn>
                <a:cxn ang="0">
                  <a:pos x="701" y="283"/>
                </a:cxn>
                <a:cxn ang="0">
                  <a:pos x="781" y="437"/>
                </a:cxn>
                <a:cxn ang="0">
                  <a:pos x="926" y="378"/>
                </a:cxn>
                <a:cxn ang="0">
                  <a:pos x="916" y="353"/>
                </a:cxn>
                <a:cxn ang="0">
                  <a:pos x="797" y="397"/>
                </a:cxn>
                <a:cxn ang="0">
                  <a:pos x="722" y="258"/>
                </a:cxn>
                <a:cxn ang="0">
                  <a:pos x="519" y="279"/>
                </a:cxn>
                <a:cxn ang="0">
                  <a:pos x="449" y="158"/>
                </a:cxn>
                <a:cxn ang="0">
                  <a:pos x="323" y="182"/>
                </a:cxn>
                <a:cxn ang="0">
                  <a:pos x="266" y="95"/>
                </a:cxn>
                <a:cxn ang="0">
                  <a:pos x="165" y="112"/>
                </a:cxn>
                <a:cxn ang="0">
                  <a:pos x="120" y="42"/>
                </a:cxn>
                <a:cxn ang="0">
                  <a:pos x="40" y="49"/>
                </a:cxn>
                <a:cxn ang="0">
                  <a:pos x="11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926" h="437">
                  <a:moveTo>
                    <a:pt x="0" y="7"/>
                  </a:moveTo>
                  <a:lnTo>
                    <a:pt x="32" y="64"/>
                  </a:lnTo>
                  <a:lnTo>
                    <a:pt x="110" y="51"/>
                  </a:lnTo>
                  <a:lnTo>
                    <a:pt x="158" y="127"/>
                  </a:lnTo>
                  <a:lnTo>
                    <a:pt x="257" y="110"/>
                  </a:lnTo>
                  <a:lnTo>
                    <a:pt x="314" y="201"/>
                  </a:lnTo>
                  <a:lnTo>
                    <a:pt x="439" y="177"/>
                  </a:lnTo>
                  <a:lnTo>
                    <a:pt x="506" y="302"/>
                  </a:lnTo>
                  <a:lnTo>
                    <a:pt x="701" y="283"/>
                  </a:lnTo>
                  <a:lnTo>
                    <a:pt x="781" y="437"/>
                  </a:lnTo>
                  <a:lnTo>
                    <a:pt x="926" y="378"/>
                  </a:lnTo>
                  <a:lnTo>
                    <a:pt x="916" y="353"/>
                  </a:lnTo>
                  <a:lnTo>
                    <a:pt x="797" y="397"/>
                  </a:lnTo>
                  <a:lnTo>
                    <a:pt x="722" y="258"/>
                  </a:lnTo>
                  <a:lnTo>
                    <a:pt x="519" y="279"/>
                  </a:lnTo>
                  <a:lnTo>
                    <a:pt x="449" y="158"/>
                  </a:lnTo>
                  <a:lnTo>
                    <a:pt x="323" y="182"/>
                  </a:lnTo>
                  <a:lnTo>
                    <a:pt x="266" y="95"/>
                  </a:lnTo>
                  <a:lnTo>
                    <a:pt x="165" y="112"/>
                  </a:lnTo>
                  <a:lnTo>
                    <a:pt x="120" y="42"/>
                  </a:lnTo>
                  <a:lnTo>
                    <a:pt x="40" y="49"/>
                  </a:lnTo>
                  <a:lnTo>
                    <a:pt x="11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49" name="Freeform 645"/>
            <p:cNvSpPr>
              <a:spLocks/>
            </p:cNvSpPr>
            <p:nvPr/>
          </p:nvSpPr>
          <p:spPr bwMode="auto">
            <a:xfrm>
              <a:off x="4122" y="3299"/>
              <a:ext cx="70" cy="93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65"/>
                </a:cxn>
                <a:cxn ang="0">
                  <a:pos x="0" y="186"/>
                </a:cxn>
                <a:cxn ang="0">
                  <a:pos x="138" y="10"/>
                </a:cxn>
                <a:cxn ang="0">
                  <a:pos x="127" y="0"/>
                </a:cxn>
                <a:cxn ang="0">
                  <a:pos x="127" y="0"/>
                </a:cxn>
              </a:cxnLst>
              <a:rect l="0" t="0" r="r" b="b"/>
              <a:pathLst>
                <a:path w="138" h="186">
                  <a:moveTo>
                    <a:pt x="127" y="0"/>
                  </a:moveTo>
                  <a:lnTo>
                    <a:pt x="0" y="165"/>
                  </a:lnTo>
                  <a:lnTo>
                    <a:pt x="0" y="186"/>
                  </a:lnTo>
                  <a:lnTo>
                    <a:pt x="138" y="1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0" name="Freeform 646"/>
            <p:cNvSpPr>
              <a:spLocks/>
            </p:cNvSpPr>
            <p:nvPr/>
          </p:nvSpPr>
          <p:spPr bwMode="auto">
            <a:xfrm>
              <a:off x="4022" y="3190"/>
              <a:ext cx="61" cy="61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12"/>
                </a:cxn>
                <a:cxn ang="0">
                  <a:pos x="120" y="124"/>
                </a:cxn>
                <a:cxn ang="0">
                  <a:pos x="124" y="103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124" h="124">
                  <a:moveTo>
                    <a:pt x="27" y="0"/>
                  </a:moveTo>
                  <a:lnTo>
                    <a:pt x="0" y="12"/>
                  </a:lnTo>
                  <a:lnTo>
                    <a:pt x="120" y="124"/>
                  </a:lnTo>
                  <a:lnTo>
                    <a:pt x="124" y="103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1" name="Freeform 647"/>
            <p:cNvSpPr>
              <a:spLocks/>
            </p:cNvSpPr>
            <p:nvPr/>
          </p:nvSpPr>
          <p:spPr bwMode="auto">
            <a:xfrm>
              <a:off x="3959" y="3267"/>
              <a:ext cx="635" cy="1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70" y="0"/>
                </a:cxn>
                <a:cxn ang="0">
                  <a:pos x="1270" y="19"/>
                </a:cxn>
                <a:cxn ang="0">
                  <a:pos x="0" y="25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70" h="25">
                  <a:moveTo>
                    <a:pt x="0" y="6"/>
                  </a:moveTo>
                  <a:lnTo>
                    <a:pt x="1270" y="0"/>
                  </a:lnTo>
                  <a:lnTo>
                    <a:pt x="1270" y="19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2" name="Freeform 648"/>
            <p:cNvSpPr>
              <a:spLocks/>
            </p:cNvSpPr>
            <p:nvPr/>
          </p:nvSpPr>
          <p:spPr bwMode="auto">
            <a:xfrm>
              <a:off x="4099" y="3296"/>
              <a:ext cx="16" cy="21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2" y="0"/>
                </a:cxn>
                <a:cxn ang="0">
                  <a:pos x="21" y="430"/>
                </a:cxn>
                <a:cxn ang="0">
                  <a:pos x="0" y="43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2" h="430">
                  <a:moveTo>
                    <a:pt x="6" y="0"/>
                  </a:moveTo>
                  <a:lnTo>
                    <a:pt x="32" y="0"/>
                  </a:lnTo>
                  <a:lnTo>
                    <a:pt x="21" y="430"/>
                  </a:lnTo>
                  <a:lnTo>
                    <a:pt x="0" y="43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3" name="Freeform 649"/>
            <p:cNvSpPr>
              <a:spLocks/>
            </p:cNvSpPr>
            <p:nvPr/>
          </p:nvSpPr>
          <p:spPr bwMode="auto">
            <a:xfrm>
              <a:off x="3166" y="2882"/>
              <a:ext cx="490" cy="123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979" y="128"/>
                </a:cxn>
                <a:cxn ang="0">
                  <a:pos x="968" y="131"/>
                </a:cxn>
                <a:cxn ang="0">
                  <a:pos x="936" y="141"/>
                </a:cxn>
                <a:cxn ang="0">
                  <a:pos x="888" y="154"/>
                </a:cxn>
                <a:cxn ang="0">
                  <a:pos x="831" y="173"/>
                </a:cxn>
                <a:cxn ang="0">
                  <a:pos x="770" y="188"/>
                </a:cxn>
                <a:cxn ang="0">
                  <a:pos x="711" y="204"/>
                </a:cxn>
                <a:cxn ang="0">
                  <a:pos x="660" y="215"/>
                </a:cxn>
                <a:cxn ang="0">
                  <a:pos x="622" y="221"/>
                </a:cxn>
                <a:cxn ang="0">
                  <a:pos x="590" y="223"/>
                </a:cxn>
                <a:cxn ang="0">
                  <a:pos x="561" y="226"/>
                </a:cxn>
                <a:cxn ang="0">
                  <a:pos x="533" y="228"/>
                </a:cxn>
                <a:cxn ang="0">
                  <a:pos x="510" y="230"/>
                </a:cxn>
                <a:cxn ang="0">
                  <a:pos x="489" y="232"/>
                </a:cxn>
                <a:cxn ang="0">
                  <a:pos x="474" y="234"/>
                </a:cxn>
                <a:cxn ang="0">
                  <a:pos x="462" y="236"/>
                </a:cxn>
                <a:cxn ang="0">
                  <a:pos x="460" y="236"/>
                </a:cxn>
                <a:cxn ang="0">
                  <a:pos x="706" y="129"/>
                </a:cxn>
                <a:cxn ang="0">
                  <a:pos x="249" y="247"/>
                </a:cxn>
                <a:cxn ang="0">
                  <a:pos x="550" y="107"/>
                </a:cxn>
                <a:cxn ang="0">
                  <a:pos x="80" y="236"/>
                </a:cxn>
                <a:cxn ang="0">
                  <a:pos x="447" y="74"/>
                </a:cxn>
                <a:cxn ang="0">
                  <a:pos x="0" y="187"/>
                </a:cxn>
                <a:cxn ang="0">
                  <a:pos x="2" y="185"/>
                </a:cxn>
                <a:cxn ang="0">
                  <a:pos x="10" y="175"/>
                </a:cxn>
                <a:cxn ang="0">
                  <a:pos x="23" y="162"/>
                </a:cxn>
                <a:cxn ang="0">
                  <a:pos x="42" y="147"/>
                </a:cxn>
                <a:cxn ang="0">
                  <a:pos x="63" y="128"/>
                </a:cxn>
                <a:cxn ang="0">
                  <a:pos x="90" y="110"/>
                </a:cxn>
                <a:cxn ang="0">
                  <a:pos x="118" y="91"/>
                </a:cxn>
                <a:cxn ang="0">
                  <a:pos x="152" y="74"/>
                </a:cxn>
                <a:cxn ang="0">
                  <a:pos x="187" y="57"/>
                </a:cxn>
                <a:cxn ang="0">
                  <a:pos x="223" y="44"/>
                </a:cxn>
                <a:cxn ang="0">
                  <a:pos x="259" y="31"/>
                </a:cxn>
                <a:cxn ang="0">
                  <a:pos x="291" y="19"/>
                </a:cxn>
                <a:cxn ang="0">
                  <a:pos x="318" y="10"/>
                </a:cxn>
                <a:cxn ang="0">
                  <a:pos x="341" y="4"/>
                </a:cxn>
                <a:cxn ang="0">
                  <a:pos x="354" y="0"/>
                </a:cxn>
                <a:cxn ang="0">
                  <a:pos x="360" y="0"/>
                </a:cxn>
                <a:cxn ang="0">
                  <a:pos x="360" y="0"/>
                </a:cxn>
              </a:cxnLst>
              <a:rect l="0" t="0" r="r" b="b"/>
              <a:pathLst>
                <a:path w="979" h="247">
                  <a:moveTo>
                    <a:pt x="360" y="0"/>
                  </a:moveTo>
                  <a:lnTo>
                    <a:pt x="979" y="128"/>
                  </a:lnTo>
                  <a:lnTo>
                    <a:pt x="968" y="131"/>
                  </a:lnTo>
                  <a:lnTo>
                    <a:pt x="936" y="141"/>
                  </a:lnTo>
                  <a:lnTo>
                    <a:pt x="888" y="154"/>
                  </a:lnTo>
                  <a:lnTo>
                    <a:pt x="831" y="173"/>
                  </a:lnTo>
                  <a:lnTo>
                    <a:pt x="770" y="188"/>
                  </a:lnTo>
                  <a:lnTo>
                    <a:pt x="711" y="204"/>
                  </a:lnTo>
                  <a:lnTo>
                    <a:pt x="660" y="215"/>
                  </a:lnTo>
                  <a:lnTo>
                    <a:pt x="622" y="221"/>
                  </a:lnTo>
                  <a:lnTo>
                    <a:pt x="590" y="223"/>
                  </a:lnTo>
                  <a:lnTo>
                    <a:pt x="561" y="226"/>
                  </a:lnTo>
                  <a:lnTo>
                    <a:pt x="533" y="228"/>
                  </a:lnTo>
                  <a:lnTo>
                    <a:pt x="510" y="230"/>
                  </a:lnTo>
                  <a:lnTo>
                    <a:pt x="489" y="232"/>
                  </a:lnTo>
                  <a:lnTo>
                    <a:pt x="474" y="234"/>
                  </a:lnTo>
                  <a:lnTo>
                    <a:pt x="462" y="236"/>
                  </a:lnTo>
                  <a:lnTo>
                    <a:pt x="460" y="236"/>
                  </a:lnTo>
                  <a:lnTo>
                    <a:pt x="706" y="129"/>
                  </a:lnTo>
                  <a:lnTo>
                    <a:pt x="249" y="247"/>
                  </a:lnTo>
                  <a:lnTo>
                    <a:pt x="550" y="107"/>
                  </a:lnTo>
                  <a:lnTo>
                    <a:pt x="80" y="236"/>
                  </a:lnTo>
                  <a:lnTo>
                    <a:pt x="447" y="74"/>
                  </a:lnTo>
                  <a:lnTo>
                    <a:pt x="0" y="187"/>
                  </a:lnTo>
                  <a:lnTo>
                    <a:pt x="2" y="185"/>
                  </a:lnTo>
                  <a:lnTo>
                    <a:pt x="10" y="175"/>
                  </a:lnTo>
                  <a:lnTo>
                    <a:pt x="23" y="162"/>
                  </a:lnTo>
                  <a:lnTo>
                    <a:pt x="42" y="147"/>
                  </a:lnTo>
                  <a:lnTo>
                    <a:pt x="63" y="128"/>
                  </a:lnTo>
                  <a:lnTo>
                    <a:pt x="90" y="110"/>
                  </a:lnTo>
                  <a:lnTo>
                    <a:pt x="118" y="91"/>
                  </a:lnTo>
                  <a:lnTo>
                    <a:pt x="152" y="74"/>
                  </a:lnTo>
                  <a:lnTo>
                    <a:pt x="187" y="57"/>
                  </a:lnTo>
                  <a:lnTo>
                    <a:pt x="223" y="44"/>
                  </a:lnTo>
                  <a:lnTo>
                    <a:pt x="259" y="31"/>
                  </a:lnTo>
                  <a:lnTo>
                    <a:pt x="291" y="19"/>
                  </a:lnTo>
                  <a:lnTo>
                    <a:pt x="318" y="10"/>
                  </a:lnTo>
                  <a:lnTo>
                    <a:pt x="341" y="4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E8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4" name="Freeform 650"/>
            <p:cNvSpPr>
              <a:spLocks/>
            </p:cNvSpPr>
            <p:nvPr/>
          </p:nvSpPr>
          <p:spPr bwMode="auto">
            <a:xfrm>
              <a:off x="4329" y="2561"/>
              <a:ext cx="79" cy="118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40" y="40"/>
                </a:cxn>
                <a:cxn ang="0">
                  <a:pos x="38" y="42"/>
                </a:cxn>
                <a:cxn ang="0">
                  <a:pos x="33" y="48"/>
                </a:cxn>
                <a:cxn ang="0">
                  <a:pos x="25" y="55"/>
                </a:cxn>
                <a:cxn ang="0">
                  <a:pos x="17" y="65"/>
                </a:cxn>
                <a:cxn ang="0">
                  <a:pos x="10" y="78"/>
                </a:cxn>
                <a:cxn ang="0">
                  <a:pos x="4" y="95"/>
                </a:cxn>
                <a:cxn ang="0">
                  <a:pos x="0" y="113"/>
                </a:cxn>
                <a:cxn ang="0">
                  <a:pos x="0" y="132"/>
                </a:cxn>
                <a:cxn ang="0">
                  <a:pos x="2" y="151"/>
                </a:cxn>
                <a:cxn ang="0">
                  <a:pos x="8" y="170"/>
                </a:cxn>
                <a:cxn ang="0">
                  <a:pos x="15" y="185"/>
                </a:cxn>
                <a:cxn ang="0">
                  <a:pos x="25" y="202"/>
                </a:cxn>
                <a:cxn ang="0">
                  <a:pos x="33" y="213"/>
                </a:cxn>
                <a:cxn ang="0">
                  <a:pos x="40" y="223"/>
                </a:cxn>
                <a:cxn ang="0">
                  <a:pos x="46" y="229"/>
                </a:cxn>
                <a:cxn ang="0">
                  <a:pos x="48" y="232"/>
                </a:cxn>
                <a:cxn ang="0">
                  <a:pos x="88" y="236"/>
                </a:cxn>
                <a:cxn ang="0">
                  <a:pos x="80" y="63"/>
                </a:cxn>
                <a:cxn ang="0">
                  <a:pos x="160" y="21"/>
                </a:cxn>
                <a:cxn ang="0">
                  <a:pos x="156" y="0"/>
                </a:cxn>
                <a:cxn ang="0">
                  <a:pos x="156" y="0"/>
                </a:cxn>
              </a:cxnLst>
              <a:rect l="0" t="0" r="r" b="b"/>
              <a:pathLst>
                <a:path w="160" h="236">
                  <a:moveTo>
                    <a:pt x="156" y="0"/>
                  </a:moveTo>
                  <a:lnTo>
                    <a:pt x="40" y="40"/>
                  </a:lnTo>
                  <a:lnTo>
                    <a:pt x="38" y="42"/>
                  </a:lnTo>
                  <a:lnTo>
                    <a:pt x="33" y="48"/>
                  </a:lnTo>
                  <a:lnTo>
                    <a:pt x="25" y="55"/>
                  </a:lnTo>
                  <a:lnTo>
                    <a:pt x="17" y="65"/>
                  </a:lnTo>
                  <a:lnTo>
                    <a:pt x="10" y="78"/>
                  </a:lnTo>
                  <a:lnTo>
                    <a:pt x="4" y="95"/>
                  </a:lnTo>
                  <a:lnTo>
                    <a:pt x="0" y="113"/>
                  </a:lnTo>
                  <a:lnTo>
                    <a:pt x="0" y="132"/>
                  </a:lnTo>
                  <a:lnTo>
                    <a:pt x="2" y="151"/>
                  </a:lnTo>
                  <a:lnTo>
                    <a:pt x="8" y="170"/>
                  </a:lnTo>
                  <a:lnTo>
                    <a:pt x="15" y="185"/>
                  </a:lnTo>
                  <a:lnTo>
                    <a:pt x="25" y="202"/>
                  </a:lnTo>
                  <a:lnTo>
                    <a:pt x="33" y="213"/>
                  </a:lnTo>
                  <a:lnTo>
                    <a:pt x="40" y="223"/>
                  </a:lnTo>
                  <a:lnTo>
                    <a:pt x="46" y="229"/>
                  </a:lnTo>
                  <a:lnTo>
                    <a:pt x="48" y="232"/>
                  </a:lnTo>
                  <a:lnTo>
                    <a:pt x="88" y="236"/>
                  </a:lnTo>
                  <a:lnTo>
                    <a:pt x="80" y="63"/>
                  </a:lnTo>
                  <a:lnTo>
                    <a:pt x="160" y="21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755" name="Freeform 651"/>
            <p:cNvSpPr>
              <a:spLocks/>
            </p:cNvSpPr>
            <p:nvPr/>
          </p:nvSpPr>
          <p:spPr bwMode="auto">
            <a:xfrm>
              <a:off x="4131" y="2541"/>
              <a:ext cx="276" cy="1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7"/>
                </a:cxn>
                <a:cxn ang="0">
                  <a:pos x="547" y="31"/>
                </a:cxn>
                <a:cxn ang="0">
                  <a:pos x="551" y="16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551" h="31">
                  <a:moveTo>
                    <a:pt x="7" y="0"/>
                  </a:moveTo>
                  <a:lnTo>
                    <a:pt x="0" y="17"/>
                  </a:lnTo>
                  <a:lnTo>
                    <a:pt x="547" y="31"/>
                  </a:lnTo>
                  <a:lnTo>
                    <a:pt x="551" y="16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14" name="Rectangle 1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Sites</a:t>
            </a:r>
          </a:p>
        </p:txBody>
      </p:sp>
      <p:sp>
        <p:nvSpPr>
          <p:cNvPr id="25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AS-BU-100</a:t>
            </a:r>
          </a:p>
        </p:txBody>
      </p:sp>
      <p:grpSp>
        <p:nvGrpSpPr>
          <p:cNvPr id="254" name="Group 253"/>
          <p:cNvGrpSpPr/>
          <p:nvPr/>
        </p:nvGrpSpPr>
        <p:grpSpPr>
          <a:xfrm>
            <a:off x="771525" y="858838"/>
            <a:ext cx="7181850" cy="5197472"/>
            <a:chOff x="771525" y="1516063"/>
            <a:chExt cx="7181850" cy="5197472"/>
          </a:xfrm>
        </p:grpSpPr>
        <p:sp>
          <p:nvSpPr>
            <p:cNvPr id="40023" name="Rectangle 87"/>
            <p:cNvSpPr>
              <a:spLocks noChangeArrowheads="1"/>
            </p:cNvSpPr>
            <p:nvPr/>
          </p:nvSpPr>
          <p:spPr bwMode="auto">
            <a:xfrm>
              <a:off x="3798888" y="2973388"/>
              <a:ext cx="1122362" cy="3143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84138" tIns="42862" rIns="84138" bIns="42862">
              <a:spAutoFit/>
            </a:bodyPr>
            <a:lstStyle/>
            <a:p>
              <a:pPr defTabSz="771525" eaLnBrk="0" hangingPunct="0"/>
              <a:r>
                <a:rPr kumimoji="1" lang="en-US" sz="1500" b="1">
                  <a:latin typeface="+mj-lt"/>
                </a:rPr>
                <a:t>Corporate</a:t>
              </a:r>
            </a:p>
          </p:txBody>
        </p:sp>
        <p:grpSp>
          <p:nvGrpSpPr>
            <p:cNvPr id="40116" name="Group 180"/>
            <p:cNvGrpSpPr>
              <a:grpSpLocks/>
            </p:cNvGrpSpPr>
            <p:nvPr/>
          </p:nvGrpSpPr>
          <p:grpSpPr bwMode="auto">
            <a:xfrm>
              <a:off x="6075363" y="4403725"/>
              <a:ext cx="1878012" cy="582613"/>
              <a:chOff x="1891" y="1882"/>
              <a:chExt cx="1857" cy="577"/>
            </a:xfrm>
          </p:grpSpPr>
          <p:sp>
            <p:nvSpPr>
              <p:cNvPr id="40117" name="Freeform 181"/>
              <p:cNvSpPr>
                <a:spLocks/>
              </p:cNvSpPr>
              <p:nvPr/>
            </p:nvSpPr>
            <p:spPr bwMode="auto">
              <a:xfrm>
                <a:off x="3120" y="2307"/>
                <a:ext cx="628" cy="147"/>
              </a:xfrm>
              <a:custGeom>
                <a:avLst/>
                <a:gdLst/>
                <a:ahLst/>
                <a:cxnLst>
                  <a:cxn ang="0">
                    <a:pos x="0" y="613"/>
                  </a:cxn>
                  <a:cxn ang="0">
                    <a:pos x="243" y="56"/>
                  </a:cxn>
                  <a:cxn ang="0">
                    <a:pos x="1256" y="0"/>
                  </a:cxn>
                  <a:cxn ang="0">
                    <a:pos x="1256" y="243"/>
                  </a:cxn>
                  <a:cxn ang="0">
                    <a:pos x="201" y="613"/>
                  </a:cxn>
                  <a:cxn ang="0">
                    <a:pos x="0" y="613"/>
                  </a:cxn>
                </a:cxnLst>
                <a:rect l="0" t="0" r="r" b="b"/>
                <a:pathLst>
                  <a:path w="1256" h="613">
                    <a:moveTo>
                      <a:pt x="0" y="613"/>
                    </a:moveTo>
                    <a:lnTo>
                      <a:pt x="243" y="56"/>
                    </a:lnTo>
                    <a:lnTo>
                      <a:pt x="1256" y="0"/>
                    </a:lnTo>
                    <a:lnTo>
                      <a:pt x="1256" y="243"/>
                    </a:lnTo>
                    <a:lnTo>
                      <a:pt x="201" y="613"/>
                    </a:lnTo>
                    <a:lnTo>
                      <a:pt x="0" y="613"/>
                    </a:lnTo>
                    <a:close/>
                  </a:path>
                </a:pathLst>
              </a:custGeom>
              <a:solidFill>
                <a:srgbClr val="CECEC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118" name="Group 182"/>
              <p:cNvGrpSpPr>
                <a:grpSpLocks/>
              </p:cNvGrpSpPr>
              <p:nvPr/>
            </p:nvGrpSpPr>
            <p:grpSpPr bwMode="auto">
              <a:xfrm>
                <a:off x="1891" y="1882"/>
                <a:ext cx="1690" cy="577"/>
                <a:chOff x="1891" y="1882"/>
                <a:chExt cx="1690" cy="577"/>
              </a:xfrm>
            </p:grpSpPr>
            <p:grpSp>
              <p:nvGrpSpPr>
                <p:cNvPr id="40119" name="Group 183"/>
                <p:cNvGrpSpPr>
                  <a:grpSpLocks/>
                </p:cNvGrpSpPr>
                <p:nvPr/>
              </p:nvGrpSpPr>
              <p:grpSpPr bwMode="auto">
                <a:xfrm>
                  <a:off x="1894" y="1884"/>
                  <a:ext cx="1374" cy="574"/>
                  <a:chOff x="2358" y="2053"/>
                  <a:chExt cx="1374" cy="574"/>
                </a:xfrm>
              </p:grpSpPr>
              <p:sp>
                <p:nvSpPr>
                  <p:cNvPr id="40120" name="Freeform 184"/>
                  <p:cNvSpPr>
                    <a:spLocks/>
                  </p:cNvSpPr>
                  <p:nvPr/>
                </p:nvSpPr>
                <p:spPr bwMode="auto">
                  <a:xfrm>
                    <a:off x="2358" y="2053"/>
                    <a:ext cx="1374" cy="574"/>
                  </a:xfrm>
                  <a:custGeom>
                    <a:avLst/>
                    <a:gdLst/>
                    <a:ahLst/>
                    <a:cxnLst>
                      <a:cxn ang="0">
                        <a:pos x="287" y="0"/>
                      </a:cxn>
                      <a:cxn ang="0">
                        <a:pos x="0" y="287"/>
                      </a:cxn>
                      <a:cxn ang="0">
                        <a:pos x="0" y="1147"/>
                      </a:cxn>
                      <a:cxn ang="0">
                        <a:pos x="2461" y="1147"/>
                      </a:cxn>
                      <a:cxn ang="0">
                        <a:pos x="2748" y="860"/>
                      </a:cxn>
                      <a:cxn ang="0">
                        <a:pos x="2748" y="0"/>
                      </a:cxn>
                      <a:cxn ang="0">
                        <a:pos x="287" y="0"/>
                      </a:cxn>
                    </a:cxnLst>
                    <a:rect l="0" t="0" r="r" b="b"/>
                    <a:pathLst>
                      <a:path w="2748" h="1147">
                        <a:moveTo>
                          <a:pt x="287" y="0"/>
                        </a:moveTo>
                        <a:lnTo>
                          <a:pt x="0" y="287"/>
                        </a:lnTo>
                        <a:lnTo>
                          <a:pt x="0" y="1147"/>
                        </a:lnTo>
                        <a:lnTo>
                          <a:pt x="2461" y="1147"/>
                        </a:lnTo>
                        <a:lnTo>
                          <a:pt x="2748" y="860"/>
                        </a:lnTo>
                        <a:lnTo>
                          <a:pt x="2748" y="0"/>
                        </a:lnTo>
                        <a:lnTo>
                          <a:pt x="287" y="0"/>
                        </a:lnTo>
                        <a:close/>
                      </a:path>
                    </a:pathLst>
                  </a:custGeom>
                  <a:solidFill>
                    <a:srgbClr val="BAB7A4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121" name="Line 1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58" y="2197"/>
                    <a:ext cx="1230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122" name="Line 1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88" y="2053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123" name="Line 187"/>
                  <p:cNvSpPr>
                    <a:spLocks noChangeShapeType="1"/>
                  </p:cNvSpPr>
                  <p:nvPr/>
                </p:nvSpPr>
                <p:spPr bwMode="auto">
                  <a:xfrm>
                    <a:off x="3588" y="2197"/>
                    <a:ext cx="1" cy="4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40124" name="Freeform 188"/>
                <p:cNvSpPr>
                  <a:spLocks/>
                </p:cNvSpPr>
                <p:nvPr/>
              </p:nvSpPr>
              <p:spPr bwMode="auto">
                <a:xfrm>
                  <a:off x="1891" y="2025"/>
                  <a:ext cx="1234" cy="434"/>
                </a:xfrm>
                <a:custGeom>
                  <a:avLst/>
                  <a:gdLst/>
                  <a:ahLst/>
                  <a:cxnLst>
                    <a:cxn ang="0">
                      <a:pos x="0" y="860"/>
                    </a:cxn>
                    <a:cxn ang="0">
                      <a:pos x="0" y="0"/>
                    </a:cxn>
                    <a:cxn ang="0">
                      <a:pos x="2468" y="0"/>
                    </a:cxn>
                    <a:cxn ang="0">
                      <a:pos x="2468" y="867"/>
                    </a:cxn>
                    <a:cxn ang="0">
                      <a:pos x="0" y="860"/>
                    </a:cxn>
                  </a:cxnLst>
                  <a:rect l="0" t="0" r="r" b="b"/>
                  <a:pathLst>
                    <a:path w="2468" h="867">
                      <a:moveTo>
                        <a:pt x="0" y="860"/>
                      </a:moveTo>
                      <a:lnTo>
                        <a:pt x="0" y="0"/>
                      </a:lnTo>
                      <a:lnTo>
                        <a:pt x="2468" y="0"/>
                      </a:lnTo>
                      <a:lnTo>
                        <a:pt x="2468" y="867"/>
                      </a:lnTo>
                      <a:lnTo>
                        <a:pt x="0" y="86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25" name="AutoShape 189"/>
                <p:cNvSpPr>
                  <a:spLocks noChangeArrowheads="1"/>
                </p:cNvSpPr>
                <p:nvPr/>
              </p:nvSpPr>
              <p:spPr bwMode="auto">
                <a:xfrm>
                  <a:off x="2186" y="2097"/>
                  <a:ext cx="634" cy="354"/>
                </a:xfrm>
                <a:prstGeom prst="roundRect">
                  <a:avLst>
                    <a:gd name="adj" fmla="val 12301"/>
                  </a:avLst>
                </a:prstGeom>
                <a:solidFill>
                  <a:schemeClr val="hlink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26" name="AutoShape 190"/>
                <p:cNvSpPr>
                  <a:spLocks noChangeArrowheads="1"/>
                </p:cNvSpPr>
                <p:nvPr/>
              </p:nvSpPr>
              <p:spPr bwMode="auto">
                <a:xfrm>
                  <a:off x="2221" y="2133"/>
                  <a:ext cx="562" cy="321"/>
                </a:xfrm>
                <a:prstGeom prst="roundRect">
                  <a:avLst>
                    <a:gd name="adj" fmla="val 12282"/>
                  </a:avLst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27" name="Line 191"/>
                <p:cNvSpPr>
                  <a:spLocks noChangeShapeType="1"/>
                </p:cNvSpPr>
                <p:nvPr/>
              </p:nvSpPr>
              <p:spPr bwMode="auto">
                <a:xfrm>
                  <a:off x="2497" y="2130"/>
                  <a:ext cx="1" cy="3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28" name="Oval 192"/>
                <p:cNvSpPr>
                  <a:spLocks noChangeArrowheads="1"/>
                </p:cNvSpPr>
                <p:nvPr/>
              </p:nvSpPr>
              <p:spPr bwMode="auto">
                <a:xfrm>
                  <a:off x="2271" y="2198"/>
                  <a:ext cx="159" cy="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29" name="Oval 193"/>
                <p:cNvSpPr>
                  <a:spLocks noChangeArrowheads="1"/>
                </p:cNvSpPr>
                <p:nvPr/>
              </p:nvSpPr>
              <p:spPr bwMode="auto">
                <a:xfrm>
                  <a:off x="2544" y="2202"/>
                  <a:ext cx="159" cy="73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30" name="Rectangle 194"/>
                <p:cNvSpPr>
                  <a:spLocks noChangeArrowheads="1"/>
                </p:cNvSpPr>
                <p:nvPr/>
              </p:nvSpPr>
              <p:spPr bwMode="auto">
                <a:xfrm>
                  <a:off x="1953" y="2295"/>
                  <a:ext cx="95" cy="163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31" name="Freeform 195"/>
                <p:cNvSpPr>
                  <a:spLocks/>
                </p:cNvSpPr>
                <p:nvPr/>
              </p:nvSpPr>
              <p:spPr bwMode="auto">
                <a:xfrm>
                  <a:off x="3125" y="1882"/>
                  <a:ext cx="143" cy="577"/>
                </a:xfrm>
                <a:custGeom>
                  <a:avLst/>
                  <a:gdLst/>
                  <a:ahLst/>
                  <a:cxnLst>
                    <a:cxn ang="0">
                      <a:pos x="0" y="280"/>
                    </a:cxn>
                    <a:cxn ang="0">
                      <a:pos x="0" y="1154"/>
                    </a:cxn>
                    <a:cxn ang="0">
                      <a:pos x="287" y="867"/>
                    </a:cxn>
                    <a:cxn ang="0">
                      <a:pos x="287" y="0"/>
                    </a:cxn>
                    <a:cxn ang="0">
                      <a:pos x="0" y="280"/>
                    </a:cxn>
                  </a:cxnLst>
                  <a:rect l="0" t="0" r="r" b="b"/>
                  <a:pathLst>
                    <a:path w="287" h="1154">
                      <a:moveTo>
                        <a:pt x="0" y="280"/>
                      </a:moveTo>
                      <a:lnTo>
                        <a:pt x="0" y="1154"/>
                      </a:lnTo>
                      <a:lnTo>
                        <a:pt x="287" y="867"/>
                      </a:lnTo>
                      <a:lnTo>
                        <a:pt x="287" y="0"/>
                      </a:lnTo>
                      <a:lnTo>
                        <a:pt x="0" y="280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132" name="Freeform 196"/>
                <p:cNvSpPr>
                  <a:spLocks/>
                </p:cNvSpPr>
                <p:nvPr/>
              </p:nvSpPr>
              <p:spPr bwMode="auto">
                <a:xfrm>
                  <a:off x="3168" y="2001"/>
                  <a:ext cx="68" cy="418"/>
                </a:xfrm>
                <a:custGeom>
                  <a:avLst/>
                  <a:gdLst/>
                  <a:ahLst/>
                  <a:cxnLst>
                    <a:cxn ang="0">
                      <a:pos x="0" y="836"/>
                    </a:cxn>
                    <a:cxn ang="0">
                      <a:pos x="0" y="136"/>
                    </a:cxn>
                    <a:cxn ang="0">
                      <a:pos x="137" y="0"/>
                    </a:cxn>
                    <a:cxn ang="0">
                      <a:pos x="137" y="691"/>
                    </a:cxn>
                    <a:cxn ang="0">
                      <a:pos x="0" y="836"/>
                    </a:cxn>
                  </a:cxnLst>
                  <a:rect l="0" t="0" r="r" b="b"/>
                  <a:pathLst>
                    <a:path w="137" h="836">
                      <a:moveTo>
                        <a:pt x="0" y="836"/>
                      </a:moveTo>
                      <a:lnTo>
                        <a:pt x="0" y="136"/>
                      </a:lnTo>
                      <a:lnTo>
                        <a:pt x="137" y="0"/>
                      </a:lnTo>
                      <a:lnTo>
                        <a:pt x="137" y="691"/>
                      </a:lnTo>
                      <a:lnTo>
                        <a:pt x="0" y="836"/>
                      </a:lnTo>
                      <a:close/>
                    </a:path>
                  </a:pathLst>
                </a:custGeom>
                <a:pattFill prst="dkUpDiag">
                  <a:fgClr>
                    <a:srgbClr val="A6A28A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0133" name="Group 197"/>
                <p:cNvGrpSpPr>
                  <a:grpSpLocks/>
                </p:cNvGrpSpPr>
                <p:nvPr/>
              </p:nvGrpSpPr>
              <p:grpSpPr bwMode="auto">
                <a:xfrm>
                  <a:off x="3245" y="2175"/>
                  <a:ext cx="336" cy="241"/>
                  <a:chOff x="3297" y="2177"/>
                  <a:chExt cx="336" cy="241"/>
                </a:xfrm>
              </p:grpSpPr>
              <p:grpSp>
                <p:nvGrpSpPr>
                  <p:cNvPr id="40134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3526" y="2272"/>
                    <a:ext cx="107" cy="46"/>
                    <a:chOff x="3875" y="2451"/>
                    <a:chExt cx="107" cy="46"/>
                  </a:xfrm>
                </p:grpSpPr>
                <p:sp>
                  <p:nvSpPr>
                    <p:cNvPr id="40135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3875" y="2451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2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2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36" name="Line 20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463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37" name="Line 20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451"/>
                      <a:ext cx="12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38" name="Line 2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463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139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3526" y="2241"/>
                    <a:ext cx="107" cy="46"/>
                    <a:chOff x="3875" y="2420"/>
                    <a:chExt cx="107" cy="46"/>
                  </a:xfrm>
                </p:grpSpPr>
                <p:sp>
                  <p:nvSpPr>
                    <p:cNvPr id="40140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3875" y="2420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3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3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1" name="Line 20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431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2" name="Line 2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420"/>
                      <a:ext cx="12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3" name="Line 2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431"/>
                      <a:ext cx="1" cy="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144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3525" y="2210"/>
                    <a:ext cx="106" cy="45"/>
                    <a:chOff x="3874" y="2389"/>
                    <a:chExt cx="106" cy="45"/>
                  </a:xfrm>
                </p:grpSpPr>
                <p:sp>
                  <p:nvSpPr>
                    <p:cNvPr id="40145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3874" y="2389"/>
                      <a:ext cx="106" cy="45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2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2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6" name="Line 2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4" y="2400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7" name="Line 21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69" y="2389"/>
                      <a:ext cx="11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48" name="Line 2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9" y="2400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149" name="Group 213"/>
                  <p:cNvGrpSpPr>
                    <a:grpSpLocks/>
                  </p:cNvGrpSpPr>
                  <p:nvPr/>
                </p:nvGrpSpPr>
                <p:grpSpPr bwMode="auto">
                  <a:xfrm>
                    <a:off x="3526" y="2177"/>
                    <a:ext cx="107" cy="46"/>
                    <a:chOff x="3875" y="2356"/>
                    <a:chExt cx="107" cy="46"/>
                  </a:xfrm>
                </p:grpSpPr>
                <p:sp>
                  <p:nvSpPr>
                    <p:cNvPr id="40150" name="Freeform 214"/>
                    <p:cNvSpPr>
                      <a:spLocks/>
                    </p:cNvSpPr>
                    <p:nvPr/>
                  </p:nvSpPr>
                  <p:spPr bwMode="auto">
                    <a:xfrm>
                      <a:off x="3875" y="2356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3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3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1" name="Line 21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368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2" name="Line 2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356"/>
                      <a:ext cx="12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3" name="Line 2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368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40154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3297" y="2200"/>
                    <a:ext cx="302" cy="218"/>
                    <a:chOff x="3646" y="2379"/>
                    <a:chExt cx="302" cy="218"/>
                  </a:xfrm>
                </p:grpSpPr>
                <p:sp>
                  <p:nvSpPr>
                    <p:cNvPr id="40155" name="Freeform 219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4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1"/>
                        </a:cxn>
                        <a:cxn ang="0">
                          <a:pos x="9" y="0"/>
                        </a:cxn>
                        <a:cxn ang="0">
                          <a:pos x="20" y="0"/>
                        </a:cxn>
                        <a:cxn ang="0">
                          <a:pos x="28" y="4"/>
                        </a:cxn>
                        <a:cxn ang="0">
                          <a:pos x="28" y="293"/>
                        </a:cxn>
                        <a:cxn ang="0">
                          <a:pos x="4" y="270"/>
                        </a:cxn>
                        <a:cxn ang="0">
                          <a:pos x="24" y="257"/>
                        </a:cxn>
                        <a:cxn ang="0">
                          <a:pos x="11" y="241"/>
                        </a:cxn>
                        <a:cxn ang="0">
                          <a:pos x="0" y="241"/>
                        </a:cxn>
                      </a:cxnLst>
                      <a:rect l="0" t="0" r="r" b="b"/>
                      <a:pathLst>
                        <a:path w="28" h="293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28" y="293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11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6" name="Freeform 220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5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1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20" y="0"/>
                        </a:cxn>
                        <a:cxn ang="0">
                          <a:pos x="20" y="0"/>
                        </a:cxn>
                        <a:cxn ang="0">
                          <a:pos x="20" y="0"/>
                        </a:cxn>
                        <a:cxn ang="0">
                          <a:pos x="28" y="4"/>
                        </a:cxn>
                        <a:cxn ang="0">
                          <a:pos x="31" y="7"/>
                        </a:cxn>
                        <a:cxn ang="0">
                          <a:pos x="31" y="4"/>
                        </a:cxn>
                        <a:cxn ang="0">
                          <a:pos x="31" y="293"/>
                        </a:cxn>
                        <a:cxn ang="0">
                          <a:pos x="31" y="301"/>
                        </a:cxn>
                        <a:cxn ang="0">
                          <a:pos x="28" y="297"/>
                        </a:cxn>
                        <a:cxn ang="0">
                          <a:pos x="4" y="273"/>
                        </a:cxn>
                        <a:cxn ang="0">
                          <a:pos x="4" y="270"/>
                        </a:cxn>
                        <a:cxn ang="0">
                          <a:pos x="4" y="270"/>
                        </a:cxn>
                        <a:cxn ang="0">
                          <a:pos x="24" y="257"/>
                        </a:cxn>
                        <a:cxn ang="0">
                          <a:pos x="28" y="257"/>
                        </a:cxn>
                        <a:cxn ang="0">
                          <a:pos x="24" y="261"/>
                        </a:cxn>
                        <a:cxn ang="0">
                          <a:pos x="11" y="246"/>
                        </a:cxn>
                        <a:cxn ang="0">
                          <a:pos x="11" y="241"/>
                        </a:cxn>
                        <a:cxn ang="0">
                          <a:pos x="16" y="241"/>
                        </a:cxn>
                        <a:cxn ang="0">
                          <a:pos x="16" y="241"/>
                        </a:cxn>
                        <a:cxn ang="0">
                          <a:pos x="28" y="257"/>
                        </a:cxn>
                        <a:cxn ang="0">
                          <a:pos x="31" y="261"/>
                        </a:cxn>
                        <a:cxn ang="0">
                          <a:pos x="28" y="261"/>
                        </a:cxn>
                        <a:cxn ang="0">
                          <a:pos x="9" y="273"/>
                        </a:cxn>
                        <a:cxn ang="0">
                          <a:pos x="4" y="270"/>
                        </a:cxn>
                        <a:cxn ang="0">
                          <a:pos x="9" y="270"/>
                        </a:cxn>
                        <a:cxn ang="0">
                          <a:pos x="31" y="293"/>
                        </a:cxn>
                        <a:cxn ang="0">
                          <a:pos x="28" y="297"/>
                        </a:cxn>
                        <a:cxn ang="0">
                          <a:pos x="28" y="293"/>
                        </a:cxn>
                        <a:cxn ang="0">
                          <a:pos x="28" y="4"/>
                        </a:cxn>
                        <a:cxn ang="0">
                          <a:pos x="31" y="4"/>
                        </a:cxn>
                        <a:cxn ang="0">
                          <a:pos x="28" y="7"/>
                        </a:cxn>
                        <a:cxn ang="0">
                          <a:pos x="20" y="4"/>
                        </a:cxn>
                        <a:cxn ang="0">
                          <a:pos x="20" y="0"/>
                        </a:cxn>
                        <a:cxn ang="0">
                          <a:pos x="20" y="4"/>
                        </a:cxn>
                        <a:cxn ang="0">
                          <a:pos x="9" y="4"/>
                        </a:cxn>
                        <a:cxn ang="0">
                          <a:pos x="9" y="0"/>
                        </a:cxn>
                        <a:cxn ang="0">
                          <a:pos x="11" y="0"/>
                        </a:cxn>
                        <a:cxn ang="0">
                          <a:pos x="4" y="241"/>
                        </a:cxn>
                        <a:cxn ang="0">
                          <a:pos x="0" y="241"/>
                        </a:cxn>
                      </a:cxnLst>
                      <a:rect l="0" t="0" r="r" b="b"/>
                      <a:pathLst>
                        <a:path w="31" h="301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0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31" y="7"/>
                          </a:lnTo>
                          <a:lnTo>
                            <a:pt x="31" y="4"/>
                          </a:lnTo>
                          <a:lnTo>
                            <a:pt x="31" y="293"/>
                          </a:lnTo>
                          <a:lnTo>
                            <a:pt x="31" y="301"/>
                          </a:lnTo>
                          <a:lnTo>
                            <a:pt x="28" y="297"/>
                          </a:lnTo>
                          <a:lnTo>
                            <a:pt x="4" y="273"/>
                          </a:lnTo>
                          <a:lnTo>
                            <a:pt x="4" y="270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28" y="257"/>
                          </a:lnTo>
                          <a:lnTo>
                            <a:pt x="24" y="261"/>
                          </a:lnTo>
                          <a:lnTo>
                            <a:pt x="11" y="246"/>
                          </a:lnTo>
                          <a:lnTo>
                            <a:pt x="11" y="241"/>
                          </a:lnTo>
                          <a:lnTo>
                            <a:pt x="16" y="241"/>
                          </a:lnTo>
                          <a:lnTo>
                            <a:pt x="16" y="241"/>
                          </a:lnTo>
                          <a:lnTo>
                            <a:pt x="28" y="257"/>
                          </a:lnTo>
                          <a:lnTo>
                            <a:pt x="31" y="261"/>
                          </a:lnTo>
                          <a:lnTo>
                            <a:pt x="28" y="261"/>
                          </a:lnTo>
                          <a:lnTo>
                            <a:pt x="9" y="273"/>
                          </a:lnTo>
                          <a:lnTo>
                            <a:pt x="4" y="270"/>
                          </a:lnTo>
                          <a:lnTo>
                            <a:pt x="9" y="270"/>
                          </a:lnTo>
                          <a:lnTo>
                            <a:pt x="31" y="293"/>
                          </a:lnTo>
                          <a:lnTo>
                            <a:pt x="28" y="297"/>
                          </a:lnTo>
                          <a:lnTo>
                            <a:pt x="28" y="293"/>
                          </a:lnTo>
                          <a:lnTo>
                            <a:pt x="28" y="4"/>
                          </a:lnTo>
                          <a:lnTo>
                            <a:pt x="31" y="4"/>
                          </a:lnTo>
                          <a:lnTo>
                            <a:pt x="28" y="7"/>
                          </a:lnTo>
                          <a:lnTo>
                            <a:pt x="20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1" y="0"/>
                          </a:lnTo>
                          <a:lnTo>
                            <a:pt x="4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7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3850" y="2500"/>
                      <a:ext cx="5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5"/>
                        </a:cxn>
                        <a:cxn ang="0">
                          <a:pos x="0" y="5"/>
                        </a:cxn>
                        <a:cxn ang="0">
                          <a:pos x="0" y="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1" y="0"/>
                        </a:cxn>
                        <a:cxn ang="0">
                          <a:pos x="11" y="5"/>
                        </a:cxn>
                      </a:cxnLst>
                      <a:rect l="0" t="0" r="r" b="b"/>
                      <a:pathLst>
                        <a:path w="11" h="5">
                          <a:moveTo>
                            <a:pt x="11" y="5"/>
                          </a:moveTo>
                          <a:lnTo>
                            <a:pt x="0" y="5"/>
                          </a:lnTo>
                          <a:lnTo>
                            <a:pt x="0" y="5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11" y="0"/>
                          </a:lnTo>
                          <a:lnTo>
                            <a:pt x="11" y="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8" name="Freeform 222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1" cy="67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135"/>
                        </a:cxn>
                        <a:cxn ang="0">
                          <a:pos x="130" y="135"/>
                        </a:cxn>
                        <a:cxn ang="0">
                          <a:pos x="15" y="76"/>
                        </a:cxn>
                        <a:cxn ang="0">
                          <a:pos x="0" y="36"/>
                        </a:cxn>
                        <a:cxn ang="0">
                          <a:pos x="0" y="13"/>
                        </a:cxn>
                        <a:cxn ang="0">
                          <a:pos x="88" y="13"/>
                        </a:cxn>
                        <a:cxn ang="0">
                          <a:pos x="115" y="20"/>
                        </a:cxn>
                        <a:cxn ang="0">
                          <a:pos x="139" y="36"/>
                        </a:cxn>
                        <a:cxn ang="0">
                          <a:pos x="146" y="52"/>
                        </a:cxn>
                        <a:cxn ang="0">
                          <a:pos x="154" y="76"/>
                        </a:cxn>
                        <a:cxn ang="0">
                          <a:pos x="154" y="104"/>
                        </a:cxn>
                        <a:cxn ang="0">
                          <a:pos x="139" y="120"/>
                        </a:cxn>
                        <a:cxn ang="0">
                          <a:pos x="257" y="120"/>
                        </a:cxn>
                        <a:cxn ang="0">
                          <a:pos x="245" y="104"/>
                        </a:cxn>
                        <a:cxn ang="0">
                          <a:pos x="245" y="80"/>
                        </a:cxn>
                        <a:cxn ang="0">
                          <a:pos x="254" y="56"/>
                        </a:cxn>
                        <a:cxn ang="0">
                          <a:pos x="269" y="36"/>
                        </a:cxn>
                        <a:cxn ang="0">
                          <a:pos x="289" y="16"/>
                        </a:cxn>
                        <a:cxn ang="0">
                          <a:pos x="316" y="9"/>
                        </a:cxn>
                        <a:cxn ang="0">
                          <a:pos x="336" y="0"/>
                        </a:cxn>
                        <a:cxn ang="0">
                          <a:pos x="387" y="0"/>
                        </a:cxn>
                        <a:cxn ang="0">
                          <a:pos x="400" y="16"/>
                        </a:cxn>
                        <a:cxn ang="0">
                          <a:pos x="380" y="36"/>
                        </a:cxn>
                        <a:cxn ang="0">
                          <a:pos x="356" y="32"/>
                        </a:cxn>
                        <a:cxn ang="0">
                          <a:pos x="349" y="52"/>
                        </a:cxn>
                        <a:cxn ang="0">
                          <a:pos x="277" y="135"/>
                        </a:cxn>
                      </a:cxnLst>
                      <a:rect l="0" t="0" r="r" b="b"/>
                      <a:pathLst>
                        <a:path w="400" h="135">
                          <a:moveTo>
                            <a:pt x="277" y="135"/>
                          </a:moveTo>
                          <a:lnTo>
                            <a:pt x="130" y="135"/>
                          </a:lnTo>
                          <a:lnTo>
                            <a:pt x="15" y="76"/>
                          </a:lnTo>
                          <a:lnTo>
                            <a:pt x="0" y="36"/>
                          </a:lnTo>
                          <a:lnTo>
                            <a:pt x="0" y="13"/>
                          </a:ln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39" y="36"/>
                          </a:lnTo>
                          <a:lnTo>
                            <a:pt x="146" y="52"/>
                          </a:lnTo>
                          <a:lnTo>
                            <a:pt x="154" y="76"/>
                          </a:lnTo>
                          <a:lnTo>
                            <a:pt x="154" y="10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400" y="16"/>
                          </a:lnTo>
                          <a:lnTo>
                            <a:pt x="380" y="36"/>
                          </a:lnTo>
                          <a:lnTo>
                            <a:pt x="356" y="32"/>
                          </a:lnTo>
                          <a:lnTo>
                            <a:pt x="349" y="52"/>
                          </a:lnTo>
                          <a:lnTo>
                            <a:pt x="277" y="13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59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3661" y="2517"/>
                      <a:ext cx="139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104"/>
                        </a:cxn>
                        <a:cxn ang="0">
                          <a:pos x="130" y="104"/>
                        </a:cxn>
                        <a:cxn ang="0">
                          <a:pos x="130" y="104"/>
                        </a:cxn>
                        <a:cxn ang="0">
                          <a:pos x="130" y="104"/>
                        </a:cxn>
                        <a:cxn ang="0">
                          <a:pos x="15" y="44"/>
                        </a:cxn>
                        <a:cxn ang="0">
                          <a:pos x="15" y="44"/>
                        </a:cxn>
                        <a:cxn ang="0">
                          <a:pos x="15" y="4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19" y="40"/>
                        </a:cxn>
                        <a:cxn ang="0">
                          <a:pos x="15" y="40"/>
                        </a:cxn>
                        <a:cxn ang="0">
                          <a:pos x="15" y="40"/>
                        </a:cxn>
                        <a:cxn ang="0">
                          <a:pos x="130" y="99"/>
                        </a:cxn>
                        <a:cxn ang="0">
                          <a:pos x="130" y="104"/>
                        </a:cxn>
                        <a:cxn ang="0">
                          <a:pos x="130" y="99"/>
                        </a:cxn>
                        <a:cxn ang="0">
                          <a:pos x="277" y="99"/>
                        </a:cxn>
                        <a:cxn ang="0">
                          <a:pos x="277" y="104"/>
                        </a:cxn>
                      </a:cxnLst>
                      <a:rect l="0" t="0" r="r" b="b"/>
                      <a:pathLst>
                        <a:path w="277" h="104">
                          <a:moveTo>
                            <a:pt x="277" y="104"/>
                          </a:moveTo>
                          <a:lnTo>
                            <a:pt x="130" y="104"/>
                          </a:lnTo>
                          <a:lnTo>
                            <a:pt x="130" y="104"/>
                          </a:lnTo>
                          <a:lnTo>
                            <a:pt x="130" y="104"/>
                          </a:lnTo>
                          <a:lnTo>
                            <a:pt x="15" y="44"/>
                          </a:lnTo>
                          <a:lnTo>
                            <a:pt x="15" y="44"/>
                          </a:lnTo>
                          <a:lnTo>
                            <a:pt x="15" y="4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9" y="40"/>
                          </a:lnTo>
                          <a:lnTo>
                            <a:pt x="15" y="40"/>
                          </a:lnTo>
                          <a:lnTo>
                            <a:pt x="15" y="40"/>
                          </a:lnTo>
                          <a:lnTo>
                            <a:pt x="130" y="99"/>
                          </a:lnTo>
                          <a:lnTo>
                            <a:pt x="130" y="104"/>
                          </a:lnTo>
                          <a:lnTo>
                            <a:pt x="130" y="99"/>
                          </a:lnTo>
                          <a:lnTo>
                            <a:pt x="277" y="99"/>
                          </a:lnTo>
                          <a:lnTo>
                            <a:pt x="277" y="10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0" name="Rectangle 2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1" y="2506"/>
                      <a:ext cx="2" cy="11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1" name="Freeform 225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3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13"/>
                        </a:cxn>
                        <a:cxn ang="0">
                          <a:pos x="88" y="13"/>
                        </a:cxn>
                        <a:cxn ang="0">
                          <a:pos x="119" y="20"/>
                        </a:cxn>
                        <a:cxn ang="0">
                          <a:pos x="143" y="36"/>
                        </a:cxn>
                        <a:cxn ang="0">
                          <a:pos x="143" y="36"/>
                        </a:cxn>
                        <a:cxn ang="0">
                          <a:pos x="150" y="52"/>
                        </a:cxn>
                        <a:cxn ang="0">
                          <a:pos x="159" y="76"/>
                        </a:cxn>
                        <a:cxn ang="0">
                          <a:pos x="159" y="76"/>
                        </a:cxn>
                        <a:cxn ang="0">
                          <a:pos x="159" y="108"/>
                        </a:cxn>
                        <a:cxn ang="0">
                          <a:pos x="143" y="124"/>
                        </a:cxn>
                        <a:cxn ang="0">
                          <a:pos x="139" y="120"/>
                        </a:cxn>
                        <a:cxn ang="0">
                          <a:pos x="261" y="120"/>
                        </a:cxn>
                        <a:cxn ang="0">
                          <a:pos x="245" y="108"/>
                        </a:cxn>
                        <a:cxn ang="0">
                          <a:pos x="245" y="104"/>
                        </a:cxn>
                        <a:cxn ang="0">
                          <a:pos x="245" y="80"/>
                        </a:cxn>
                        <a:cxn ang="0">
                          <a:pos x="254" y="56"/>
                        </a:cxn>
                        <a:cxn ang="0">
                          <a:pos x="254" y="56"/>
                        </a:cxn>
                        <a:cxn ang="0">
                          <a:pos x="269" y="36"/>
                        </a:cxn>
                        <a:cxn ang="0">
                          <a:pos x="289" y="16"/>
                        </a:cxn>
                        <a:cxn ang="0">
                          <a:pos x="289" y="16"/>
                        </a:cxn>
                        <a:cxn ang="0">
                          <a:pos x="316" y="13"/>
                        </a:cxn>
                        <a:cxn ang="0">
                          <a:pos x="336" y="0"/>
                        </a:cxn>
                        <a:cxn ang="0">
                          <a:pos x="336" y="0"/>
                        </a:cxn>
                        <a:cxn ang="0">
                          <a:pos x="392" y="0"/>
                        </a:cxn>
                        <a:cxn ang="0">
                          <a:pos x="404" y="16"/>
                        </a:cxn>
                        <a:cxn ang="0">
                          <a:pos x="404" y="20"/>
                        </a:cxn>
                        <a:cxn ang="0">
                          <a:pos x="380" y="40"/>
                        </a:cxn>
                        <a:cxn ang="0">
                          <a:pos x="356" y="36"/>
                        </a:cxn>
                        <a:cxn ang="0">
                          <a:pos x="360" y="32"/>
                        </a:cxn>
                        <a:cxn ang="0">
                          <a:pos x="349" y="60"/>
                        </a:cxn>
                        <a:cxn ang="0">
                          <a:pos x="281" y="140"/>
                        </a:cxn>
                        <a:cxn ang="0">
                          <a:pos x="277" y="140"/>
                        </a:cxn>
                        <a:cxn ang="0">
                          <a:pos x="349" y="52"/>
                        </a:cxn>
                        <a:cxn ang="0">
                          <a:pos x="349" y="52"/>
                        </a:cxn>
                        <a:cxn ang="0">
                          <a:pos x="356" y="32"/>
                        </a:cxn>
                        <a:cxn ang="0">
                          <a:pos x="380" y="36"/>
                        </a:cxn>
                        <a:cxn ang="0">
                          <a:pos x="380" y="36"/>
                        </a:cxn>
                        <a:cxn ang="0">
                          <a:pos x="404" y="20"/>
                        </a:cxn>
                        <a:cxn ang="0">
                          <a:pos x="387" y="5"/>
                        </a:cxn>
                        <a:cxn ang="0">
                          <a:pos x="387" y="5"/>
                        </a:cxn>
                        <a:cxn ang="0">
                          <a:pos x="336" y="0"/>
                        </a:cxn>
                        <a:cxn ang="0">
                          <a:pos x="316" y="13"/>
                        </a:cxn>
                        <a:cxn ang="0">
                          <a:pos x="316" y="13"/>
                        </a:cxn>
                        <a:cxn ang="0">
                          <a:pos x="289" y="16"/>
                        </a:cxn>
                        <a:cxn ang="0">
                          <a:pos x="274" y="40"/>
                        </a:cxn>
                        <a:cxn ang="0">
                          <a:pos x="274" y="40"/>
                        </a:cxn>
                        <a:cxn ang="0">
                          <a:pos x="254" y="56"/>
                        </a:cxn>
                        <a:cxn ang="0">
                          <a:pos x="250" y="80"/>
                        </a:cxn>
                        <a:cxn ang="0">
                          <a:pos x="250" y="80"/>
                        </a:cxn>
                        <a:cxn ang="0">
                          <a:pos x="245" y="104"/>
                        </a:cxn>
                        <a:cxn ang="0">
                          <a:pos x="261" y="120"/>
                        </a:cxn>
                        <a:cxn ang="0">
                          <a:pos x="257" y="124"/>
                        </a:cxn>
                        <a:cxn ang="0">
                          <a:pos x="134" y="124"/>
                        </a:cxn>
                        <a:cxn ang="0">
                          <a:pos x="154" y="104"/>
                        </a:cxn>
                        <a:cxn ang="0">
                          <a:pos x="154" y="104"/>
                        </a:cxn>
                        <a:cxn ang="0">
                          <a:pos x="159" y="76"/>
                        </a:cxn>
                        <a:cxn ang="0">
                          <a:pos x="146" y="52"/>
                        </a:cxn>
                        <a:cxn ang="0">
                          <a:pos x="146" y="52"/>
                        </a:cxn>
                        <a:cxn ang="0">
                          <a:pos x="143" y="36"/>
                        </a:cxn>
                        <a:cxn ang="0">
                          <a:pos x="115" y="25"/>
                        </a:cxn>
                        <a:cxn ang="0">
                          <a:pos x="115" y="25"/>
                        </a:cxn>
                        <a:cxn ang="0">
                          <a:pos x="88" y="13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404" h="140">
                          <a:moveTo>
                            <a:pt x="0" y="13"/>
                          </a:moveTo>
                          <a:lnTo>
                            <a:pt x="88" y="13"/>
                          </a:lnTo>
                          <a:lnTo>
                            <a:pt x="88" y="13"/>
                          </a:ln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19" y="20"/>
                          </a:lnTo>
                          <a:lnTo>
                            <a:pt x="119" y="20"/>
                          </a:lnTo>
                          <a:lnTo>
                            <a:pt x="143" y="36"/>
                          </a:lnTo>
                          <a:lnTo>
                            <a:pt x="143" y="36"/>
                          </a:lnTo>
                          <a:lnTo>
                            <a:pt x="143" y="36"/>
                          </a:lnTo>
                          <a:lnTo>
                            <a:pt x="150" y="52"/>
                          </a:lnTo>
                          <a:lnTo>
                            <a:pt x="150" y="52"/>
                          </a:lnTo>
                          <a:lnTo>
                            <a:pt x="150" y="52"/>
                          </a:lnTo>
                          <a:lnTo>
                            <a:pt x="159" y="76"/>
                          </a:lnTo>
                          <a:lnTo>
                            <a:pt x="159" y="76"/>
                          </a:lnTo>
                          <a:lnTo>
                            <a:pt x="159" y="76"/>
                          </a:lnTo>
                          <a:lnTo>
                            <a:pt x="159" y="104"/>
                          </a:lnTo>
                          <a:lnTo>
                            <a:pt x="159" y="108"/>
                          </a:lnTo>
                          <a:lnTo>
                            <a:pt x="159" y="108"/>
                          </a:lnTo>
                          <a:lnTo>
                            <a:pt x="143" y="124"/>
                          </a:lnTo>
                          <a:lnTo>
                            <a:pt x="139" y="12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61" y="120"/>
                          </a:lnTo>
                          <a:lnTo>
                            <a:pt x="257" y="124"/>
                          </a:lnTo>
                          <a:lnTo>
                            <a:pt x="245" y="108"/>
                          </a:lnTo>
                          <a:lnTo>
                            <a:pt x="245" y="108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45" y="80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54" y="56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69" y="3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289" y="1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16" y="13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36" y="0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392" y="0"/>
                          </a:lnTo>
                          <a:lnTo>
                            <a:pt x="392" y="0"/>
                          </a:lnTo>
                          <a:lnTo>
                            <a:pt x="404" y="16"/>
                          </a:lnTo>
                          <a:lnTo>
                            <a:pt x="404" y="20"/>
                          </a:lnTo>
                          <a:lnTo>
                            <a:pt x="404" y="20"/>
                          </a:lnTo>
                          <a:lnTo>
                            <a:pt x="385" y="40"/>
                          </a:lnTo>
                          <a:lnTo>
                            <a:pt x="380" y="40"/>
                          </a:lnTo>
                          <a:lnTo>
                            <a:pt x="380" y="40"/>
                          </a:lnTo>
                          <a:lnTo>
                            <a:pt x="356" y="36"/>
                          </a:lnTo>
                          <a:lnTo>
                            <a:pt x="356" y="32"/>
                          </a:lnTo>
                          <a:lnTo>
                            <a:pt x="360" y="32"/>
                          </a:lnTo>
                          <a:lnTo>
                            <a:pt x="352" y="52"/>
                          </a:lnTo>
                          <a:lnTo>
                            <a:pt x="349" y="60"/>
                          </a:lnTo>
                          <a:lnTo>
                            <a:pt x="352" y="56"/>
                          </a:lnTo>
                          <a:lnTo>
                            <a:pt x="281" y="140"/>
                          </a:lnTo>
                          <a:lnTo>
                            <a:pt x="281" y="140"/>
                          </a:lnTo>
                          <a:lnTo>
                            <a:pt x="277" y="140"/>
                          </a:lnTo>
                          <a:lnTo>
                            <a:pt x="277" y="135"/>
                          </a:lnTo>
                          <a:lnTo>
                            <a:pt x="349" y="52"/>
                          </a:lnTo>
                          <a:lnTo>
                            <a:pt x="352" y="56"/>
                          </a:lnTo>
                          <a:lnTo>
                            <a:pt x="349" y="52"/>
                          </a:lnTo>
                          <a:lnTo>
                            <a:pt x="356" y="32"/>
                          </a:lnTo>
                          <a:lnTo>
                            <a:pt x="356" y="32"/>
                          </a:lnTo>
                          <a:lnTo>
                            <a:pt x="356" y="32"/>
                          </a:lnTo>
                          <a:lnTo>
                            <a:pt x="380" y="36"/>
                          </a:lnTo>
                          <a:lnTo>
                            <a:pt x="380" y="40"/>
                          </a:lnTo>
                          <a:lnTo>
                            <a:pt x="380" y="36"/>
                          </a:lnTo>
                          <a:lnTo>
                            <a:pt x="400" y="16"/>
                          </a:lnTo>
                          <a:lnTo>
                            <a:pt x="404" y="20"/>
                          </a:lnTo>
                          <a:lnTo>
                            <a:pt x="400" y="20"/>
                          </a:lnTo>
                          <a:lnTo>
                            <a:pt x="387" y="5"/>
                          </a:lnTo>
                          <a:lnTo>
                            <a:pt x="392" y="0"/>
                          </a:lnTo>
                          <a:lnTo>
                            <a:pt x="387" y="5"/>
                          </a:lnTo>
                          <a:lnTo>
                            <a:pt x="336" y="5"/>
                          </a:lnTo>
                          <a:lnTo>
                            <a:pt x="336" y="0"/>
                          </a:lnTo>
                          <a:lnTo>
                            <a:pt x="336" y="5"/>
                          </a:lnTo>
                          <a:lnTo>
                            <a:pt x="316" y="13"/>
                          </a:lnTo>
                          <a:lnTo>
                            <a:pt x="316" y="13"/>
                          </a:lnTo>
                          <a:lnTo>
                            <a:pt x="316" y="13"/>
                          </a:lnTo>
                          <a:lnTo>
                            <a:pt x="289" y="20"/>
                          </a:lnTo>
                          <a:lnTo>
                            <a:pt x="289" y="16"/>
                          </a:lnTo>
                          <a:lnTo>
                            <a:pt x="294" y="20"/>
                          </a:lnTo>
                          <a:lnTo>
                            <a:pt x="274" y="40"/>
                          </a:lnTo>
                          <a:lnTo>
                            <a:pt x="269" y="36"/>
                          </a:lnTo>
                          <a:lnTo>
                            <a:pt x="274" y="40"/>
                          </a:lnTo>
                          <a:lnTo>
                            <a:pt x="257" y="60"/>
                          </a:lnTo>
                          <a:lnTo>
                            <a:pt x="254" y="56"/>
                          </a:lnTo>
                          <a:lnTo>
                            <a:pt x="257" y="56"/>
                          </a:lnTo>
                          <a:lnTo>
                            <a:pt x="250" y="80"/>
                          </a:lnTo>
                          <a:lnTo>
                            <a:pt x="245" y="80"/>
                          </a:lnTo>
                          <a:lnTo>
                            <a:pt x="250" y="80"/>
                          </a:lnTo>
                          <a:lnTo>
                            <a:pt x="250" y="104"/>
                          </a:lnTo>
                          <a:lnTo>
                            <a:pt x="245" y="104"/>
                          </a:lnTo>
                          <a:lnTo>
                            <a:pt x="250" y="104"/>
                          </a:lnTo>
                          <a:lnTo>
                            <a:pt x="261" y="120"/>
                          </a:lnTo>
                          <a:lnTo>
                            <a:pt x="265" y="124"/>
                          </a:lnTo>
                          <a:lnTo>
                            <a:pt x="257" y="124"/>
                          </a:lnTo>
                          <a:lnTo>
                            <a:pt x="139" y="124"/>
                          </a:lnTo>
                          <a:lnTo>
                            <a:pt x="134" y="124"/>
                          </a:lnTo>
                          <a:lnTo>
                            <a:pt x="139" y="120"/>
                          </a:lnTo>
                          <a:lnTo>
                            <a:pt x="154" y="104"/>
                          </a:lnTo>
                          <a:lnTo>
                            <a:pt x="159" y="108"/>
                          </a:lnTo>
                          <a:lnTo>
                            <a:pt x="154" y="104"/>
                          </a:lnTo>
                          <a:lnTo>
                            <a:pt x="154" y="76"/>
                          </a:lnTo>
                          <a:lnTo>
                            <a:pt x="159" y="76"/>
                          </a:lnTo>
                          <a:lnTo>
                            <a:pt x="154" y="76"/>
                          </a:lnTo>
                          <a:lnTo>
                            <a:pt x="146" y="52"/>
                          </a:lnTo>
                          <a:lnTo>
                            <a:pt x="150" y="52"/>
                          </a:lnTo>
                          <a:lnTo>
                            <a:pt x="146" y="52"/>
                          </a:lnTo>
                          <a:lnTo>
                            <a:pt x="139" y="36"/>
                          </a:lnTo>
                          <a:lnTo>
                            <a:pt x="143" y="36"/>
                          </a:lnTo>
                          <a:lnTo>
                            <a:pt x="139" y="40"/>
                          </a:lnTo>
                          <a:lnTo>
                            <a:pt x="115" y="25"/>
                          </a:lnTo>
                          <a:lnTo>
                            <a:pt x="119" y="20"/>
                          </a:lnTo>
                          <a:lnTo>
                            <a:pt x="115" y="25"/>
                          </a:lnTo>
                          <a:lnTo>
                            <a:pt x="88" y="16"/>
                          </a:lnTo>
                          <a:lnTo>
                            <a:pt x="88" y="13"/>
                          </a:lnTo>
                          <a:lnTo>
                            <a:pt x="88" y="16"/>
                          </a:lnTo>
                          <a:lnTo>
                            <a:pt x="0" y="16"/>
                          </a:lnTo>
                          <a:lnTo>
                            <a:pt x="0" y="1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2" name="Freeform 226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3" cy="81"/>
                    </a:xfrm>
                    <a:custGeom>
                      <a:avLst/>
                      <a:gdLst/>
                      <a:ahLst/>
                      <a:cxnLst>
                        <a:cxn ang="0">
                          <a:pos x="166" y="79"/>
                        </a:cxn>
                        <a:cxn ang="0">
                          <a:pos x="158" y="47"/>
                        </a:cxn>
                        <a:cxn ang="0">
                          <a:pos x="142" y="23"/>
                        </a:cxn>
                        <a:cxn ang="0">
                          <a:pos x="115" y="3"/>
                        </a:cxn>
                        <a:cxn ang="0">
                          <a:pos x="84" y="0"/>
                        </a:cxn>
                        <a:cxn ang="0">
                          <a:pos x="51" y="3"/>
                        </a:cxn>
                        <a:cxn ang="0">
                          <a:pos x="29" y="23"/>
                        </a:cxn>
                        <a:cxn ang="0">
                          <a:pos x="9" y="47"/>
                        </a:cxn>
                        <a:cxn ang="0">
                          <a:pos x="0" y="79"/>
                        </a:cxn>
                        <a:cxn ang="0">
                          <a:pos x="9" y="115"/>
                        </a:cxn>
                        <a:cxn ang="0">
                          <a:pos x="29" y="138"/>
                        </a:cxn>
                        <a:cxn ang="0">
                          <a:pos x="51" y="158"/>
                        </a:cxn>
                        <a:cxn ang="0">
                          <a:pos x="84" y="162"/>
                        </a:cxn>
                        <a:cxn ang="0">
                          <a:pos x="115" y="158"/>
                        </a:cxn>
                        <a:cxn ang="0">
                          <a:pos x="142" y="138"/>
                        </a:cxn>
                        <a:cxn ang="0">
                          <a:pos x="158" y="115"/>
                        </a:cxn>
                        <a:cxn ang="0">
                          <a:pos x="166" y="79"/>
                        </a:cxn>
                      </a:cxnLst>
                      <a:rect l="0" t="0" r="r" b="b"/>
                      <a:pathLst>
                        <a:path w="166" h="162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42" y="23"/>
                          </a:lnTo>
                          <a:lnTo>
                            <a:pt x="115" y="3"/>
                          </a:lnTo>
                          <a:lnTo>
                            <a:pt x="84" y="0"/>
                          </a:lnTo>
                          <a:lnTo>
                            <a:pt x="51" y="3"/>
                          </a:lnTo>
                          <a:lnTo>
                            <a:pt x="29" y="23"/>
                          </a:lnTo>
                          <a:lnTo>
                            <a:pt x="9" y="47"/>
                          </a:lnTo>
                          <a:lnTo>
                            <a:pt x="0" y="79"/>
                          </a:lnTo>
                          <a:lnTo>
                            <a:pt x="9" y="115"/>
                          </a:lnTo>
                          <a:lnTo>
                            <a:pt x="29" y="13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3" name="Freeform 227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5" cy="83"/>
                    </a:xfrm>
                    <a:custGeom>
                      <a:avLst/>
                      <a:gdLst/>
                      <a:ahLst/>
                      <a:cxnLst>
                        <a:cxn ang="0">
                          <a:pos x="158" y="47"/>
                        </a:cxn>
                        <a:cxn ang="0">
                          <a:pos x="158" y="51"/>
                        </a:cxn>
                        <a:cxn ang="0">
                          <a:pos x="142" y="27"/>
                        </a:cxn>
                        <a:cxn ang="0">
                          <a:pos x="115" y="7"/>
                        </a:cxn>
                        <a:cxn ang="0">
                          <a:pos x="115" y="7"/>
                        </a:cxn>
                        <a:cxn ang="0">
                          <a:pos x="84" y="3"/>
                        </a:cxn>
                        <a:cxn ang="0">
                          <a:pos x="51" y="7"/>
                        </a:cxn>
                        <a:cxn ang="0">
                          <a:pos x="56" y="7"/>
                        </a:cxn>
                        <a:cxn ang="0">
                          <a:pos x="32" y="27"/>
                        </a:cxn>
                        <a:cxn ang="0">
                          <a:pos x="12" y="51"/>
                        </a:cxn>
                        <a:cxn ang="0">
                          <a:pos x="12" y="47"/>
                        </a:cxn>
                        <a:cxn ang="0">
                          <a:pos x="5" y="79"/>
                        </a:cxn>
                        <a:cxn ang="0">
                          <a:pos x="12" y="115"/>
                        </a:cxn>
                        <a:cxn ang="0">
                          <a:pos x="12" y="115"/>
                        </a:cxn>
                        <a:cxn ang="0">
                          <a:pos x="32" y="138"/>
                        </a:cxn>
                        <a:cxn ang="0">
                          <a:pos x="56" y="158"/>
                        </a:cxn>
                        <a:cxn ang="0">
                          <a:pos x="51" y="158"/>
                        </a:cxn>
                        <a:cxn ang="0">
                          <a:pos x="84" y="162"/>
                        </a:cxn>
                        <a:cxn ang="0">
                          <a:pos x="115" y="158"/>
                        </a:cxn>
                        <a:cxn ang="0">
                          <a:pos x="115" y="158"/>
                        </a:cxn>
                        <a:cxn ang="0">
                          <a:pos x="142" y="138"/>
                        </a:cxn>
                        <a:cxn ang="0">
                          <a:pos x="158" y="115"/>
                        </a:cxn>
                        <a:cxn ang="0">
                          <a:pos x="158" y="115"/>
                        </a:cxn>
                        <a:cxn ang="0">
                          <a:pos x="166" y="79"/>
                        </a:cxn>
                        <a:cxn ang="0">
                          <a:pos x="171" y="79"/>
                        </a:cxn>
                        <a:cxn ang="0">
                          <a:pos x="162" y="115"/>
                        </a:cxn>
                        <a:cxn ang="0">
                          <a:pos x="147" y="142"/>
                        </a:cxn>
                        <a:cxn ang="0">
                          <a:pos x="147" y="142"/>
                        </a:cxn>
                        <a:cxn ang="0">
                          <a:pos x="120" y="162"/>
                        </a:cxn>
                        <a:cxn ang="0">
                          <a:pos x="84" y="166"/>
                        </a:cxn>
                        <a:cxn ang="0">
                          <a:pos x="84" y="166"/>
                        </a:cxn>
                        <a:cxn ang="0">
                          <a:pos x="51" y="162"/>
                        </a:cxn>
                        <a:cxn ang="0">
                          <a:pos x="29" y="142"/>
                        </a:cxn>
                        <a:cxn ang="0">
                          <a:pos x="29" y="142"/>
                        </a:cxn>
                        <a:cxn ang="0">
                          <a:pos x="9" y="118"/>
                        </a:cxn>
                        <a:cxn ang="0">
                          <a:pos x="0" y="79"/>
                        </a:cxn>
                        <a:cxn ang="0">
                          <a:pos x="0" y="79"/>
                        </a:cxn>
                        <a:cxn ang="0">
                          <a:pos x="9" y="47"/>
                        </a:cxn>
                        <a:cxn ang="0">
                          <a:pos x="29" y="23"/>
                        </a:cxn>
                        <a:cxn ang="0">
                          <a:pos x="29" y="23"/>
                        </a:cxn>
                        <a:cxn ang="0">
                          <a:pos x="51" y="3"/>
                        </a:cxn>
                        <a:cxn ang="0">
                          <a:pos x="84" y="0"/>
                        </a:cxn>
                        <a:cxn ang="0">
                          <a:pos x="84" y="0"/>
                        </a:cxn>
                        <a:cxn ang="0">
                          <a:pos x="115" y="3"/>
                        </a:cxn>
                        <a:cxn ang="0">
                          <a:pos x="147" y="23"/>
                        </a:cxn>
                        <a:cxn ang="0">
                          <a:pos x="147" y="23"/>
                        </a:cxn>
                        <a:cxn ang="0">
                          <a:pos x="162" y="47"/>
                        </a:cxn>
                        <a:cxn ang="0">
                          <a:pos x="171" y="79"/>
                        </a:cxn>
                      </a:cxnLst>
                      <a:rect l="0" t="0" r="r" b="b"/>
                      <a:pathLst>
                        <a:path w="171" h="166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58" y="51"/>
                          </a:lnTo>
                          <a:lnTo>
                            <a:pt x="158" y="51"/>
                          </a:lnTo>
                          <a:lnTo>
                            <a:pt x="142" y="27"/>
                          </a:lnTo>
                          <a:lnTo>
                            <a:pt x="142" y="27"/>
                          </a:lnTo>
                          <a:lnTo>
                            <a:pt x="142" y="27"/>
                          </a:lnTo>
                          <a:lnTo>
                            <a:pt x="115" y="7"/>
                          </a:lnTo>
                          <a:lnTo>
                            <a:pt x="115" y="7"/>
                          </a:lnTo>
                          <a:lnTo>
                            <a:pt x="115" y="7"/>
                          </a:lnTo>
                          <a:lnTo>
                            <a:pt x="84" y="3"/>
                          </a:lnTo>
                          <a:lnTo>
                            <a:pt x="84" y="3"/>
                          </a:lnTo>
                          <a:lnTo>
                            <a:pt x="84" y="3"/>
                          </a:lnTo>
                          <a:lnTo>
                            <a:pt x="51" y="7"/>
                          </a:ln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32" y="27"/>
                          </a:lnTo>
                          <a:lnTo>
                            <a:pt x="32" y="27"/>
                          </a:lnTo>
                          <a:lnTo>
                            <a:pt x="32" y="27"/>
                          </a:lnTo>
                          <a:lnTo>
                            <a:pt x="12" y="51"/>
                          </a:lnTo>
                          <a:lnTo>
                            <a:pt x="12" y="47"/>
                          </a:lnTo>
                          <a:lnTo>
                            <a:pt x="12" y="47"/>
                          </a:lnTo>
                          <a:lnTo>
                            <a:pt x="5" y="79"/>
                          </a:lnTo>
                          <a:lnTo>
                            <a:pt x="5" y="79"/>
                          </a:lnTo>
                          <a:lnTo>
                            <a:pt x="5" y="79"/>
                          </a:lnTo>
                          <a:lnTo>
                            <a:pt x="12" y="115"/>
                          </a:lnTo>
                          <a:lnTo>
                            <a:pt x="12" y="115"/>
                          </a:lnTo>
                          <a:lnTo>
                            <a:pt x="12" y="115"/>
                          </a:lnTo>
                          <a:lnTo>
                            <a:pt x="32" y="138"/>
                          </a:lnTo>
                          <a:lnTo>
                            <a:pt x="32" y="138"/>
                          </a:lnTo>
                          <a:lnTo>
                            <a:pt x="32" y="138"/>
                          </a:lnTo>
                          <a:lnTo>
                            <a:pt x="56" y="158"/>
                          </a:lnTo>
                          <a:lnTo>
                            <a:pt x="51" y="15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84" y="162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15" y="158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42" y="13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58" y="115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lnTo>
                            <a:pt x="166" y="79"/>
                          </a:lnTo>
                          <a:lnTo>
                            <a:pt x="171" y="79"/>
                          </a:lnTo>
                          <a:lnTo>
                            <a:pt x="171" y="79"/>
                          </a:lnTo>
                          <a:lnTo>
                            <a:pt x="162" y="115"/>
                          </a:lnTo>
                          <a:lnTo>
                            <a:pt x="162" y="115"/>
                          </a:lnTo>
                          <a:lnTo>
                            <a:pt x="162" y="118"/>
                          </a:lnTo>
                          <a:lnTo>
                            <a:pt x="147" y="142"/>
                          </a:lnTo>
                          <a:lnTo>
                            <a:pt x="147" y="142"/>
                          </a:lnTo>
                          <a:lnTo>
                            <a:pt x="147" y="142"/>
                          </a:lnTo>
                          <a:lnTo>
                            <a:pt x="120" y="162"/>
                          </a:lnTo>
                          <a:lnTo>
                            <a:pt x="120" y="162"/>
                          </a:lnTo>
                          <a:lnTo>
                            <a:pt x="115" y="162"/>
                          </a:lnTo>
                          <a:lnTo>
                            <a:pt x="84" y="166"/>
                          </a:lnTo>
                          <a:lnTo>
                            <a:pt x="84" y="166"/>
                          </a:lnTo>
                          <a:lnTo>
                            <a:pt x="84" y="166"/>
                          </a:lnTo>
                          <a:lnTo>
                            <a:pt x="51" y="162"/>
                          </a:lnTo>
                          <a:lnTo>
                            <a:pt x="51" y="162"/>
                          </a:lnTo>
                          <a:lnTo>
                            <a:pt x="51" y="162"/>
                          </a:lnTo>
                          <a:lnTo>
                            <a:pt x="29" y="142"/>
                          </a:lnTo>
                          <a:lnTo>
                            <a:pt x="29" y="142"/>
                          </a:lnTo>
                          <a:lnTo>
                            <a:pt x="29" y="142"/>
                          </a:lnTo>
                          <a:lnTo>
                            <a:pt x="9" y="118"/>
                          </a:lnTo>
                          <a:lnTo>
                            <a:pt x="9" y="118"/>
                          </a:lnTo>
                          <a:lnTo>
                            <a:pt x="9" y="115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29" y="23"/>
                          </a:lnTo>
                          <a:lnTo>
                            <a:pt x="29" y="23"/>
                          </a:lnTo>
                          <a:lnTo>
                            <a:pt x="29" y="23"/>
                          </a:lnTo>
                          <a:lnTo>
                            <a:pt x="51" y="3"/>
                          </a:lnTo>
                          <a:lnTo>
                            <a:pt x="51" y="3"/>
                          </a:lnTo>
                          <a:lnTo>
                            <a:pt x="51" y="3"/>
                          </a:lnTo>
                          <a:lnTo>
                            <a:pt x="84" y="0"/>
                          </a:lnTo>
                          <a:lnTo>
                            <a:pt x="84" y="0"/>
                          </a:lnTo>
                          <a:lnTo>
                            <a:pt x="84" y="0"/>
                          </a:lnTo>
                          <a:lnTo>
                            <a:pt x="115" y="3"/>
                          </a:lnTo>
                          <a:lnTo>
                            <a:pt x="115" y="3"/>
                          </a:lnTo>
                          <a:lnTo>
                            <a:pt x="120" y="3"/>
                          </a:lnTo>
                          <a:lnTo>
                            <a:pt x="147" y="23"/>
                          </a:lnTo>
                          <a:lnTo>
                            <a:pt x="147" y="23"/>
                          </a:lnTo>
                          <a:lnTo>
                            <a:pt x="147" y="23"/>
                          </a:lnTo>
                          <a:lnTo>
                            <a:pt x="162" y="47"/>
                          </a:lnTo>
                          <a:lnTo>
                            <a:pt x="162" y="47"/>
                          </a:lnTo>
                          <a:lnTo>
                            <a:pt x="162" y="47"/>
                          </a:lnTo>
                          <a:lnTo>
                            <a:pt x="171" y="79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4" name="Freeform 228"/>
                    <p:cNvSpPr>
                      <a:spLocks/>
                    </p:cNvSpPr>
                    <p:nvPr/>
                  </p:nvSpPr>
                  <p:spPr bwMode="auto">
                    <a:xfrm>
                      <a:off x="372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5" name="Freeform 229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1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39"/>
                        </a:cxn>
                        <a:cxn ang="0">
                          <a:pos x="71" y="11"/>
                        </a:cxn>
                        <a:cxn ang="0">
                          <a:pos x="40" y="0"/>
                        </a:cxn>
                        <a:cxn ang="0">
                          <a:pos x="12" y="11"/>
                        </a:cxn>
                        <a:cxn ang="0">
                          <a:pos x="0" y="39"/>
                        </a:cxn>
                        <a:cxn ang="0">
                          <a:pos x="12" y="71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83" y="39"/>
                        </a:cxn>
                      </a:cxnLst>
                      <a:rect l="0" t="0" r="r" b="b"/>
                      <a:pathLst>
                        <a:path w="83" h="82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2" y="11"/>
                          </a:lnTo>
                          <a:lnTo>
                            <a:pt x="0" y="39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6" name="Freeform 230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3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39"/>
                        </a:cxn>
                        <a:cxn ang="0">
                          <a:pos x="71" y="11"/>
                        </a:cxn>
                        <a:cxn ang="0">
                          <a:pos x="71" y="15"/>
                        </a:cxn>
                        <a:cxn ang="0">
                          <a:pos x="71" y="15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12" y="15"/>
                        </a:cxn>
                        <a:cxn ang="0">
                          <a:pos x="16" y="11"/>
                        </a:cxn>
                        <a:cxn ang="0">
                          <a:pos x="16" y="11"/>
                        </a:cxn>
                        <a:cxn ang="0">
                          <a:pos x="3" y="39"/>
                        </a:cxn>
                        <a:cxn ang="0">
                          <a:pos x="3" y="39"/>
                        </a:cxn>
                        <a:cxn ang="0">
                          <a:pos x="3" y="39"/>
                        </a:cxn>
                        <a:cxn ang="0">
                          <a:pos x="16" y="71"/>
                        </a:cxn>
                        <a:cxn ang="0">
                          <a:pos x="12" y="71"/>
                        </a:cxn>
                        <a:cxn ang="0">
                          <a:pos x="12" y="71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83" y="39"/>
                        </a:cxn>
                        <a:cxn ang="0">
                          <a:pos x="83" y="39"/>
                        </a:cxn>
                        <a:cxn ang="0">
                          <a:pos x="87" y="39"/>
                        </a:cxn>
                        <a:cxn ang="0">
                          <a:pos x="87" y="39"/>
                        </a:cxn>
                        <a:cxn ang="0">
                          <a:pos x="76" y="71"/>
                        </a:cxn>
                        <a:cxn ang="0">
                          <a:pos x="76" y="71"/>
                        </a:cxn>
                        <a:cxn ang="0">
                          <a:pos x="71" y="75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12" y="75"/>
                        </a:cxn>
                        <a:cxn ang="0">
                          <a:pos x="12" y="75"/>
                        </a:cxn>
                        <a:cxn ang="0">
                          <a:pos x="12" y="71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12" y="11"/>
                        </a:cxn>
                        <a:cxn ang="0">
                          <a:pos x="12" y="11"/>
                        </a:cxn>
                        <a:cxn ang="0">
                          <a:pos x="12" y="11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71" y="11"/>
                        </a:cxn>
                        <a:cxn ang="0">
                          <a:pos x="71" y="11"/>
                        </a:cxn>
                        <a:cxn ang="0">
                          <a:pos x="76" y="11"/>
                        </a:cxn>
                        <a:cxn ang="0">
                          <a:pos x="87" y="39"/>
                        </a:cxn>
                        <a:cxn ang="0">
                          <a:pos x="83" y="39"/>
                        </a:cxn>
                      </a:cxnLst>
                      <a:rect l="0" t="0" r="r" b="b"/>
                      <a:pathLst>
                        <a:path w="87" h="86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12" y="15"/>
                          </a:lnTo>
                          <a:lnTo>
                            <a:pt x="16" y="11"/>
                          </a:lnTo>
                          <a:lnTo>
                            <a:pt x="16" y="11"/>
                          </a:lnTo>
                          <a:lnTo>
                            <a:pt x="3" y="39"/>
                          </a:lnTo>
                          <a:lnTo>
                            <a:pt x="3" y="39"/>
                          </a:lnTo>
                          <a:lnTo>
                            <a:pt x="3" y="39"/>
                          </a:lnTo>
                          <a:lnTo>
                            <a:pt x="16" y="71"/>
                          </a:lnTo>
                          <a:lnTo>
                            <a:pt x="12" y="71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lnTo>
                            <a:pt x="83" y="39"/>
                          </a:lnTo>
                          <a:lnTo>
                            <a:pt x="87" y="39"/>
                          </a:lnTo>
                          <a:lnTo>
                            <a:pt x="87" y="39"/>
                          </a:lnTo>
                          <a:lnTo>
                            <a:pt x="76" y="71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12" y="75"/>
                          </a:lnTo>
                          <a:lnTo>
                            <a:pt x="12" y="75"/>
                          </a:lnTo>
                          <a:lnTo>
                            <a:pt x="12" y="71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12" y="11"/>
                          </a:lnTo>
                          <a:lnTo>
                            <a:pt x="12" y="11"/>
                          </a:lnTo>
                          <a:lnTo>
                            <a:pt x="12" y="11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7" y="39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7" name="Freeform 231"/>
                    <p:cNvSpPr>
                      <a:spLocks/>
                    </p:cNvSpPr>
                    <p:nvPr/>
                  </p:nvSpPr>
                  <p:spPr bwMode="auto">
                    <a:xfrm>
                      <a:off x="370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8" name="Freeform 232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4" cy="25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24"/>
                        </a:cxn>
                        <a:cxn ang="0">
                          <a:pos x="43" y="7"/>
                        </a:cxn>
                        <a:cxn ang="0">
                          <a:pos x="24" y="0"/>
                        </a:cxn>
                        <a:cxn ang="0">
                          <a:pos x="7" y="7"/>
                        </a:cxn>
                        <a:cxn ang="0">
                          <a:pos x="0" y="24"/>
                        </a:cxn>
                        <a:cxn ang="0">
                          <a:pos x="7" y="44"/>
                        </a:cxn>
                        <a:cxn ang="0">
                          <a:pos x="24" y="51"/>
                        </a:cxn>
                        <a:cxn ang="0">
                          <a:pos x="43" y="44"/>
                        </a:cxn>
                        <a:cxn ang="0">
                          <a:pos x="47" y="24"/>
                        </a:cxn>
                      </a:cxnLst>
                      <a:rect l="0" t="0" r="r" b="b"/>
                      <a:pathLst>
                        <a:path w="47" h="51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24" y="0"/>
                          </a:lnTo>
                          <a:lnTo>
                            <a:pt x="7" y="7"/>
                          </a:lnTo>
                          <a:lnTo>
                            <a:pt x="0" y="2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69" name="Freeform 233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6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24"/>
                        </a:cxn>
                        <a:cxn ang="0">
                          <a:pos x="43" y="7"/>
                        </a:cxn>
                        <a:cxn ang="0">
                          <a:pos x="43" y="12"/>
                        </a:cxn>
                        <a:cxn ang="0">
                          <a:pos x="43" y="12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7" y="12"/>
                        </a:cxn>
                        <a:cxn ang="0">
                          <a:pos x="11" y="7"/>
                        </a:cxn>
                        <a:cxn ang="0">
                          <a:pos x="11" y="7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11" y="44"/>
                        </a:cxn>
                        <a:cxn ang="0">
                          <a:pos x="7" y="44"/>
                        </a:cxn>
                        <a:cxn ang="0">
                          <a:pos x="7" y="44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43" y="44"/>
                        </a:cxn>
                        <a:cxn ang="0">
                          <a:pos x="43" y="44"/>
                        </a:cxn>
                        <a:cxn ang="0">
                          <a:pos x="43" y="44"/>
                        </a:cxn>
                        <a:cxn ang="0">
                          <a:pos x="47" y="24"/>
                        </a:cxn>
                        <a:cxn ang="0">
                          <a:pos x="47" y="24"/>
                        </a:cxn>
                        <a:cxn ang="0">
                          <a:pos x="51" y="24"/>
                        </a:cxn>
                        <a:cxn ang="0">
                          <a:pos x="51" y="24"/>
                        </a:cxn>
                        <a:cxn ang="0">
                          <a:pos x="47" y="44"/>
                        </a:cxn>
                        <a:cxn ang="0">
                          <a:pos x="47" y="44"/>
                        </a:cxn>
                        <a:cxn ang="0">
                          <a:pos x="43" y="47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7" y="47"/>
                        </a:cxn>
                        <a:cxn ang="0">
                          <a:pos x="7" y="47"/>
                        </a:cxn>
                        <a:cxn ang="0">
                          <a:pos x="7" y="4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7" y="7"/>
                        </a:cxn>
                        <a:cxn ang="0">
                          <a:pos x="7" y="7"/>
                        </a:cxn>
                        <a:cxn ang="0">
                          <a:pos x="7" y="7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43" y="7"/>
                        </a:cxn>
                        <a:cxn ang="0">
                          <a:pos x="43" y="7"/>
                        </a:cxn>
                        <a:cxn ang="0">
                          <a:pos x="47" y="7"/>
                        </a:cxn>
                        <a:cxn ang="0">
                          <a:pos x="51" y="24"/>
                        </a:cxn>
                        <a:cxn ang="0">
                          <a:pos x="47" y="24"/>
                        </a:cxn>
                      </a:cxnLst>
                      <a:rect l="0" t="0" r="r" b="b"/>
                      <a:pathLst>
                        <a:path w="51" h="56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43" y="12"/>
                          </a:lnTo>
                          <a:lnTo>
                            <a:pt x="43" y="12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7" y="12"/>
                          </a:lnTo>
                          <a:lnTo>
                            <a:pt x="11" y="7"/>
                          </a:lnTo>
                          <a:lnTo>
                            <a:pt x="11" y="7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11" y="44"/>
                          </a:lnTo>
                          <a:lnTo>
                            <a:pt x="7" y="4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3" y="44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lnTo>
                            <a:pt x="47" y="24"/>
                          </a:lnTo>
                          <a:lnTo>
                            <a:pt x="51" y="24"/>
                          </a:lnTo>
                          <a:lnTo>
                            <a:pt x="51" y="24"/>
                          </a:lnTo>
                          <a:lnTo>
                            <a:pt x="47" y="44"/>
                          </a:lnTo>
                          <a:lnTo>
                            <a:pt x="47" y="44"/>
                          </a:lnTo>
                          <a:lnTo>
                            <a:pt x="43" y="47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7" y="47"/>
                          </a:lnTo>
                          <a:lnTo>
                            <a:pt x="7" y="47"/>
                          </a:lnTo>
                          <a:lnTo>
                            <a:pt x="7" y="4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7" y="7"/>
                          </a:lnTo>
                          <a:lnTo>
                            <a:pt x="7" y="7"/>
                          </a:lnTo>
                          <a:lnTo>
                            <a:pt x="7" y="7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43" y="7"/>
                          </a:lnTo>
                          <a:lnTo>
                            <a:pt x="43" y="7"/>
                          </a:lnTo>
                          <a:lnTo>
                            <a:pt x="47" y="7"/>
                          </a:lnTo>
                          <a:lnTo>
                            <a:pt x="51" y="2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0" name="Freeform 234"/>
                    <p:cNvSpPr>
                      <a:spLocks/>
                    </p:cNvSpPr>
                    <p:nvPr/>
                  </p:nvSpPr>
                  <p:spPr bwMode="auto">
                    <a:xfrm>
                      <a:off x="369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1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3731" y="2527"/>
                      <a:ext cx="59" cy="32"/>
                    </a:xfrm>
                    <a:custGeom>
                      <a:avLst/>
                      <a:gdLst/>
                      <a:ahLst/>
                      <a:cxnLst>
                        <a:cxn ang="0">
                          <a:pos x="115" y="0"/>
                        </a:cxn>
                        <a:cxn ang="0">
                          <a:pos x="11" y="0"/>
                        </a:cxn>
                        <a:cxn ang="0">
                          <a:pos x="15" y="20"/>
                        </a:cxn>
                        <a:cxn ang="0">
                          <a:pos x="15" y="48"/>
                        </a:cxn>
                        <a:cxn ang="0">
                          <a:pos x="0" y="64"/>
                        </a:cxn>
                        <a:cxn ang="0">
                          <a:pos x="118" y="64"/>
                        </a:cxn>
                        <a:cxn ang="0">
                          <a:pos x="106" y="48"/>
                        </a:cxn>
                        <a:cxn ang="0">
                          <a:pos x="106" y="24"/>
                        </a:cxn>
                        <a:cxn ang="0">
                          <a:pos x="115" y="0"/>
                        </a:cxn>
                      </a:cxnLst>
                      <a:rect l="0" t="0" r="r" b="b"/>
                      <a:pathLst>
                        <a:path w="118" h="64">
                          <a:moveTo>
                            <a:pt x="115" y="0"/>
                          </a:moveTo>
                          <a:lnTo>
                            <a:pt x="11" y="0"/>
                          </a:lnTo>
                          <a:lnTo>
                            <a:pt x="15" y="20"/>
                          </a:lnTo>
                          <a:lnTo>
                            <a:pt x="15" y="48"/>
                          </a:lnTo>
                          <a:lnTo>
                            <a:pt x="0" y="64"/>
                          </a:lnTo>
                          <a:lnTo>
                            <a:pt x="118" y="64"/>
                          </a:lnTo>
                          <a:lnTo>
                            <a:pt x="106" y="48"/>
                          </a:lnTo>
                          <a:lnTo>
                            <a:pt x="106" y="24"/>
                          </a:ln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2" name="Freeform 236"/>
                    <p:cNvSpPr>
                      <a:spLocks/>
                    </p:cNvSpPr>
                    <p:nvPr/>
                  </p:nvSpPr>
                  <p:spPr bwMode="auto">
                    <a:xfrm>
                      <a:off x="3729" y="2527"/>
                      <a:ext cx="65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20" y="4"/>
                        </a:cxn>
                        <a:cxn ang="0">
                          <a:pos x="16" y="4"/>
                        </a:cxn>
                        <a:cxn ang="0">
                          <a:pos x="16" y="0"/>
                        </a:cxn>
                        <a:cxn ang="0">
                          <a:pos x="20" y="0"/>
                        </a:cxn>
                        <a:cxn ang="0">
                          <a:pos x="25" y="20"/>
                        </a:cxn>
                        <a:cxn ang="0">
                          <a:pos x="25" y="20"/>
                        </a:cxn>
                        <a:cxn ang="0">
                          <a:pos x="25" y="20"/>
                        </a:cxn>
                        <a:cxn ang="0">
                          <a:pos x="25" y="48"/>
                        </a:cxn>
                        <a:cxn ang="0">
                          <a:pos x="25" y="52"/>
                        </a:cxn>
                        <a:cxn ang="0">
                          <a:pos x="25" y="52"/>
                        </a:cxn>
                        <a:cxn ang="0">
                          <a:pos x="9" y="68"/>
                        </a:cxn>
                        <a:cxn ang="0">
                          <a:pos x="5" y="68"/>
                        </a:cxn>
                        <a:cxn ang="0">
                          <a:pos x="5" y="64"/>
                        </a:cxn>
                        <a:cxn ang="0">
                          <a:pos x="123" y="64"/>
                        </a:cxn>
                        <a:cxn ang="0">
                          <a:pos x="127" y="64"/>
                        </a:cxn>
                        <a:cxn ang="0">
                          <a:pos x="123" y="68"/>
                        </a:cxn>
                        <a:cxn ang="0">
                          <a:pos x="111" y="52"/>
                        </a:cxn>
                        <a:cxn ang="0">
                          <a:pos x="111" y="52"/>
                        </a:cxn>
                        <a:cxn ang="0">
                          <a:pos x="111" y="48"/>
                        </a:cxn>
                        <a:cxn ang="0">
                          <a:pos x="111" y="24"/>
                        </a:cxn>
                        <a:cxn ang="0">
                          <a:pos x="111" y="24"/>
                        </a:cxn>
                        <a:cxn ang="0">
                          <a:pos x="111" y="24"/>
                        </a:cxn>
                        <a:cxn ang="0">
                          <a:pos x="116" y="24"/>
                        </a:cxn>
                        <a:cxn ang="0">
                          <a:pos x="116" y="48"/>
                        </a:cxn>
                        <a:cxn ang="0">
                          <a:pos x="111" y="48"/>
                        </a:cxn>
                        <a:cxn ang="0">
                          <a:pos x="116" y="48"/>
                        </a:cxn>
                        <a:cxn ang="0">
                          <a:pos x="127" y="64"/>
                        </a:cxn>
                        <a:cxn ang="0">
                          <a:pos x="131" y="68"/>
                        </a:cxn>
                        <a:cxn ang="0">
                          <a:pos x="123" y="68"/>
                        </a:cxn>
                        <a:cxn ang="0">
                          <a:pos x="5" y="68"/>
                        </a:cxn>
                        <a:cxn ang="0">
                          <a:pos x="0" y="68"/>
                        </a:cxn>
                        <a:cxn ang="0">
                          <a:pos x="5" y="64"/>
                        </a:cxn>
                        <a:cxn ang="0">
                          <a:pos x="20" y="48"/>
                        </a:cxn>
                        <a:cxn ang="0">
                          <a:pos x="25" y="52"/>
                        </a:cxn>
                        <a:cxn ang="0">
                          <a:pos x="20" y="48"/>
                        </a:cxn>
                        <a:cxn ang="0">
                          <a:pos x="20" y="20"/>
                        </a:cxn>
                        <a:cxn ang="0">
                          <a:pos x="25" y="20"/>
                        </a:cxn>
                        <a:cxn ang="0">
                          <a:pos x="20" y="20"/>
                        </a:cxn>
                        <a:cxn ang="0">
                          <a:pos x="16" y="0"/>
                        </a:cxn>
                        <a:cxn ang="0">
                          <a:pos x="16" y="0"/>
                        </a:cxn>
                        <a:cxn ang="0">
                          <a:pos x="16" y="0"/>
                        </a:cxn>
                        <a:cxn ang="0">
                          <a:pos x="120" y="0"/>
                        </a:cxn>
                        <a:cxn ang="0">
                          <a:pos x="120" y="4"/>
                        </a:cxn>
                      </a:cxnLst>
                      <a:rect l="0" t="0" r="r" b="b"/>
                      <a:pathLst>
                        <a:path w="131" h="68">
                          <a:moveTo>
                            <a:pt x="120" y="4"/>
                          </a:moveTo>
                          <a:lnTo>
                            <a:pt x="16" y="4"/>
                          </a:lnTo>
                          <a:lnTo>
                            <a:pt x="16" y="0"/>
                          </a:lnTo>
                          <a:lnTo>
                            <a:pt x="20" y="0"/>
                          </a:lnTo>
                          <a:lnTo>
                            <a:pt x="25" y="20"/>
                          </a:lnTo>
                          <a:lnTo>
                            <a:pt x="25" y="20"/>
                          </a:lnTo>
                          <a:lnTo>
                            <a:pt x="25" y="20"/>
                          </a:lnTo>
                          <a:lnTo>
                            <a:pt x="25" y="48"/>
                          </a:lnTo>
                          <a:lnTo>
                            <a:pt x="25" y="52"/>
                          </a:lnTo>
                          <a:lnTo>
                            <a:pt x="25" y="52"/>
                          </a:lnTo>
                          <a:lnTo>
                            <a:pt x="9" y="68"/>
                          </a:lnTo>
                          <a:lnTo>
                            <a:pt x="5" y="68"/>
                          </a:lnTo>
                          <a:lnTo>
                            <a:pt x="5" y="64"/>
                          </a:lnTo>
                          <a:lnTo>
                            <a:pt x="123" y="64"/>
                          </a:lnTo>
                          <a:lnTo>
                            <a:pt x="127" y="64"/>
                          </a:lnTo>
                          <a:lnTo>
                            <a:pt x="123" y="68"/>
                          </a:lnTo>
                          <a:lnTo>
                            <a:pt x="111" y="52"/>
                          </a:lnTo>
                          <a:lnTo>
                            <a:pt x="111" y="52"/>
                          </a:lnTo>
                          <a:lnTo>
                            <a:pt x="111" y="48"/>
                          </a:lnTo>
                          <a:lnTo>
                            <a:pt x="111" y="24"/>
                          </a:lnTo>
                          <a:lnTo>
                            <a:pt x="111" y="24"/>
                          </a:lnTo>
                          <a:lnTo>
                            <a:pt x="111" y="24"/>
                          </a:lnTo>
                          <a:lnTo>
                            <a:pt x="116" y="24"/>
                          </a:lnTo>
                          <a:lnTo>
                            <a:pt x="116" y="48"/>
                          </a:lnTo>
                          <a:lnTo>
                            <a:pt x="111" y="48"/>
                          </a:lnTo>
                          <a:lnTo>
                            <a:pt x="116" y="48"/>
                          </a:lnTo>
                          <a:lnTo>
                            <a:pt x="127" y="64"/>
                          </a:lnTo>
                          <a:lnTo>
                            <a:pt x="131" y="68"/>
                          </a:lnTo>
                          <a:lnTo>
                            <a:pt x="123" y="68"/>
                          </a:lnTo>
                          <a:lnTo>
                            <a:pt x="5" y="68"/>
                          </a:lnTo>
                          <a:lnTo>
                            <a:pt x="0" y="68"/>
                          </a:lnTo>
                          <a:lnTo>
                            <a:pt x="5" y="64"/>
                          </a:lnTo>
                          <a:lnTo>
                            <a:pt x="20" y="48"/>
                          </a:lnTo>
                          <a:lnTo>
                            <a:pt x="25" y="52"/>
                          </a:lnTo>
                          <a:lnTo>
                            <a:pt x="20" y="48"/>
                          </a:lnTo>
                          <a:lnTo>
                            <a:pt x="20" y="20"/>
                          </a:lnTo>
                          <a:lnTo>
                            <a:pt x="25" y="20"/>
                          </a:lnTo>
                          <a:lnTo>
                            <a:pt x="20" y="20"/>
                          </a:lnTo>
                          <a:lnTo>
                            <a:pt x="16" y="0"/>
                          </a:lnTo>
                          <a:lnTo>
                            <a:pt x="16" y="0"/>
                          </a:lnTo>
                          <a:lnTo>
                            <a:pt x="16" y="0"/>
                          </a:lnTo>
                          <a:lnTo>
                            <a:pt x="120" y="0"/>
                          </a:lnTo>
                          <a:lnTo>
                            <a:pt x="1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3" name="Freeform 237"/>
                    <p:cNvSpPr>
                      <a:spLocks/>
                    </p:cNvSpPr>
                    <p:nvPr/>
                  </p:nvSpPr>
                  <p:spPr bwMode="auto">
                    <a:xfrm>
                      <a:off x="3784" y="2527"/>
                      <a:ext cx="6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2" y="0"/>
                        </a:cxn>
                        <a:cxn ang="0">
                          <a:pos x="5" y="24"/>
                        </a:cxn>
                        <a:cxn ang="0">
                          <a:pos x="0" y="24"/>
                        </a:cxn>
                      </a:cxnLst>
                      <a:rect l="0" t="0" r="r" b="b"/>
                      <a:pathLst>
                        <a:path w="12" h="24">
                          <a:moveTo>
                            <a:pt x="0" y="24"/>
                          </a:move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2" y="0"/>
                          </a:lnTo>
                          <a:lnTo>
                            <a:pt x="5" y="24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4" name="Freeform 238"/>
                    <p:cNvSpPr>
                      <a:spLocks/>
                    </p:cNvSpPr>
                    <p:nvPr/>
                  </p:nvSpPr>
                  <p:spPr bwMode="auto">
                    <a:xfrm>
                      <a:off x="3724" y="2514"/>
                      <a:ext cx="76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151" y="0"/>
                        </a:cxn>
                        <a:cxn ang="0">
                          <a:pos x="0" y="0"/>
                        </a:cxn>
                        <a:cxn ang="0">
                          <a:pos x="13" y="7"/>
                        </a:cxn>
                        <a:cxn ang="0">
                          <a:pos x="20" y="23"/>
                        </a:cxn>
                        <a:cxn ang="0">
                          <a:pos x="20" y="23"/>
                        </a:cxn>
                        <a:cxn ang="0">
                          <a:pos x="20" y="23"/>
                        </a:cxn>
                        <a:cxn ang="0">
                          <a:pos x="24" y="27"/>
                        </a:cxn>
                        <a:cxn ang="0">
                          <a:pos x="128" y="27"/>
                        </a:cxn>
                        <a:cxn ang="0">
                          <a:pos x="143" y="7"/>
                        </a:cxn>
                        <a:cxn ang="0">
                          <a:pos x="151" y="0"/>
                        </a:cxn>
                      </a:cxnLst>
                      <a:rect l="0" t="0" r="r" b="b"/>
                      <a:pathLst>
                        <a:path w="151" h="27">
                          <a:moveTo>
                            <a:pt x="151" y="0"/>
                          </a:moveTo>
                          <a:lnTo>
                            <a:pt x="0" y="0"/>
                          </a:lnTo>
                          <a:lnTo>
                            <a:pt x="13" y="7"/>
                          </a:lnTo>
                          <a:lnTo>
                            <a:pt x="20" y="23"/>
                          </a:lnTo>
                          <a:lnTo>
                            <a:pt x="20" y="23"/>
                          </a:lnTo>
                          <a:lnTo>
                            <a:pt x="20" y="23"/>
                          </a:lnTo>
                          <a:lnTo>
                            <a:pt x="24" y="27"/>
                          </a:lnTo>
                          <a:lnTo>
                            <a:pt x="128" y="27"/>
                          </a:lnTo>
                          <a:lnTo>
                            <a:pt x="143" y="7"/>
                          </a:lnTo>
                          <a:lnTo>
                            <a:pt x="15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5" name="Freeform 239"/>
                    <p:cNvSpPr>
                      <a:spLocks/>
                    </p:cNvSpPr>
                    <p:nvPr/>
                  </p:nvSpPr>
                  <p:spPr bwMode="auto">
                    <a:xfrm>
                      <a:off x="3721" y="2514"/>
                      <a:ext cx="83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58" y="3"/>
                        </a:cxn>
                        <a:cxn ang="0">
                          <a:pos x="7" y="3"/>
                        </a:cxn>
                        <a:cxn ang="0">
                          <a:pos x="7" y="3"/>
                        </a:cxn>
                        <a:cxn ang="0">
                          <a:pos x="11" y="0"/>
                        </a:cxn>
                        <a:cxn ang="0">
                          <a:pos x="24" y="7"/>
                        </a:cxn>
                        <a:cxn ang="0">
                          <a:pos x="24" y="7"/>
                        </a:cxn>
                        <a:cxn ang="0">
                          <a:pos x="24" y="7"/>
                        </a:cxn>
                        <a:cxn ang="0">
                          <a:pos x="31" y="23"/>
                        </a:cxn>
                        <a:cxn ang="0">
                          <a:pos x="27" y="27"/>
                        </a:cxn>
                        <a:cxn ang="0">
                          <a:pos x="31" y="23"/>
                        </a:cxn>
                        <a:cxn ang="0">
                          <a:pos x="35" y="27"/>
                        </a:cxn>
                        <a:cxn ang="0">
                          <a:pos x="31" y="31"/>
                        </a:cxn>
                        <a:cxn ang="0">
                          <a:pos x="31" y="27"/>
                        </a:cxn>
                        <a:cxn ang="0">
                          <a:pos x="135" y="27"/>
                        </a:cxn>
                        <a:cxn ang="0">
                          <a:pos x="138" y="31"/>
                        </a:cxn>
                        <a:cxn ang="0">
                          <a:pos x="135" y="27"/>
                        </a:cxn>
                        <a:cxn ang="0">
                          <a:pos x="150" y="7"/>
                        </a:cxn>
                        <a:cxn ang="0">
                          <a:pos x="150" y="7"/>
                        </a:cxn>
                        <a:cxn ang="0">
                          <a:pos x="150" y="7"/>
                        </a:cxn>
                        <a:cxn ang="0">
                          <a:pos x="158" y="0"/>
                        </a:cxn>
                        <a:cxn ang="0">
                          <a:pos x="158" y="0"/>
                        </a:cxn>
                        <a:cxn ang="0">
                          <a:pos x="166" y="0"/>
                        </a:cxn>
                        <a:cxn ang="0">
                          <a:pos x="162" y="3"/>
                        </a:cxn>
                        <a:cxn ang="0">
                          <a:pos x="155" y="11"/>
                        </a:cxn>
                        <a:cxn ang="0">
                          <a:pos x="150" y="7"/>
                        </a:cxn>
                        <a:cxn ang="0">
                          <a:pos x="155" y="11"/>
                        </a:cxn>
                        <a:cxn ang="0">
                          <a:pos x="138" y="31"/>
                        </a:cxn>
                        <a:cxn ang="0">
                          <a:pos x="138" y="31"/>
                        </a:cxn>
                        <a:cxn ang="0">
                          <a:pos x="135" y="31"/>
                        </a:cxn>
                        <a:cxn ang="0">
                          <a:pos x="31" y="31"/>
                        </a:cxn>
                        <a:cxn ang="0">
                          <a:pos x="31" y="31"/>
                        </a:cxn>
                        <a:cxn ang="0">
                          <a:pos x="31" y="31"/>
                        </a:cxn>
                        <a:cxn ang="0">
                          <a:pos x="27" y="27"/>
                        </a:cxn>
                        <a:cxn ang="0">
                          <a:pos x="31" y="31"/>
                        </a:cxn>
                        <a:cxn ang="0">
                          <a:pos x="27" y="23"/>
                        </a:cxn>
                        <a:cxn ang="0">
                          <a:pos x="20" y="7"/>
                        </a:cxn>
                        <a:cxn ang="0">
                          <a:pos x="24" y="7"/>
                        </a:cxn>
                        <a:cxn ang="0">
                          <a:pos x="20" y="11"/>
                        </a:cxn>
                        <a:cxn ang="0">
                          <a:pos x="7" y="3"/>
                        </a:cxn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158" y="0"/>
                        </a:cxn>
                        <a:cxn ang="0">
                          <a:pos x="158" y="3"/>
                        </a:cxn>
                      </a:cxnLst>
                      <a:rect l="0" t="0" r="r" b="b"/>
                      <a:pathLst>
                        <a:path w="166" h="31">
                          <a:moveTo>
                            <a:pt x="158" y="3"/>
                          </a:moveTo>
                          <a:lnTo>
                            <a:pt x="7" y="3"/>
                          </a:lnTo>
                          <a:lnTo>
                            <a:pt x="7" y="3"/>
                          </a:lnTo>
                          <a:lnTo>
                            <a:pt x="11" y="0"/>
                          </a:lnTo>
                          <a:lnTo>
                            <a:pt x="24" y="7"/>
                          </a:lnTo>
                          <a:lnTo>
                            <a:pt x="24" y="7"/>
                          </a:lnTo>
                          <a:lnTo>
                            <a:pt x="24" y="7"/>
                          </a:lnTo>
                          <a:lnTo>
                            <a:pt x="31" y="23"/>
                          </a:lnTo>
                          <a:lnTo>
                            <a:pt x="27" y="27"/>
                          </a:lnTo>
                          <a:lnTo>
                            <a:pt x="31" y="23"/>
                          </a:lnTo>
                          <a:lnTo>
                            <a:pt x="35" y="27"/>
                          </a:lnTo>
                          <a:lnTo>
                            <a:pt x="31" y="31"/>
                          </a:lnTo>
                          <a:lnTo>
                            <a:pt x="31" y="27"/>
                          </a:lnTo>
                          <a:lnTo>
                            <a:pt x="135" y="27"/>
                          </a:lnTo>
                          <a:lnTo>
                            <a:pt x="138" y="31"/>
                          </a:lnTo>
                          <a:lnTo>
                            <a:pt x="135" y="27"/>
                          </a:lnTo>
                          <a:lnTo>
                            <a:pt x="150" y="7"/>
                          </a:lnTo>
                          <a:lnTo>
                            <a:pt x="150" y="7"/>
                          </a:lnTo>
                          <a:lnTo>
                            <a:pt x="150" y="7"/>
                          </a:lnTo>
                          <a:lnTo>
                            <a:pt x="158" y="0"/>
                          </a:lnTo>
                          <a:lnTo>
                            <a:pt x="158" y="0"/>
                          </a:lnTo>
                          <a:lnTo>
                            <a:pt x="166" y="0"/>
                          </a:lnTo>
                          <a:lnTo>
                            <a:pt x="162" y="3"/>
                          </a:lnTo>
                          <a:lnTo>
                            <a:pt x="155" y="11"/>
                          </a:lnTo>
                          <a:lnTo>
                            <a:pt x="150" y="7"/>
                          </a:lnTo>
                          <a:lnTo>
                            <a:pt x="155" y="11"/>
                          </a:lnTo>
                          <a:lnTo>
                            <a:pt x="138" y="31"/>
                          </a:lnTo>
                          <a:lnTo>
                            <a:pt x="138" y="31"/>
                          </a:lnTo>
                          <a:lnTo>
                            <a:pt x="135" y="31"/>
                          </a:lnTo>
                          <a:lnTo>
                            <a:pt x="31" y="31"/>
                          </a:lnTo>
                          <a:lnTo>
                            <a:pt x="31" y="31"/>
                          </a:lnTo>
                          <a:lnTo>
                            <a:pt x="31" y="31"/>
                          </a:lnTo>
                          <a:lnTo>
                            <a:pt x="27" y="27"/>
                          </a:lnTo>
                          <a:lnTo>
                            <a:pt x="31" y="31"/>
                          </a:lnTo>
                          <a:lnTo>
                            <a:pt x="27" y="23"/>
                          </a:lnTo>
                          <a:lnTo>
                            <a:pt x="20" y="7"/>
                          </a:lnTo>
                          <a:lnTo>
                            <a:pt x="24" y="7"/>
                          </a:lnTo>
                          <a:lnTo>
                            <a:pt x="20" y="11"/>
                          </a:lnTo>
                          <a:lnTo>
                            <a:pt x="7" y="3"/>
                          </a:lnTo>
                          <a:lnTo>
                            <a:pt x="0" y="0"/>
                          </a:lnTo>
                          <a:lnTo>
                            <a:pt x="7" y="0"/>
                          </a:lnTo>
                          <a:lnTo>
                            <a:pt x="158" y="0"/>
                          </a:lnTo>
                          <a:lnTo>
                            <a:pt x="158" y="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6" name="Freeform 240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1" cy="81"/>
                    </a:xfrm>
                    <a:custGeom>
                      <a:avLst/>
                      <a:gdLst/>
                      <a:ahLst/>
                      <a:cxnLst>
                        <a:cxn ang="0">
                          <a:pos x="163" y="79"/>
                        </a:cxn>
                        <a:cxn ang="0">
                          <a:pos x="154" y="47"/>
                        </a:cxn>
                        <a:cxn ang="0">
                          <a:pos x="139" y="23"/>
                        </a:cxn>
                        <a:cxn ang="0">
                          <a:pos x="110" y="3"/>
                        </a:cxn>
                        <a:cxn ang="0">
                          <a:pos x="79" y="0"/>
                        </a:cxn>
                        <a:cxn ang="0">
                          <a:pos x="48" y="3"/>
                        </a:cxn>
                        <a:cxn ang="0">
                          <a:pos x="24" y="23"/>
                        </a:cxn>
                        <a:cxn ang="0">
                          <a:pos x="4" y="47"/>
                        </a:cxn>
                        <a:cxn ang="0">
                          <a:pos x="0" y="79"/>
                        </a:cxn>
                        <a:cxn ang="0">
                          <a:pos x="4" y="115"/>
                        </a:cxn>
                        <a:cxn ang="0">
                          <a:pos x="24" y="138"/>
                        </a:cxn>
                        <a:cxn ang="0">
                          <a:pos x="48" y="158"/>
                        </a:cxn>
                        <a:cxn ang="0">
                          <a:pos x="79" y="162"/>
                        </a:cxn>
                        <a:cxn ang="0">
                          <a:pos x="110" y="158"/>
                        </a:cxn>
                        <a:cxn ang="0">
                          <a:pos x="139" y="138"/>
                        </a:cxn>
                        <a:cxn ang="0">
                          <a:pos x="154" y="115"/>
                        </a:cxn>
                        <a:cxn ang="0">
                          <a:pos x="163" y="79"/>
                        </a:cxn>
                      </a:cxnLst>
                      <a:rect l="0" t="0" r="r" b="b"/>
                      <a:pathLst>
                        <a:path w="163" h="162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39" y="23"/>
                          </a:lnTo>
                          <a:lnTo>
                            <a:pt x="110" y="3"/>
                          </a:lnTo>
                          <a:lnTo>
                            <a:pt x="79" y="0"/>
                          </a:lnTo>
                          <a:lnTo>
                            <a:pt x="48" y="3"/>
                          </a:lnTo>
                          <a:lnTo>
                            <a:pt x="24" y="23"/>
                          </a:lnTo>
                          <a:lnTo>
                            <a:pt x="4" y="47"/>
                          </a:lnTo>
                          <a:lnTo>
                            <a:pt x="0" y="79"/>
                          </a:lnTo>
                          <a:lnTo>
                            <a:pt x="4" y="115"/>
                          </a:lnTo>
                          <a:lnTo>
                            <a:pt x="24" y="13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7" name="Freeform 241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3" cy="83"/>
                    </a:xfrm>
                    <a:custGeom>
                      <a:avLst/>
                      <a:gdLst/>
                      <a:ahLst/>
                      <a:cxnLst>
                        <a:cxn ang="0">
                          <a:pos x="154" y="47"/>
                        </a:cxn>
                        <a:cxn ang="0">
                          <a:pos x="154" y="51"/>
                        </a:cxn>
                        <a:cxn ang="0">
                          <a:pos x="139" y="27"/>
                        </a:cxn>
                        <a:cxn ang="0">
                          <a:pos x="110" y="7"/>
                        </a:cxn>
                        <a:cxn ang="0">
                          <a:pos x="110" y="7"/>
                        </a:cxn>
                        <a:cxn ang="0">
                          <a:pos x="79" y="3"/>
                        </a:cxn>
                        <a:cxn ang="0">
                          <a:pos x="48" y="7"/>
                        </a:cxn>
                        <a:cxn ang="0">
                          <a:pos x="52" y="7"/>
                        </a:cxn>
                        <a:cxn ang="0">
                          <a:pos x="28" y="27"/>
                        </a:cxn>
                        <a:cxn ang="0">
                          <a:pos x="8" y="51"/>
                        </a:cxn>
                        <a:cxn ang="0">
                          <a:pos x="8" y="47"/>
                        </a:cxn>
                        <a:cxn ang="0">
                          <a:pos x="4" y="79"/>
                        </a:cxn>
                        <a:cxn ang="0">
                          <a:pos x="8" y="115"/>
                        </a:cxn>
                        <a:cxn ang="0">
                          <a:pos x="8" y="115"/>
                        </a:cxn>
                        <a:cxn ang="0">
                          <a:pos x="28" y="138"/>
                        </a:cxn>
                        <a:cxn ang="0">
                          <a:pos x="52" y="158"/>
                        </a:cxn>
                        <a:cxn ang="0">
                          <a:pos x="48" y="158"/>
                        </a:cxn>
                        <a:cxn ang="0">
                          <a:pos x="79" y="162"/>
                        </a:cxn>
                        <a:cxn ang="0">
                          <a:pos x="110" y="158"/>
                        </a:cxn>
                        <a:cxn ang="0">
                          <a:pos x="110" y="158"/>
                        </a:cxn>
                        <a:cxn ang="0">
                          <a:pos x="139" y="138"/>
                        </a:cxn>
                        <a:cxn ang="0">
                          <a:pos x="154" y="115"/>
                        </a:cxn>
                        <a:cxn ang="0">
                          <a:pos x="154" y="115"/>
                        </a:cxn>
                        <a:cxn ang="0">
                          <a:pos x="163" y="79"/>
                        </a:cxn>
                        <a:cxn ang="0">
                          <a:pos x="166" y="79"/>
                        </a:cxn>
                        <a:cxn ang="0">
                          <a:pos x="159" y="115"/>
                        </a:cxn>
                        <a:cxn ang="0">
                          <a:pos x="143" y="142"/>
                        </a:cxn>
                        <a:cxn ang="0">
                          <a:pos x="143" y="142"/>
                        </a:cxn>
                        <a:cxn ang="0">
                          <a:pos x="115" y="162"/>
                        </a:cxn>
                        <a:cxn ang="0">
                          <a:pos x="79" y="166"/>
                        </a:cxn>
                        <a:cxn ang="0">
                          <a:pos x="79" y="166"/>
                        </a:cxn>
                        <a:cxn ang="0">
                          <a:pos x="48" y="162"/>
                        </a:cxn>
                        <a:cxn ang="0">
                          <a:pos x="24" y="142"/>
                        </a:cxn>
                        <a:cxn ang="0">
                          <a:pos x="24" y="142"/>
                        </a:cxn>
                        <a:cxn ang="0">
                          <a:pos x="4" y="118"/>
                        </a:cxn>
                        <a:cxn ang="0">
                          <a:pos x="0" y="79"/>
                        </a:cxn>
                        <a:cxn ang="0">
                          <a:pos x="0" y="79"/>
                        </a:cxn>
                        <a:cxn ang="0">
                          <a:pos x="4" y="47"/>
                        </a:cxn>
                        <a:cxn ang="0">
                          <a:pos x="24" y="23"/>
                        </a:cxn>
                        <a:cxn ang="0">
                          <a:pos x="24" y="23"/>
                        </a:cxn>
                        <a:cxn ang="0">
                          <a:pos x="48" y="3"/>
                        </a:cxn>
                        <a:cxn ang="0">
                          <a:pos x="79" y="0"/>
                        </a:cxn>
                        <a:cxn ang="0">
                          <a:pos x="79" y="0"/>
                        </a:cxn>
                        <a:cxn ang="0">
                          <a:pos x="110" y="3"/>
                        </a:cxn>
                        <a:cxn ang="0">
                          <a:pos x="143" y="23"/>
                        </a:cxn>
                        <a:cxn ang="0">
                          <a:pos x="143" y="23"/>
                        </a:cxn>
                        <a:cxn ang="0">
                          <a:pos x="159" y="47"/>
                        </a:cxn>
                        <a:cxn ang="0">
                          <a:pos x="166" y="79"/>
                        </a:cxn>
                      </a:cxnLst>
                      <a:rect l="0" t="0" r="r" b="b"/>
                      <a:pathLst>
                        <a:path w="166" h="166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54" y="51"/>
                          </a:lnTo>
                          <a:lnTo>
                            <a:pt x="154" y="51"/>
                          </a:lnTo>
                          <a:lnTo>
                            <a:pt x="139" y="27"/>
                          </a:lnTo>
                          <a:lnTo>
                            <a:pt x="139" y="27"/>
                          </a:lnTo>
                          <a:lnTo>
                            <a:pt x="139" y="27"/>
                          </a:lnTo>
                          <a:lnTo>
                            <a:pt x="110" y="7"/>
                          </a:lnTo>
                          <a:lnTo>
                            <a:pt x="110" y="7"/>
                          </a:lnTo>
                          <a:lnTo>
                            <a:pt x="110" y="7"/>
                          </a:lnTo>
                          <a:lnTo>
                            <a:pt x="79" y="3"/>
                          </a:lnTo>
                          <a:lnTo>
                            <a:pt x="79" y="3"/>
                          </a:lnTo>
                          <a:lnTo>
                            <a:pt x="79" y="3"/>
                          </a:lnTo>
                          <a:lnTo>
                            <a:pt x="48" y="7"/>
                          </a:lnTo>
                          <a:lnTo>
                            <a:pt x="52" y="7"/>
                          </a:lnTo>
                          <a:lnTo>
                            <a:pt x="52" y="7"/>
                          </a:lnTo>
                          <a:lnTo>
                            <a:pt x="28" y="27"/>
                          </a:lnTo>
                          <a:lnTo>
                            <a:pt x="28" y="27"/>
                          </a:lnTo>
                          <a:lnTo>
                            <a:pt x="28" y="27"/>
                          </a:lnTo>
                          <a:lnTo>
                            <a:pt x="8" y="51"/>
                          </a:lnTo>
                          <a:lnTo>
                            <a:pt x="8" y="47"/>
                          </a:lnTo>
                          <a:lnTo>
                            <a:pt x="8" y="47"/>
                          </a:lnTo>
                          <a:lnTo>
                            <a:pt x="4" y="79"/>
                          </a:lnTo>
                          <a:lnTo>
                            <a:pt x="4" y="79"/>
                          </a:lnTo>
                          <a:lnTo>
                            <a:pt x="4" y="79"/>
                          </a:lnTo>
                          <a:lnTo>
                            <a:pt x="8" y="115"/>
                          </a:lnTo>
                          <a:lnTo>
                            <a:pt x="8" y="115"/>
                          </a:lnTo>
                          <a:lnTo>
                            <a:pt x="8" y="115"/>
                          </a:lnTo>
                          <a:lnTo>
                            <a:pt x="28" y="138"/>
                          </a:lnTo>
                          <a:lnTo>
                            <a:pt x="28" y="138"/>
                          </a:lnTo>
                          <a:lnTo>
                            <a:pt x="28" y="138"/>
                          </a:lnTo>
                          <a:lnTo>
                            <a:pt x="52" y="158"/>
                          </a:lnTo>
                          <a:lnTo>
                            <a:pt x="48" y="15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79" y="162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10" y="158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39" y="13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54" y="115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lnTo>
                            <a:pt x="163" y="79"/>
                          </a:lnTo>
                          <a:lnTo>
                            <a:pt x="166" y="79"/>
                          </a:lnTo>
                          <a:lnTo>
                            <a:pt x="166" y="79"/>
                          </a:lnTo>
                          <a:lnTo>
                            <a:pt x="159" y="115"/>
                          </a:lnTo>
                          <a:lnTo>
                            <a:pt x="159" y="115"/>
                          </a:lnTo>
                          <a:lnTo>
                            <a:pt x="159" y="118"/>
                          </a:lnTo>
                          <a:lnTo>
                            <a:pt x="143" y="142"/>
                          </a:lnTo>
                          <a:lnTo>
                            <a:pt x="143" y="142"/>
                          </a:lnTo>
                          <a:lnTo>
                            <a:pt x="143" y="142"/>
                          </a:lnTo>
                          <a:lnTo>
                            <a:pt x="115" y="162"/>
                          </a:lnTo>
                          <a:lnTo>
                            <a:pt x="115" y="162"/>
                          </a:lnTo>
                          <a:lnTo>
                            <a:pt x="110" y="162"/>
                          </a:lnTo>
                          <a:lnTo>
                            <a:pt x="79" y="166"/>
                          </a:lnTo>
                          <a:lnTo>
                            <a:pt x="79" y="166"/>
                          </a:lnTo>
                          <a:lnTo>
                            <a:pt x="79" y="166"/>
                          </a:lnTo>
                          <a:lnTo>
                            <a:pt x="48" y="162"/>
                          </a:lnTo>
                          <a:lnTo>
                            <a:pt x="48" y="162"/>
                          </a:lnTo>
                          <a:lnTo>
                            <a:pt x="48" y="162"/>
                          </a:lnTo>
                          <a:lnTo>
                            <a:pt x="24" y="142"/>
                          </a:lnTo>
                          <a:lnTo>
                            <a:pt x="24" y="142"/>
                          </a:lnTo>
                          <a:lnTo>
                            <a:pt x="24" y="142"/>
                          </a:lnTo>
                          <a:lnTo>
                            <a:pt x="4" y="118"/>
                          </a:lnTo>
                          <a:lnTo>
                            <a:pt x="4" y="118"/>
                          </a:lnTo>
                          <a:lnTo>
                            <a:pt x="4" y="115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4" y="47"/>
                          </a:lnTo>
                          <a:lnTo>
                            <a:pt x="4" y="47"/>
                          </a:lnTo>
                          <a:lnTo>
                            <a:pt x="4" y="47"/>
                          </a:lnTo>
                          <a:lnTo>
                            <a:pt x="24" y="23"/>
                          </a:lnTo>
                          <a:lnTo>
                            <a:pt x="24" y="23"/>
                          </a:lnTo>
                          <a:lnTo>
                            <a:pt x="24" y="23"/>
                          </a:lnTo>
                          <a:lnTo>
                            <a:pt x="48" y="3"/>
                          </a:lnTo>
                          <a:lnTo>
                            <a:pt x="48" y="3"/>
                          </a:lnTo>
                          <a:lnTo>
                            <a:pt x="48" y="3"/>
                          </a:lnTo>
                          <a:lnTo>
                            <a:pt x="79" y="0"/>
                          </a:lnTo>
                          <a:lnTo>
                            <a:pt x="79" y="0"/>
                          </a:lnTo>
                          <a:lnTo>
                            <a:pt x="79" y="0"/>
                          </a:lnTo>
                          <a:lnTo>
                            <a:pt x="110" y="3"/>
                          </a:lnTo>
                          <a:lnTo>
                            <a:pt x="110" y="3"/>
                          </a:lnTo>
                          <a:lnTo>
                            <a:pt x="115" y="3"/>
                          </a:lnTo>
                          <a:lnTo>
                            <a:pt x="143" y="23"/>
                          </a:lnTo>
                          <a:lnTo>
                            <a:pt x="143" y="23"/>
                          </a:lnTo>
                          <a:lnTo>
                            <a:pt x="143" y="23"/>
                          </a:lnTo>
                          <a:lnTo>
                            <a:pt x="159" y="47"/>
                          </a:lnTo>
                          <a:lnTo>
                            <a:pt x="159" y="47"/>
                          </a:lnTo>
                          <a:lnTo>
                            <a:pt x="159" y="47"/>
                          </a:lnTo>
                          <a:lnTo>
                            <a:pt x="166" y="79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8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3881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79" name="Freeform 243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2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39"/>
                        </a:cxn>
                        <a:cxn ang="0">
                          <a:pos x="71" y="11"/>
                        </a:cxn>
                        <a:cxn ang="0">
                          <a:pos x="40" y="0"/>
                        </a:cxn>
                        <a:cxn ang="0">
                          <a:pos x="13" y="11"/>
                        </a:cxn>
                        <a:cxn ang="0">
                          <a:pos x="0" y="39"/>
                        </a:cxn>
                        <a:cxn ang="0">
                          <a:pos x="13" y="71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84" y="39"/>
                        </a:cxn>
                      </a:cxnLst>
                      <a:rect l="0" t="0" r="r" b="b"/>
                      <a:pathLst>
                        <a:path w="84" h="82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3" y="11"/>
                          </a:lnTo>
                          <a:lnTo>
                            <a:pt x="0" y="39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0" name="Freeform 244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4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39"/>
                        </a:cxn>
                        <a:cxn ang="0">
                          <a:pos x="71" y="11"/>
                        </a:cxn>
                        <a:cxn ang="0">
                          <a:pos x="71" y="15"/>
                        </a:cxn>
                        <a:cxn ang="0">
                          <a:pos x="71" y="15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13" y="15"/>
                        </a:cxn>
                        <a:cxn ang="0">
                          <a:pos x="16" y="11"/>
                        </a:cxn>
                        <a:cxn ang="0">
                          <a:pos x="16" y="11"/>
                        </a:cxn>
                        <a:cxn ang="0">
                          <a:pos x="5" y="39"/>
                        </a:cxn>
                        <a:cxn ang="0">
                          <a:pos x="5" y="39"/>
                        </a:cxn>
                        <a:cxn ang="0">
                          <a:pos x="5" y="39"/>
                        </a:cxn>
                        <a:cxn ang="0">
                          <a:pos x="16" y="71"/>
                        </a:cxn>
                        <a:cxn ang="0">
                          <a:pos x="13" y="71"/>
                        </a:cxn>
                        <a:cxn ang="0">
                          <a:pos x="13" y="71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84" y="39"/>
                        </a:cxn>
                        <a:cxn ang="0">
                          <a:pos x="84" y="39"/>
                        </a:cxn>
                        <a:cxn ang="0">
                          <a:pos x="88" y="39"/>
                        </a:cxn>
                        <a:cxn ang="0">
                          <a:pos x="88" y="39"/>
                        </a:cxn>
                        <a:cxn ang="0">
                          <a:pos x="76" y="71"/>
                        </a:cxn>
                        <a:cxn ang="0">
                          <a:pos x="76" y="71"/>
                        </a:cxn>
                        <a:cxn ang="0">
                          <a:pos x="71" y="75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13" y="75"/>
                        </a:cxn>
                        <a:cxn ang="0">
                          <a:pos x="13" y="75"/>
                        </a:cxn>
                        <a:cxn ang="0">
                          <a:pos x="13" y="71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13" y="11"/>
                        </a:cxn>
                        <a:cxn ang="0">
                          <a:pos x="13" y="11"/>
                        </a:cxn>
                        <a:cxn ang="0">
                          <a:pos x="13" y="11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71" y="11"/>
                        </a:cxn>
                        <a:cxn ang="0">
                          <a:pos x="71" y="11"/>
                        </a:cxn>
                        <a:cxn ang="0">
                          <a:pos x="76" y="11"/>
                        </a:cxn>
                        <a:cxn ang="0">
                          <a:pos x="88" y="39"/>
                        </a:cxn>
                        <a:cxn ang="0">
                          <a:pos x="84" y="39"/>
                        </a:cxn>
                      </a:cxnLst>
                      <a:rect l="0" t="0" r="r" b="b"/>
                      <a:pathLst>
                        <a:path w="88" h="86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13" y="15"/>
                          </a:lnTo>
                          <a:lnTo>
                            <a:pt x="16" y="11"/>
                          </a:lnTo>
                          <a:lnTo>
                            <a:pt x="16" y="11"/>
                          </a:lnTo>
                          <a:lnTo>
                            <a:pt x="5" y="39"/>
                          </a:lnTo>
                          <a:lnTo>
                            <a:pt x="5" y="39"/>
                          </a:lnTo>
                          <a:lnTo>
                            <a:pt x="5" y="39"/>
                          </a:lnTo>
                          <a:lnTo>
                            <a:pt x="16" y="71"/>
                          </a:lnTo>
                          <a:lnTo>
                            <a:pt x="13" y="71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lnTo>
                            <a:pt x="84" y="39"/>
                          </a:lnTo>
                          <a:lnTo>
                            <a:pt x="88" y="39"/>
                          </a:lnTo>
                          <a:lnTo>
                            <a:pt x="88" y="39"/>
                          </a:lnTo>
                          <a:lnTo>
                            <a:pt x="76" y="71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13" y="75"/>
                          </a:lnTo>
                          <a:lnTo>
                            <a:pt x="13" y="75"/>
                          </a:lnTo>
                          <a:lnTo>
                            <a:pt x="13" y="71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13" y="11"/>
                          </a:lnTo>
                          <a:lnTo>
                            <a:pt x="13" y="11"/>
                          </a:lnTo>
                          <a:lnTo>
                            <a:pt x="13" y="11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8" y="39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1" name="Freeform 245"/>
                    <p:cNvSpPr>
                      <a:spLocks/>
                    </p:cNvSpPr>
                    <p:nvPr/>
                  </p:nvSpPr>
                  <p:spPr bwMode="auto">
                    <a:xfrm>
                      <a:off x="3862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2" name="Freeform 246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7" cy="25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24"/>
                        </a:cxn>
                        <a:cxn ang="0">
                          <a:pos x="44" y="7"/>
                        </a:cxn>
                        <a:cxn ang="0">
                          <a:pos x="24" y="0"/>
                        </a:cxn>
                        <a:cxn ang="0">
                          <a:pos x="9" y="7"/>
                        </a:cxn>
                        <a:cxn ang="0">
                          <a:pos x="0" y="24"/>
                        </a:cxn>
                        <a:cxn ang="0">
                          <a:pos x="9" y="44"/>
                        </a:cxn>
                        <a:cxn ang="0">
                          <a:pos x="24" y="51"/>
                        </a:cxn>
                        <a:cxn ang="0">
                          <a:pos x="44" y="44"/>
                        </a:cxn>
                        <a:cxn ang="0">
                          <a:pos x="53" y="24"/>
                        </a:cxn>
                      </a:cxnLst>
                      <a:rect l="0" t="0" r="r" b="b"/>
                      <a:pathLst>
                        <a:path w="53" h="51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24" y="0"/>
                          </a:lnTo>
                          <a:lnTo>
                            <a:pt x="9" y="7"/>
                          </a:lnTo>
                          <a:lnTo>
                            <a:pt x="0" y="2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3" name="Freeform 247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24"/>
                        </a:cxn>
                        <a:cxn ang="0">
                          <a:pos x="44" y="7"/>
                        </a:cxn>
                        <a:cxn ang="0">
                          <a:pos x="44" y="12"/>
                        </a:cxn>
                        <a:cxn ang="0">
                          <a:pos x="44" y="12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9" y="12"/>
                        </a:cxn>
                        <a:cxn ang="0">
                          <a:pos x="13" y="7"/>
                        </a:cxn>
                        <a:cxn ang="0">
                          <a:pos x="13" y="7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13" y="44"/>
                        </a:cxn>
                        <a:cxn ang="0">
                          <a:pos x="9" y="44"/>
                        </a:cxn>
                        <a:cxn ang="0">
                          <a:pos x="9" y="44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44" y="44"/>
                        </a:cxn>
                        <a:cxn ang="0">
                          <a:pos x="44" y="44"/>
                        </a:cxn>
                        <a:cxn ang="0">
                          <a:pos x="44" y="44"/>
                        </a:cxn>
                        <a:cxn ang="0">
                          <a:pos x="53" y="24"/>
                        </a:cxn>
                        <a:cxn ang="0">
                          <a:pos x="53" y="24"/>
                        </a:cxn>
                        <a:cxn ang="0">
                          <a:pos x="55" y="24"/>
                        </a:cxn>
                        <a:cxn ang="0">
                          <a:pos x="55" y="24"/>
                        </a:cxn>
                        <a:cxn ang="0">
                          <a:pos x="48" y="44"/>
                        </a:cxn>
                        <a:cxn ang="0">
                          <a:pos x="48" y="44"/>
                        </a:cxn>
                        <a:cxn ang="0">
                          <a:pos x="44" y="47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9" y="47"/>
                        </a:cxn>
                        <a:cxn ang="0">
                          <a:pos x="9" y="47"/>
                        </a:cxn>
                        <a:cxn ang="0">
                          <a:pos x="9" y="4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9" y="7"/>
                        </a:cxn>
                        <a:cxn ang="0">
                          <a:pos x="9" y="7"/>
                        </a:cxn>
                        <a:cxn ang="0">
                          <a:pos x="9" y="7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44" y="7"/>
                        </a:cxn>
                        <a:cxn ang="0">
                          <a:pos x="44" y="7"/>
                        </a:cxn>
                        <a:cxn ang="0">
                          <a:pos x="48" y="7"/>
                        </a:cxn>
                        <a:cxn ang="0">
                          <a:pos x="55" y="24"/>
                        </a:cxn>
                        <a:cxn ang="0">
                          <a:pos x="53" y="24"/>
                        </a:cxn>
                      </a:cxnLst>
                      <a:rect l="0" t="0" r="r" b="b"/>
                      <a:pathLst>
                        <a:path w="55" h="56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44" y="12"/>
                          </a:lnTo>
                          <a:lnTo>
                            <a:pt x="44" y="12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9" y="12"/>
                          </a:lnTo>
                          <a:lnTo>
                            <a:pt x="13" y="7"/>
                          </a:lnTo>
                          <a:lnTo>
                            <a:pt x="13" y="7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13" y="44"/>
                          </a:lnTo>
                          <a:lnTo>
                            <a:pt x="9" y="4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44" y="44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lnTo>
                            <a:pt x="53" y="24"/>
                          </a:lnTo>
                          <a:lnTo>
                            <a:pt x="55" y="24"/>
                          </a:lnTo>
                          <a:lnTo>
                            <a:pt x="55" y="24"/>
                          </a:lnTo>
                          <a:lnTo>
                            <a:pt x="48" y="44"/>
                          </a:lnTo>
                          <a:lnTo>
                            <a:pt x="48" y="44"/>
                          </a:lnTo>
                          <a:lnTo>
                            <a:pt x="44" y="47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9" y="4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9" y="7"/>
                          </a:lnTo>
                          <a:lnTo>
                            <a:pt x="9" y="7"/>
                          </a:lnTo>
                          <a:lnTo>
                            <a:pt x="9" y="7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44" y="7"/>
                          </a:lnTo>
                          <a:lnTo>
                            <a:pt x="44" y="7"/>
                          </a:lnTo>
                          <a:lnTo>
                            <a:pt x="48" y="7"/>
                          </a:lnTo>
                          <a:lnTo>
                            <a:pt x="55" y="2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4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3854" y="2554"/>
                      <a:ext cx="1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0"/>
                          </a:lnTo>
                          <a:lnTo>
                            <a:pt x="2" y="0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5" name="Freeform 249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5" cy="1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14"/>
                        </a:cxn>
                        <a:cxn ang="0">
                          <a:pos x="27" y="27"/>
                        </a:cxn>
                        <a:cxn ang="0">
                          <a:pos x="7" y="19"/>
                        </a:cxn>
                        <a:cxn ang="0">
                          <a:pos x="7" y="0"/>
                        </a:cxn>
                        <a:cxn ang="0">
                          <a:pos x="58" y="0"/>
                        </a:cxn>
                        <a:cxn ang="0">
                          <a:pos x="213" y="11"/>
                        </a:cxn>
                        <a:cxn ang="0">
                          <a:pos x="201" y="22"/>
                        </a:cxn>
                        <a:cxn ang="0">
                          <a:pos x="181" y="22"/>
                        </a:cxn>
                        <a:cxn ang="0">
                          <a:pos x="228" y="210"/>
                        </a:cxn>
                        <a:cxn ang="0">
                          <a:pos x="201" y="217"/>
                        </a:cxn>
                        <a:cxn ang="0">
                          <a:pos x="169" y="22"/>
                        </a:cxn>
                        <a:cxn ang="0">
                          <a:pos x="46" y="22"/>
                        </a:cxn>
                        <a:cxn ang="0">
                          <a:pos x="27" y="221"/>
                        </a:cxn>
                        <a:cxn ang="0">
                          <a:pos x="0" y="214"/>
                        </a:cxn>
                      </a:cxnLst>
                      <a:rect l="0" t="0" r="r" b="b"/>
                      <a:pathLst>
                        <a:path w="228" h="221">
                          <a:moveTo>
                            <a:pt x="0" y="214"/>
                          </a:moveTo>
                          <a:lnTo>
                            <a:pt x="27" y="27"/>
                          </a:lnTo>
                          <a:lnTo>
                            <a:pt x="7" y="19"/>
                          </a:lnTo>
                          <a:lnTo>
                            <a:pt x="7" y="0"/>
                          </a:ln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01" y="22"/>
                          </a:lnTo>
                          <a:lnTo>
                            <a:pt x="181" y="22"/>
                          </a:lnTo>
                          <a:lnTo>
                            <a:pt x="228" y="210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46" y="22"/>
                          </a:lnTo>
                          <a:lnTo>
                            <a:pt x="27" y="221"/>
                          </a:lnTo>
                          <a:lnTo>
                            <a:pt x="0" y="21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6" name="Freeform 250"/>
                    <p:cNvSpPr>
                      <a:spLocks/>
                    </p:cNvSpPr>
                    <p:nvPr/>
                  </p:nvSpPr>
                  <p:spPr bwMode="auto">
                    <a:xfrm>
                      <a:off x="3705" y="2409"/>
                      <a:ext cx="16" cy="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95"/>
                        </a:cxn>
                        <a:cxn ang="0">
                          <a:pos x="27" y="8"/>
                        </a:cxn>
                        <a:cxn ang="0">
                          <a:pos x="27" y="8"/>
                        </a:cxn>
                        <a:cxn ang="0">
                          <a:pos x="27" y="12"/>
                        </a:cxn>
                        <a:cxn ang="0">
                          <a:pos x="7" y="3"/>
                        </a:cxn>
                        <a:cxn ang="0">
                          <a:pos x="7" y="3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27" y="8"/>
                        </a:cxn>
                        <a:cxn ang="0">
                          <a:pos x="27" y="8"/>
                        </a:cxn>
                        <a:cxn ang="0">
                          <a:pos x="31" y="8"/>
                        </a:cxn>
                        <a:cxn ang="0">
                          <a:pos x="2" y="195"/>
                        </a:cxn>
                        <a:cxn ang="0">
                          <a:pos x="0" y="195"/>
                        </a:cxn>
                      </a:cxnLst>
                      <a:rect l="0" t="0" r="r" b="b"/>
                      <a:pathLst>
                        <a:path w="31" h="195">
                          <a:moveTo>
                            <a:pt x="0" y="195"/>
                          </a:moveTo>
                          <a:lnTo>
                            <a:pt x="27" y="8"/>
                          </a:lnTo>
                          <a:lnTo>
                            <a:pt x="27" y="8"/>
                          </a:lnTo>
                          <a:lnTo>
                            <a:pt x="27" y="12"/>
                          </a:lnTo>
                          <a:lnTo>
                            <a:pt x="7" y="3"/>
                          </a:lnTo>
                          <a:lnTo>
                            <a:pt x="7" y="3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27" y="8"/>
                          </a:lnTo>
                          <a:lnTo>
                            <a:pt x="27" y="8"/>
                          </a:lnTo>
                          <a:lnTo>
                            <a:pt x="31" y="8"/>
                          </a:lnTo>
                          <a:lnTo>
                            <a:pt x="2" y="195"/>
                          </a:lnTo>
                          <a:lnTo>
                            <a:pt x="0" y="19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7" name="Rectangle 2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9" y="2399"/>
                      <a:ext cx="2" cy="1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8" name="Freeform 252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7" cy="113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58" y="0"/>
                        </a:cxn>
                        <a:cxn ang="0">
                          <a:pos x="58" y="0"/>
                        </a:cxn>
                        <a:cxn ang="0">
                          <a:pos x="58" y="0"/>
                        </a:cxn>
                        <a:cxn ang="0">
                          <a:pos x="213" y="11"/>
                        </a:cxn>
                        <a:cxn ang="0">
                          <a:pos x="221" y="11"/>
                        </a:cxn>
                        <a:cxn ang="0">
                          <a:pos x="217" y="15"/>
                        </a:cxn>
                        <a:cxn ang="0">
                          <a:pos x="206" y="27"/>
                        </a:cxn>
                        <a:cxn ang="0">
                          <a:pos x="206" y="27"/>
                        </a:cxn>
                        <a:cxn ang="0">
                          <a:pos x="201" y="27"/>
                        </a:cxn>
                        <a:cxn ang="0">
                          <a:pos x="181" y="27"/>
                        </a:cxn>
                        <a:cxn ang="0">
                          <a:pos x="181" y="22"/>
                        </a:cxn>
                        <a:cxn ang="0">
                          <a:pos x="186" y="22"/>
                        </a:cxn>
                        <a:cxn ang="0">
                          <a:pos x="233" y="210"/>
                        </a:cxn>
                        <a:cxn ang="0">
                          <a:pos x="228" y="214"/>
                        </a:cxn>
                        <a:cxn ang="0">
                          <a:pos x="228" y="214"/>
                        </a:cxn>
                        <a:cxn ang="0">
                          <a:pos x="201" y="221"/>
                        </a:cxn>
                        <a:cxn ang="0">
                          <a:pos x="201" y="221"/>
                        </a:cxn>
                        <a:cxn ang="0">
                          <a:pos x="201" y="217"/>
                        </a:cxn>
                        <a:cxn ang="0">
                          <a:pos x="169" y="22"/>
                        </a:cxn>
                        <a:cxn ang="0">
                          <a:pos x="169" y="22"/>
                        </a:cxn>
                        <a:cxn ang="0">
                          <a:pos x="169" y="27"/>
                        </a:cxn>
                        <a:cxn ang="0">
                          <a:pos x="46" y="27"/>
                        </a:cxn>
                        <a:cxn ang="0">
                          <a:pos x="46" y="22"/>
                        </a:cxn>
                        <a:cxn ang="0">
                          <a:pos x="51" y="22"/>
                        </a:cxn>
                        <a:cxn ang="0">
                          <a:pos x="31" y="221"/>
                        </a:cxn>
                        <a:cxn ang="0">
                          <a:pos x="27" y="226"/>
                        </a:cxn>
                        <a:cxn ang="0">
                          <a:pos x="27" y="226"/>
                        </a:cxn>
                        <a:cxn ang="0">
                          <a:pos x="0" y="217"/>
                        </a:cxn>
                        <a:cxn ang="0">
                          <a:pos x="0" y="217"/>
                        </a:cxn>
                        <a:cxn ang="0">
                          <a:pos x="0" y="214"/>
                        </a:cxn>
                        <a:cxn ang="0">
                          <a:pos x="0" y="214"/>
                        </a:cxn>
                        <a:cxn ang="0">
                          <a:pos x="27" y="221"/>
                        </a:cxn>
                        <a:cxn ang="0">
                          <a:pos x="27" y="226"/>
                        </a:cxn>
                        <a:cxn ang="0">
                          <a:pos x="27" y="221"/>
                        </a:cxn>
                        <a:cxn ang="0">
                          <a:pos x="46" y="22"/>
                        </a:cxn>
                        <a:cxn ang="0">
                          <a:pos x="46" y="22"/>
                        </a:cxn>
                        <a:cxn ang="0">
                          <a:pos x="46" y="22"/>
                        </a:cxn>
                        <a:cxn ang="0">
                          <a:pos x="169" y="22"/>
                        </a:cxn>
                        <a:cxn ang="0">
                          <a:pos x="173" y="22"/>
                        </a:cxn>
                        <a:cxn ang="0">
                          <a:pos x="173" y="22"/>
                        </a:cxn>
                        <a:cxn ang="0">
                          <a:pos x="206" y="217"/>
                        </a:cxn>
                        <a:cxn ang="0">
                          <a:pos x="201" y="217"/>
                        </a:cxn>
                        <a:cxn ang="0">
                          <a:pos x="201" y="217"/>
                        </a:cxn>
                        <a:cxn ang="0">
                          <a:pos x="228" y="210"/>
                        </a:cxn>
                        <a:cxn ang="0">
                          <a:pos x="228" y="214"/>
                        </a:cxn>
                        <a:cxn ang="0">
                          <a:pos x="228" y="210"/>
                        </a:cxn>
                        <a:cxn ang="0">
                          <a:pos x="181" y="22"/>
                        </a:cxn>
                        <a:cxn ang="0">
                          <a:pos x="181" y="22"/>
                        </a:cxn>
                        <a:cxn ang="0">
                          <a:pos x="181" y="22"/>
                        </a:cxn>
                        <a:cxn ang="0">
                          <a:pos x="201" y="22"/>
                        </a:cxn>
                        <a:cxn ang="0">
                          <a:pos x="201" y="27"/>
                        </a:cxn>
                        <a:cxn ang="0">
                          <a:pos x="201" y="22"/>
                        </a:cxn>
                        <a:cxn ang="0">
                          <a:pos x="213" y="11"/>
                        </a:cxn>
                        <a:cxn ang="0">
                          <a:pos x="217" y="15"/>
                        </a:cxn>
                        <a:cxn ang="0">
                          <a:pos x="213" y="15"/>
                        </a:cxn>
                        <a:cxn ang="0">
                          <a:pos x="58" y="4"/>
                        </a:cxn>
                        <a:cxn ang="0">
                          <a:pos x="58" y="0"/>
                        </a:cxn>
                        <a:cxn ang="0">
                          <a:pos x="58" y="4"/>
                        </a:cxn>
                        <a:cxn ang="0">
                          <a:pos x="7" y="4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233" h="226">
                          <a:moveTo>
                            <a:pt x="7" y="0"/>
                          </a:moveTo>
                          <a:lnTo>
                            <a:pt x="58" y="0"/>
                          </a:lnTo>
                          <a:lnTo>
                            <a:pt x="58" y="0"/>
                          </a:ln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21" y="11"/>
                          </a:lnTo>
                          <a:lnTo>
                            <a:pt x="217" y="15"/>
                          </a:lnTo>
                          <a:lnTo>
                            <a:pt x="206" y="27"/>
                          </a:lnTo>
                          <a:lnTo>
                            <a:pt x="206" y="27"/>
                          </a:lnTo>
                          <a:lnTo>
                            <a:pt x="201" y="27"/>
                          </a:lnTo>
                          <a:lnTo>
                            <a:pt x="181" y="27"/>
                          </a:lnTo>
                          <a:lnTo>
                            <a:pt x="181" y="22"/>
                          </a:lnTo>
                          <a:lnTo>
                            <a:pt x="186" y="22"/>
                          </a:lnTo>
                          <a:lnTo>
                            <a:pt x="233" y="210"/>
                          </a:lnTo>
                          <a:lnTo>
                            <a:pt x="228" y="214"/>
                          </a:lnTo>
                          <a:lnTo>
                            <a:pt x="228" y="214"/>
                          </a:lnTo>
                          <a:lnTo>
                            <a:pt x="201" y="221"/>
                          </a:lnTo>
                          <a:lnTo>
                            <a:pt x="201" y="221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169" y="22"/>
                          </a:lnTo>
                          <a:lnTo>
                            <a:pt x="169" y="27"/>
                          </a:lnTo>
                          <a:lnTo>
                            <a:pt x="46" y="27"/>
                          </a:lnTo>
                          <a:lnTo>
                            <a:pt x="46" y="22"/>
                          </a:lnTo>
                          <a:lnTo>
                            <a:pt x="51" y="22"/>
                          </a:lnTo>
                          <a:lnTo>
                            <a:pt x="31" y="221"/>
                          </a:lnTo>
                          <a:lnTo>
                            <a:pt x="27" y="226"/>
                          </a:lnTo>
                          <a:lnTo>
                            <a:pt x="27" y="226"/>
                          </a:lnTo>
                          <a:lnTo>
                            <a:pt x="0" y="217"/>
                          </a:lnTo>
                          <a:lnTo>
                            <a:pt x="0" y="217"/>
                          </a:lnTo>
                          <a:lnTo>
                            <a:pt x="0" y="214"/>
                          </a:lnTo>
                          <a:lnTo>
                            <a:pt x="0" y="214"/>
                          </a:lnTo>
                          <a:lnTo>
                            <a:pt x="27" y="221"/>
                          </a:lnTo>
                          <a:lnTo>
                            <a:pt x="27" y="226"/>
                          </a:lnTo>
                          <a:lnTo>
                            <a:pt x="27" y="221"/>
                          </a:lnTo>
                          <a:lnTo>
                            <a:pt x="46" y="22"/>
                          </a:lnTo>
                          <a:lnTo>
                            <a:pt x="46" y="22"/>
                          </a:lnTo>
                          <a:lnTo>
                            <a:pt x="46" y="22"/>
                          </a:lnTo>
                          <a:lnTo>
                            <a:pt x="169" y="22"/>
                          </a:lnTo>
                          <a:lnTo>
                            <a:pt x="173" y="22"/>
                          </a:lnTo>
                          <a:lnTo>
                            <a:pt x="173" y="22"/>
                          </a:lnTo>
                          <a:lnTo>
                            <a:pt x="206" y="217"/>
                          </a:lnTo>
                          <a:lnTo>
                            <a:pt x="201" y="217"/>
                          </a:lnTo>
                          <a:lnTo>
                            <a:pt x="201" y="217"/>
                          </a:lnTo>
                          <a:lnTo>
                            <a:pt x="228" y="210"/>
                          </a:lnTo>
                          <a:lnTo>
                            <a:pt x="228" y="214"/>
                          </a:lnTo>
                          <a:lnTo>
                            <a:pt x="228" y="210"/>
                          </a:lnTo>
                          <a:lnTo>
                            <a:pt x="181" y="22"/>
                          </a:lnTo>
                          <a:lnTo>
                            <a:pt x="181" y="22"/>
                          </a:lnTo>
                          <a:lnTo>
                            <a:pt x="181" y="22"/>
                          </a:lnTo>
                          <a:lnTo>
                            <a:pt x="201" y="22"/>
                          </a:lnTo>
                          <a:lnTo>
                            <a:pt x="201" y="27"/>
                          </a:lnTo>
                          <a:lnTo>
                            <a:pt x="201" y="22"/>
                          </a:lnTo>
                          <a:lnTo>
                            <a:pt x="213" y="11"/>
                          </a:lnTo>
                          <a:lnTo>
                            <a:pt x="217" y="15"/>
                          </a:lnTo>
                          <a:lnTo>
                            <a:pt x="213" y="15"/>
                          </a:lnTo>
                          <a:lnTo>
                            <a:pt x="58" y="4"/>
                          </a:lnTo>
                          <a:lnTo>
                            <a:pt x="58" y="0"/>
                          </a:lnTo>
                          <a:lnTo>
                            <a:pt x="58" y="4"/>
                          </a:lnTo>
                          <a:lnTo>
                            <a:pt x="7" y="4"/>
                          </a:lnTo>
                          <a:lnTo>
                            <a:pt x="7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89" name="Freeform 253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5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19" y="5"/>
                        </a:cxn>
                        <a:cxn ang="0">
                          <a:pos x="28" y="40"/>
                        </a:cxn>
                        <a:cxn ang="0">
                          <a:pos x="51" y="73"/>
                        </a:cxn>
                        <a:cxn ang="0">
                          <a:pos x="48" y="93"/>
                        </a:cxn>
                        <a:cxn ang="0">
                          <a:pos x="11" y="93"/>
                        </a:cxn>
                        <a:cxn ang="0">
                          <a:pos x="0" y="84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51" h="93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8" y="40"/>
                          </a:lnTo>
                          <a:lnTo>
                            <a:pt x="51" y="73"/>
                          </a:lnTo>
                          <a:lnTo>
                            <a:pt x="48" y="93"/>
                          </a:lnTo>
                          <a:lnTo>
                            <a:pt x="11" y="93"/>
                          </a:lnTo>
                          <a:lnTo>
                            <a:pt x="0" y="84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0" name="Freeform 254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8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19" y="5"/>
                        </a:cxn>
                        <a:cxn ang="0">
                          <a:pos x="24" y="5"/>
                        </a:cxn>
                        <a:cxn ang="0">
                          <a:pos x="24" y="5"/>
                        </a:cxn>
                        <a:cxn ang="0">
                          <a:pos x="31" y="40"/>
                        </a:cxn>
                        <a:cxn ang="0">
                          <a:pos x="28" y="44"/>
                        </a:cxn>
                        <a:cxn ang="0">
                          <a:pos x="31" y="40"/>
                        </a:cxn>
                        <a:cxn ang="0">
                          <a:pos x="55" y="73"/>
                        </a:cxn>
                        <a:cxn ang="0">
                          <a:pos x="55" y="73"/>
                        </a:cxn>
                        <a:cxn ang="0">
                          <a:pos x="55" y="73"/>
                        </a:cxn>
                        <a:cxn ang="0">
                          <a:pos x="51" y="93"/>
                        </a:cxn>
                        <a:cxn ang="0">
                          <a:pos x="51" y="96"/>
                        </a:cxn>
                        <a:cxn ang="0">
                          <a:pos x="48" y="96"/>
                        </a:cxn>
                        <a:cxn ang="0">
                          <a:pos x="11" y="96"/>
                        </a:cxn>
                        <a:cxn ang="0">
                          <a:pos x="11" y="96"/>
                        </a:cxn>
                        <a:cxn ang="0">
                          <a:pos x="11" y="96"/>
                        </a:cxn>
                        <a:cxn ang="0">
                          <a:pos x="0" y="89"/>
                        </a:cxn>
                        <a:cxn ang="0">
                          <a:pos x="0" y="89"/>
                        </a:cxn>
                        <a:cxn ang="0">
                          <a:pos x="0" y="84"/>
                        </a:cxn>
                        <a:cxn ang="0">
                          <a:pos x="4" y="84"/>
                        </a:cxn>
                        <a:cxn ang="0">
                          <a:pos x="15" y="93"/>
                        </a:cxn>
                        <a:cxn ang="0">
                          <a:pos x="11" y="96"/>
                        </a:cxn>
                        <a:cxn ang="0">
                          <a:pos x="11" y="93"/>
                        </a:cxn>
                        <a:cxn ang="0">
                          <a:pos x="48" y="93"/>
                        </a:cxn>
                        <a:cxn ang="0">
                          <a:pos x="48" y="96"/>
                        </a:cxn>
                        <a:cxn ang="0">
                          <a:pos x="48" y="93"/>
                        </a:cxn>
                        <a:cxn ang="0">
                          <a:pos x="51" y="73"/>
                        </a:cxn>
                        <a:cxn ang="0">
                          <a:pos x="55" y="73"/>
                        </a:cxn>
                        <a:cxn ang="0">
                          <a:pos x="51" y="77"/>
                        </a:cxn>
                        <a:cxn ang="0">
                          <a:pos x="28" y="44"/>
                        </a:cxn>
                        <a:cxn ang="0">
                          <a:pos x="28" y="44"/>
                        </a:cxn>
                        <a:cxn ang="0">
                          <a:pos x="28" y="40"/>
                        </a:cxn>
                        <a:cxn ang="0">
                          <a:pos x="19" y="5"/>
                        </a:cxn>
                        <a:cxn ang="0">
                          <a:pos x="24" y="5"/>
                        </a:cxn>
                        <a:cxn ang="0">
                          <a:pos x="19" y="9"/>
                        </a:cxn>
                        <a:cxn ang="0">
                          <a:pos x="8" y="5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55" h="96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24" y="5"/>
                          </a:lnTo>
                          <a:lnTo>
                            <a:pt x="31" y="40"/>
                          </a:lnTo>
                          <a:lnTo>
                            <a:pt x="28" y="44"/>
                          </a:lnTo>
                          <a:lnTo>
                            <a:pt x="31" y="40"/>
                          </a:lnTo>
                          <a:lnTo>
                            <a:pt x="55" y="73"/>
                          </a:lnTo>
                          <a:lnTo>
                            <a:pt x="55" y="73"/>
                          </a:lnTo>
                          <a:lnTo>
                            <a:pt x="55" y="73"/>
                          </a:lnTo>
                          <a:lnTo>
                            <a:pt x="51" y="93"/>
                          </a:lnTo>
                          <a:lnTo>
                            <a:pt x="51" y="96"/>
                          </a:lnTo>
                          <a:lnTo>
                            <a:pt x="48" y="96"/>
                          </a:lnTo>
                          <a:lnTo>
                            <a:pt x="11" y="96"/>
                          </a:lnTo>
                          <a:lnTo>
                            <a:pt x="11" y="96"/>
                          </a:lnTo>
                          <a:lnTo>
                            <a:pt x="11" y="96"/>
                          </a:lnTo>
                          <a:lnTo>
                            <a:pt x="0" y="89"/>
                          </a:lnTo>
                          <a:lnTo>
                            <a:pt x="0" y="89"/>
                          </a:lnTo>
                          <a:lnTo>
                            <a:pt x="0" y="84"/>
                          </a:lnTo>
                          <a:lnTo>
                            <a:pt x="4" y="84"/>
                          </a:lnTo>
                          <a:lnTo>
                            <a:pt x="15" y="93"/>
                          </a:lnTo>
                          <a:lnTo>
                            <a:pt x="11" y="96"/>
                          </a:lnTo>
                          <a:lnTo>
                            <a:pt x="11" y="93"/>
                          </a:lnTo>
                          <a:lnTo>
                            <a:pt x="48" y="93"/>
                          </a:lnTo>
                          <a:lnTo>
                            <a:pt x="48" y="96"/>
                          </a:lnTo>
                          <a:lnTo>
                            <a:pt x="48" y="93"/>
                          </a:lnTo>
                          <a:lnTo>
                            <a:pt x="51" y="73"/>
                          </a:lnTo>
                          <a:lnTo>
                            <a:pt x="55" y="73"/>
                          </a:lnTo>
                          <a:lnTo>
                            <a:pt x="51" y="77"/>
                          </a:lnTo>
                          <a:lnTo>
                            <a:pt x="28" y="44"/>
                          </a:lnTo>
                          <a:lnTo>
                            <a:pt x="28" y="44"/>
                          </a:lnTo>
                          <a:lnTo>
                            <a:pt x="28" y="40"/>
                          </a:ln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19" y="9"/>
                          </a:lnTo>
                          <a:lnTo>
                            <a:pt x="8" y="5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1" name="Freeform 255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5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4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11" y="0"/>
                        </a:cxn>
                        <a:cxn ang="0">
                          <a:pos x="4" y="84"/>
                        </a:cxn>
                        <a:cxn ang="0">
                          <a:pos x="0" y="84"/>
                        </a:cxn>
                      </a:cxnLst>
                      <a:rect l="0" t="0" r="r" b="b"/>
                      <a:pathLst>
                        <a:path w="11" h="84">
                          <a:moveTo>
                            <a:pt x="0" y="84"/>
                          </a:move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11" y="0"/>
                          </a:lnTo>
                          <a:lnTo>
                            <a:pt x="4" y="84"/>
                          </a:lnTo>
                          <a:lnTo>
                            <a:pt x="0" y="8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2" name="Freeform 256"/>
                    <p:cNvSpPr>
                      <a:spLocks/>
                    </p:cNvSpPr>
                    <p:nvPr/>
                  </p:nvSpPr>
                  <p:spPr bwMode="auto">
                    <a:xfrm>
                      <a:off x="3729" y="2458"/>
                      <a:ext cx="33" cy="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3"/>
                        </a:cxn>
                        <a:cxn ang="0">
                          <a:pos x="0" y="7"/>
                        </a:cxn>
                        <a:cxn ang="0">
                          <a:pos x="9" y="0"/>
                        </a:cxn>
                        <a:cxn ang="0">
                          <a:pos x="16" y="7"/>
                        </a:cxn>
                        <a:cxn ang="0">
                          <a:pos x="25" y="51"/>
                        </a:cxn>
                        <a:cxn ang="0">
                          <a:pos x="20" y="58"/>
                        </a:cxn>
                        <a:cxn ang="0">
                          <a:pos x="29" y="62"/>
                        </a:cxn>
                        <a:cxn ang="0">
                          <a:pos x="40" y="67"/>
                        </a:cxn>
                        <a:cxn ang="0">
                          <a:pos x="52" y="62"/>
                        </a:cxn>
                        <a:cxn ang="0">
                          <a:pos x="64" y="67"/>
                        </a:cxn>
                        <a:cxn ang="0">
                          <a:pos x="67" y="75"/>
                        </a:cxn>
                        <a:cxn ang="0">
                          <a:pos x="56" y="87"/>
                        </a:cxn>
                        <a:cxn ang="0">
                          <a:pos x="29" y="87"/>
                        </a:cxn>
                        <a:cxn ang="0">
                          <a:pos x="9" y="58"/>
                        </a:cxn>
                        <a:cxn ang="0">
                          <a:pos x="0" y="23"/>
                        </a:cxn>
                      </a:cxnLst>
                      <a:rect l="0" t="0" r="r" b="b"/>
                      <a:pathLst>
                        <a:path w="67" h="87">
                          <a:moveTo>
                            <a:pt x="0" y="23"/>
                          </a:moveTo>
                          <a:lnTo>
                            <a:pt x="0" y="7"/>
                          </a:lnTo>
                          <a:lnTo>
                            <a:pt x="9" y="0"/>
                          </a:lnTo>
                          <a:lnTo>
                            <a:pt x="16" y="7"/>
                          </a:lnTo>
                          <a:lnTo>
                            <a:pt x="25" y="51"/>
                          </a:lnTo>
                          <a:lnTo>
                            <a:pt x="20" y="58"/>
                          </a:lnTo>
                          <a:lnTo>
                            <a:pt x="29" y="62"/>
                          </a:lnTo>
                          <a:lnTo>
                            <a:pt x="40" y="67"/>
                          </a:lnTo>
                          <a:lnTo>
                            <a:pt x="52" y="62"/>
                          </a:lnTo>
                          <a:lnTo>
                            <a:pt x="64" y="67"/>
                          </a:lnTo>
                          <a:lnTo>
                            <a:pt x="67" y="75"/>
                          </a:lnTo>
                          <a:lnTo>
                            <a:pt x="56" y="87"/>
                          </a:lnTo>
                          <a:lnTo>
                            <a:pt x="29" y="87"/>
                          </a:lnTo>
                          <a:lnTo>
                            <a:pt x="9" y="58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3" name="Freeform 257"/>
                    <p:cNvSpPr>
                      <a:spLocks/>
                    </p:cNvSpPr>
                    <p:nvPr/>
                  </p:nvSpPr>
                  <p:spPr bwMode="auto">
                    <a:xfrm>
                      <a:off x="3729" y="2456"/>
                      <a:ext cx="35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1"/>
                        </a:cxn>
                        <a:cxn ang="0">
                          <a:pos x="0" y="11"/>
                        </a:cxn>
                        <a:cxn ang="0">
                          <a:pos x="9" y="0"/>
                        </a:cxn>
                        <a:cxn ang="0">
                          <a:pos x="20" y="11"/>
                        </a:cxn>
                        <a:cxn ang="0">
                          <a:pos x="20" y="11"/>
                        </a:cxn>
                        <a:cxn ang="0">
                          <a:pos x="29" y="55"/>
                        </a:cxn>
                        <a:cxn ang="0">
                          <a:pos x="25" y="62"/>
                        </a:cxn>
                        <a:cxn ang="0">
                          <a:pos x="20" y="62"/>
                        </a:cxn>
                        <a:cxn ang="0">
                          <a:pos x="29" y="71"/>
                        </a:cxn>
                        <a:cxn ang="0">
                          <a:pos x="40" y="71"/>
                        </a:cxn>
                        <a:cxn ang="0">
                          <a:pos x="40" y="71"/>
                        </a:cxn>
                        <a:cxn ang="0">
                          <a:pos x="52" y="66"/>
                        </a:cxn>
                        <a:cxn ang="0">
                          <a:pos x="64" y="71"/>
                        </a:cxn>
                        <a:cxn ang="0">
                          <a:pos x="67" y="71"/>
                        </a:cxn>
                        <a:cxn ang="0">
                          <a:pos x="72" y="82"/>
                        </a:cxn>
                        <a:cxn ang="0">
                          <a:pos x="60" y="95"/>
                        </a:cxn>
                        <a:cxn ang="0">
                          <a:pos x="56" y="95"/>
                        </a:cxn>
                        <a:cxn ang="0">
                          <a:pos x="29" y="95"/>
                        </a:cxn>
                        <a:cxn ang="0">
                          <a:pos x="9" y="66"/>
                        </a:cxn>
                        <a:cxn ang="0">
                          <a:pos x="9" y="62"/>
                        </a:cxn>
                        <a:cxn ang="0">
                          <a:pos x="32" y="91"/>
                        </a:cxn>
                        <a:cxn ang="0">
                          <a:pos x="29" y="91"/>
                        </a:cxn>
                        <a:cxn ang="0">
                          <a:pos x="56" y="95"/>
                        </a:cxn>
                        <a:cxn ang="0">
                          <a:pos x="67" y="79"/>
                        </a:cxn>
                        <a:cxn ang="0">
                          <a:pos x="67" y="79"/>
                        </a:cxn>
                        <a:cxn ang="0">
                          <a:pos x="67" y="71"/>
                        </a:cxn>
                        <a:cxn ang="0">
                          <a:pos x="52" y="71"/>
                        </a:cxn>
                        <a:cxn ang="0">
                          <a:pos x="52" y="71"/>
                        </a:cxn>
                        <a:cxn ang="0">
                          <a:pos x="40" y="75"/>
                        </a:cxn>
                        <a:cxn ang="0">
                          <a:pos x="29" y="71"/>
                        </a:cxn>
                        <a:cxn ang="0">
                          <a:pos x="29" y="71"/>
                        </a:cxn>
                        <a:cxn ang="0">
                          <a:pos x="20" y="66"/>
                        </a:cxn>
                        <a:cxn ang="0">
                          <a:pos x="25" y="55"/>
                        </a:cxn>
                        <a:cxn ang="0">
                          <a:pos x="25" y="55"/>
                        </a:cxn>
                        <a:cxn ang="0">
                          <a:pos x="20" y="11"/>
                        </a:cxn>
                        <a:cxn ang="0">
                          <a:pos x="9" y="7"/>
                        </a:cxn>
                        <a:cxn ang="0">
                          <a:pos x="12" y="7"/>
                        </a:cxn>
                        <a:cxn ang="0">
                          <a:pos x="0" y="11"/>
                        </a:cxn>
                        <a:cxn ang="0">
                          <a:pos x="5" y="27"/>
                        </a:cxn>
                      </a:cxnLst>
                      <a:rect l="0" t="0" r="r" b="b"/>
                      <a:pathLst>
                        <a:path w="72" h="95">
                          <a:moveTo>
                            <a:pt x="0" y="27"/>
                          </a:moveTo>
                          <a:lnTo>
                            <a:pt x="0" y="11"/>
                          </a:lnTo>
                          <a:lnTo>
                            <a:pt x="0" y="11"/>
                          </a:lnTo>
                          <a:lnTo>
                            <a:pt x="0" y="11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2" y="4"/>
                          </a:lnTo>
                          <a:lnTo>
                            <a:pt x="20" y="11"/>
                          </a:lnTo>
                          <a:lnTo>
                            <a:pt x="20" y="11"/>
                          </a:lnTo>
                          <a:lnTo>
                            <a:pt x="20" y="11"/>
                          </a:lnTo>
                          <a:lnTo>
                            <a:pt x="29" y="55"/>
                          </a:lnTo>
                          <a:lnTo>
                            <a:pt x="29" y="55"/>
                          </a:lnTo>
                          <a:lnTo>
                            <a:pt x="29" y="55"/>
                          </a:lnTo>
                          <a:lnTo>
                            <a:pt x="25" y="62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9" y="66"/>
                          </a:lnTo>
                          <a:lnTo>
                            <a:pt x="29" y="71"/>
                          </a:lnTo>
                          <a:lnTo>
                            <a:pt x="29" y="66"/>
                          </a:lnTo>
                          <a:lnTo>
                            <a:pt x="40" y="71"/>
                          </a:lnTo>
                          <a:lnTo>
                            <a:pt x="40" y="75"/>
                          </a:lnTo>
                          <a:lnTo>
                            <a:pt x="40" y="71"/>
                          </a:lnTo>
                          <a:lnTo>
                            <a:pt x="52" y="66"/>
                          </a:lnTo>
                          <a:lnTo>
                            <a:pt x="52" y="66"/>
                          </a:lnTo>
                          <a:lnTo>
                            <a:pt x="52" y="66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67" y="71"/>
                          </a:lnTo>
                          <a:lnTo>
                            <a:pt x="72" y="79"/>
                          </a:lnTo>
                          <a:lnTo>
                            <a:pt x="72" y="82"/>
                          </a:lnTo>
                          <a:lnTo>
                            <a:pt x="72" y="82"/>
                          </a:lnTo>
                          <a:lnTo>
                            <a:pt x="60" y="95"/>
                          </a:lnTo>
                          <a:lnTo>
                            <a:pt x="60" y="95"/>
                          </a:lnTo>
                          <a:lnTo>
                            <a:pt x="56" y="95"/>
                          </a:lnTo>
                          <a:lnTo>
                            <a:pt x="29" y="95"/>
                          </a:lnTo>
                          <a:lnTo>
                            <a:pt x="29" y="95"/>
                          </a:lnTo>
                          <a:lnTo>
                            <a:pt x="29" y="95"/>
                          </a:lnTo>
                          <a:lnTo>
                            <a:pt x="9" y="66"/>
                          </a:lnTo>
                          <a:lnTo>
                            <a:pt x="9" y="66"/>
                          </a:lnTo>
                          <a:lnTo>
                            <a:pt x="9" y="62"/>
                          </a:lnTo>
                          <a:lnTo>
                            <a:pt x="12" y="62"/>
                          </a:lnTo>
                          <a:lnTo>
                            <a:pt x="32" y="91"/>
                          </a:lnTo>
                          <a:lnTo>
                            <a:pt x="29" y="95"/>
                          </a:lnTo>
                          <a:lnTo>
                            <a:pt x="29" y="91"/>
                          </a:lnTo>
                          <a:lnTo>
                            <a:pt x="56" y="91"/>
                          </a:lnTo>
                          <a:lnTo>
                            <a:pt x="56" y="95"/>
                          </a:lnTo>
                          <a:lnTo>
                            <a:pt x="56" y="91"/>
                          </a:lnTo>
                          <a:lnTo>
                            <a:pt x="67" y="79"/>
                          </a:lnTo>
                          <a:lnTo>
                            <a:pt x="72" y="82"/>
                          </a:lnTo>
                          <a:lnTo>
                            <a:pt x="67" y="79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64" y="75"/>
                          </a:lnTo>
                          <a:lnTo>
                            <a:pt x="52" y="71"/>
                          </a:lnTo>
                          <a:lnTo>
                            <a:pt x="52" y="66"/>
                          </a:lnTo>
                          <a:lnTo>
                            <a:pt x="52" y="71"/>
                          </a:lnTo>
                          <a:lnTo>
                            <a:pt x="40" y="75"/>
                          </a:lnTo>
                          <a:lnTo>
                            <a:pt x="40" y="75"/>
                          </a:lnTo>
                          <a:lnTo>
                            <a:pt x="40" y="75"/>
                          </a:lnTo>
                          <a:lnTo>
                            <a:pt x="29" y="71"/>
                          </a:lnTo>
                          <a:lnTo>
                            <a:pt x="29" y="71"/>
                          </a:lnTo>
                          <a:lnTo>
                            <a:pt x="29" y="71"/>
                          </a:lnTo>
                          <a:lnTo>
                            <a:pt x="20" y="66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5" y="55"/>
                          </a:lnTo>
                          <a:lnTo>
                            <a:pt x="29" y="55"/>
                          </a:lnTo>
                          <a:lnTo>
                            <a:pt x="25" y="55"/>
                          </a:lnTo>
                          <a:lnTo>
                            <a:pt x="16" y="11"/>
                          </a:lnTo>
                          <a:lnTo>
                            <a:pt x="20" y="11"/>
                          </a:lnTo>
                          <a:lnTo>
                            <a:pt x="16" y="15"/>
                          </a:lnTo>
                          <a:lnTo>
                            <a:pt x="9" y="7"/>
                          </a:lnTo>
                          <a:lnTo>
                            <a:pt x="12" y="4"/>
                          </a:lnTo>
                          <a:lnTo>
                            <a:pt x="12" y="7"/>
                          </a:lnTo>
                          <a:lnTo>
                            <a:pt x="5" y="15"/>
                          </a:lnTo>
                          <a:lnTo>
                            <a:pt x="0" y="11"/>
                          </a:lnTo>
                          <a:lnTo>
                            <a:pt x="5" y="11"/>
                          </a:lnTo>
                          <a:lnTo>
                            <a:pt x="5" y="27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4" name="Freeform 258"/>
                    <p:cNvSpPr>
                      <a:spLocks/>
                    </p:cNvSpPr>
                    <p:nvPr/>
                  </p:nvSpPr>
                  <p:spPr bwMode="auto">
                    <a:xfrm>
                      <a:off x="3729" y="2470"/>
                      <a:ext cx="5" cy="18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3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5" y="0"/>
                        </a:cxn>
                        <a:cxn ang="0">
                          <a:pos x="12" y="35"/>
                        </a:cxn>
                        <a:cxn ang="0">
                          <a:pos x="9" y="35"/>
                        </a:cxn>
                      </a:cxnLst>
                      <a:rect l="0" t="0" r="r" b="b"/>
                      <a:pathLst>
                        <a:path w="12" h="35">
                          <a:moveTo>
                            <a:pt x="9" y="35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12" y="35"/>
                          </a:lnTo>
                          <a:lnTo>
                            <a:pt x="9" y="3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5" name="Freeform 259"/>
                    <p:cNvSpPr>
                      <a:spLocks/>
                    </p:cNvSpPr>
                    <p:nvPr/>
                  </p:nvSpPr>
                  <p:spPr bwMode="auto">
                    <a:xfrm>
                      <a:off x="3774" y="2476"/>
                      <a:ext cx="32" cy="38"/>
                    </a:xfrm>
                    <a:custGeom>
                      <a:avLst/>
                      <a:gdLst/>
                      <a:ahLst/>
                      <a:cxnLst>
                        <a:cxn ang="0">
                          <a:pos x="56" y="8"/>
                        </a:cxn>
                        <a:cxn ang="0">
                          <a:pos x="36" y="0"/>
                        </a:cxn>
                        <a:cxn ang="0">
                          <a:pos x="13" y="16"/>
                        </a:cxn>
                        <a:cxn ang="0">
                          <a:pos x="5" y="32"/>
                        </a:cxn>
                        <a:cxn ang="0">
                          <a:pos x="20" y="43"/>
                        </a:cxn>
                        <a:cxn ang="0">
                          <a:pos x="0" y="76"/>
                        </a:cxn>
                        <a:cxn ang="0">
                          <a:pos x="52" y="76"/>
                        </a:cxn>
                        <a:cxn ang="0">
                          <a:pos x="64" y="63"/>
                        </a:cxn>
                        <a:cxn ang="0">
                          <a:pos x="56" y="8"/>
                        </a:cxn>
                      </a:cxnLst>
                      <a:rect l="0" t="0" r="r" b="b"/>
                      <a:pathLst>
                        <a:path w="64" h="76">
                          <a:moveTo>
                            <a:pt x="56" y="8"/>
                          </a:moveTo>
                          <a:lnTo>
                            <a:pt x="36" y="0"/>
                          </a:lnTo>
                          <a:lnTo>
                            <a:pt x="13" y="16"/>
                          </a:lnTo>
                          <a:lnTo>
                            <a:pt x="5" y="32"/>
                          </a:lnTo>
                          <a:lnTo>
                            <a:pt x="20" y="43"/>
                          </a:lnTo>
                          <a:lnTo>
                            <a:pt x="0" y="76"/>
                          </a:lnTo>
                          <a:lnTo>
                            <a:pt x="52" y="76"/>
                          </a:lnTo>
                          <a:lnTo>
                            <a:pt x="64" y="63"/>
                          </a:lnTo>
                          <a:lnTo>
                            <a:pt x="56" y="8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6" name="Freeform 260"/>
                    <p:cNvSpPr>
                      <a:spLocks/>
                    </p:cNvSpPr>
                    <p:nvPr/>
                  </p:nvSpPr>
                  <p:spPr bwMode="auto">
                    <a:xfrm>
                      <a:off x="3772" y="2476"/>
                      <a:ext cx="36" cy="39"/>
                    </a:xfrm>
                    <a:custGeom>
                      <a:avLst/>
                      <a:gdLst/>
                      <a:ahLst/>
                      <a:cxnLst>
                        <a:cxn ang="0">
                          <a:pos x="60" y="12"/>
                        </a:cxn>
                        <a:cxn ang="0">
                          <a:pos x="40" y="3"/>
                        </a:cxn>
                        <a:cxn ang="0">
                          <a:pos x="40" y="0"/>
                        </a:cxn>
                        <a:cxn ang="0">
                          <a:pos x="44" y="3"/>
                        </a:cxn>
                        <a:cxn ang="0">
                          <a:pos x="20" y="20"/>
                        </a:cxn>
                        <a:cxn ang="0">
                          <a:pos x="17" y="16"/>
                        </a:cxn>
                        <a:cxn ang="0">
                          <a:pos x="20" y="16"/>
                        </a:cxn>
                        <a:cxn ang="0">
                          <a:pos x="13" y="32"/>
                        </a:cxn>
                        <a:cxn ang="0">
                          <a:pos x="9" y="36"/>
                        </a:cxn>
                        <a:cxn ang="0">
                          <a:pos x="13" y="32"/>
                        </a:cxn>
                        <a:cxn ang="0">
                          <a:pos x="29" y="43"/>
                        </a:cxn>
                        <a:cxn ang="0">
                          <a:pos x="33" y="43"/>
                        </a:cxn>
                        <a:cxn ang="0">
                          <a:pos x="29" y="47"/>
                        </a:cxn>
                        <a:cxn ang="0">
                          <a:pos x="9" y="79"/>
                        </a:cxn>
                        <a:cxn ang="0">
                          <a:pos x="4" y="79"/>
                        </a:cxn>
                        <a:cxn ang="0">
                          <a:pos x="4" y="76"/>
                        </a:cxn>
                        <a:cxn ang="0">
                          <a:pos x="56" y="76"/>
                        </a:cxn>
                        <a:cxn ang="0">
                          <a:pos x="60" y="79"/>
                        </a:cxn>
                        <a:cxn ang="0">
                          <a:pos x="56" y="76"/>
                        </a:cxn>
                        <a:cxn ang="0">
                          <a:pos x="68" y="63"/>
                        </a:cxn>
                        <a:cxn ang="0">
                          <a:pos x="73" y="63"/>
                        </a:cxn>
                        <a:cxn ang="0">
                          <a:pos x="73" y="67"/>
                        </a:cxn>
                        <a:cxn ang="0">
                          <a:pos x="73" y="67"/>
                        </a:cxn>
                        <a:cxn ang="0">
                          <a:pos x="60" y="79"/>
                        </a:cxn>
                        <a:cxn ang="0">
                          <a:pos x="60" y="79"/>
                        </a:cxn>
                        <a:cxn ang="0">
                          <a:pos x="56" y="79"/>
                        </a:cxn>
                        <a:cxn ang="0">
                          <a:pos x="4" y="79"/>
                        </a:cxn>
                        <a:cxn ang="0">
                          <a:pos x="0" y="79"/>
                        </a:cxn>
                        <a:cxn ang="0">
                          <a:pos x="4" y="76"/>
                        </a:cxn>
                        <a:cxn ang="0">
                          <a:pos x="24" y="43"/>
                        </a:cxn>
                        <a:cxn ang="0">
                          <a:pos x="29" y="47"/>
                        </a:cxn>
                        <a:cxn ang="0">
                          <a:pos x="24" y="47"/>
                        </a:cxn>
                        <a:cxn ang="0">
                          <a:pos x="9" y="36"/>
                        </a:cxn>
                        <a:cxn ang="0">
                          <a:pos x="9" y="36"/>
                        </a:cxn>
                        <a:cxn ang="0">
                          <a:pos x="9" y="32"/>
                        </a:cxn>
                        <a:cxn ang="0">
                          <a:pos x="17" y="16"/>
                        </a:cxn>
                        <a:cxn ang="0">
                          <a:pos x="17" y="16"/>
                        </a:cxn>
                        <a:cxn ang="0">
                          <a:pos x="17" y="16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60" y="8"/>
                        </a:cxn>
                        <a:cxn ang="0">
                          <a:pos x="60" y="12"/>
                        </a:cxn>
                      </a:cxnLst>
                      <a:rect l="0" t="0" r="r" b="b"/>
                      <a:pathLst>
                        <a:path w="73" h="79">
                          <a:moveTo>
                            <a:pt x="60" y="12"/>
                          </a:moveTo>
                          <a:lnTo>
                            <a:pt x="40" y="3"/>
                          </a:lnTo>
                          <a:lnTo>
                            <a:pt x="40" y="0"/>
                          </a:lnTo>
                          <a:lnTo>
                            <a:pt x="44" y="3"/>
                          </a:lnTo>
                          <a:lnTo>
                            <a:pt x="20" y="20"/>
                          </a:lnTo>
                          <a:lnTo>
                            <a:pt x="17" y="16"/>
                          </a:lnTo>
                          <a:lnTo>
                            <a:pt x="20" y="16"/>
                          </a:lnTo>
                          <a:lnTo>
                            <a:pt x="13" y="32"/>
                          </a:lnTo>
                          <a:lnTo>
                            <a:pt x="9" y="36"/>
                          </a:lnTo>
                          <a:lnTo>
                            <a:pt x="13" y="32"/>
                          </a:lnTo>
                          <a:lnTo>
                            <a:pt x="29" y="43"/>
                          </a:lnTo>
                          <a:lnTo>
                            <a:pt x="33" y="43"/>
                          </a:lnTo>
                          <a:lnTo>
                            <a:pt x="29" y="47"/>
                          </a:lnTo>
                          <a:lnTo>
                            <a:pt x="9" y="79"/>
                          </a:lnTo>
                          <a:lnTo>
                            <a:pt x="4" y="79"/>
                          </a:lnTo>
                          <a:lnTo>
                            <a:pt x="4" y="76"/>
                          </a:lnTo>
                          <a:lnTo>
                            <a:pt x="56" y="76"/>
                          </a:lnTo>
                          <a:lnTo>
                            <a:pt x="60" y="79"/>
                          </a:lnTo>
                          <a:lnTo>
                            <a:pt x="56" y="76"/>
                          </a:lnTo>
                          <a:lnTo>
                            <a:pt x="68" y="63"/>
                          </a:lnTo>
                          <a:lnTo>
                            <a:pt x="73" y="63"/>
                          </a:lnTo>
                          <a:lnTo>
                            <a:pt x="73" y="67"/>
                          </a:lnTo>
                          <a:lnTo>
                            <a:pt x="73" y="67"/>
                          </a:lnTo>
                          <a:lnTo>
                            <a:pt x="60" y="79"/>
                          </a:lnTo>
                          <a:lnTo>
                            <a:pt x="60" y="79"/>
                          </a:lnTo>
                          <a:lnTo>
                            <a:pt x="56" y="79"/>
                          </a:lnTo>
                          <a:lnTo>
                            <a:pt x="4" y="79"/>
                          </a:lnTo>
                          <a:lnTo>
                            <a:pt x="0" y="79"/>
                          </a:lnTo>
                          <a:lnTo>
                            <a:pt x="4" y="76"/>
                          </a:lnTo>
                          <a:lnTo>
                            <a:pt x="24" y="43"/>
                          </a:lnTo>
                          <a:lnTo>
                            <a:pt x="29" y="47"/>
                          </a:lnTo>
                          <a:lnTo>
                            <a:pt x="24" y="47"/>
                          </a:lnTo>
                          <a:lnTo>
                            <a:pt x="9" y="36"/>
                          </a:lnTo>
                          <a:lnTo>
                            <a:pt x="9" y="36"/>
                          </a:lnTo>
                          <a:lnTo>
                            <a:pt x="9" y="32"/>
                          </a:lnTo>
                          <a:lnTo>
                            <a:pt x="17" y="16"/>
                          </a:lnTo>
                          <a:lnTo>
                            <a:pt x="17" y="16"/>
                          </a:lnTo>
                          <a:lnTo>
                            <a:pt x="17" y="16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60" y="8"/>
                          </a:lnTo>
                          <a:lnTo>
                            <a:pt x="60" y="1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7" name="Freeform 261"/>
                    <p:cNvSpPr>
                      <a:spLocks/>
                    </p:cNvSpPr>
                    <p:nvPr/>
                  </p:nvSpPr>
                  <p:spPr bwMode="auto">
                    <a:xfrm>
                      <a:off x="3802" y="2480"/>
                      <a:ext cx="6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13" y="55"/>
                        </a:cxn>
                        <a:cxn ang="0">
                          <a:pos x="8" y="55"/>
                        </a:cxn>
                      </a:cxnLst>
                      <a:rect l="0" t="0" r="r" b="b"/>
                      <a:pathLst>
                        <a:path w="13" h="55">
                          <a:moveTo>
                            <a:pt x="8" y="55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3" y="55"/>
                          </a:lnTo>
                          <a:lnTo>
                            <a:pt x="8" y="5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8" name="Freeform 262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1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39" y="0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</a:cxnLst>
                      <a:rect l="0" t="0" r="r" b="b"/>
                      <a:pathLst>
                        <a:path w="39" h="39">
                          <a:moveTo>
                            <a:pt x="39" y="0"/>
                          </a:move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199" name="Freeform 263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21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43" y="2"/>
                        </a:cxn>
                        <a:cxn ang="0">
                          <a:pos x="3" y="42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  <a:cxn ang="0">
                          <a:pos x="3" y="42"/>
                        </a:cxn>
                        <a:cxn ang="0">
                          <a:pos x="3" y="42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</a:cxnLst>
                      <a:rect l="0" t="0" r="r" b="b"/>
                      <a:pathLst>
                        <a:path w="43" h="42">
                          <a:moveTo>
                            <a:pt x="43" y="2"/>
                          </a:move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" y="42"/>
                          </a:ln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0" name="Freeform 264"/>
                    <p:cNvSpPr>
                      <a:spLocks/>
                    </p:cNvSpPr>
                    <p:nvPr/>
                  </p:nvSpPr>
                  <p:spPr bwMode="auto">
                    <a:xfrm>
                      <a:off x="3778" y="2474"/>
                      <a:ext cx="8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4"/>
                        </a:cxn>
                        <a:cxn ang="0">
                          <a:pos x="11" y="7"/>
                        </a:cxn>
                        <a:cxn ang="0">
                          <a:pos x="16" y="12"/>
                        </a:cxn>
                        <a:cxn ang="0">
                          <a:pos x="7" y="16"/>
                        </a:cxn>
                        <a:cxn ang="0">
                          <a:pos x="7" y="12"/>
                        </a:cxn>
                        <a:cxn ang="0">
                          <a:pos x="4" y="16"/>
                        </a:cxn>
                        <a:cxn ang="0">
                          <a:pos x="0" y="12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6" h="16">
                          <a:moveTo>
                            <a:pt x="11" y="0"/>
                          </a:moveTo>
                          <a:lnTo>
                            <a:pt x="11" y="4"/>
                          </a:lnTo>
                          <a:lnTo>
                            <a:pt x="11" y="7"/>
                          </a:lnTo>
                          <a:lnTo>
                            <a:pt x="16" y="12"/>
                          </a:lnTo>
                          <a:lnTo>
                            <a:pt x="7" y="16"/>
                          </a:lnTo>
                          <a:lnTo>
                            <a:pt x="7" y="12"/>
                          </a:lnTo>
                          <a:lnTo>
                            <a:pt x="4" y="16"/>
                          </a:lnTo>
                          <a:lnTo>
                            <a:pt x="0" y="12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1" name="Freeform 265"/>
                    <p:cNvSpPr>
                      <a:spLocks/>
                    </p:cNvSpPr>
                    <p:nvPr/>
                  </p:nvSpPr>
                  <p:spPr bwMode="auto">
                    <a:xfrm>
                      <a:off x="3776" y="2472"/>
                      <a:ext cx="14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0" y="4"/>
                        </a:cxn>
                        <a:cxn ang="0">
                          <a:pos x="20" y="11"/>
                        </a:cxn>
                        <a:cxn ang="0">
                          <a:pos x="15" y="16"/>
                        </a:cxn>
                        <a:cxn ang="0">
                          <a:pos x="20" y="11"/>
                        </a:cxn>
                        <a:cxn ang="0">
                          <a:pos x="24" y="16"/>
                        </a:cxn>
                        <a:cxn ang="0">
                          <a:pos x="27" y="16"/>
                        </a:cxn>
                        <a:cxn ang="0">
                          <a:pos x="20" y="20"/>
                        </a:cxn>
                        <a:cxn ang="0">
                          <a:pos x="11" y="24"/>
                        </a:cxn>
                        <a:cxn ang="0">
                          <a:pos x="11" y="24"/>
                        </a:cxn>
                        <a:cxn ang="0">
                          <a:pos x="11" y="20"/>
                        </a:cxn>
                        <a:cxn ang="0">
                          <a:pos x="11" y="16"/>
                        </a:cxn>
                        <a:cxn ang="0">
                          <a:pos x="11" y="16"/>
                        </a:cxn>
                        <a:cxn ang="0">
                          <a:pos x="15" y="20"/>
                        </a:cxn>
                        <a:cxn ang="0">
                          <a:pos x="11" y="24"/>
                        </a:cxn>
                        <a:cxn ang="0">
                          <a:pos x="11" y="28"/>
                        </a:cxn>
                        <a:cxn ang="0">
                          <a:pos x="8" y="24"/>
                        </a:cxn>
                        <a:cxn ang="0">
                          <a:pos x="4" y="20"/>
                        </a:cxn>
                        <a:cxn ang="0">
                          <a:pos x="0" y="20"/>
                        </a:cxn>
                        <a:cxn ang="0">
                          <a:pos x="4" y="16"/>
                        </a:cxn>
                        <a:cxn ang="0">
                          <a:pos x="15" y="4"/>
                        </a:cxn>
                        <a:cxn ang="0">
                          <a:pos x="20" y="0"/>
                        </a:cxn>
                        <a:cxn ang="0">
                          <a:pos x="20" y="4"/>
                        </a:cxn>
                        <a:cxn ang="0">
                          <a:pos x="20" y="8"/>
                        </a:cxn>
                        <a:cxn ang="0">
                          <a:pos x="8" y="20"/>
                        </a:cxn>
                        <a:cxn ang="0">
                          <a:pos x="4" y="16"/>
                        </a:cxn>
                        <a:cxn ang="0">
                          <a:pos x="8" y="16"/>
                        </a:cxn>
                        <a:cxn ang="0">
                          <a:pos x="11" y="20"/>
                        </a:cxn>
                        <a:cxn ang="0">
                          <a:pos x="8" y="24"/>
                        </a:cxn>
                        <a:cxn ang="0">
                          <a:pos x="8" y="20"/>
                        </a:cxn>
                        <a:cxn ang="0">
                          <a:pos x="11" y="16"/>
                        </a:cxn>
                        <a:cxn ang="0">
                          <a:pos x="15" y="11"/>
                        </a:cxn>
                        <a:cxn ang="0">
                          <a:pos x="15" y="16"/>
                        </a:cxn>
                        <a:cxn ang="0">
                          <a:pos x="15" y="20"/>
                        </a:cxn>
                        <a:cxn ang="0">
                          <a:pos x="11" y="20"/>
                        </a:cxn>
                        <a:cxn ang="0">
                          <a:pos x="11" y="20"/>
                        </a:cxn>
                        <a:cxn ang="0">
                          <a:pos x="20" y="16"/>
                        </a:cxn>
                        <a:cxn ang="0">
                          <a:pos x="20" y="20"/>
                        </a:cxn>
                        <a:cxn ang="0">
                          <a:pos x="20" y="20"/>
                        </a:cxn>
                        <a:cxn ang="0">
                          <a:pos x="15" y="16"/>
                        </a:cxn>
                        <a:cxn ang="0">
                          <a:pos x="15" y="16"/>
                        </a:cxn>
                        <a:cxn ang="0">
                          <a:pos x="15" y="11"/>
                        </a:cxn>
                        <a:cxn ang="0">
                          <a:pos x="15" y="4"/>
                        </a:cxn>
                        <a:cxn ang="0">
                          <a:pos x="20" y="4"/>
                        </a:cxn>
                      </a:cxnLst>
                      <a:rect l="0" t="0" r="r" b="b"/>
                      <a:pathLst>
                        <a:path w="27" h="28">
                          <a:moveTo>
                            <a:pt x="20" y="4"/>
                          </a:moveTo>
                          <a:lnTo>
                            <a:pt x="20" y="11"/>
                          </a:lnTo>
                          <a:lnTo>
                            <a:pt x="15" y="16"/>
                          </a:lnTo>
                          <a:lnTo>
                            <a:pt x="20" y="11"/>
                          </a:lnTo>
                          <a:lnTo>
                            <a:pt x="24" y="16"/>
                          </a:lnTo>
                          <a:lnTo>
                            <a:pt x="27" y="16"/>
                          </a:lnTo>
                          <a:lnTo>
                            <a:pt x="20" y="20"/>
                          </a:lnTo>
                          <a:lnTo>
                            <a:pt x="11" y="24"/>
                          </a:lnTo>
                          <a:lnTo>
                            <a:pt x="11" y="24"/>
                          </a:lnTo>
                          <a:lnTo>
                            <a:pt x="11" y="20"/>
                          </a:lnTo>
                          <a:lnTo>
                            <a:pt x="11" y="16"/>
                          </a:lnTo>
                          <a:lnTo>
                            <a:pt x="11" y="16"/>
                          </a:lnTo>
                          <a:lnTo>
                            <a:pt x="15" y="20"/>
                          </a:lnTo>
                          <a:lnTo>
                            <a:pt x="11" y="24"/>
                          </a:lnTo>
                          <a:lnTo>
                            <a:pt x="11" y="28"/>
                          </a:lnTo>
                          <a:lnTo>
                            <a:pt x="8" y="24"/>
                          </a:lnTo>
                          <a:lnTo>
                            <a:pt x="4" y="20"/>
                          </a:lnTo>
                          <a:lnTo>
                            <a:pt x="0" y="20"/>
                          </a:lnTo>
                          <a:lnTo>
                            <a:pt x="4" y="16"/>
                          </a:lnTo>
                          <a:lnTo>
                            <a:pt x="15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20" y="8"/>
                          </a:lnTo>
                          <a:lnTo>
                            <a:pt x="8" y="20"/>
                          </a:lnTo>
                          <a:lnTo>
                            <a:pt x="4" y="16"/>
                          </a:lnTo>
                          <a:lnTo>
                            <a:pt x="8" y="16"/>
                          </a:lnTo>
                          <a:lnTo>
                            <a:pt x="11" y="20"/>
                          </a:lnTo>
                          <a:lnTo>
                            <a:pt x="8" y="24"/>
                          </a:lnTo>
                          <a:lnTo>
                            <a:pt x="8" y="20"/>
                          </a:lnTo>
                          <a:lnTo>
                            <a:pt x="11" y="16"/>
                          </a:lnTo>
                          <a:lnTo>
                            <a:pt x="15" y="11"/>
                          </a:lnTo>
                          <a:lnTo>
                            <a:pt x="15" y="16"/>
                          </a:lnTo>
                          <a:lnTo>
                            <a:pt x="15" y="20"/>
                          </a:lnTo>
                          <a:lnTo>
                            <a:pt x="11" y="20"/>
                          </a:lnTo>
                          <a:lnTo>
                            <a:pt x="11" y="20"/>
                          </a:lnTo>
                          <a:lnTo>
                            <a:pt x="20" y="16"/>
                          </a:lnTo>
                          <a:lnTo>
                            <a:pt x="20" y="20"/>
                          </a:lnTo>
                          <a:lnTo>
                            <a:pt x="20" y="20"/>
                          </a:lnTo>
                          <a:lnTo>
                            <a:pt x="15" y="16"/>
                          </a:lnTo>
                          <a:lnTo>
                            <a:pt x="15" y="16"/>
                          </a:lnTo>
                          <a:lnTo>
                            <a:pt x="15" y="11"/>
                          </a:lnTo>
                          <a:lnTo>
                            <a:pt x="15" y="4"/>
                          </a:lnTo>
                          <a:lnTo>
                            <a:pt x="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2" name="Freeform 266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99" y="0"/>
                        </a:cxn>
                        <a:cxn ang="0">
                          <a:pos x="19" y="12"/>
                        </a:cxn>
                        <a:cxn ang="0">
                          <a:pos x="4" y="28"/>
                        </a:cxn>
                        <a:cxn ang="0">
                          <a:pos x="0" y="72"/>
                        </a:cxn>
                        <a:cxn ang="0">
                          <a:pos x="88" y="72"/>
                        </a:cxn>
                        <a:cxn ang="0">
                          <a:pos x="99" y="0"/>
                        </a:cxn>
                      </a:cxnLst>
                      <a:rect l="0" t="0" r="r" b="b"/>
                      <a:pathLst>
                        <a:path w="99" h="72">
                          <a:moveTo>
                            <a:pt x="99" y="0"/>
                          </a:moveTo>
                          <a:lnTo>
                            <a:pt x="19" y="12"/>
                          </a:lnTo>
                          <a:lnTo>
                            <a:pt x="4" y="28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9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3" name="Freeform 267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7"/>
                    </a:xfrm>
                    <a:custGeom>
                      <a:avLst/>
                      <a:gdLst/>
                      <a:ahLst/>
                      <a:cxnLst>
                        <a:cxn ang="0">
                          <a:pos x="99" y="4"/>
                        </a:cxn>
                        <a:cxn ang="0">
                          <a:pos x="19" y="15"/>
                        </a:cxn>
                        <a:cxn ang="0">
                          <a:pos x="19" y="12"/>
                        </a:cxn>
                        <a:cxn ang="0">
                          <a:pos x="24" y="15"/>
                        </a:cxn>
                        <a:cxn ang="0">
                          <a:pos x="8" y="32"/>
                        </a:cxn>
                        <a:cxn ang="0">
                          <a:pos x="4" y="28"/>
                        </a:cxn>
                        <a:cxn ang="0">
                          <a:pos x="8" y="28"/>
                        </a:cxn>
                        <a:cxn ang="0">
                          <a:pos x="4" y="72"/>
                        </a:cxn>
                        <a:cxn ang="0">
                          <a:pos x="0" y="75"/>
                        </a:cxn>
                        <a:cxn ang="0">
                          <a:pos x="0" y="72"/>
                        </a:cxn>
                        <a:cxn ang="0">
                          <a:pos x="88" y="72"/>
                        </a:cxn>
                        <a:cxn ang="0">
                          <a:pos x="90" y="72"/>
                        </a:cxn>
                        <a:cxn ang="0">
                          <a:pos x="90" y="75"/>
                        </a:cxn>
                        <a:cxn ang="0">
                          <a:pos x="88" y="75"/>
                        </a:cxn>
                        <a:cxn ang="0">
                          <a:pos x="0" y="75"/>
                        </a:cxn>
                        <a:cxn ang="0">
                          <a:pos x="0" y="75"/>
                        </a:cxn>
                        <a:cxn ang="0">
                          <a:pos x="0" y="72"/>
                        </a:cxn>
                        <a:cxn ang="0">
                          <a:pos x="4" y="28"/>
                        </a:cxn>
                        <a:cxn ang="0">
                          <a:pos x="4" y="28"/>
                        </a:cxn>
                        <a:cxn ang="0">
                          <a:pos x="4" y="28"/>
                        </a:cxn>
                        <a:cxn ang="0">
                          <a:pos x="19" y="12"/>
                        </a:cxn>
                        <a:cxn ang="0">
                          <a:pos x="19" y="12"/>
                        </a:cxn>
                        <a:cxn ang="0">
                          <a:pos x="19" y="12"/>
                        </a:cxn>
                        <a:cxn ang="0">
                          <a:pos x="99" y="0"/>
                        </a:cxn>
                        <a:cxn ang="0">
                          <a:pos x="99" y="4"/>
                        </a:cxn>
                      </a:cxnLst>
                      <a:rect l="0" t="0" r="r" b="b"/>
                      <a:pathLst>
                        <a:path w="99" h="75">
                          <a:moveTo>
                            <a:pt x="99" y="4"/>
                          </a:moveTo>
                          <a:lnTo>
                            <a:pt x="19" y="15"/>
                          </a:lnTo>
                          <a:lnTo>
                            <a:pt x="19" y="12"/>
                          </a:lnTo>
                          <a:lnTo>
                            <a:pt x="24" y="15"/>
                          </a:lnTo>
                          <a:lnTo>
                            <a:pt x="8" y="32"/>
                          </a:lnTo>
                          <a:lnTo>
                            <a:pt x="4" y="28"/>
                          </a:lnTo>
                          <a:lnTo>
                            <a:pt x="8" y="28"/>
                          </a:lnTo>
                          <a:lnTo>
                            <a:pt x="4" y="72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0" y="72"/>
                          </a:lnTo>
                          <a:lnTo>
                            <a:pt x="90" y="75"/>
                          </a:lnTo>
                          <a:lnTo>
                            <a:pt x="88" y="75"/>
                          </a:lnTo>
                          <a:lnTo>
                            <a:pt x="0" y="75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4" y="28"/>
                          </a:lnTo>
                          <a:lnTo>
                            <a:pt x="4" y="28"/>
                          </a:lnTo>
                          <a:lnTo>
                            <a:pt x="4" y="28"/>
                          </a:lnTo>
                          <a:lnTo>
                            <a:pt x="19" y="12"/>
                          </a:lnTo>
                          <a:lnTo>
                            <a:pt x="19" y="12"/>
                          </a:lnTo>
                          <a:lnTo>
                            <a:pt x="19" y="12"/>
                          </a:lnTo>
                          <a:lnTo>
                            <a:pt x="99" y="0"/>
                          </a:lnTo>
                          <a:lnTo>
                            <a:pt x="99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4" name="Freeform 268"/>
                    <p:cNvSpPr>
                      <a:spLocks/>
                    </p:cNvSpPr>
                    <p:nvPr/>
                  </p:nvSpPr>
                  <p:spPr bwMode="auto">
                    <a:xfrm>
                      <a:off x="3705" y="2470"/>
                      <a:ext cx="8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2"/>
                        </a:cxn>
                        <a:cxn ang="0">
                          <a:pos x="11" y="0"/>
                        </a:cxn>
                        <a:cxn ang="0">
                          <a:pos x="11" y="0"/>
                        </a:cxn>
                        <a:cxn ang="0">
                          <a:pos x="11" y="0"/>
                        </a:cxn>
                        <a:cxn ang="0">
                          <a:pos x="15" y="0"/>
                        </a:cxn>
                        <a:cxn ang="0">
                          <a:pos x="2" y="72"/>
                        </a:cxn>
                        <a:cxn ang="0">
                          <a:pos x="0" y="72"/>
                        </a:cxn>
                      </a:cxnLst>
                      <a:rect l="0" t="0" r="r" b="b"/>
                      <a:pathLst>
                        <a:path w="15" h="72">
                          <a:moveTo>
                            <a:pt x="0" y="72"/>
                          </a:moveTo>
                          <a:lnTo>
                            <a:pt x="11" y="0"/>
                          </a:lnTo>
                          <a:lnTo>
                            <a:pt x="11" y="0"/>
                          </a:lnTo>
                          <a:lnTo>
                            <a:pt x="11" y="0"/>
                          </a:lnTo>
                          <a:lnTo>
                            <a:pt x="15" y="0"/>
                          </a:lnTo>
                          <a:lnTo>
                            <a:pt x="2" y="72"/>
                          </a:lnTo>
                          <a:lnTo>
                            <a:pt x="0" y="7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5" name="Freeform 269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2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52" y="16"/>
                        </a:cxn>
                        <a:cxn ang="0">
                          <a:pos x="56" y="7"/>
                        </a:cxn>
                        <a:cxn ang="0">
                          <a:pos x="33" y="0"/>
                        </a:cxn>
                        <a:cxn ang="0">
                          <a:pos x="9" y="5"/>
                        </a:cxn>
                        <a:cxn ang="0">
                          <a:pos x="0" y="24"/>
                        </a:cxn>
                        <a:cxn ang="0">
                          <a:pos x="52" y="16"/>
                        </a:cxn>
                      </a:cxnLst>
                      <a:rect l="0" t="0" r="r" b="b"/>
                      <a:pathLst>
                        <a:path w="56" h="24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33" y="0"/>
                          </a:lnTo>
                          <a:lnTo>
                            <a:pt x="9" y="5"/>
                          </a:lnTo>
                          <a:lnTo>
                            <a:pt x="0" y="24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6" name="Freeform 270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30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52" y="16"/>
                        </a:cxn>
                        <a:cxn ang="0">
                          <a:pos x="56" y="7"/>
                        </a:cxn>
                        <a:cxn ang="0">
                          <a:pos x="56" y="7"/>
                        </a:cxn>
                        <a:cxn ang="0">
                          <a:pos x="56" y="12"/>
                        </a:cxn>
                        <a:cxn ang="0">
                          <a:pos x="33" y="5"/>
                        </a:cxn>
                        <a:cxn ang="0">
                          <a:pos x="33" y="0"/>
                        </a:cxn>
                        <a:cxn ang="0">
                          <a:pos x="33" y="5"/>
                        </a:cxn>
                        <a:cxn ang="0">
                          <a:pos x="9" y="7"/>
                        </a:cxn>
                        <a:cxn ang="0">
                          <a:pos x="9" y="5"/>
                        </a:cxn>
                        <a:cxn ang="0">
                          <a:pos x="13" y="5"/>
                        </a:cxn>
                        <a:cxn ang="0">
                          <a:pos x="5" y="24"/>
                        </a:cxn>
                        <a:cxn ang="0">
                          <a:pos x="0" y="27"/>
                        </a:cxn>
                        <a:cxn ang="0">
                          <a:pos x="0" y="27"/>
                        </a:cxn>
                        <a:cxn ang="0">
                          <a:pos x="0" y="24"/>
                        </a:cxn>
                        <a:cxn ang="0">
                          <a:pos x="9" y="5"/>
                        </a:cxn>
                        <a:cxn ang="0">
                          <a:pos x="9" y="5"/>
                        </a:cxn>
                        <a:cxn ang="0">
                          <a:pos x="9" y="5"/>
                        </a:cxn>
                        <a:cxn ang="0">
                          <a:pos x="33" y="0"/>
                        </a:cxn>
                        <a:cxn ang="0">
                          <a:pos x="33" y="0"/>
                        </a:cxn>
                        <a:cxn ang="0">
                          <a:pos x="33" y="0"/>
                        </a:cxn>
                        <a:cxn ang="0">
                          <a:pos x="56" y="7"/>
                        </a:cxn>
                        <a:cxn ang="0">
                          <a:pos x="56" y="7"/>
                        </a:cxn>
                        <a:cxn ang="0">
                          <a:pos x="60" y="7"/>
                        </a:cxn>
                        <a:cxn ang="0">
                          <a:pos x="56" y="16"/>
                        </a:cxn>
                        <a:cxn ang="0">
                          <a:pos x="52" y="16"/>
                        </a:cxn>
                      </a:cxnLst>
                      <a:rect l="0" t="0" r="r" b="b"/>
                      <a:pathLst>
                        <a:path w="60" h="27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56" y="12"/>
                          </a:lnTo>
                          <a:lnTo>
                            <a:pt x="33" y="5"/>
                          </a:lnTo>
                          <a:lnTo>
                            <a:pt x="33" y="0"/>
                          </a:lnTo>
                          <a:lnTo>
                            <a:pt x="33" y="5"/>
                          </a:lnTo>
                          <a:lnTo>
                            <a:pt x="9" y="7"/>
                          </a:lnTo>
                          <a:lnTo>
                            <a:pt x="9" y="5"/>
                          </a:lnTo>
                          <a:lnTo>
                            <a:pt x="13" y="5"/>
                          </a:lnTo>
                          <a:lnTo>
                            <a:pt x="5" y="24"/>
                          </a:lnTo>
                          <a:lnTo>
                            <a:pt x="0" y="27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9" y="5"/>
                          </a:lnTo>
                          <a:lnTo>
                            <a:pt x="9" y="5"/>
                          </a:lnTo>
                          <a:lnTo>
                            <a:pt x="9" y="5"/>
                          </a:lnTo>
                          <a:lnTo>
                            <a:pt x="33" y="0"/>
                          </a:lnTo>
                          <a:lnTo>
                            <a:pt x="33" y="0"/>
                          </a:lnTo>
                          <a:lnTo>
                            <a:pt x="33" y="0"/>
                          </a:ln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60" y="7"/>
                          </a:lnTo>
                          <a:lnTo>
                            <a:pt x="56" y="16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7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3671" y="2472"/>
                      <a:ext cx="2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"/>
                        </a:cxn>
                        <a:cxn ang="0">
                          <a:pos x="52" y="0"/>
                        </a:cxn>
                        <a:cxn ang="0">
                          <a:pos x="56" y="0"/>
                        </a:cxn>
                        <a:cxn ang="0">
                          <a:pos x="52" y="4"/>
                        </a:cxn>
                        <a:cxn ang="0">
                          <a:pos x="52" y="4"/>
                        </a:cxn>
                        <a:cxn ang="0">
                          <a:pos x="0" y="11"/>
                        </a:cxn>
                        <a:cxn ang="0">
                          <a:pos x="0" y="8"/>
                        </a:cxn>
                      </a:cxnLst>
                      <a:rect l="0" t="0" r="r" b="b"/>
                      <a:pathLst>
                        <a:path w="56" h="11">
                          <a:moveTo>
                            <a:pt x="0" y="8"/>
                          </a:moveTo>
                          <a:lnTo>
                            <a:pt x="52" y="0"/>
                          </a:lnTo>
                          <a:lnTo>
                            <a:pt x="56" y="0"/>
                          </a:lnTo>
                          <a:lnTo>
                            <a:pt x="52" y="4"/>
                          </a:lnTo>
                          <a:lnTo>
                            <a:pt x="52" y="4"/>
                          </a:lnTo>
                          <a:lnTo>
                            <a:pt x="0" y="11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8" name="Rectangle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65" y="2432"/>
                      <a:ext cx="2" cy="72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09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3865" y="2430"/>
                      <a:ext cx="83" cy="7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44"/>
                        </a:cxn>
                        <a:cxn ang="0">
                          <a:pos x="167" y="144"/>
                        </a:cxn>
                        <a:cxn ang="0">
                          <a:pos x="167" y="148"/>
                        </a:cxn>
                        <a:cxn ang="0">
                          <a:pos x="167" y="148"/>
                        </a:cxn>
                        <a:cxn ang="0">
                          <a:pos x="131" y="139"/>
                        </a:cxn>
                        <a:cxn ang="0">
                          <a:pos x="131" y="135"/>
                        </a:cxn>
                        <a:cxn ang="0">
                          <a:pos x="131" y="139"/>
                        </a:cxn>
                        <a:cxn ang="0">
                          <a:pos x="20" y="139"/>
                        </a:cxn>
                        <a:cxn ang="0">
                          <a:pos x="20" y="139"/>
                        </a:cxn>
                        <a:cxn ang="0">
                          <a:pos x="20" y="135"/>
                        </a:cxn>
                        <a:cxn ang="0">
                          <a:pos x="13" y="17"/>
                        </a:cxn>
                        <a:cxn ang="0">
                          <a:pos x="17" y="17"/>
                        </a:cxn>
                        <a:cxn ang="0">
                          <a:pos x="13" y="20"/>
                        </a:cxn>
                        <a:cxn ang="0">
                          <a:pos x="0" y="9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  <a:cxn ang="0">
                          <a:pos x="5" y="4"/>
                        </a:cxn>
                        <a:cxn ang="0">
                          <a:pos x="17" y="17"/>
                        </a:cxn>
                        <a:cxn ang="0">
                          <a:pos x="17" y="17"/>
                        </a:cxn>
                        <a:cxn ang="0">
                          <a:pos x="17" y="17"/>
                        </a:cxn>
                        <a:cxn ang="0">
                          <a:pos x="24" y="135"/>
                        </a:cxn>
                        <a:cxn ang="0">
                          <a:pos x="20" y="135"/>
                        </a:cxn>
                        <a:cxn ang="0">
                          <a:pos x="20" y="135"/>
                        </a:cxn>
                        <a:cxn ang="0">
                          <a:pos x="131" y="135"/>
                        </a:cxn>
                        <a:cxn ang="0">
                          <a:pos x="131" y="135"/>
                        </a:cxn>
                        <a:cxn ang="0">
                          <a:pos x="131" y="135"/>
                        </a:cxn>
                        <a:cxn ang="0">
                          <a:pos x="167" y="144"/>
                        </a:cxn>
                        <a:cxn ang="0">
                          <a:pos x="167" y="144"/>
                        </a:cxn>
                        <a:cxn ang="0">
                          <a:pos x="167" y="148"/>
                        </a:cxn>
                        <a:cxn ang="0">
                          <a:pos x="0" y="148"/>
                        </a:cxn>
                        <a:cxn ang="0">
                          <a:pos x="0" y="144"/>
                        </a:cxn>
                      </a:cxnLst>
                      <a:rect l="0" t="0" r="r" b="b"/>
                      <a:pathLst>
                        <a:path w="167" h="148">
                          <a:moveTo>
                            <a:pt x="0" y="144"/>
                          </a:move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167" y="148"/>
                          </a:lnTo>
                          <a:lnTo>
                            <a:pt x="131" y="139"/>
                          </a:lnTo>
                          <a:lnTo>
                            <a:pt x="131" y="135"/>
                          </a:lnTo>
                          <a:lnTo>
                            <a:pt x="131" y="139"/>
                          </a:lnTo>
                          <a:lnTo>
                            <a:pt x="20" y="139"/>
                          </a:lnTo>
                          <a:lnTo>
                            <a:pt x="20" y="139"/>
                          </a:lnTo>
                          <a:lnTo>
                            <a:pt x="20" y="135"/>
                          </a:lnTo>
                          <a:lnTo>
                            <a:pt x="13" y="17"/>
                          </a:lnTo>
                          <a:lnTo>
                            <a:pt x="17" y="17"/>
                          </a:lnTo>
                          <a:lnTo>
                            <a:pt x="13" y="20"/>
                          </a:lnTo>
                          <a:lnTo>
                            <a:pt x="0" y="9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5" y="4"/>
                          </a:lnTo>
                          <a:lnTo>
                            <a:pt x="17" y="17"/>
                          </a:lnTo>
                          <a:lnTo>
                            <a:pt x="17" y="17"/>
                          </a:lnTo>
                          <a:lnTo>
                            <a:pt x="17" y="17"/>
                          </a:lnTo>
                          <a:lnTo>
                            <a:pt x="24" y="135"/>
                          </a:lnTo>
                          <a:lnTo>
                            <a:pt x="20" y="135"/>
                          </a:lnTo>
                          <a:lnTo>
                            <a:pt x="20" y="135"/>
                          </a:lnTo>
                          <a:lnTo>
                            <a:pt x="131" y="135"/>
                          </a:lnTo>
                          <a:lnTo>
                            <a:pt x="131" y="135"/>
                          </a:lnTo>
                          <a:lnTo>
                            <a:pt x="131" y="135"/>
                          </a:lnTo>
                          <a:lnTo>
                            <a:pt x="167" y="144"/>
                          </a:ln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0" y="148"/>
                          </a:lnTo>
                          <a:lnTo>
                            <a:pt x="0" y="14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0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3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0" y="40"/>
                        </a:cxn>
                        <a:cxn ang="0">
                          <a:pos x="0" y="79"/>
                        </a:cxn>
                        <a:cxn ang="0">
                          <a:pos x="3" y="79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40"/>
                        </a:cxn>
                        <a:cxn ang="0">
                          <a:pos x="8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8" h="82">
                          <a:moveTo>
                            <a:pt x="3" y="0"/>
                          </a:moveTo>
                          <a:lnTo>
                            <a:pt x="3" y="0"/>
                          </a:lnTo>
                          <a:lnTo>
                            <a:pt x="0" y="0"/>
                          </a:lnTo>
                          <a:lnTo>
                            <a:pt x="0" y="40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1" name="Freeform 275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5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3" y="4"/>
                        </a:cxn>
                        <a:cxn ang="0">
                          <a:pos x="3" y="0"/>
                        </a:cxn>
                        <a:cxn ang="0">
                          <a:pos x="3" y="40"/>
                        </a:cxn>
                        <a:cxn ang="0">
                          <a:pos x="3" y="40"/>
                        </a:cxn>
                        <a:cxn ang="0">
                          <a:pos x="0" y="79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82"/>
                        </a:cxn>
                        <a:cxn ang="0">
                          <a:pos x="8" y="82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40"/>
                        </a:cxn>
                        <a:cxn ang="0">
                          <a:pos x="8" y="40"/>
                        </a:cxn>
                        <a:cxn ang="0">
                          <a:pos x="8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8" y="0"/>
                        </a:cxn>
                        <a:cxn ang="0">
                          <a:pos x="12" y="0"/>
                        </a:cxn>
                        <a:cxn ang="0">
                          <a:pos x="12" y="40"/>
                        </a:cxn>
                        <a:cxn ang="0">
                          <a:pos x="12" y="79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0" y="82"/>
                        </a:cxn>
                        <a:cxn ang="0">
                          <a:pos x="0" y="79"/>
                        </a:cxn>
                        <a:cxn ang="0">
                          <a:pos x="0" y="4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12" h="82">
                          <a:moveTo>
                            <a:pt x="8" y="0"/>
                          </a:moveTo>
                          <a:lnTo>
                            <a:pt x="8" y="0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0" y="4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40"/>
                          </a:lnTo>
                          <a:lnTo>
                            <a:pt x="3" y="40"/>
                          </a:lnTo>
                          <a:lnTo>
                            <a:pt x="3" y="40"/>
                          </a:lnTo>
                          <a:lnTo>
                            <a:pt x="3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40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12" y="0"/>
                          </a:lnTo>
                          <a:lnTo>
                            <a:pt x="12" y="40"/>
                          </a:lnTo>
                          <a:lnTo>
                            <a:pt x="12" y="40"/>
                          </a:lnTo>
                          <a:lnTo>
                            <a:pt x="12" y="40"/>
                          </a:lnTo>
                          <a:lnTo>
                            <a:pt x="12" y="79"/>
                          </a:lnTo>
                          <a:lnTo>
                            <a:pt x="12" y="79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0" y="82"/>
                          </a:lnTo>
                          <a:lnTo>
                            <a:pt x="0" y="82"/>
                          </a:lnTo>
                          <a:lnTo>
                            <a:pt x="0" y="79"/>
                          </a:lnTo>
                          <a:lnTo>
                            <a:pt x="0" y="40"/>
                          </a:lnTo>
                          <a:lnTo>
                            <a:pt x="0" y="40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2" name="Freeform 276"/>
                    <p:cNvSpPr>
                      <a:spLocks/>
                    </p:cNvSpPr>
                    <p:nvPr/>
                  </p:nvSpPr>
                  <p:spPr bwMode="auto">
                    <a:xfrm>
                      <a:off x="3865" y="2446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0" y="4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h="4">
                          <a:moveTo>
                            <a:pt x="0" y="4"/>
                          </a:moveTo>
                          <a:lnTo>
                            <a:pt x="0" y="4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3" name="Freeform 277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5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31" y="0"/>
                        </a:cxn>
                        <a:cxn ang="0">
                          <a:pos x="20" y="24"/>
                        </a:cxn>
                        <a:cxn ang="0">
                          <a:pos x="0" y="24"/>
                        </a:cxn>
                        <a:cxn ang="0">
                          <a:pos x="7" y="4"/>
                        </a:cxn>
                        <a:cxn ang="0">
                          <a:pos x="4" y="0"/>
                        </a:cxn>
                        <a:cxn ang="0">
                          <a:pos x="31" y="0"/>
                        </a:cxn>
                      </a:cxnLst>
                      <a:rect l="0" t="0" r="r" b="b"/>
                      <a:pathLst>
                        <a:path w="31" h="24">
                          <a:moveTo>
                            <a:pt x="31" y="0"/>
                          </a:moveTo>
                          <a:lnTo>
                            <a:pt x="20" y="24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4" y="0"/>
                          </a:lnTo>
                          <a:lnTo>
                            <a:pt x="3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4" name="Freeform 278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8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35" y="0"/>
                        </a:cxn>
                        <a:cxn ang="0">
                          <a:pos x="24" y="24"/>
                        </a:cxn>
                        <a:cxn ang="0">
                          <a:pos x="20" y="27"/>
                        </a:cxn>
                        <a:cxn ang="0">
                          <a:pos x="20" y="27"/>
                        </a:cxn>
                        <a:cxn ang="0">
                          <a:pos x="0" y="27"/>
                        </a:cxn>
                        <a:cxn ang="0">
                          <a:pos x="0" y="27"/>
                        </a:cxn>
                        <a:cxn ang="0">
                          <a:pos x="0" y="24"/>
                        </a:cxn>
                        <a:cxn ang="0">
                          <a:pos x="7" y="4"/>
                        </a:cxn>
                        <a:cxn ang="0">
                          <a:pos x="11" y="4"/>
                        </a:cxn>
                        <a:cxn ang="0">
                          <a:pos x="7" y="8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11" y="4"/>
                        </a:cxn>
                        <a:cxn ang="0">
                          <a:pos x="11" y="4"/>
                        </a:cxn>
                        <a:cxn ang="0">
                          <a:pos x="11" y="4"/>
                        </a:cxn>
                        <a:cxn ang="0">
                          <a:pos x="4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20" y="24"/>
                        </a:cxn>
                        <a:cxn ang="0">
                          <a:pos x="20" y="27"/>
                        </a:cxn>
                        <a:cxn ang="0">
                          <a:pos x="20" y="24"/>
                        </a:cxn>
                        <a:cxn ang="0">
                          <a:pos x="31" y="0"/>
                        </a:cxn>
                        <a:cxn ang="0">
                          <a:pos x="35" y="0"/>
                        </a:cxn>
                      </a:cxnLst>
                      <a:rect l="0" t="0" r="r" b="b"/>
                      <a:pathLst>
                        <a:path w="35" h="27">
                          <a:moveTo>
                            <a:pt x="35" y="0"/>
                          </a:moveTo>
                          <a:lnTo>
                            <a:pt x="24" y="24"/>
                          </a:lnTo>
                          <a:lnTo>
                            <a:pt x="20" y="27"/>
                          </a:lnTo>
                          <a:lnTo>
                            <a:pt x="20" y="27"/>
                          </a:lnTo>
                          <a:lnTo>
                            <a:pt x="0" y="27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11" y="4"/>
                          </a:lnTo>
                          <a:lnTo>
                            <a:pt x="7" y="8"/>
                          </a:ln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4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20" y="24"/>
                          </a:lnTo>
                          <a:lnTo>
                            <a:pt x="20" y="27"/>
                          </a:lnTo>
                          <a:lnTo>
                            <a:pt x="20" y="24"/>
                          </a:lnTo>
                          <a:lnTo>
                            <a:pt x="31" y="0"/>
                          </a:lnTo>
                          <a:lnTo>
                            <a:pt x="3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5" name="Freeform 279"/>
                    <p:cNvSpPr>
                      <a:spLocks/>
                    </p:cNvSpPr>
                    <p:nvPr/>
                  </p:nvSpPr>
                  <p:spPr bwMode="auto">
                    <a:xfrm>
                      <a:off x="3743" y="2502"/>
                      <a:ext cx="16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7" y="0"/>
                        </a:cxn>
                        <a:cxn ang="0">
                          <a:pos x="31" y="0"/>
                        </a:cxn>
                        <a:cxn ang="0">
                          <a:pos x="31" y="0"/>
                        </a:cxn>
                        <a:cxn ang="0">
                          <a:pos x="27" y="4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1" h="4">
                          <a:moveTo>
                            <a:pt x="0" y="0"/>
                          </a:moveTo>
                          <a:lnTo>
                            <a:pt x="27" y="0"/>
                          </a:lnTo>
                          <a:lnTo>
                            <a:pt x="31" y="0"/>
                          </a:lnTo>
                          <a:lnTo>
                            <a:pt x="31" y="0"/>
                          </a:lnTo>
                          <a:lnTo>
                            <a:pt x="27" y="4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6" name="Rectangle 2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5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7" name="Freeform 281"/>
                    <p:cNvSpPr>
                      <a:spLocks/>
                    </p:cNvSpPr>
                    <p:nvPr/>
                  </p:nvSpPr>
                  <p:spPr bwMode="auto">
                    <a:xfrm>
                      <a:off x="3701" y="2480"/>
                      <a:ext cx="6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9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19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9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8" name="Rectangle 2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7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19" name="Freeform 283"/>
                    <p:cNvSpPr>
                      <a:spLocks/>
                    </p:cNvSpPr>
                    <p:nvPr/>
                  </p:nvSpPr>
                  <p:spPr bwMode="auto">
                    <a:xfrm>
                      <a:off x="3697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0"/>
                        </a:cxn>
                        <a:cxn ang="0">
                          <a:pos x="8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2" y="0"/>
                        </a:cxn>
                      </a:cxnLst>
                      <a:rect l="0" t="0" r="r" b="b"/>
                      <a:pathLst>
                        <a:path w="12" h="33">
                          <a:moveTo>
                            <a:pt x="12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0" name="Freeform 284"/>
                    <p:cNvSpPr>
                      <a:spLocks/>
                    </p:cNvSpPr>
                    <p:nvPr/>
                  </p:nvSpPr>
                  <p:spPr bwMode="auto">
                    <a:xfrm>
                      <a:off x="3697" y="2480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1" name="Freeform 285"/>
                    <p:cNvSpPr>
                      <a:spLocks/>
                    </p:cNvSpPr>
                    <p:nvPr/>
                  </p:nvSpPr>
                  <p:spPr bwMode="auto">
                    <a:xfrm>
                      <a:off x="3691" y="2480"/>
                      <a:ext cx="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4"/>
                        </a:cxn>
                        <a:cxn ang="0">
                          <a:pos x="12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24"/>
                        </a:cxn>
                        <a:cxn ang="0">
                          <a:pos x="16" y="4"/>
                        </a:cxn>
                      </a:cxnLst>
                      <a:rect l="0" t="0" r="r" b="b"/>
                      <a:pathLst>
                        <a:path w="16" h="24">
                          <a:moveTo>
                            <a:pt x="16" y="4"/>
                          </a:moveTo>
                          <a:lnTo>
                            <a:pt x="12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6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2" name="Rectangle 2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3" name="Freeform 287"/>
                    <p:cNvSpPr>
                      <a:spLocks/>
                    </p:cNvSpPr>
                    <p:nvPr/>
                  </p:nvSpPr>
                  <p:spPr bwMode="auto">
                    <a:xfrm>
                      <a:off x="3689" y="2490"/>
                      <a:ext cx="4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4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8" h="33">
                          <a:moveTo>
                            <a:pt x="8" y="0"/>
                          </a:moveTo>
                          <a:lnTo>
                            <a:pt x="4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4" name="Freeform 288"/>
                    <p:cNvSpPr>
                      <a:spLocks/>
                    </p:cNvSpPr>
                    <p:nvPr/>
                  </p:nvSpPr>
                  <p:spPr bwMode="auto">
                    <a:xfrm>
                      <a:off x="3689" y="2480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5" name="Freeform 289"/>
                    <p:cNvSpPr>
                      <a:spLocks/>
                    </p:cNvSpPr>
                    <p:nvPr/>
                  </p:nvSpPr>
                  <p:spPr bwMode="auto">
                    <a:xfrm>
                      <a:off x="3683" y="2480"/>
                      <a:ext cx="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15" y="4"/>
                        </a:cxn>
                        <a:cxn ang="0">
                          <a:pos x="11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24"/>
                        </a:cxn>
                        <a:cxn ang="0">
                          <a:pos x="15" y="4"/>
                        </a:cxn>
                      </a:cxnLst>
                      <a:rect l="0" t="0" r="r" b="b"/>
                      <a:pathLst>
                        <a:path w="15" h="24">
                          <a:moveTo>
                            <a:pt x="15" y="4"/>
                          </a:moveTo>
                          <a:lnTo>
                            <a:pt x="11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5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6" name="Rectangle 2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7" name="Freeform 291"/>
                    <p:cNvSpPr>
                      <a:spLocks/>
                    </p:cNvSpPr>
                    <p:nvPr/>
                  </p:nvSpPr>
                  <p:spPr bwMode="auto">
                    <a:xfrm>
                      <a:off x="3679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9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8" name="Rectangle 2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29" name="Freeform 293"/>
                    <p:cNvSpPr>
                      <a:spLocks/>
                    </p:cNvSpPr>
                    <p:nvPr/>
                  </p:nvSpPr>
                  <p:spPr bwMode="auto">
                    <a:xfrm>
                      <a:off x="3675" y="2480"/>
                      <a:ext cx="6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7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19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0" name="Rectangle 2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1" name="Freeform 295"/>
                    <p:cNvSpPr>
                      <a:spLocks/>
                    </p:cNvSpPr>
                    <p:nvPr/>
                  </p:nvSpPr>
                  <p:spPr bwMode="auto">
                    <a:xfrm>
                      <a:off x="3671" y="2490"/>
                      <a:ext cx="7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9" y="0"/>
                        </a:cxn>
                        <a:cxn ang="0">
                          <a:pos x="0" y="33"/>
                        </a:cxn>
                        <a:cxn ang="0">
                          <a:pos x="5" y="33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5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2" name="Rectangle 2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3" name="Freeform 297"/>
                    <p:cNvSpPr>
                      <a:spLocks/>
                    </p:cNvSpPr>
                    <p:nvPr/>
                  </p:nvSpPr>
                  <p:spPr bwMode="auto">
                    <a:xfrm>
                      <a:off x="3668" y="2480"/>
                      <a:ext cx="5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0"/>
                        </a:cxn>
                        <a:cxn ang="0">
                          <a:pos x="7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3" y="19"/>
                        </a:cxn>
                        <a:cxn ang="0">
                          <a:pos x="3" y="19"/>
                        </a:cxn>
                        <a:cxn ang="0">
                          <a:pos x="12" y="0"/>
                        </a:cxn>
                      </a:cxnLst>
                      <a:rect l="0" t="0" r="r" b="b"/>
                      <a:pathLst>
                        <a:path w="12" h="19">
                          <a:moveTo>
                            <a:pt x="12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3" y="19"/>
                          </a:lnTo>
                          <a:lnTo>
                            <a:pt x="3" y="19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4" name="Rectangle 2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3" y="2506"/>
                      <a:ext cx="3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0235" name="Freeform 299"/>
                    <p:cNvSpPr>
                      <a:spLocks/>
                    </p:cNvSpPr>
                    <p:nvPr/>
                  </p:nvSpPr>
                  <p:spPr bwMode="auto">
                    <a:xfrm>
                      <a:off x="3663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8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33">
                          <a:moveTo>
                            <a:pt x="11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40236" name="Group 300"/>
            <p:cNvGrpSpPr>
              <a:grpSpLocks/>
            </p:cNvGrpSpPr>
            <p:nvPr/>
          </p:nvGrpSpPr>
          <p:grpSpPr bwMode="auto">
            <a:xfrm>
              <a:off x="5241925" y="3208338"/>
              <a:ext cx="1990725" cy="501650"/>
              <a:chOff x="144" y="3312"/>
              <a:chExt cx="2400" cy="604"/>
            </a:xfrm>
          </p:grpSpPr>
          <p:sp>
            <p:nvSpPr>
              <p:cNvPr id="40237" name="Freeform 301"/>
              <p:cNvSpPr>
                <a:spLocks/>
              </p:cNvSpPr>
              <p:nvPr/>
            </p:nvSpPr>
            <p:spPr bwMode="auto">
              <a:xfrm>
                <a:off x="1254" y="3716"/>
                <a:ext cx="708" cy="200"/>
              </a:xfrm>
              <a:custGeom>
                <a:avLst/>
                <a:gdLst/>
                <a:ahLst/>
                <a:cxnLst>
                  <a:cxn ang="0">
                    <a:pos x="0" y="113"/>
                  </a:cxn>
                  <a:cxn ang="0">
                    <a:pos x="82" y="31"/>
                  </a:cxn>
                  <a:cxn ang="0">
                    <a:pos x="402" y="0"/>
                  </a:cxn>
                  <a:cxn ang="0">
                    <a:pos x="370" y="58"/>
                  </a:cxn>
                  <a:cxn ang="0">
                    <a:pos x="0" y="113"/>
                  </a:cxn>
                </a:cxnLst>
                <a:rect l="0" t="0" r="r" b="b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38" name="AutoShape 302" descr="Horizontal brick"/>
              <p:cNvSpPr>
                <a:spLocks noChangeArrowheads="1"/>
              </p:cNvSpPr>
              <p:nvPr/>
            </p:nvSpPr>
            <p:spPr bwMode="auto">
              <a:xfrm>
                <a:off x="146" y="3319"/>
                <a:ext cx="1254" cy="588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39" name="Freeform 303"/>
              <p:cNvSpPr>
                <a:spLocks/>
              </p:cNvSpPr>
              <p:nvPr/>
            </p:nvSpPr>
            <p:spPr bwMode="auto">
              <a:xfrm>
                <a:off x="1254" y="3312"/>
                <a:ext cx="151" cy="601"/>
              </a:xfrm>
              <a:custGeom>
                <a:avLst/>
                <a:gdLst/>
                <a:ahLst/>
                <a:cxnLst>
                  <a:cxn ang="0">
                    <a:pos x="1" y="85"/>
                  </a:cxn>
                  <a:cxn ang="0">
                    <a:pos x="85" y="0"/>
                  </a:cxn>
                  <a:cxn ang="0">
                    <a:pos x="85" y="255"/>
                  </a:cxn>
                  <a:cxn ang="0">
                    <a:pos x="0" y="341"/>
                  </a:cxn>
                  <a:cxn ang="0">
                    <a:pos x="1" y="85"/>
                  </a:cxn>
                </a:cxnLst>
                <a:rect l="0" t="0" r="r" b="b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pattFill prst="diagBrick">
                <a:fgClr>
                  <a:schemeClr val="bg1"/>
                </a:fgClr>
                <a:bgClr>
                  <a:srgbClr val="FCD396"/>
                </a:bgClr>
              </a:patt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0" name="AutoShape 304"/>
              <p:cNvSpPr>
                <a:spLocks noChangeArrowheads="1"/>
              </p:cNvSpPr>
              <p:nvPr/>
            </p:nvSpPr>
            <p:spPr bwMode="auto">
              <a:xfrm>
                <a:off x="204" y="3536"/>
                <a:ext cx="193" cy="86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1" name="AutoShape 305"/>
              <p:cNvSpPr>
                <a:spLocks noChangeArrowheads="1"/>
              </p:cNvSpPr>
              <p:nvPr/>
            </p:nvSpPr>
            <p:spPr bwMode="auto">
              <a:xfrm>
                <a:off x="485" y="3536"/>
                <a:ext cx="194" cy="86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2" name="Freeform 306"/>
              <p:cNvSpPr>
                <a:spLocks/>
              </p:cNvSpPr>
              <p:nvPr/>
            </p:nvSpPr>
            <p:spPr bwMode="auto">
              <a:xfrm>
                <a:off x="1297" y="3453"/>
                <a:ext cx="75" cy="365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0" y="44"/>
                  </a:cxn>
                  <a:cxn ang="0">
                    <a:pos x="42" y="0"/>
                  </a:cxn>
                  <a:cxn ang="0">
                    <a:pos x="42" y="167"/>
                  </a:cxn>
                  <a:cxn ang="0">
                    <a:pos x="0" y="207"/>
                  </a:cxn>
                </a:cxnLst>
                <a:rect l="0" t="0" r="r" b="b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3" name="Rectangle 307"/>
              <p:cNvSpPr>
                <a:spLocks noChangeArrowheads="1"/>
              </p:cNvSpPr>
              <p:nvPr/>
            </p:nvSpPr>
            <p:spPr bwMode="auto">
              <a:xfrm>
                <a:off x="1304" y="3685"/>
                <a:ext cx="51" cy="116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4" name="AutoShape 308"/>
              <p:cNvSpPr>
                <a:spLocks noChangeArrowheads="1"/>
              </p:cNvSpPr>
              <p:nvPr/>
            </p:nvSpPr>
            <p:spPr bwMode="auto">
              <a:xfrm>
                <a:off x="1300" y="3685"/>
                <a:ext cx="509" cy="117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5" name="AutoShape 309"/>
              <p:cNvSpPr>
                <a:spLocks noChangeArrowheads="1"/>
              </p:cNvSpPr>
              <p:nvPr/>
            </p:nvSpPr>
            <p:spPr bwMode="auto">
              <a:xfrm>
                <a:off x="1551" y="3617"/>
                <a:ext cx="98" cy="87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6" name="Freeform 310"/>
              <p:cNvSpPr>
                <a:spLocks/>
              </p:cNvSpPr>
              <p:nvPr/>
            </p:nvSpPr>
            <p:spPr bwMode="auto">
              <a:xfrm>
                <a:off x="144" y="3312"/>
                <a:ext cx="1265" cy="155"/>
              </a:xfrm>
              <a:custGeom>
                <a:avLst/>
                <a:gdLst/>
                <a:ahLst/>
                <a:cxnLst>
                  <a:cxn ang="0">
                    <a:pos x="85" y="2"/>
                  </a:cxn>
                  <a:cxn ang="0">
                    <a:pos x="0" y="87"/>
                  </a:cxn>
                  <a:cxn ang="0">
                    <a:pos x="633" y="87"/>
                  </a:cxn>
                  <a:cxn ang="0">
                    <a:pos x="719" y="0"/>
                  </a:cxn>
                  <a:cxn ang="0">
                    <a:pos x="85" y="2"/>
                  </a:cxn>
                </a:cxnLst>
                <a:rect l="0" t="0" r="r" b="b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7" name="AutoShape 311"/>
              <p:cNvSpPr>
                <a:spLocks noChangeArrowheads="1"/>
              </p:cNvSpPr>
              <p:nvPr/>
            </p:nvSpPr>
            <p:spPr bwMode="auto">
              <a:xfrm>
                <a:off x="791" y="3522"/>
                <a:ext cx="401" cy="12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8" name="AutoShape 312"/>
              <p:cNvSpPr>
                <a:spLocks noChangeArrowheads="1"/>
              </p:cNvSpPr>
              <p:nvPr/>
            </p:nvSpPr>
            <p:spPr bwMode="auto">
              <a:xfrm>
                <a:off x="314" y="3718"/>
                <a:ext cx="615" cy="18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49" name="AutoShape 313"/>
              <p:cNvSpPr>
                <a:spLocks noChangeArrowheads="1"/>
              </p:cNvSpPr>
              <p:nvPr/>
            </p:nvSpPr>
            <p:spPr bwMode="auto">
              <a:xfrm>
                <a:off x="359" y="3744"/>
                <a:ext cx="530" cy="160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0" name="AutoShape 314"/>
              <p:cNvSpPr>
                <a:spLocks noChangeArrowheads="1"/>
              </p:cNvSpPr>
              <p:nvPr/>
            </p:nvSpPr>
            <p:spPr bwMode="auto">
              <a:xfrm>
                <a:off x="808" y="3534"/>
                <a:ext cx="361" cy="105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1" name="AutoShape 315"/>
              <p:cNvSpPr>
                <a:spLocks noChangeArrowheads="1"/>
              </p:cNvSpPr>
              <p:nvPr/>
            </p:nvSpPr>
            <p:spPr bwMode="auto">
              <a:xfrm>
                <a:off x="504" y="3555"/>
                <a:ext cx="158" cy="5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2" name="AutoShape 316"/>
              <p:cNvSpPr>
                <a:spLocks noChangeArrowheads="1"/>
              </p:cNvSpPr>
              <p:nvPr/>
            </p:nvSpPr>
            <p:spPr bwMode="auto">
              <a:xfrm>
                <a:off x="220" y="3555"/>
                <a:ext cx="158" cy="5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253" name="Group 317"/>
              <p:cNvGrpSpPr>
                <a:grpSpLocks/>
              </p:cNvGrpSpPr>
              <p:nvPr/>
            </p:nvGrpSpPr>
            <p:grpSpPr bwMode="auto">
              <a:xfrm>
                <a:off x="2262" y="3816"/>
                <a:ext cx="282" cy="91"/>
                <a:chOff x="4596" y="1636"/>
                <a:chExt cx="161" cy="52"/>
              </a:xfrm>
            </p:grpSpPr>
            <p:sp>
              <p:nvSpPr>
                <p:cNvPr id="40254" name="Freeform 318"/>
                <p:cNvSpPr>
                  <a:spLocks/>
                </p:cNvSpPr>
                <p:nvPr/>
              </p:nvSpPr>
              <p:spPr bwMode="auto">
                <a:xfrm>
                  <a:off x="4612" y="1637"/>
                  <a:ext cx="136" cy="3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9" y="0"/>
                    </a:cxn>
                    <a:cxn ang="0">
                      <a:pos x="32" y="0"/>
                    </a:cxn>
                    <a:cxn ang="0">
                      <a:pos x="43" y="0"/>
                    </a:cxn>
                    <a:cxn ang="0">
                      <a:pos x="52" y="0"/>
                    </a:cxn>
                    <a:cxn ang="0">
                      <a:pos x="67" y="0"/>
                    </a:cxn>
                    <a:cxn ang="0">
                      <a:pos x="74" y="0"/>
                    </a:cxn>
                    <a:cxn ang="0">
                      <a:pos x="83" y="0"/>
                    </a:cxn>
                    <a:cxn ang="0">
                      <a:pos x="89" y="0"/>
                    </a:cxn>
                    <a:cxn ang="0">
                      <a:pos x="96" y="0"/>
                    </a:cxn>
                    <a:cxn ang="0">
                      <a:pos x="105" y="0"/>
                    </a:cxn>
                    <a:cxn ang="0">
                      <a:pos x="112" y="0"/>
                    </a:cxn>
                    <a:cxn ang="0">
                      <a:pos x="117" y="0"/>
                    </a:cxn>
                    <a:cxn ang="0">
                      <a:pos x="123" y="0"/>
                    </a:cxn>
                    <a:cxn ang="0">
                      <a:pos x="129" y="0"/>
                    </a:cxn>
                    <a:cxn ang="0">
                      <a:pos x="135" y="0"/>
                    </a:cxn>
                    <a:cxn ang="0">
                      <a:pos x="129" y="4"/>
                    </a:cxn>
                    <a:cxn ang="0">
                      <a:pos x="123" y="8"/>
                    </a:cxn>
                    <a:cxn ang="0">
                      <a:pos x="117" y="9"/>
                    </a:cxn>
                    <a:cxn ang="0">
                      <a:pos x="112" y="11"/>
                    </a:cxn>
                    <a:cxn ang="0">
                      <a:pos x="103" y="15"/>
                    </a:cxn>
                    <a:cxn ang="0">
                      <a:pos x="94" y="17"/>
                    </a:cxn>
                    <a:cxn ang="0">
                      <a:pos x="85" y="19"/>
                    </a:cxn>
                    <a:cxn ang="0">
                      <a:pos x="74" y="23"/>
                    </a:cxn>
                    <a:cxn ang="0">
                      <a:pos x="66" y="25"/>
                    </a:cxn>
                    <a:cxn ang="0">
                      <a:pos x="57" y="27"/>
                    </a:cxn>
                    <a:cxn ang="0">
                      <a:pos x="49" y="28"/>
                    </a:cxn>
                    <a:cxn ang="0">
                      <a:pos x="43" y="28"/>
                    </a:cxn>
                    <a:cxn ang="0">
                      <a:pos x="32" y="28"/>
                    </a:cxn>
                    <a:cxn ang="0">
                      <a:pos x="25" y="30"/>
                    </a:cxn>
                    <a:cxn ang="0">
                      <a:pos x="19" y="32"/>
                    </a:cxn>
                    <a:cxn ang="0">
                      <a:pos x="14" y="34"/>
                    </a:cxn>
                    <a:cxn ang="0">
                      <a:pos x="5" y="36"/>
                    </a:cxn>
                    <a:cxn ang="0">
                      <a:pos x="0" y="30"/>
                    </a:cxn>
                    <a:cxn ang="0">
                      <a:pos x="0" y="23"/>
                    </a:cxn>
                    <a:cxn ang="0">
                      <a:pos x="0" y="17"/>
                    </a:cxn>
                    <a:cxn ang="0">
                      <a:pos x="0" y="11"/>
                    </a:cxn>
                    <a:cxn ang="0">
                      <a:pos x="0" y="4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36" h="37">
                      <a:moveTo>
                        <a:pt x="7" y="0"/>
                      </a:moveTo>
                      <a:lnTo>
                        <a:pt x="19" y="0"/>
                      </a:lnTo>
                      <a:lnTo>
                        <a:pt x="32" y="0"/>
                      </a:lnTo>
                      <a:lnTo>
                        <a:pt x="43" y="0"/>
                      </a:lnTo>
                      <a:lnTo>
                        <a:pt x="52" y="0"/>
                      </a:lnTo>
                      <a:lnTo>
                        <a:pt x="67" y="0"/>
                      </a:lnTo>
                      <a:lnTo>
                        <a:pt x="74" y="0"/>
                      </a:lnTo>
                      <a:lnTo>
                        <a:pt x="83" y="0"/>
                      </a:lnTo>
                      <a:lnTo>
                        <a:pt x="89" y="0"/>
                      </a:lnTo>
                      <a:lnTo>
                        <a:pt x="96" y="0"/>
                      </a:lnTo>
                      <a:lnTo>
                        <a:pt x="105" y="0"/>
                      </a:lnTo>
                      <a:lnTo>
                        <a:pt x="112" y="0"/>
                      </a:lnTo>
                      <a:lnTo>
                        <a:pt x="117" y="0"/>
                      </a:lnTo>
                      <a:lnTo>
                        <a:pt x="123" y="0"/>
                      </a:lnTo>
                      <a:lnTo>
                        <a:pt x="129" y="0"/>
                      </a:lnTo>
                      <a:lnTo>
                        <a:pt x="135" y="0"/>
                      </a:lnTo>
                      <a:lnTo>
                        <a:pt x="129" y="4"/>
                      </a:lnTo>
                      <a:lnTo>
                        <a:pt x="123" y="8"/>
                      </a:lnTo>
                      <a:lnTo>
                        <a:pt x="117" y="9"/>
                      </a:lnTo>
                      <a:lnTo>
                        <a:pt x="112" y="11"/>
                      </a:lnTo>
                      <a:lnTo>
                        <a:pt x="103" y="15"/>
                      </a:lnTo>
                      <a:lnTo>
                        <a:pt x="94" y="17"/>
                      </a:lnTo>
                      <a:lnTo>
                        <a:pt x="85" y="19"/>
                      </a:lnTo>
                      <a:lnTo>
                        <a:pt x="74" y="23"/>
                      </a:lnTo>
                      <a:lnTo>
                        <a:pt x="66" y="25"/>
                      </a:lnTo>
                      <a:lnTo>
                        <a:pt x="57" y="27"/>
                      </a:lnTo>
                      <a:lnTo>
                        <a:pt x="49" y="28"/>
                      </a:lnTo>
                      <a:lnTo>
                        <a:pt x="43" y="28"/>
                      </a:lnTo>
                      <a:lnTo>
                        <a:pt x="32" y="28"/>
                      </a:lnTo>
                      <a:lnTo>
                        <a:pt x="25" y="30"/>
                      </a:lnTo>
                      <a:lnTo>
                        <a:pt x="19" y="32"/>
                      </a:lnTo>
                      <a:lnTo>
                        <a:pt x="14" y="34"/>
                      </a:lnTo>
                      <a:lnTo>
                        <a:pt x="5" y="36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317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255" name="Freeform 319"/>
                <p:cNvSpPr>
                  <a:spLocks/>
                </p:cNvSpPr>
                <p:nvPr/>
              </p:nvSpPr>
              <p:spPr bwMode="auto">
                <a:xfrm>
                  <a:off x="4596" y="1636"/>
                  <a:ext cx="161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29" y="24"/>
                    </a:cxn>
                    <a:cxn ang="0">
                      <a:pos x="160" y="0"/>
                    </a:cxn>
                    <a:cxn ang="0">
                      <a:pos x="160" y="25"/>
                    </a:cxn>
                    <a:cxn ang="0">
                      <a:pos x="0" y="51"/>
                    </a:cxn>
                  </a:cxnLst>
                  <a:rect l="0" t="0" r="r" b="b"/>
                  <a:pathLst>
                    <a:path w="161" h="52">
                      <a:moveTo>
                        <a:pt x="0" y="51"/>
                      </a:moveTo>
                      <a:lnTo>
                        <a:pt x="29" y="24"/>
                      </a:lnTo>
                      <a:lnTo>
                        <a:pt x="160" y="0"/>
                      </a:lnTo>
                      <a:lnTo>
                        <a:pt x="160" y="25"/>
                      </a:lnTo>
                      <a:lnTo>
                        <a:pt x="0" y="51"/>
                      </a:lnTo>
                    </a:path>
                  </a:pathLst>
                </a:custGeom>
                <a:solidFill>
                  <a:schemeClr val="folHlink"/>
                </a:solidFill>
                <a:ln w="317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256" name="Freeform 320"/>
              <p:cNvSpPr>
                <a:spLocks/>
              </p:cNvSpPr>
              <p:nvPr/>
            </p:nvSpPr>
            <p:spPr bwMode="auto">
              <a:xfrm>
                <a:off x="1857" y="3816"/>
                <a:ext cx="112" cy="89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63" y="27"/>
                  </a:cxn>
                  <a:cxn ang="0">
                    <a:pos x="40" y="50"/>
                  </a:cxn>
                  <a:cxn ang="0">
                    <a:pos x="0" y="33"/>
                  </a:cxn>
                  <a:cxn ang="0">
                    <a:pos x="18" y="0"/>
                  </a:cxn>
                </a:cxnLst>
                <a:rect l="0" t="0" r="r" b="b"/>
                <a:pathLst>
                  <a:path w="64" h="51">
                    <a:moveTo>
                      <a:pt x="18" y="0"/>
                    </a:moveTo>
                    <a:lnTo>
                      <a:pt x="63" y="27"/>
                    </a:lnTo>
                    <a:lnTo>
                      <a:pt x="40" y="50"/>
                    </a:lnTo>
                    <a:lnTo>
                      <a:pt x="0" y="33"/>
                    </a:lnTo>
                    <a:lnTo>
                      <a:pt x="18" y="0"/>
                    </a:lnTo>
                  </a:path>
                </a:pathLst>
              </a:custGeom>
              <a:solidFill>
                <a:schemeClr val="bg2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7" name="AutoShape 321"/>
              <p:cNvSpPr>
                <a:spLocks noChangeArrowheads="1"/>
              </p:cNvSpPr>
              <p:nvPr/>
            </p:nvSpPr>
            <p:spPr bwMode="auto">
              <a:xfrm>
                <a:off x="1800" y="3692"/>
                <a:ext cx="498" cy="213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8" name="Freeform 322"/>
              <p:cNvSpPr>
                <a:spLocks/>
              </p:cNvSpPr>
              <p:nvPr/>
            </p:nvSpPr>
            <p:spPr bwMode="auto">
              <a:xfrm>
                <a:off x="1797" y="3685"/>
                <a:ext cx="508" cy="59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32"/>
                  </a:cxn>
                  <a:cxn ang="0">
                    <a:pos x="247" y="32"/>
                  </a:cxn>
                  <a:cxn ang="0">
                    <a:pos x="288" y="0"/>
                  </a:cxn>
                  <a:cxn ang="0">
                    <a:pos x="41" y="0"/>
                  </a:cxn>
                </a:cxnLst>
                <a:rect l="0" t="0" r="r" b="b"/>
                <a:pathLst>
                  <a:path w="289" h="33">
                    <a:moveTo>
                      <a:pt x="41" y="0"/>
                    </a:moveTo>
                    <a:lnTo>
                      <a:pt x="0" y="32"/>
                    </a:lnTo>
                    <a:lnTo>
                      <a:pt x="247" y="32"/>
                    </a:lnTo>
                    <a:lnTo>
                      <a:pt x="288" y="0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59" name="Line 323"/>
              <p:cNvSpPr>
                <a:spLocks noChangeShapeType="1"/>
              </p:cNvSpPr>
              <p:nvPr/>
            </p:nvSpPr>
            <p:spPr bwMode="auto">
              <a:xfrm>
                <a:off x="1869" y="3692"/>
                <a:ext cx="0" cy="43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60" name="Freeform 324"/>
              <p:cNvSpPr>
                <a:spLocks/>
              </p:cNvSpPr>
              <p:nvPr/>
            </p:nvSpPr>
            <p:spPr bwMode="auto">
              <a:xfrm>
                <a:off x="2236" y="3685"/>
                <a:ext cx="134" cy="103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0" y="28"/>
                  </a:cxn>
                  <a:cxn ang="0">
                    <a:pos x="29" y="58"/>
                  </a:cxn>
                  <a:cxn ang="0">
                    <a:pos x="75" y="26"/>
                  </a:cxn>
                  <a:cxn ang="0">
                    <a:pos x="39" y="0"/>
                  </a:cxn>
                </a:cxnLst>
                <a:rect l="0" t="0" r="r" b="b"/>
                <a:pathLst>
                  <a:path w="76" h="59">
                    <a:moveTo>
                      <a:pt x="39" y="0"/>
                    </a:moveTo>
                    <a:lnTo>
                      <a:pt x="0" y="28"/>
                    </a:lnTo>
                    <a:lnTo>
                      <a:pt x="29" y="58"/>
                    </a:lnTo>
                    <a:lnTo>
                      <a:pt x="75" y="26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61" name="AutoShape 325"/>
              <p:cNvSpPr>
                <a:spLocks noChangeArrowheads="1"/>
              </p:cNvSpPr>
              <p:nvPr/>
            </p:nvSpPr>
            <p:spPr bwMode="auto">
              <a:xfrm rot="2580000">
                <a:off x="1785" y="3628"/>
                <a:ext cx="98" cy="86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62" name="Freeform 326"/>
              <p:cNvSpPr>
                <a:spLocks/>
              </p:cNvSpPr>
              <p:nvPr/>
            </p:nvSpPr>
            <p:spPr bwMode="auto">
              <a:xfrm>
                <a:off x="1768" y="3742"/>
                <a:ext cx="466" cy="7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42"/>
                  </a:cxn>
                  <a:cxn ang="0">
                    <a:pos x="247" y="42"/>
                  </a:cxn>
                  <a:cxn ang="0">
                    <a:pos x="265" y="1"/>
                  </a:cxn>
                  <a:cxn ang="0">
                    <a:pos x="17" y="0"/>
                  </a:cxn>
                </a:cxnLst>
                <a:rect l="0" t="0" r="r" b="b"/>
                <a:pathLst>
                  <a:path w="266" h="43">
                    <a:moveTo>
                      <a:pt x="17" y="0"/>
                    </a:moveTo>
                    <a:lnTo>
                      <a:pt x="0" y="42"/>
                    </a:lnTo>
                    <a:lnTo>
                      <a:pt x="247" y="42"/>
                    </a:lnTo>
                    <a:lnTo>
                      <a:pt x="265" y="1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63" name="Freeform 327"/>
              <p:cNvSpPr>
                <a:spLocks/>
              </p:cNvSpPr>
              <p:nvPr/>
            </p:nvSpPr>
            <p:spPr bwMode="auto">
              <a:xfrm>
                <a:off x="1302" y="3683"/>
                <a:ext cx="144" cy="2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8"/>
                  </a:cxn>
                  <a:cxn ang="0">
                    <a:pos x="119" y="27"/>
                  </a:cxn>
                  <a:cxn ang="0">
                    <a:pos x="144" y="3"/>
                  </a:cxn>
                </a:cxnLst>
                <a:rect l="0" t="0" r="r" b="b"/>
                <a:pathLst>
                  <a:path w="144" h="28">
                    <a:moveTo>
                      <a:pt x="1" y="0"/>
                    </a:moveTo>
                    <a:lnTo>
                      <a:pt x="0" y="28"/>
                    </a:lnTo>
                    <a:lnTo>
                      <a:pt x="119" y="27"/>
                    </a:lnTo>
                    <a:lnTo>
                      <a:pt x="144" y="3"/>
                    </a:lnTo>
                  </a:path>
                </a:pathLst>
              </a:custGeom>
              <a:solidFill>
                <a:srgbClr val="FFB343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64" name="AutoShape 328"/>
              <p:cNvSpPr>
                <a:spLocks noChangeArrowheads="1"/>
              </p:cNvSpPr>
              <p:nvPr/>
            </p:nvSpPr>
            <p:spPr bwMode="auto">
              <a:xfrm>
                <a:off x="1352" y="3618"/>
                <a:ext cx="98" cy="86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297" name="Group 361"/>
            <p:cNvGrpSpPr>
              <a:grpSpLocks/>
            </p:cNvGrpSpPr>
            <p:nvPr/>
          </p:nvGrpSpPr>
          <p:grpSpPr bwMode="auto">
            <a:xfrm>
              <a:off x="1273175" y="2668588"/>
              <a:ext cx="2598738" cy="1062037"/>
              <a:chOff x="802" y="1681"/>
              <a:chExt cx="1637" cy="669"/>
            </a:xfrm>
          </p:grpSpPr>
          <p:sp>
            <p:nvSpPr>
              <p:cNvPr id="40284" name="Freeform 348"/>
              <p:cNvSpPr>
                <a:spLocks/>
              </p:cNvSpPr>
              <p:nvPr/>
            </p:nvSpPr>
            <p:spPr bwMode="auto">
              <a:xfrm>
                <a:off x="1803" y="2159"/>
                <a:ext cx="636" cy="191"/>
              </a:xfrm>
              <a:custGeom>
                <a:avLst/>
                <a:gdLst/>
                <a:ahLst/>
                <a:cxnLst>
                  <a:cxn ang="0">
                    <a:pos x="0" y="190"/>
                  </a:cxn>
                  <a:cxn ang="0">
                    <a:pos x="123" y="17"/>
                  </a:cxn>
                  <a:cxn ang="0">
                    <a:pos x="635" y="0"/>
                  </a:cxn>
                  <a:cxn ang="0">
                    <a:pos x="635" y="76"/>
                  </a:cxn>
                  <a:cxn ang="0">
                    <a:pos x="101" y="190"/>
                  </a:cxn>
                  <a:cxn ang="0">
                    <a:pos x="0" y="190"/>
                  </a:cxn>
                </a:cxnLst>
                <a:rect l="0" t="0" r="r" b="b"/>
                <a:pathLst>
                  <a:path w="636" h="191">
                    <a:moveTo>
                      <a:pt x="0" y="190"/>
                    </a:moveTo>
                    <a:lnTo>
                      <a:pt x="123" y="17"/>
                    </a:lnTo>
                    <a:lnTo>
                      <a:pt x="635" y="0"/>
                    </a:lnTo>
                    <a:lnTo>
                      <a:pt x="635" y="76"/>
                    </a:lnTo>
                    <a:lnTo>
                      <a:pt x="101" y="190"/>
                    </a:lnTo>
                    <a:lnTo>
                      <a:pt x="0" y="190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85" name="AutoShape 349" descr="Horizontal brick"/>
              <p:cNvSpPr>
                <a:spLocks noChangeArrowheads="1"/>
              </p:cNvSpPr>
              <p:nvPr/>
            </p:nvSpPr>
            <p:spPr bwMode="auto">
              <a:xfrm>
                <a:off x="802" y="2077"/>
                <a:ext cx="419" cy="20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EEED4"/>
                </a:fgClr>
                <a:bgClr>
                  <a:srgbClr val="FFFFFF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86" name="AutoShape 350"/>
              <p:cNvSpPr>
                <a:spLocks noChangeArrowheads="1"/>
              </p:cNvSpPr>
              <p:nvPr/>
            </p:nvSpPr>
            <p:spPr bwMode="auto">
              <a:xfrm>
                <a:off x="1138" y="1912"/>
                <a:ext cx="880" cy="434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EEED4"/>
                </a:fgClr>
                <a:bgClr>
                  <a:srgbClr val="FFFFFF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87" name="AutoShape 351"/>
              <p:cNvSpPr>
                <a:spLocks noChangeArrowheads="1"/>
              </p:cNvSpPr>
              <p:nvPr/>
            </p:nvSpPr>
            <p:spPr bwMode="auto">
              <a:xfrm>
                <a:off x="1661" y="2079"/>
                <a:ext cx="121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88" name="AutoShape 352"/>
              <p:cNvSpPr>
                <a:spLocks noChangeArrowheads="1"/>
              </p:cNvSpPr>
              <p:nvPr/>
            </p:nvSpPr>
            <p:spPr bwMode="auto">
              <a:xfrm>
                <a:off x="1479" y="2079"/>
                <a:ext cx="120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89" name="Rectangle 353"/>
              <p:cNvSpPr>
                <a:spLocks noChangeArrowheads="1"/>
              </p:cNvSpPr>
              <p:nvPr/>
            </p:nvSpPr>
            <p:spPr bwMode="auto">
              <a:xfrm>
                <a:off x="1238" y="2211"/>
                <a:ext cx="208" cy="13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0" name="Rectangle 354"/>
              <p:cNvSpPr>
                <a:spLocks noChangeArrowheads="1"/>
              </p:cNvSpPr>
              <p:nvPr/>
            </p:nvSpPr>
            <p:spPr bwMode="auto">
              <a:xfrm>
                <a:off x="1600" y="2211"/>
                <a:ext cx="211" cy="134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1" name="AutoShape 355"/>
              <p:cNvSpPr>
                <a:spLocks noChangeArrowheads="1"/>
              </p:cNvSpPr>
              <p:nvPr/>
            </p:nvSpPr>
            <p:spPr bwMode="auto">
              <a:xfrm>
                <a:off x="1278" y="2084"/>
                <a:ext cx="121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2" name="Rectangle 356"/>
              <p:cNvSpPr>
                <a:spLocks noChangeArrowheads="1"/>
              </p:cNvSpPr>
              <p:nvPr/>
            </p:nvSpPr>
            <p:spPr bwMode="auto">
              <a:xfrm>
                <a:off x="885" y="2187"/>
                <a:ext cx="67" cy="9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3" name="AutoShape 357" descr="Horizontal brick"/>
              <p:cNvSpPr>
                <a:spLocks noChangeArrowheads="1"/>
              </p:cNvSpPr>
              <p:nvPr/>
            </p:nvSpPr>
            <p:spPr bwMode="auto">
              <a:xfrm>
                <a:off x="1010" y="1681"/>
                <a:ext cx="73" cy="425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chemeClr val="bg1"/>
                </a:fgClr>
                <a:bgClr>
                  <a:srgbClr val="FDDDAD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4" name="AutoShape 358"/>
              <p:cNvSpPr>
                <a:spLocks noChangeArrowheads="1"/>
              </p:cNvSpPr>
              <p:nvPr/>
            </p:nvSpPr>
            <p:spPr bwMode="auto">
              <a:xfrm>
                <a:off x="1439" y="1889"/>
                <a:ext cx="150" cy="87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5" name="AutoShape 359"/>
              <p:cNvSpPr>
                <a:spLocks noChangeArrowheads="1"/>
              </p:cNvSpPr>
              <p:nvPr/>
            </p:nvSpPr>
            <p:spPr bwMode="auto">
              <a:xfrm>
                <a:off x="1728" y="1849"/>
                <a:ext cx="32" cy="10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296" name="Freeform 360"/>
              <p:cNvSpPr>
                <a:spLocks/>
              </p:cNvSpPr>
              <p:nvPr/>
            </p:nvSpPr>
            <p:spPr bwMode="auto">
              <a:xfrm>
                <a:off x="1910" y="1911"/>
                <a:ext cx="110" cy="438"/>
              </a:xfrm>
              <a:custGeom>
                <a:avLst/>
                <a:gdLst/>
                <a:ahLst/>
                <a:cxnLst>
                  <a:cxn ang="0">
                    <a:pos x="0" y="437"/>
                  </a:cxn>
                  <a:cxn ang="0">
                    <a:pos x="0" y="108"/>
                  </a:cxn>
                  <a:cxn ang="0">
                    <a:pos x="109" y="0"/>
                  </a:cxn>
                  <a:cxn ang="0">
                    <a:pos x="109" y="333"/>
                  </a:cxn>
                  <a:cxn ang="0">
                    <a:pos x="0" y="437"/>
                  </a:cxn>
                </a:cxnLst>
                <a:rect l="0" t="0" r="r" b="b"/>
                <a:pathLst>
                  <a:path w="110" h="438">
                    <a:moveTo>
                      <a:pt x="0" y="437"/>
                    </a:moveTo>
                    <a:lnTo>
                      <a:pt x="0" y="108"/>
                    </a:lnTo>
                    <a:lnTo>
                      <a:pt x="109" y="0"/>
                    </a:lnTo>
                    <a:lnTo>
                      <a:pt x="109" y="333"/>
                    </a:lnTo>
                    <a:lnTo>
                      <a:pt x="0" y="437"/>
                    </a:lnTo>
                  </a:path>
                </a:pathLst>
              </a:custGeom>
              <a:pattFill prst="diagBrick">
                <a:fgClr>
                  <a:srgbClr val="FEEED4"/>
                </a:fgClr>
                <a:bgClr>
                  <a:srgbClr val="FDDDAD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500" name="Group 564"/>
            <p:cNvGrpSpPr>
              <a:grpSpLocks/>
            </p:cNvGrpSpPr>
            <p:nvPr/>
          </p:nvGrpSpPr>
          <p:grpSpPr bwMode="auto">
            <a:xfrm>
              <a:off x="4016375" y="5497511"/>
              <a:ext cx="1770063" cy="1216024"/>
              <a:chOff x="2530" y="3463"/>
              <a:chExt cx="1115" cy="766"/>
            </a:xfrm>
          </p:grpSpPr>
          <p:sp>
            <p:nvSpPr>
              <p:cNvPr id="40080" name="Freeform 144"/>
              <p:cNvSpPr>
                <a:spLocks/>
              </p:cNvSpPr>
              <p:nvPr/>
            </p:nvSpPr>
            <p:spPr bwMode="auto">
              <a:xfrm>
                <a:off x="3175" y="3695"/>
                <a:ext cx="470" cy="155"/>
              </a:xfrm>
              <a:custGeom>
                <a:avLst/>
                <a:gdLst/>
                <a:ahLst/>
                <a:cxnLst>
                  <a:cxn ang="0">
                    <a:pos x="0" y="269"/>
                  </a:cxn>
                  <a:cxn ang="0">
                    <a:pos x="91" y="25"/>
                  </a:cxn>
                  <a:cxn ang="0">
                    <a:pos x="469" y="0"/>
                  </a:cxn>
                  <a:cxn ang="0">
                    <a:pos x="469" y="107"/>
                  </a:cxn>
                  <a:cxn ang="0">
                    <a:pos x="75" y="269"/>
                  </a:cxn>
                  <a:cxn ang="0">
                    <a:pos x="0" y="269"/>
                  </a:cxn>
                </a:cxnLst>
                <a:rect l="0" t="0" r="r" b="b"/>
                <a:pathLst>
                  <a:path w="470" h="270">
                    <a:moveTo>
                      <a:pt x="0" y="269"/>
                    </a:moveTo>
                    <a:lnTo>
                      <a:pt x="91" y="25"/>
                    </a:lnTo>
                    <a:lnTo>
                      <a:pt x="469" y="0"/>
                    </a:lnTo>
                    <a:lnTo>
                      <a:pt x="469" y="107"/>
                    </a:lnTo>
                    <a:lnTo>
                      <a:pt x="75" y="269"/>
                    </a:lnTo>
                    <a:lnTo>
                      <a:pt x="0" y="269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497" name="Group 561"/>
              <p:cNvGrpSpPr>
                <a:grpSpLocks/>
              </p:cNvGrpSpPr>
              <p:nvPr/>
            </p:nvGrpSpPr>
            <p:grpSpPr bwMode="auto">
              <a:xfrm>
                <a:off x="2688" y="3463"/>
                <a:ext cx="616" cy="379"/>
                <a:chOff x="2688" y="3331"/>
                <a:chExt cx="616" cy="511"/>
              </a:xfrm>
            </p:grpSpPr>
            <p:grpSp>
              <p:nvGrpSpPr>
                <p:cNvPr id="40494" name="Group 558"/>
                <p:cNvGrpSpPr>
                  <a:grpSpLocks/>
                </p:cNvGrpSpPr>
                <p:nvPr/>
              </p:nvGrpSpPr>
              <p:grpSpPr bwMode="auto">
                <a:xfrm>
                  <a:off x="2688" y="3332"/>
                  <a:ext cx="613" cy="510"/>
                  <a:chOff x="2688" y="3332"/>
                  <a:chExt cx="613" cy="510"/>
                </a:xfrm>
              </p:grpSpPr>
              <p:sp>
                <p:nvSpPr>
                  <p:cNvPr id="40302" name="Freeform 366"/>
                  <p:cNvSpPr>
                    <a:spLocks/>
                  </p:cNvSpPr>
                  <p:nvPr/>
                </p:nvSpPr>
                <p:spPr bwMode="auto">
                  <a:xfrm>
                    <a:off x="2688" y="3332"/>
                    <a:ext cx="613" cy="509"/>
                  </a:xfrm>
                  <a:custGeom>
                    <a:avLst/>
                    <a:gdLst/>
                    <a:ahLst/>
                    <a:cxnLst>
                      <a:cxn ang="0">
                        <a:pos x="65" y="0"/>
                      </a:cxn>
                      <a:cxn ang="0">
                        <a:pos x="0" y="85"/>
                      </a:cxn>
                      <a:cxn ang="0">
                        <a:pos x="1" y="509"/>
                      </a:cxn>
                      <a:cxn ang="0">
                        <a:pos x="549" y="509"/>
                      </a:cxn>
                      <a:cxn ang="0">
                        <a:pos x="613" y="382"/>
                      </a:cxn>
                      <a:cxn ang="0">
                        <a:pos x="613" y="0"/>
                      </a:cxn>
                      <a:cxn ang="0">
                        <a:pos x="65" y="0"/>
                      </a:cxn>
                    </a:cxnLst>
                    <a:rect l="0" t="0" r="r" b="b"/>
                    <a:pathLst>
                      <a:path w="613" h="509">
                        <a:moveTo>
                          <a:pt x="65" y="0"/>
                        </a:moveTo>
                        <a:lnTo>
                          <a:pt x="0" y="85"/>
                        </a:lnTo>
                        <a:lnTo>
                          <a:pt x="1" y="509"/>
                        </a:lnTo>
                        <a:lnTo>
                          <a:pt x="549" y="509"/>
                        </a:lnTo>
                        <a:lnTo>
                          <a:pt x="613" y="382"/>
                        </a:lnTo>
                        <a:lnTo>
                          <a:pt x="613" y="0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rgbClr val="BAB7A4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306" name="Freeform 370"/>
                  <p:cNvSpPr>
                    <a:spLocks/>
                  </p:cNvSpPr>
                  <p:nvPr/>
                </p:nvSpPr>
                <p:spPr bwMode="auto">
                  <a:xfrm>
                    <a:off x="2688" y="3416"/>
                    <a:ext cx="549" cy="426"/>
                  </a:xfrm>
                  <a:custGeom>
                    <a:avLst/>
                    <a:gdLst/>
                    <a:ahLst/>
                    <a:cxnLst>
                      <a:cxn ang="0">
                        <a:pos x="0" y="860"/>
                      </a:cxn>
                      <a:cxn ang="0">
                        <a:pos x="0" y="0"/>
                      </a:cxn>
                      <a:cxn ang="0">
                        <a:pos x="2468" y="0"/>
                      </a:cxn>
                      <a:cxn ang="0">
                        <a:pos x="2468" y="867"/>
                      </a:cxn>
                      <a:cxn ang="0">
                        <a:pos x="0" y="860"/>
                      </a:cxn>
                    </a:cxnLst>
                    <a:rect l="0" t="0" r="r" b="b"/>
                    <a:pathLst>
                      <a:path w="2468" h="867">
                        <a:moveTo>
                          <a:pt x="0" y="860"/>
                        </a:moveTo>
                        <a:lnTo>
                          <a:pt x="0" y="0"/>
                        </a:lnTo>
                        <a:lnTo>
                          <a:pt x="2468" y="0"/>
                        </a:lnTo>
                        <a:lnTo>
                          <a:pt x="2468" y="867"/>
                        </a:lnTo>
                        <a:lnTo>
                          <a:pt x="0" y="86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40313" name="Freeform 377"/>
                <p:cNvSpPr>
                  <a:spLocks/>
                </p:cNvSpPr>
                <p:nvPr/>
              </p:nvSpPr>
              <p:spPr bwMode="auto">
                <a:xfrm>
                  <a:off x="3237" y="3331"/>
                  <a:ext cx="67" cy="511"/>
                </a:xfrm>
                <a:custGeom>
                  <a:avLst/>
                  <a:gdLst/>
                  <a:ahLst/>
                  <a:cxnLst>
                    <a:cxn ang="0">
                      <a:pos x="3" y="86"/>
                    </a:cxn>
                    <a:cxn ang="0">
                      <a:pos x="0" y="511"/>
                    </a:cxn>
                    <a:cxn ang="0">
                      <a:pos x="67" y="412"/>
                    </a:cxn>
                    <a:cxn ang="0">
                      <a:pos x="64" y="0"/>
                    </a:cxn>
                    <a:cxn ang="0">
                      <a:pos x="3" y="86"/>
                    </a:cxn>
                  </a:cxnLst>
                  <a:rect l="0" t="0" r="r" b="b"/>
                  <a:pathLst>
                    <a:path w="67" h="511">
                      <a:moveTo>
                        <a:pt x="3" y="86"/>
                      </a:moveTo>
                      <a:lnTo>
                        <a:pt x="0" y="511"/>
                      </a:lnTo>
                      <a:lnTo>
                        <a:pt x="67" y="412"/>
                      </a:lnTo>
                      <a:lnTo>
                        <a:pt x="64" y="0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091" name="Rectangle 155"/>
              <p:cNvSpPr>
                <a:spLocks noChangeArrowheads="1"/>
              </p:cNvSpPr>
              <p:nvPr/>
            </p:nvSpPr>
            <p:spPr bwMode="auto">
              <a:xfrm>
                <a:off x="2608" y="3884"/>
                <a:ext cx="747" cy="34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84138" tIns="42862" rIns="84138" bIns="42862">
                <a:spAutoFit/>
              </a:bodyPr>
              <a:lstStyle/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Distribution</a:t>
                </a:r>
              </a:p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Center C</a:t>
                </a:r>
              </a:p>
            </p:txBody>
          </p:sp>
          <p:sp>
            <p:nvSpPr>
              <p:cNvPr id="40078" name="AutoShape 142"/>
              <p:cNvSpPr>
                <a:spLocks noChangeArrowheads="1"/>
              </p:cNvSpPr>
              <p:nvPr/>
            </p:nvSpPr>
            <p:spPr bwMode="auto">
              <a:xfrm>
                <a:off x="2530" y="3707"/>
                <a:ext cx="53" cy="17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40079" name="Picture 143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38" y="3659"/>
                <a:ext cx="172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40419" name="Group 483"/>
              <p:cNvGrpSpPr>
                <a:grpSpLocks/>
              </p:cNvGrpSpPr>
              <p:nvPr/>
            </p:nvGrpSpPr>
            <p:grpSpPr bwMode="auto">
              <a:xfrm>
                <a:off x="2819" y="3629"/>
                <a:ext cx="282" cy="213"/>
                <a:chOff x="3875" y="3575"/>
                <a:chExt cx="282" cy="320"/>
              </a:xfrm>
            </p:grpSpPr>
            <p:sp>
              <p:nvSpPr>
                <p:cNvPr id="40307" name="AutoShape 371"/>
                <p:cNvSpPr>
                  <a:spLocks noChangeArrowheads="1"/>
                </p:cNvSpPr>
                <p:nvPr/>
              </p:nvSpPr>
              <p:spPr bwMode="auto">
                <a:xfrm>
                  <a:off x="3875" y="3575"/>
                  <a:ext cx="282" cy="313"/>
                </a:xfrm>
                <a:prstGeom prst="roundRect">
                  <a:avLst>
                    <a:gd name="adj" fmla="val 12301"/>
                  </a:avLst>
                </a:prstGeom>
                <a:solidFill>
                  <a:schemeClr val="hlink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08" name="AutoShape 372"/>
                <p:cNvSpPr>
                  <a:spLocks noChangeArrowheads="1"/>
                </p:cNvSpPr>
                <p:nvPr/>
              </p:nvSpPr>
              <p:spPr bwMode="auto">
                <a:xfrm>
                  <a:off x="3891" y="3607"/>
                  <a:ext cx="250" cy="284"/>
                </a:xfrm>
                <a:prstGeom prst="roundRect">
                  <a:avLst>
                    <a:gd name="adj" fmla="val 12282"/>
                  </a:avLst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09" name="Line 373"/>
                <p:cNvSpPr>
                  <a:spLocks noChangeShapeType="1"/>
                </p:cNvSpPr>
                <p:nvPr/>
              </p:nvSpPr>
              <p:spPr bwMode="auto">
                <a:xfrm>
                  <a:off x="4013" y="3604"/>
                  <a:ext cx="1" cy="2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10" name="Oval 374"/>
                <p:cNvSpPr>
                  <a:spLocks noChangeArrowheads="1"/>
                </p:cNvSpPr>
                <p:nvPr/>
              </p:nvSpPr>
              <p:spPr bwMode="auto">
                <a:xfrm>
                  <a:off x="3913" y="3664"/>
                  <a:ext cx="70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11" name="Oval 375"/>
                <p:cNvSpPr>
                  <a:spLocks noChangeArrowheads="1"/>
                </p:cNvSpPr>
                <p:nvPr/>
              </p:nvSpPr>
              <p:spPr bwMode="auto">
                <a:xfrm>
                  <a:off x="4034" y="3668"/>
                  <a:ext cx="71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312" name="Rectangle 376"/>
              <p:cNvSpPr>
                <a:spLocks noChangeArrowheads="1"/>
              </p:cNvSpPr>
              <p:nvPr/>
            </p:nvSpPr>
            <p:spPr bwMode="auto">
              <a:xfrm>
                <a:off x="2716" y="3730"/>
                <a:ext cx="42" cy="11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314" name="Freeform 378"/>
              <p:cNvSpPr>
                <a:spLocks/>
              </p:cNvSpPr>
              <p:nvPr/>
            </p:nvSpPr>
            <p:spPr bwMode="auto">
              <a:xfrm>
                <a:off x="3255" y="3542"/>
                <a:ext cx="32" cy="269"/>
              </a:xfrm>
              <a:custGeom>
                <a:avLst/>
                <a:gdLst/>
                <a:ahLst/>
                <a:cxnLst>
                  <a:cxn ang="0">
                    <a:pos x="2" y="269"/>
                  </a:cxn>
                  <a:cxn ang="0">
                    <a:pos x="0" y="28"/>
                  </a:cxn>
                  <a:cxn ang="0">
                    <a:pos x="31" y="0"/>
                  </a:cxn>
                  <a:cxn ang="0">
                    <a:pos x="32" y="223"/>
                  </a:cxn>
                  <a:cxn ang="0">
                    <a:pos x="2" y="269"/>
                  </a:cxn>
                </a:cxnLst>
                <a:rect l="0" t="0" r="r" b="b"/>
                <a:pathLst>
                  <a:path w="32" h="269">
                    <a:moveTo>
                      <a:pt x="2" y="269"/>
                    </a:moveTo>
                    <a:lnTo>
                      <a:pt x="0" y="28"/>
                    </a:lnTo>
                    <a:lnTo>
                      <a:pt x="31" y="0"/>
                    </a:lnTo>
                    <a:lnTo>
                      <a:pt x="32" y="223"/>
                    </a:lnTo>
                    <a:lnTo>
                      <a:pt x="2" y="269"/>
                    </a:lnTo>
                    <a:close/>
                  </a:path>
                </a:pathLst>
              </a:custGeom>
              <a:pattFill prst="dkUpDiag">
                <a:fgClr>
                  <a:srgbClr val="A6A28A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499" name="Group 563"/>
            <p:cNvGrpSpPr>
              <a:grpSpLocks/>
            </p:cNvGrpSpPr>
            <p:nvPr/>
          </p:nvGrpSpPr>
          <p:grpSpPr bwMode="auto">
            <a:xfrm>
              <a:off x="2217738" y="5002211"/>
              <a:ext cx="1770062" cy="1216024"/>
              <a:chOff x="1397" y="3151"/>
              <a:chExt cx="1115" cy="766"/>
            </a:xfrm>
          </p:grpSpPr>
          <p:sp>
            <p:nvSpPr>
              <p:cNvPr id="40425" name="Freeform 489"/>
              <p:cNvSpPr>
                <a:spLocks/>
              </p:cNvSpPr>
              <p:nvPr/>
            </p:nvSpPr>
            <p:spPr bwMode="auto">
              <a:xfrm>
                <a:off x="2042" y="3383"/>
                <a:ext cx="470" cy="155"/>
              </a:xfrm>
              <a:custGeom>
                <a:avLst/>
                <a:gdLst/>
                <a:ahLst/>
                <a:cxnLst>
                  <a:cxn ang="0">
                    <a:pos x="0" y="269"/>
                  </a:cxn>
                  <a:cxn ang="0">
                    <a:pos x="91" y="25"/>
                  </a:cxn>
                  <a:cxn ang="0">
                    <a:pos x="469" y="0"/>
                  </a:cxn>
                  <a:cxn ang="0">
                    <a:pos x="469" y="107"/>
                  </a:cxn>
                  <a:cxn ang="0">
                    <a:pos x="75" y="269"/>
                  </a:cxn>
                  <a:cxn ang="0">
                    <a:pos x="0" y="269"/>
                  </a:cxn>
                </a:cxnLst>
                <a:rect l="0" t="0" r="r" b="b"/>
                <a:pathLst>
                  <a:path w="470" h="270">
                    <a:moveTo>
                      <a:pt x="0" y="269"/>
                    </a:moveTo>
                    <a:lnTo>
                      <a:pt x="91" y="25"/>
                    </a:lnTo>
                    <a:lnTo>
                      <a:pt x="469" y="0"/>
                    </a:lnTo>
                    <a:lnTo>
                      <a:pt x="469" y="107"/>
                    </a:lnTo>
                    <a:lnTo>
                      <a:pt x="75" y="269"/>
                    </a:lnTo>
                    <a:lnTo>
                      <a:pt x="0" y="269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496" name="Group 560"/>
              <p:cNvGrpSpPr>
                <a:grpSpLocks/>
              </p:cNvGrpSpPr>
              <p:nvPr/>
            </p:nvGrpSpPr>
            <p:grpSpPr bwMode="auto">
              <a:xfrm>
                <a:off x="1555" y="3151"/>
                <a:ext cx="616" cy="379"/>
                <a:chOff x="1555" y="3019"/>
                <a:chExt cx="616" cy="511"/>
              </a:xfrm>
            </p:grpSpPr>
            <p:grpSp>
              <p:nvGrpSpPr>
                <p:cNvPr id="40493" name="Group 557"/>
                <p:cNvGrpSpPr>
                  <a:grpSpLocks/>
                </p:cNvGrpSpPr>
                <p:nvPr/>
              </p:nvGrpSpPr>
              <p:grpSpPr bwMode="auto">
                <a:xfrm>
                  <a:off x="1555" y="3020"/>
                  <a:ext cx="613" cy="510"/>
                  <a:chOff x="1555" y="3020"/>
                  <a:chExt cx="613" cy="510"/>
                </a:xfrm>
              </p:grpSpPr>
              <p:sp>
                <p:nvSpPr>
                  <p:cNvPr id="40427" name="Freeform 491"/>
                  <p:cNvSpPr>
                    <a:spLocks/>
                  </p:cNvSpPr>
                  <p:nvPr/>
                </p:nvSpPr>
                <p:spPr bwMode="auto">
                  <a:xfrm>
                    <a:off x="1555" y="3020"/>
                    <a:ext cx="613" cy="509"/>
                  </a:xfrm>
                  <a:custGeom>
                    <a:avLst/>
                    <a:gdLst/>
                    <a:ahLst/>
                    <a:cxnLst>
                      <a:cxn ang="0">
                        <a:pos x="65" y="0"/>
                      </a:cxn>
                      <a:cxn ang="0">
                        <a:pos x="0" y="85"/>
                      </a:cxn>
                      <a:cxn ang="0">
                        <a:pos x="1" y="509"/>
                      </a:cxn>
                      <a:cxn ang="0">
                        <a:pos x="549" y="509"/>
                      </a:cxn>
                      <a:cxn ang="0">
                        <a:pos x="613" y="382"/>
                      </a:cxn>
                      <a:cxn ang="0">
                        <a:pos x="613" y="0"/>
                      </a:cxn>
                      <a:cxn ang="0">
                        <a:pos x="65" y="0"/>
                      </a:cxn>
                    </a:cxnLst>
                    <a:rect l="0" t="0" r="r" b="b"/>
                    <a:pathLst>
                      <a:path w="613" h="509">
                        <a:moveTo>
                          <a:pt x="65" y="0"/>
                        </a:moveTo>
                        <a:lnTo>
                          <a:pt x="0" y="85"/>
                        </a:lnTo>
                        <a:lnTo>
                          <a:pt x="1" y="509"/>
                        </a:lnTo>
                        <a:lnTo>
                          <a:pt x="549" y="509"/>
                        </a:lnTo>
                        <a:lnTo>
                          <a:pt x="613" y="382"/>
                        </a:lnTo>
                        <a:lnTo>
                          <a:pt x="613" y="0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rgbClr val="BAB7A4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431" name="Freeform 495"/>
                  <p:cNvSpPr>
                    <a:spLocks/>
                  </p:cNvSpPr>
                  <p:nvPr/>
                </p:nvSpPr>
                <p:spPr bwMode="auto">
                  <a:xfrm>
                    <a:off x="1555" y="3104"/>
                    <a:ext cx="549" cy="426"/>
                  </a:xfrm>
                  <a:custGeom>
                    <a:avLst/>
                    <a:gdLst/>
                    <a:ahLst/>
                    <a:cxnLst>
                      <a:cxn ang="0">
                        <a:pos x="0" y="860"/>
                      </a:cxn>
                      <a:cxn ang="0">
                        <a:pos x="0" y="0"/>
                      </a:cxn>
                      <a:cxn ang="0">
                        <a:pos x="2468" y="0"/>
                      </a:cxn>
                      <a:cxn ang="0">
                        <a:pos x="2468" y="867"/>
                      </a:cxn>
                      <a:cxn ang="0">
                        <a:pos x="0" y="860"/>
                      </a:cxn>
                    </a:cxnLst>
                    <a:rect l="0" t="0" r="r" b="b"/>
                    <a:pathLst>
                      <a:path w="2468" h="867">
                        <a:moveTo>
                          <a:pt x="0" y="860"/>
                        </a:moveTo>
                        <a:lnTo>
                          <a:pt x="0" y="0"/>
                        </a:lnTo>
                        <a:lnTo>
                          <a:pt x="2468" y="0"/>
                        </a:lnTo>
                        <a:lnTo>
                          <a:pt x="2468" y="867"/>
                        </a:lnTo>
                        <a:lnTo>
                          <a:pt x="0" y="86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40439" name="Freeform 503"/>
                <p:cNvSpPr>
                  <a:spLocks/>
                </p:cNvSpPr>
                <p:nvPr/>
              </p:nvSpPr>
              <p:spPr bwMode="auto">
                <a:xfrm>
                  <a:off x="2104" y="3019"/>
                  <a:ext cx="67" cy="511"/>
                </a:xfrm>
                <a:custGeom>
                  <a:avLst/>
                  <a:gdLst/>
                  <a:ahLst/>
                  <a:cxnLst>
                    <a:cxn ang="0">
                      <a:pos x="3" y="86"/>
                    </a:cxn>
                    <a:cxn ang="0">
                      <a:pos x="0" y="511"/>
                    </a:cxn>
                    <a:cxn ang="0">
                      <a:pos x="67" y="412"/>
                    </a:cxn>
                    <a:cxn ang="0">
                      <a:pos x="64" y="0"/>
                    </a:cxn>
                    <a:cxn ang="0">
                      <a:pos x="3" y="86"/>
                    </a:cxn>
                  </a:cxnLst>
                  <a:rect l="0" t="0" r="r" b="b"/>
                  <a:pathLst>
                    <a:path w="67" h="511">
                      <a:moveTo>
                        <a:pt x="3" y="86"/>
                      </a:moveTo>
                      <a:lnTo>
                        <a:pt x="0" y="511"/>
                      </a:lnTo>
                      <a:lnTo>
                        <a:pt x="67" y="412"/>
                      </a:lnTo>
                      <a:lnTo>
                        <a:pt x="64" y="0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075" name="Rectangle 139"/>
              <p:cNvSpPr>
                <a:spLocks noChangeArrowheads="1"/>
              </p:cNvSpPr>
              <p:nvPr/>
            </p:nvSpPr>
            <p:spPr bwMode="auto">
              <a:xfrm>
                <a:off x="1504" y="3572"/>
                <a:ext cx="747" cy="34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84138" tIns="42862" rIns="84138" bIns="42862">
                <a:spAutoFit/>
              </a:bodyPr>
              <a:lstStyle/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Distribution</a:t>
                </a:r>
              </a:p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Center B</a:t>
                </a:r>
              </a:p>
            </p:txBody>
          </p:sp>
          <p:sp>
            <p:nvSpPr>
              <p:cNvPr id="40423" name="AutoShape 487"/>
              <p:cNvSpPr>
                <a:spLocks noChangeArrowheads="1"/>
              </p:cNvSpPr>
              <p:nvPr/>
            </p:nvSpPr>
            <p:spPr bwMode="auto">
              <a:xfrm>
                <a:off x="1397" y="3395"/>
                <a:ext cx="53" cy="17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40424" name="Picture 488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405" y="3347"/>
                <a:ext cx="172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40432" name="Group 496"/>
              <p:cNvGrpSpPr>
                <a:grpSpLocks/>
              </p:cNvGrpSpPr>
              <p:nvPr/>
            </p:nvGrpSpPr>
            <p:grpSpPr bwMode="auto">
              <a:xfrm>
                <a:off x="1686" y="3317"/>
                <a:ext cx="282" cy="213"/>
                <a:chOff x="3875" y="3575"/>
                <a:chExt cx="282" cy="320"/>
              </a:xfrm>
            </p:grpSpPr>
            <p:sp>
              <p:nvSpPr>
                <p:cNvPr id="40433" name="AutoShape 497"/>
                <p:cNvSpPr>
                  <a:spLocks noChangeArrowheads="1"/>
                </p:cNvSpPr>
                <p:nvPr/>
              </p:nvSpPr>
              <p:spPr bwMode="auto">
                <a:xfrm>
                  <a:off x="3875" y="3575"/>
                  <a:ext cx="282" cy="313"/>
                </a:xfrm>
                <a:prstGeom prst="roundRect">
                  <a:avLst>
                    <a:gd name="adj" fmla="val 12301"/>
                  </a:avLst>
                </a:prstGeom>
                <a:solidFill>
                  <a:schemeClr val="hlink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34" name="AutoShape 498"/>
                <p:cNvSpPr>
                  <a:spLocks noChangeArrowheads="1"/>
                </p:cNvSpPr>
                <p:nvPr/>
              </p:nvSpPr>
              <p:spPr bwMode="auto">
                <a:xfrm>
                  <a:off x="3891" y="3607"/>
                  <a:ext cx="250" cy="284"/>
                </a:xfrm>
                <a:prstGeom prst="roundRect">
                  <a:avLst>
                    <a:gd name="adj" fmla="val 12282"/>
                  </a:avLst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35" name="Line 499"/>
                <p:cNvSpPr>
                  <a:spLocks noChangeShapeType="1"/>
                </p:cNvSpPr>
                <p:nvPr/>
              </p:nvSpPr>
              <p:spPr bwMode="auto">
                <a:xfrm>
                  <a:off x="4013" y="3604"/>
                  <a:ext cx="1" cy="2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36" name="Oval 500"/>
                <p:cNvSpPr>
                  <a:spLocks noChangeArrowheads="1"/>
                </p:cNvSpPr>
                <p:nvPr/>
              </p:nvSpPr>
              <p:spPr bwMode="auto">
                <a:xfrm>
                  <a:off x="3913" y="3664"/>
                  <a:ext cx="70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37" name="Oval 501"/>
                <p:cNvSpPr>
                  <a:spLocks noChangeArrowheads="1"/>
                </p:cNvSpPr>
                <p:nvPr/>
              </p:nvSpPr>
              <p:spPr bwMode="auto">
                <a:xfrm>
                  <a:off x="4034" y="3668"/>
                  <a:ext cx="71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438" name="Rectangle 502"/>
              <p:cNvSpPr>
                <a:spLocks noChangeArrowheads="1"/>
              </p:cNvSpPr>
              <p:nvPr/>
            </p:nvSpPr>
            <p:spPr bwMode="auto">
              <a:xfrm>
                <a:off x="1583" y="3418"/>
                <a:ext cx="42" cy="11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40" name="Freeform 504"/>
              <p:cNvSpPr>
                <a:spLocks/>
              </p:cNvSpPr>
              <p:nvPr/>
            </p:nvSpPr>
            <p:spPr bwMode="auto">
              <a:xfrm>
                <a:off x="2122" y="3230"/>
                <a:ext cx="32" cy="269"/>
              </a:xfrm>
              <a:custGeom>
                <a:avLst/>
                <a:gdLst/>
                <a:ahLst/>
                <a:cxnLst>
                  <a:cxn ang="0">
                    <a:pos x="2" y="269"/>
                  </a:cxn>
                  <a:cxn ang="0">
                    <a:pos x="0" y="28"/>
                  </a:cxn>
                  <a:cxn ang="0">
                    <a:pos x="31" y="0"/>
                  </a:cxn>
                  <a:cxn ang="0">
                    <a:pos x="32" y="223"/>
                  </a:cxn>
                  <a:cxn ang="0">
                    <a:pos x="2" y="269"/>
                  </a:cxn>
                </a:cxnLst>
                <a:rect l="0" t="0" r="r" b="b"/>
                <a:pathLst>
                  <a:path w="32" h="269">
                    <a:moveTo>
                      <a:pt x="2" y="269"/>
                    </a:moveTo>
                    <a:lnTo>
                      <a:pt x="0" y="28"/>
                    </a:lnTo>
                    <a:lnTo>
                      <a:pt x="31" y="0"/>
                    </a:lnTo>
                    <a:lnTo>
                      <a:pt x="32" y="223"/>
                    </a:lnTo>
                    <a:lnTo>
                      <a:pt x="2" y="269"/>
                    </a:lnTo>
                    <a:close/>
                  </a:path>
                </a:pathLst>
              </a:custGeom>
              <a:pattFill prst="dkUpDiag">
                <a:fgClr>
                  <a:srgbClr val="A6A28A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498" name="Group 562"/>
            <p:cNvGrpSpPr>
              <a:grpSpLocks/>
            </p:cNvGrpSpPr>
            <p:nvPr/>
          </p:nvGrpSpPr>
          <p:grpSpPr bwMode="auto">
            <a:xfrm>
              <a:off x="771525" y="4278311"/>
              <a:ext cx="1770063" cy="1228724"/>
              <a:chOff x="486" y="2695"/>
              <a:chExt cx="1115" cy="774"/>
            </a:xfrm>
          </p:grpSpPr>
          <p:sp>
            <p:nvSpPr>
              <p:cNvPr id="40444" name="Freeform 508"/>
              <p:cNvSpPr>
                <a:spLocks/>
              </p:cNvSpPr>
              <p:nvPr/>
            </p:nvSpPr>
            <p:spPr bwMode="auto">
              <a:xfrm>
                <a:off x="1131" y="2927"/>
                <a:ext cx="470" cy="155"/>
              </a:xfrm>
              <a:custGeom>
                <a:avLst/>
                <a:gdLst/>
                <a:ahLst/>
                <a:cxnLst>
                  <a:cxn ang="0">
                    <a:pos x="0" y="269"/>
                  </a:cxn>
                  <a:cxn ang="0">
                    <a:pos x="91" y="25"/>
                  </a:cxn>
                  <a:cxn ang="0">
                    <a:pos x="469" y="0"/>
                  </a:cxn>
                  <a:cxn ang="0">
                    <a:pos x="469" y="107"/>
                  </a:cxn>
                  <a:cxn ang="0">
                    <a:pos x="75" y="269"/>
                  </a:cxn>
                  <a:cxn ang="0">
                    <a:pos x="0" y="269"/>
                  </a:cxn>
                </a:cxnLst>
                <a:rect l="0" t="0" r="r" b="b"/>
                <a:pathLst>
                  <a:path w="470" h="270">
                    <a:moveTo>
                      <a:pt x="0" y="269"/>
                    </a:moveTo>
                    <a:lnTo>
                      <a:pt x="91" y="25"/>
                    </a:lnTo>
                    <a:lnTo>
                      <a:pt x="469" y="0"/>
                    </a:lnTo>
                    <a:lnTo>
                      <a:pt x="469" y="107"/>
                    </a:lnTo>
                    <a:lnTo>
                      <a:pt x="75" y="269"/>
                    </a:lnTo>
                    <a:lnTo>
                      <a:pt x="0" y="269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495" name="Group 559"/>
              <p:cNvGrpSpPr>
                <a:grpSpLocks/>
              </p:cNvGrpSpPr>
              <p:nvPr/>
            </p:nvGrpSpPr>
            <p:grpSpPr bwMode="auto">
              <a:xfrm>
                <a:off x="644" y="2695"/>
                <a:ext cx="616" cy="379"/>
                <a:chOff x="644" y="2563"/>
                <a:chExt cx="616" cy="511"/>
              </a:xfrm>
            </p:grpSpPr>
            <p:grpSp>
              <p:nvGrpSpPr>
                <p:cNvPr id="40492" name="Group 556"/>
                <p:cNvGrpSpPr>
                  <a:grpSpLocks/>
                </p:cNvGrpSpPr>
                <p:nvPr/>
              </p:nvGrpSpPr>
              <p:grpSpPr bwMode="auto">
                <a:xfrm>
                  <a:off x="644" y="2564"/>
                  <a:ext cx="613" cy="510"/>
                  <a:chOff x="644" y="2564"/>
                  <a:chExt cx="613" cy="510"/>
                </a:xfrm>
              </p:grpSpPr>
              <p:sp>
                <p:nvSpPr>
                  <p:cNvPr id="40446" name="Freeform 510"/>
                  <p:cNvSpPr>
                    <a:spLocks/>
                  </p:cNvSpPr>
                  <p:nvPr/>
                </p:nvSpPr>
                <p:spPr bwMode="auto">
                  <a:xfrm>
                    <a:off x="644" y="2564"/>
                    <a:ext cx="613" cy="509"/>
                  </a:xfrm>
                  <a:custGeom>
                    <a:avLst/>
                    <a:gdLst/>
                    <a:ahLst/>
                    <a:cxnLst>
                      <a:cxn ang="0">
                        <a:pos x="65" y="0"/>
                      </a:cxn>
                      <a:cxn ang="0">
                        <a:pos x="0" y="85"/>
                      </a:cxn>
                      <a:cxn ang="0">
                        <a:pos x="1" y="509"/>
                      </a:cxn>
                      <a:cxn ang="0">
                        <a:pos x="549" y="509"/>
                      </a:cxn>
                      <a:cxn ang="0">
                        <a:pos x="613" y="382"/>
                      </a:cxn>
                      <a:cxn ang="0">
                        <a:pos x="613" y="0"/>
                      </a:cxn>
                      <a:cxn ang="0">
                        <a:pos x="65" y="0"/>
                      </a:cxn>
                    </a:cxnLst>
                    <a:rect l="0" t="0" r="r" b="b"/>
                    <a:pathLst>
                      <a:path w="613" h="509">
                        <a:moveTo>
                          <a:pt x="65" y="0"/>
                        </a:moveTo>
                        <a:lnTo>
                          <a:pt x="0" y="85"/>
                        </a:lnTo>
                        <a:lnTo>
                          <a:pt x="1" y="509"/>
                        </a:lnTo>
                        <a:lnTo>
                          <a:pt x="549" y="509"/>
                        </a:lnTo>
                        <a:lnTo>
                          <a:pt x="613" y="382"/>
                        </a:lnTo>
                        <a:lnTo>
                          <a:pt x="613" y="0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rgbClr val="BAB7A4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450" name="Freeform 514"/>
                  <p:cNvSpPr>
                    <a:spLocks/>
                  </p:cNvSpPr>
                  <p:nvPr/>
                </p:nvSpPr>
                <p:spPr bwMode="auto">
                  <a:xfrm>
                    <a:off x="644" y="2648"/>
                    <a:ext cx="549" cy="426"/>
                  </a:xfrm>
                  <a:custGeom>
                    <a:avLst/>
                    <a:gdLst/>
                    <a:ahLst/>
                    <a:cxnLst>
                      <a:cxn ang="0">
                        <a:pos x="0" y="860"/>
                      </a:cxn>
                      <a:cxn ang="0">
                        <a:pos x="0" y="0"/>
                      </a:cxn>
                      <a:cxn ang="0">
                        <a:pos x="2468" y="0"/>
                      </a:cxn>
                      <a:cxn ang="0">
                        <a:pos x="2468" y="867"/>
                      </a:cxn>
                      <a:cxn ang="0">
                        <a:pos x="0" y="860"/>
                      </a:cxn>
                    </a:cxnLst>
                    <a:rect l="0" t="0" r="r" b="b"/>
                    <a:pathLst>
                      <a:path w="2468" h="867">
                        <a:moveTo>
                          <a:pt x="0" y="860"/>
                        </a:moveTo>
                        <a:lnTo>
                          <a:pt x="0" y="0"/>
                        </a:lnTo>
                        <a:lnTo>
                          <a:pt x="2468" y="0"/>
                        </a:lnTo>
                        <a:lnTo>
                          <a:pt x="2468" y="867"/>
                        </a:lnTo>
                        <a:lnTo>
                          <a:pt x="0" y="860"/>
                        </a:lnTo>
                        <a:close/>
                      </a:path>
                    </a:pathLst>
                  </a:custGeom>
                  <a:blipFill dpi="0" rotWithShape="0">
                    <a:blip r:embed="rId2" cstate="print"/>
                    <a:srcRect/>
                    <a:tile tx="0" ty="0" sx="100000" sy="100000" flip="none" algn="tl"/>
                  </a:blip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40458" name="Freeform 522"/>
                <p:cNvSpPr>
                  <a:spLocks/>
                </p:cNvSpPr>
                <p:nvPr/>
              </p:nvSpPr>
              <p:spPr bwMode="auto">
                <a:xfrm>
                  <a:off x="1193" y="2563"/>
                  <a:ext cx="67" cy="511"/>
                </a:xfrm>
                <a:custGeom>
                  <a:avLst/>
                  <a:gdLst/>
                  <a:ahLst/>
                  <a:cxnLst>
                    <a:cxn ang="0">
                      <a:pos x="3" y="86"/>
                    </a:cxn>
                    <a:cxn ang="0">
                      <a:pos x="0" y="511"/>
                    </a:cxn>
                    <a:cxn ang="0">
                      <a:pos x="67" y="412"/>
                    </a:cxn>
                    <a:cxn ang="0">
                      <a:pos x="64" y="0"/>
                    </a:cxn>
                    <a:cxn ang="0">
                      <a:pos x="3" y="86"/>
                    </a:cxn>
                  </a:cxnLst>
                  <a:rect l="0" t="0" r="r" b="b"/>
                  <a:pathLst>
                    <a:path w="67" h="511">
                      <a:moveTo>
                        <a:pt x="3" y="86"/>
                      </a:moveTo>
                      <a:lnTo>
                        <a:pt x="0" y="511"/>
                      </a:lnTo>
                      <a:lnTo>
                        <a:pt x="67" y="412"/>
                      </a:lnTo>
                      <a:lnTo>
                        <a:pt x="64" y="0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9989" name="Rectangle 53"/>
              <p:cNvSpPr>
                <a:spLocks noChangeArrowheads="1"/>
              </p:cNvSpPr>
              <p:nvPr/>
            </p:nvSpPr>
            <p:spPr bwMode="auto">
              <a:xfrm>
                <a:off x="555" y="3124"/>
                <a:ext cx="747" cy="34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84138" tIns="42862" rIns="84138" bIns="42862">
                <a:spAutoFit/>
              </a:bodyPr>
              <a:lstStyle/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Distribution</a:t>
                </a:r>
              </a:p>
              <a:p>
                <a:pPr defTabSz="771525" eaLnBrk="0" hangingPunct="0"/>
                <a:r>
                  <a:rPr kumimoji="1" lang="en-US" sz="1500" b="1">
                    <a:latin typeface="+mj-lt"/>
                  </a:rPr>
                  <a:t>Center A</a:t>
                </a:r>
              </a:p>
            </p:txBody>
          </p:sp>
          <p:sp>
            <p:nvSpPr>
              <p:cNvPr id="40442" name="AutoShape 506"/>
              <p:cNvSpPr>
                <a:spLocks noChangeArrowheads="1"/>
              </p:cNvSpPr>
              <p:nvPr/>
            </p:nvSpPr>
            <p:spPr bwMode="auto">
              <a:xfrm>
                <a:off x="486" y="2939"/>
                <a:ext cx="53" cy="17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40443" name="Picture 507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4" y="2891"/>
                <a:ext cx="172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40451" name="Group 515"/>
              <p:cNvGrpSpPr>
                <a:grpSpLocks/>
              </p:cNvGrpSpPr>
              <p:nvPr/>
            </p:nvGrpSpPr>
            <p:grpSpPr bwMode="auto">
              <a:xfrm>
                <a:off x="775" y="2861"/>
                <a:ext cx="282" cy="213"/>
                <a:chOff x="3875" y="3575"/>
                <a:chExt cx="282" cy="320"/>
              </a:xfrm>
            </p:grpSpPr>
            <p:sp>
              <p:nvSpPr>
                <p:cNvPr id="40452" name="AutoShape 516"/>
                <p:cNvSpPr>
                  <a:spLocks noChangeArrowheads="1"/>
                </p:cNvSpPr>
                <p:nvPr/>
              </p:nvSpPr>
              <p:spPr bwMode="auto">
                <a:xfrm>
                  <a:off x="3875" y="3575"/>
                  <a:ext cx="282" cy="313"/>
                </a:xfrm>
                <a:prstGeom prst="roundRect">
                  <a:avLst>
                    <a:gd name="adj" fmla="val 12301"/>
                  </a:avLst>
                </a:prstGeom>
                <a:solidFill>
                  <a:schemeClr val="hlink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53" name="AutoShape 517"/>
                <p:cNvSpPr>
                  <a:spLocks noChangeArrowheads="1"/>
                </p:cNvSpPr>
                <p:nvPr/>
              </p:nvSpPr>
              <p:spPr bwMode="auto">
                <a:xfrm>
                  <a:off x="3891" y="3607"/>
                  <a:ext cx="250" cy="284"/>
                </a:xfrm>
                <a:prstGeom prst="roundRect">
                  <a:avLst>
                    <a:gd name="adj" fmla="val 12282"/>
                  </a:avLst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54" name="Line 518"/>
                <p:cNvSpPr>
                  <a:spLocks noChangeShapeType="1"/>
                </p:cNvSpPr>
                <p:nvPr/>
              </p:nvSpPr>
              <p:spPr bwMode="auto">
                <a:xfrm>
                  <a:off x="4013" y="3604"/>
                  <a:ext cx="1" cy="2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55" name="Oval 519"/>
                <p:cNvSpPr>
                  <a:spLocks noChangeArrowheads="1"/>
                </p:cNvSpPr>
                <p:nvPr/>
              </p:nvSpPr>
              <p:spPr bwMode="auto">
                <a:xfrm>
                  <a:off x="3913" y="3664"/>
                  <a:ext cx="70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56" name="Oval 520"/>
                <p:cNvSpPr>
                  <a:spLocks noChangeArrowheads="1"/>
                </p:cNvSpPr>
                <p:nvPr/>
              </p:nvSpPr>
              <p:spPr bwMode="auto">
                <a:xfrm>
                  <a:off x="4034" y="3668"/>
                  <a:ext cx="71" cy="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0457" name="Rectangle 521"/>
              <p:cNvSpPr>
                <a:spLocks noChangeArrowheads="1"/>
              </p:cNvSpPr>
              <p:nvPr/>
            </p:nvSpPr>
            <p:spPr bwMode="auto">
              <a:xfrm>
                <a:off x="672" y="2962"/>
                <a:ext cx="42" cy="111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59" name="Freeform 523"/>
              <p:cNvSpPr>
                <a:spLocks/>
              </p:cNvSpPr>
              <p:nvPr/>
            </p:nvSpPr>
            <p:spPr bwMode="auto">
              <a:xfrm>
                <a:off x="1211" y="2774"/>
                <a:ext cx="32" cy="269"/>
              </a:xfrm>
              <a:custGeom>
                <a:avLst/>
                <a:gdLst/>
                <a:ahLst/>
                <a:cxnLst>
                  <a:cxn ang="0">
                    <a:pos x="2" y="269"/>
                  </a:cxn>
                  <a:cxn ang="0">
                    <a:pos x="0" y="28"/>
                  </a:cxn>
                  <a:cxn ang="0">
                    <a:pos x="31" y="0"/>
                  </a:cxn>
                  <a:cxn ang="0">
                    <a:pos x="32" y="223"/>
                  </a:cxn>
                  <a:cxn ang="0">
                    <a:pos x="2" y="269"/>
                  </a:cxn>
                </a:cxnLst>
                <a:rect l="0" t="0" r="r" b="b"/>
                <a:pathLst>
                  <a:path w="32" h="269">
                    <a:moveTo>
                      <a:pt x="2" y="269"/>
                    </a:moveTo>
                    <a:lnTo>
                      <a:pt x="0" y="28"/>
                    </a:lnTo>
                    <a:lnTo>
                      <a:pt x="31" y="0"/>
                    </a:lnTo>
                    <a:lnTo>
                      <a:pt x="32" y="223"/>
                    </a:lnTo>
                    <a:lnTo>
                      <a:pt x="2" y="269"/>
                    </a:lnTo>
                    <a:close/>
                  </a:path>
                </a:pathLst>
              </a:custGeom>
              <a:pattFill prst="dkUpDiag">
                <a:fgClr>
                  <a:srgbClr val="A6A28A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0460" name="Group 524"/>
            <p:cNvGrpSpPr>
              <a:grpSpLocks/>
            </p:cNvGrpSpPr>
            <p:nvPr/>
          </p:nvGrpSpPr>
          <p:grpSpPr bwMode="auto">
            <a:xfrm>
              <a:off x="3963988" y="1516063"/>
              <a:ext cx="1443037" cy="1392237"/>
              <a:chOff x="4132" y="1025"/>
              <a:chExt cx="909" cy="877"/>
            </a:xfrm>
          </p:grpSpPr>
          <p:sp>
            <p:nvSpPr>
              <p:cNvPr id="40461" name="Freeform 525"/>
              <p:cNvSpPr>
                <a:spLocks/>
              </p:cNvSpPr>
              <p:nvPr/>
            </p:nvSpPr>
            <p:spPr bwMode="auto">
              <a:xfrm>
                <a:off x="4437" y="1589"/>
                <a:ext cx="604" cy="292"/>
              </a:xfrm>
              <a:custGeom>
                <a:avLst/>
                <a:gdLst/>
                <a:ahLst/>
                <a:cxnLst>
                  <a:cxn ang="0">
                    <a:pos x="0" y="291"/>
                  </a:cxn>
                  <a:cxn ang="0">
                    <a:pos x="117" y="27"/>
                  </a:cxn>
                  <a:cxn ang="0">
                    <a:pos x="603" y="0"/>
                  </a:cxn>
                  <a:cxn ang="0">
                    <a:pos x="603" y="116"/>
                  </a:cxn>
                  <a:cxn ang="0">
                    <a:pos x="96" y="291"/>
                  </a:cxn>
                  <a:cxn ang="0">
                    <a:pos x="0" y="291"/>
                  </a:cxn>
                </a:cxnLst>
                <a:rect l="0" t="0" r="r" b="b"/>
                <a:pathLst>
                  <a:path w="604" h="292">
                    <a:moveTo>
                      <a:pt x="0" y="291"/>
                    </a:moveTo>
                    <a:lnTo>
                      <a:pt x="117" y="27"/>
                    </a:lnTo>
                    <a:lnTo>
                      <a:pt x="603" y="0"/>
                    </a:lnTo>
                    <a:lnTo>
                      <a:pt x="603" y="116"/>
                    </a:lnTo>
                    <a:lnTo>
                      <a:pt x="96" y="291"/>
                    </a:lnTo>
                    <a:lnTo>
                      <a:pt x="0" y="291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2" name="AutoShape 526"/>
              <p:cNvSpPr>
                <a:spLocks noChangeArrowheads="1"/>
              </p:cNvSpPr>
              <p:nvPr/>
            </p:nvSpPr>
            <p:spPr bwMode="auto">
              <a:xfrm>
                <a:off x="4132" y="1029"/>
                <a:ext cx="518" cy="868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CD396"/>
                </a:fgClr>
                <a:bgClr>
                  <a:schemeClr val="bg1"/>
                </a:bgClr>
              </a:patt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3" name="Freeform 527"/>
              <p:cNvSpPr>
                <a:spLocks/>
              </p:cNvSpPr>
              <p:nvPr/>
            </p:nvSpPr>
            <p:spPr bwMode="auto">
              <a:xfrm>
                <a:off x="4525" y="1025"/>
                <a:ext cx="132" cy="877"/>
              </a:xfrm>
              <a:custGeom>
                <a:avLst/>
                <a:gdLst/>
                <a:ahLst/>
                <a:cxnLst>
                  <a:cxn ang="0">
                    <a:pos x="130" y="0"/>
                  </a:cxn>
                  <a:cxn ang="0">
                    <a:pos x="0" y="129"/>
                  </a:cxn>
                  <a:cxn ang="0">
                    <a:pos x="0" y="876"/>
                  </a:cxn>
                  <a:cxn ang="0">
                    <a:pos x="131" y="746"/>
                  </a:cxn>
                  <a:cxn ang="0">
                    <a:pos x="130" y="0"/>
                  </a:cxn>
                </a:cxnLst>
                <a:rect l="0" t="0" r="r" b="b"/>
                <a:pathLst>
                  <a:path w="132" h="877">
                    <a:moveTo>
                      <a:pt x="130" y="0"/>
                    </a:moveTo>
                    <a:lnTo>
                      <a:pt x="0" y="129"/>
                    </a:lnTo>
                    <a:lnTo>
                      <a:pt x="0" y="876"/>
                    </a:lnTo>
                    <a:lnTo>
                      <a:pt x="131" y="746"/>
                    </a:lnTo>
                    <a:lnTo>
                      <a:pt x="130" y="0"/>
                    </a:lnTo>
                  </a:path>
                </a:pathLst>
              </a:custGeom>
              <a:pattFill prst="diagBrick">
                <a:fgClr>
                  <a:schemeClr val="bg1"/>
                </a:fgClr>
                <a:bgClr>
                  <a:srgbClr val="FCD396"/>
                </a:bgClr>
              </a:patt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4" name="AutoShape 528"/>
              <p:cNvSpPr>
                <a:spLocks noChangeArrowheads="1"/>
              </p:cNvSpPr>
              <p:nvPr/>
            </p:nvSpPr>
            <p:spPr bwMode="auto">
              <a:xfrm>
                <a:off x="4323" y="1200"/>
                <a:ext cx="133" cy="193"/>
              </a:xfrm>
              <a:prstGeom prst="star16">
                <a:avLst>
                  <a:gd name="adj" fmla="val 37500"/>
                </a:avLst>
              </a:prstGeom>
              <a:solidFill>
                <a:srgbClr val="CBC4D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5" name="Rectangle 529"/>
              <p:cNvSpPr>
                <a:spLocks noChangeArrowheads="1"/>
              </p:cNvSpPr>
              <p:nvPr/>
            </p:nvSpPr>
            <p:spPr bwMode="auto">
              <a:xfrm>
                <a:off x="4172" y="1343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6" name="Rectangle 530"/>
              <p:cNvSpPr>
                <a:spLocks noChangeArrowheads="1"/>
              </p:cNvSpPr>
              <p:nvPr/>
            </p:nvSpPr>
            <p:spPr bwMode="auto">
              <a:xfrm>
                <a:off x="4238" y="1409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7" name="Rectangle 531"/>
              <p:cNvSpPr>
                <a:spLocks noChangeArrowheads="1"/>
              </p:cNvSpPr>
              <p:nvPr/>
            </p:nvSpPr>
            <p:spPr bwMode="auto">
              <a:xfrm>
                <a:off x="4304" y="1476"/>
                <a:ext cx="38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8" name="Rectangle 532"/>
              <p:cNvSpPr>
                <a:spLocks noChangeArrowheads="1"/>
              </p:cNvSpPr>
              <p:nvPr/>
            </p:nvSpPr>
            <p:spPr bwMode="auto">
              <a:xfrm>
                <a:off x="4371" y="1541"/>
                <a:ext cx="37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69" name="Rectangle 533"/>
              <p:cNvSpPr>
                <a:spLocks noChangeArrowheads="1"/>
              </p:cNvSpPr>
              <p:nvPr/>
            </p:nvSpPr>
            <p:spPr bwMode="auto">
              <a:xfrm>
                <a:off x="4437" y="1608"/>
                <a:ext cx="37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0" name="Rectangle 534"/>
              <p:cNvSpPr>
                <a:spLocks noChangeArrowheads="1"/>
              </p:cNvSpPr>
              <p:nvPr/>
            </p:nvSpPr>
            <p:spPr bwMode="auto">
              <a:xfrm>
                <a:off x="4172" y="1520"/>
                <a:ext cx="38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1" name="Rectangle 535"/>
              <p:cNvSpPr>
                <a:spLocks noChangeArrowheads="1"/>
              </p:cNvSpPr>
              <p:nvPr/>
            </p:nvSpPr>
            <p:spPr bwMode="auto">
              <a:xfrm>
                <a:off x="4238" y="1585"/>
                <a:ext cx="38" cy="63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2" name="Rectangle 536"/>
              <p:cNvSpPr>
                <a:spLocks noChangeArrowheads="1"/>
              </p:cNvSpPr>
              <p:nvPr/>
            </p:nvSpPr>
            <p:spPr bwMode="auto">
              <a:xfrm>
                <a:off x="4304" y="1651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3" name="Rectangle 537"/>
              <p:cNvSpPr>
                <a:spLocks noChangeArrowheads="1"/>
              </p:cNvSpPr>
              <p:nvPr/>
            </p:nvSpPr>
            <p:spPr bwMode="auto">
              <a:xfrm>
                <a:off x="4371" y="1718"/>
                <a:ext cx="37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4" name="Rectangle 538"/>
              <p:cNvSpPr>
                <a:spLocks noChangeArrowheads="1"/>
              </p:cNvSpPr>
              <p:nvPr/>
            </p:nvSpPr>
            <p:spPr bwMode="auto">
              <a:xfrm>
                <a:off x="4437" y="1783"/>
                <a:ext cx="37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5" name="Freeform 539"/>
              <p:cNvSpPr>
                <a:spLocks/>
              </p:cNvSpPr>
              <p:nvPr/>
            </p:nvSpPr>
            <p:spPr bwMode="auto">
              <a:xfrm>
                <a:off x="4540" y="1605"/>
                <a:ext cx="13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3"/>
                  </a:cxn>
                  <a:cxn ang="0">
                    <a:pos x="0" y="75"/>
                  </a:cxn>
                </a:cxnLst>
                <a:rect l="0" t="0" r="r" b="b"/>
                <a:pathLst>
                  <a:path w="13" h="76">
                    <a:moveTo>
                      <a:pt x="0" y="75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6" name="Freeform 540"/>
              <p:cNvSpPr>
                <a:spLocks/>
              </p:cNvSpPr>
              <p:nvPr/>
            </p:nvSpPr>
            <p:spPr bwMode="auto">
              <a:xfrm>
                <a:off x="4566" y="1533"/>
                <a:ext cx="11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2"/>
                  </a:cxn>
                  <a:cxn ang="0">
                    <a:pos x="0" y="74"/>
                  </a:cxn>
                </a:cxnLst>
                <a:rect l="0" t="0" r="r" b="b"/>
                <a:pathLst>
                  <a:path w="11" h="75">
                    <a:moveTo>
                      <a:pt x="0" y="74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7" name="Freeform 541"/>
              <p:cNvSpPr>
                <a:spLocks/>
              </p:cNvSpPr>
              <p:nvPr/>
            </p:nvSpPr>
            <p:spPr bwMode="auto">
              <a:xfrm>
                <a:off x="4590" y="1467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8" name="Freeform 542"/>
              <p:cNvSpPr>
                <a:spLocks/>
              </p:cNvSpPr>
              <p:nvPr/>
            </p:nvSpPr>
            <p:spPr bwMode="auto">
              <a:xfrm>
                <a:off x="4612" y="1403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79" name="Freeform 543"/>
              <p:cNvSpPr>
                <a:spLocks/>
              </p:cNvSpPr>
              <p:nvPr/>
            </p:nvSpPr>
            <p:spPr bwMode="auto">
              <a:xfrm>
                <a:off x="4636" y="1337"/>
                <a:ext cx="12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2"/>
                  </a:cxn>
                  <a:cxn ang="0">
                    <a:pos x="0" y="74"/>
                  </a:cxn>
                </a:cxnLst>
                <a:rect l="0" t="0" r="r" b="b"/>
                <a:pathLst>
                  <a:path w="12" h="75">
                    <a:moveTo>
                      <a:pt x="0" y="74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0" name="Freeform 544"/>
              <p:cNvSpPr>
                <a:spLocks/>
              </p:cNvSpPr>
              <p:nvPr/>
            </p:nvSpPr>
            <p:spPr bwMode="auto">
              <a:xfrm>
                <a:off x="4540" y="1775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1" name="Freeform 545"/>
              <p:cNvSpPr>
                <a:spLocks/>
              </p:cNvSpPr>
              <p:nvPr/>
            </p:nvSpPr>
            <p:spPr bwMode="auto">
              <a:xfrm>
                <a:off x="4566" y="1702"/>
                <a:ext cx="11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3"/>
                  </a:cxn>
                  <a:cxn ang="0">
                    <a:pos x="0" y="75"/>
                  </a:cxn>
                </a:cxnLst>
                <a:rect l="0" t="0" r="r" b="b"/>
                <a:pathLst>
                  <a:path w="11" h="76">
                    <a:moveTo>
                      <a:pt x="0" y="75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2" name="Freeform 546"/>
              <p:cNvSpPr>
                <a:spLocks/>
              </p:cNvSpPr>
              <p:nvPr/>
            </p:nvSpPr>
            <p:spPr bwMode="auto">
              <a:xfrm>
                <a:off x="4590" y="1637"/>
                <a:ext cx="13" cy="74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1"/>
                  </a:cxn>
                  <a:cxn ang="0">
                    <a:pos x="0" y="73"/>
                  </a:cxn>
                </a:cxnLst>
                <a:rect l="0" t="0" r="r" b="b"/>
                <a:pathLst>
                  <a:path w="13" h="74">
                    <a:moveTo>
                      <a:pt x="0" y="73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1"/>
                    </a:lnTo>
                    <a:lnTo>
                      <a:pt x="0" y="73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3" name="Freeform 547"/>
              <p:cNvSpPr>
                <a:spLocks/>
              </p:cNvSpPr>
              <p:nvPr/>
            </p:nvSpPr>
            <p:spPr bwMode="auto">
              <a:xfrm>
                <a:off x="4612" y="1572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4" name="Freeform 548"/>
              <p:cNvSpPr>
                <a:spLocks/>
              </p:cNvSpPr>
              <p:nvPr/>
            </p:nvSpPr>
            <p:spPr bwMode="auto">
              <a:xfrm>
                <a:off x="4636" y="1507"/>
                <a:ext cx="12" cy="74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1"/>
                  </a:cxn>
                  <a:cxn ang="0">
                    <a:pos x="0" y="73"/>
                  </a:cxn>
                </a:cxnLst>
                <a:rect l="0" t="0" r="r" b="b"/>
                <a:pathLst>
                  <a:path w="12" h="74">
                    <a:moveTo>
                      <a:pt x="0" y="73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1"/>
                    </a:lnTo>
                    <a:lnTo>
                      <a:pt x="0" y="73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5" name="Freeform 549"/>
              <p:cNvSpPr>
                <a:spLocks/>
              </p:cNvSpPr>
              <p:nvPr/>
            </p:nvSpPr>
            <p:spPr bwMode="auto">
              <a:xfrm>
                <a:off x="4540" y="1419"/>
                <a:ext cx="13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3"/>
                  </a:cxn>
                  <a:cxn ang="0">
                    <a:pos x="0" y="75"/>
                  </a:cxn>
                </a:cxnLst>
                <a:rect l="0" t="0" r="r" b="b"/>
                <a:pathLst>
                  <a:path w="13" h="76">
                    <a:moveTo>
                      <a:pt x="0" y="75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6" name="Freeform 550"/>
              <p:cNvSpPr>
                <a:spLocks/>
              </p:cNvSpPr>
              <p:nvPr/>
            </p:nvSpPr>
            <p:spPr bwMode="auto">
              <a:xfrm>
                <a:off x="4566" y="1347"/>
                <a:ext cx="11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3"/>
                  </a:cxn>
                  <a:cxn ang="0">
                    <a:pos x="0" y="75"/>
                  </a:cxn>
                </a:cxnLst>
                <a:rect l="0" t="0" r="r" b="b"/>
                <a:pathLst>
                  <a:path w="11" h="76">
                    <a:moveTo>
                      <a:pt x="0" y="75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7" name="Freeform 551"/>
              <p:cNvSpPr>
                <a:spLocks/>
              </p:cNvSpPr>
              <p:nvPr/>
            </p:nvSpPr>
            <p:spPr bwMode="auto">
              <a:xfrm>
                <a:off x="4590" y="1281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8" name="Freeform 552"/>
              <p:cNvSpPr>
                <a:spLocks/>
              </p:cNvSpPr>
              <p:nvPr/>
            </p:nvSpPr>
            <p:spPr bwMode="auto">
              <a:xfrm>
                <a:off x="4612" y="1217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89" name="Freeform 553"/>
              <p:cNvSpPr>
                <a:spLocks/>
              </p:cNvSpPr>
              <p:nvPr/>
            </p:nvSpPr>
            <p:spPr bwMode="auto">
              <a:xfrm>
                <a:off x="4636" y="1151"/>
                <a:ext cx="12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2"/>
                  </a:cxn>
                  <a:cxn ang="0">
                    <a:pos x="0" y="74"/>
                  </a:cxn>
                </a:cxnLst>
                <a:rect l="0" t="0" r="r" b="b"/>
                <a:pathLst>
                  <a:path w="12" h="75">
                    <a:moveTo>
                      <a:pt x="0" y="74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90" name="AutoShape 554"/>
              <p:cNvSpPr>
                <a:spLocks noChangeArrowheads="1"/>
              </p:cNvSpPr>
              <p:nvPr/>
            </p:nvSpPr>
            <p:spPr bwMode="auto">
              <a:xfrm>
                <a:off x="4180" y="1772"/>
                <a:ext cx="110" cy="122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91" name="Line 555"/>
              <p:cNvSpPr>
                <a:spLocks noChangeShapeType="1"/>
              </p:cNvSpPr>
              <p:nvPr/>
            </p:nvSpPr>
            <p:spPr bwMode="auto">
              <a:xfrm>
                <a:off x="4236" y="1774"/>
                <a:ext cx="0" cy="12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Processes and Procedures</a:t>
            </a:r>
          </a:p>
          <a:p>
            <a:pPr>
              <a:lnSpc>
                <a:spcPct val="100000"/>
              </a:lnSpc>
            </a:pPr>
            <a:r>
              <a:rPr lang="en-US"/>
              <a:t>Reporting Requirements</a:t>
            </a:r>
          </a:p>
          <a:p>
            <a:pPr>
              <a:lnSpc>
                <a:spcPct val="100000"/>
              </a:lnSpc>
            </a:pPr>
            <a:r>
              <a:rPr lang="en-US"/>
              <a:t>Customer Expectations</a:t>
            </a:r>
          </a:p>
          <a:p>
            <a:pPr>
              <a:lnSpc>
                <a:spcPct val="100000"/>
              </a:lnSpc>
            </a:pPr>
            <a:r>
              <a:rPr lang="en-US"/>
              <a:t>Product Configuration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Introduction to Allocations and Shipping</a:t>
            </a: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/>
              <a:t>Business Considerations</a:t>
            </a:r>
          </a:p>
          <a:p>
            <a:r>
              <a:rPr lang="en-US"/>
              <a:t>Set up Allocations and Shipping</a:t>
            </a:r>
          </a:p>
          <a:p>
            <a:r>
              <a:rPr lang="en-US"/>
              <a:t>Process Standard Allocations and Shipping</a:t>
            </a:r>
          </a:p>
          <a:p>
            <a:r>
              <a:rPr lang="en-US"/>
              <a:t>Process Enhanced/Global Allocations and Shipping</a:t>
            </a: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5788BE"/>
                </a:solidFill>
              </a:rPr>
              <a:t>Course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dirty="0"/>
              <a:t>In this section you learn how to</a:t>
            </a:r>
            <a:r>
              <a:rPr lang="en-US" dirty="0" smtClean="0"/>
              <a:t>:</a:t>
            </a:r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en-US" dirty="0"/>
              <a:t>Identify </a:t>
            </a:r>
            <a:r>
              <a:rPr lang="en-US" dirty="0" smtClean="0"/>
              <a:t>key </a:t>
            </a:r>
            <a:r>
              <a:rPr lang="en-US" dirty="0"/>
              <a:t>business considerations before setting up Allocations and Shipping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5388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Business Considerations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AS-BU-010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3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Export Documentation</a:t>
            </a:r>
          </a:p>
          <a:p>
            <a:r>
              <a:rPr lang="en-US"/>
              <a:t>Partial Shipments</a:t>
            </a:r>
          </a:p>
          <a:p>
            <a:pPr lvl="1"/>
            <a:r>
              <a:rPr lang="en-US" sz="2800"/>
              <a:t>Backorders</a:t>
            </a:r>
          </a:p>
          <a:p>
            <a:r>
              <a:rPr lang="en-US"/>
              <a:t>Containerization</a:t>
            </a:r>
          </a:p>
          <a:p>
            <a:r>
              <a:rPr lang="en-US"/>
              <a:t>Electronic Data Interchange</a:t>
            </a:r>
          </a:p>
          <a:p>
            <a:r>
              <a:rPr lang="en-US"/>
              <a:t>Available Inventory</a:t>
            </a:r>
          </a:p>
          <a:p>
            <a:r>
              <a:rPr lang="en-US"/>
              <a:t>Drop Shipments</a:t>
            </a:r>
          </a:p>
          <a:p>
            <a:r>
              <a:rPr lang="en-US"/>
              <a:t>Freight Charges</a:t>
            </a:r>
          </a:p>
          <a:p>
            <a:r>
              <a:rPr lang="en-US"/>
              <a:t>Multiple Sites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Considerations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1" name="Rectangle 207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Export Documentation</a:t>
            </a:r>
          </a:p>
        </p:txBody>
      </p:sp>
      <p:sp>
        <p:nvSpPr>
          <p:cNvPr id="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AS-BU-030</a:t>
            </a:r>
          </a:p>
        </p:txBody>
      </p:sp>
      <p:sp>
        <p:nvSpPr>
          <p:cNvPr id="32785" name="Rectangle 2065"/>
          <p:cNvSpPr>
            <a:spLocks noChangeArrowheads="1"/>
          </p:cNvSpPr>
          <p:nvPr/>
        </p:nvSpPr>
        <p:spPr bwMode="auto">
          <a:xfrm>
            <a:off x="5783263" y="5505450"/>
            <a:ext cx="305752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 dirty="0">
                <a:latin typeface="+mj-lt"/>
              </a:rPr>
              <a:t>Export Documentation</a:t>
            </a:r>
          </a:p>
        </p:txBody>
      </p:sp>
      <p:sp>
        <p:nvSpPr>
          <p:cNvPr id="32775" name="Rectangle 2055"/>
          <p:cNvSpPr>
            <a:spLocks noChangeArrowheads="1"/>
          </p:cNvSpPr>
          <p:nvPr/>
        </p:nvSpPr>
        <p:spPr bwMode="auto">
          <a:xfrm>
            <a:off x="3717925" y="4205288"/>
            <a:ext cx="158432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 dirty="0">
                <a:latin typeface="+mj-lt"/>
              </a:rPr>
              <a:t>Allocations</a:t>
            </a:r>
          </a:p>
        </p:txBody>
      </p:sp>
      <p:sp>
        <p:nvSpPr>
          <p:cNvPr id="32776" name="Line 2056"/>
          <p:cNvSpPr>
            <a:spLocks noChangeShapeType="1"/>
          </p:cNvSpPr>
          <p:nvPr/>
        </p:nvSpPr>
        <p:spPr bwMode="auto">
          <a:xfrm>
            <a:off x="2895600" y="2538413"/>
            <a:ext cx="914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2777" name="Group 2057"/>
          <p:cNvGrpSpPr>
            <a:grpSpLocks/>
          </p:cNvGrpSpPr>
          <p:nvPr/>
        </p:nvGrpSpPr>
        <p:grpSpPr bwMode="auto">
          <a:xfrm>
            <a:off x="590550" y="1157288"/>
            <a:ext cx="2514600" cy="1676400"/>
            <a:chOff x="336" y="768"/>
            <a:chExt cx="1584" cy="1056"/>
          </a:xfrm>
          <a:effectLst/>
        </p:grpSpPr>
        <p:sp>
          <p:nvSpPr>
            <p:cNvPr id="32778" name="AutoShape 2058"/>
            <p:cNvSpPr>
              <a:spLocks noChangeArrowheads="1"/>
            </p:cNvSpPr>
            <p:nvPr/>
          </p:nvSpPr>
          <p:spPr bwMode="auto">
            <a:xfrm>
              <a:off x="336" y="768"/>
              <a:ext cx="1392" cy="864"/>
            </a:xfrm>
            <a:prstGeom prst="flowChartDocument">
              <a:avLst/>
            </a:prstGeom>
            <a:solidFill>
              <a:schemeClr val="accent1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endParaRPr kumimoji="1" lang="en-US" sz="1800" b="1">
                <a:latin typeface="+mj-lt"/>
              </a:endParaRPr>
            </a:p>
            <a:p>
              <a:pPr eaLnBrk="0" hangingPunct="0"/>
              <a:endParaRPr kumimoji="1" lang="en-US" sz="1800" b="1">
                <a:latin typeface="+mj-lt"/>
              </a:endParaRPr>
            </a:p>
          </p:txBody>
        </p:sp>
        <p:sp>
          <p:nvSpPr>
            <p:cNvPr id="32779" name="AutoShape 2059"/>
            <p:cNvSpPr>
              <a:spLocks noChangeArrowheads="1"/>
            </p:cNvSpPr>
            <p:nvPr/>
          </p:nvSpPr>
          <p:spPr bwMode="auto">
            <a:xfrm>
              <a:off x="432" y="864"/>
              <a:ext cx="1392" cy="864"/>
            </a:xfrm>
            <a:prstGeom prst="flowChartDocument">
              <a:avLst/>
            </a:prstGeom>
            <a:solidFill>
              <a:schemeClr val="accent1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endParaRPr kumimoji="1" lang="en-US" sz="2400" b="1">
                <a:latin typeface="+mj-lt"/>
              </a:endParaRPr>
            </a:p>
            <a:p>
              <a:pPr eaLnBrk="0" hangingPunct="0"/>
              <a:r>
                <a:rPr kumimoji="1" lang="en-US" sz="2000" b="1">
                  <a:latin typeface="+mj-lt"/>
                </a:rPr>
                <a:t>Sales Orders</a:t>
              </a:r>
              <a:endParaRPr kumimoji="1" lang="en-US" sz="1800" b="1">
                <a:latin typeface="+mj-lt"/>
              </a:endParaRPr>
            </a:p>
            <a:p>
              <a:pPr eaLnBrk="0" hangingPunct="0"/>
              <a:endParaRPr kumimoji="1" lang="en-US" sz="1800" b="1">
                <a:latin typeface="+mj-lt"/>
              </a:endParaRPr>
            </a:p>
          </p:txBody>
        </p:sp>
        <p:sp>
          <p:nvSpPr>
            <p:cNvPr id="32780" name="AutoShape 2060"/>
            <p:cNvSpPr>
              <a:spLocks noChangeArrowheads="1"/>
            </p:cNvSpPr>
            <p:nvPr/>
          </p:nvSpPr>
          <p:spPr bwMode="auto">
            <a:xfrm>
              <a:off x="528" y="960"/>
              <a:ext cx="1392" cy="864"/>
            </a:xfrm>
            <a:prstGeom prst="flowChartDocument">
              <a:avLst/>
            </a:prstGeom>
            <a:solidFill>
              <a:srgbClr val="FFFFFF"/>
            </a:solidFill>
            <a:ln w="254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endParaRPr kumimoji="1" lang="en-US" sz="2400" b="1" dirty="0">
                <a:latin typeface="+mj-lt"/>
              </a:endParaRPr>
            </a:p>
            <a:p>
              <a:pPr eaLnBrk="0" hangingPunct="0"/>
              <a:r>
                <a:rPr kumimoji="1" lang="en-US" sz="2000" b="1" dirty="0">
                  <a:latin typeface="+mj-lt"/>
                </a:rPr>
                <a:t>Sales Orders</a:t>
              </a:r>
              <a:endParaRPr kumimoji="1" lang="en-US" sz="1800" b="1" dirty="0">
                <a:latin typeface="+mj-lt"/>
              </a:endParaRPr>
            </a:p>
            <a:p>
              <a:pPr eaLnBrk="0" hangingPunct="0"/>
              <a:endParaRPr kumimoji="1" lang="en-US" sz="1800" b="1" dirty="0">
                <a:latin typeface="+mj-lt"/>
              </a:endParaRPr>
            </a:p>
          </p:txBody>
        </p:sp>
      </p:grpSp>
      <p:sp>
        <p:nvSpPr>
          <p:cNvPr id="32782" name="Line 2062"/>
          <p:cNvSpPr>
            <a:spLocks noChangeShapeType="1"/>
          </p:cNvSpPr>
          <p:nvPr/>
        </p:nvSpPr>
        <p:spPr bwMode="auto">
          <a:xfrm>
            <a:off x="5505450" y="3714750"/>
            <a:ext cx="914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2824" name="Group 2104"/>
          <p:cNvGrpSpPr>
            <a:grpSpLocks/>
          </p:cNvGrpSpPr>
          <p:nvPr/>
        </p:nvGrpSpPr>
        <p:grpSpPr bwMode="auto">
          <a:xfrm>
            <a:off x="6119813" y="3679825"/>
            <a:ext cx="2424112" cy="1825625"/>
            <a:chOff x="3837" y="2732"/>
            <a:chExt cx="1527" cy="1150"/>
          </a:xfrm>
          <a:effectLst/>
        </p:grpSpPr>
        <p:grpSp>
          <p:nvGrpSpPr>
            <p:cNvPr id="32796" name="Group 2076"/>
            <p:cNvGrpSpPr>
              <a:grpSpLocks/>
            </p:cNvGrpSpPr>
            <p:nvPr/>
          </p:nvGrpSpPr>
          <p:grpSpPr bwMode="auto">
            <a:xfrm>
              <a:off x="3837" y="2732"/>
              <a:ext cx="1527" cy="1150"/>
              <a:chOff x="613" y="2736"/>
              <a:chExt cx="1527" cy="1150"/>
            </a:xfrm>
          </p:grpSpPr>
          <p:sp>
            <p:nvSpPr>
              <p:cNvPr id="32792" name="laptop"/>
              <p:cNvSpPr>
                <a:spLocks noEditPoints="1" noChangeArrowheads="1"/>
              </p:cNvSpPr>
              <p:nvPr/>
            </p:nvSpPr>
            <p:spPr bwMode="auto">
              <a:xfrm>
                <a:off x="613" y="2736"/>
                <a:ext cx="1527" cy="1150"/>
              </a:xfrm>
              <a:custGeom>
                <a:avLst/>
                <a:gdLst>
                  <a:gd name="T0" fmla="*/ 3362 w 21600"/>
                  <a:gd name="T1" fmla="*/ 0 h 21600"/>
                  <a:gd name="T2" fmla="*/ 3362 w 21600"/>
                  <a:gd name="T3" fmla="*/ 7173 h 21600"/>
                  <a:gd name="T4" fmla="*/ 18327 w 21600"/>
                  <a:gd name="T5" fmla="*/ 0 h 21600"/>
                  <a:gd name="T6" fmla="*/ 18327 w 21600"/>
                  <a:gd name="T7" fmla="*/ 7173 h 21600"/>
                  <a:gd name="T8" fmla="*/ 10800 w 21600"/>
                  <a:gd name="T9" fmla="*/ 0 h 21600"/>
                  <a:gd name="T10" fmla="*/ 10800 w 21600"/>
                  <a:gd name="T11" fmla="*/ 21600 h 21600"/>
                  <a:gd name="T12" fmla="*/ 0 w 21600"/>
                  <a:gd name="T13" fmla="*/ 21600 h 21600"/>
                  <a:gd name="T14" fmla="*/ 21600 w 21600"/>
                  <a:gd name="T15" fmla="*/ 21600 h 21600"/>
                  <a:gd name="T16" fmla="*/ 4445 w 21600"/>
                  <a:gd name="T17" fmla="*/ 1858 h 21600"/>
                  <a:gd name="T18" fmla="*/ 17311 w 21600"/>
                  <a:gd name="T19" fmla="*/ 1232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 extrusionOk="0">
                    <a:moveTo>
                      <a:pt x="3362" y="0"/>
                    </a:moveTo>
                    <a:lnTo>
                      <a:pt x="18327" y="0"/>
                    </a:lnTo>
                    <a:lnTo>
                      <a:pt x="18327" y="14347"/>
                    </a:lnTo>
                    <a:lnTo>
                      <a:pt x="3362" y="14347"/>
                    </a:lnTo>
                    <a:lnTo>
                      <a:pt x="3362" y="0"/>
                    </a:lnTo>
                    <a:close/>
                  </a:path>
                  <a:path w="21600" h="21600" extrusionOk="0">
                    <a:moveTo>
                      <a:pt x="3340" y="15068"/>
                    </a:moveTo>
                    <a:lnTo>
                      <a:pt x="0" y="19877"/>
                    </a:lnTo>
                    <a:lnTo>
                      <a:pt x="21600" y="19877"/>
                    </a:lnTo>
                    <a:lnTo>
                      <a:pt x="18327" y="15068"/>
                    </a:lnTo>
                    <a:lnTo>
                      <a:pt x="3340" y="15068"/>
                    </a:lnTo>
                    <a:close/>
                  </a:path>
                  <a:path w="21600" h="21600" extrusionOk="0">
                    <a:moveTo>
                      <a:pt x="0" y="19877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877"/>
                    </a:lnTo>
                    <a:lnTo>
                      <a:pt x="0" y="19877"/>
                    </a:lnTo>
                    <a:close/>
                  </a:path>
                  <a:path w="21600" h="21600" extrusionOk="0">
                    <a:moveTo>
                      <a:pt x="4186" y="1523"/>
                    </a:moveTo>
                    <a:lnTo>
                      <a:pt x="17547" y="1523"/>
                    </a:lnTo>
                    <a:lnTo>
                      <a:pt x="17547" y="12744"/>
                    </a:lnTo>
                    <a:lnTo>
                      <a:pt x="4186" y="12744"/>
                    </a:lnTo>
                    <a:lnTo>
                      <a:pt x="4186" y="1523"/>
                    </a:lnTo>
                    <a:close/>
                  </a:path>
                  <a:path w="21600" h="21600" extrusionOk="0">
                    <a:moveTo>
                      <a:pt x="3318" y="15549"/>
                    </a:moveTo>
                    <a:lnTo>
                      <a:pt x="2917" y="16110"/>
                    </a:lnTo>
                    <a:lnTo>
                      <a:pt x="18727" y="16110"/>
                    </a:lnTo>
                    <a:lnTo>
                      <a:pt x="18327" y="15549"/>
                    </a:lnTo>
                    <a:lnTo>
                      <a:pt x="3318" y="15549"/>
                    </a:lnTo>
                    <a:close/>
                  </a:path>
                  <a:path w="21600" h="21600" extrusionOk="0">
                    <a:moveTo>
                      <a:pt x="6213" y="18314"/>
                    </a:moveTo>
                    <a:lnTo>
                      <a:pt x="5946" y="18875"/>
                    </a:lnTo>
                    <a:lnTo>
                      <a:pt x="15766" y="18875"/>
                    </a:lnTo>
                    <a:lnTo>
                      <a:pt x="15499" y="18314"/>
                    </a:lnTo>
                    <a:lnTo>
                      <a:pt x="6213" y="18314"/>
                    </a:lnTo>
                    <a:close/>
                  </a:path>
                  <a:path w="21600" h="21600" extrusionOk="0">
                    <a:moveTo>
                      <a:pt x="2828" y="16471"/>
                    </a:moveTo>
                    <a:lnTo>
                      <a:pt x="2405" y="17072"/>
                    </a:lnTo>
                    <a:lnTo>
                      <a:pt x="19284" y="17072"/>
                    </a:lnTo>
                    <a:lnTo>
                      <a:pt x="18839" y="16471"/>
                    </a:lnTo>
                    <a:lnTo>
                      <a:pt x="2828" y="16471"/>
                    </a:lnTo>
                    <a:close/>
                  </a:path>
                  <a:path w="21600" h="21600" extrusionOk="0">
                    <a:moveTo>
                      <a:pt x="2316" y="17352"/>
                    </a:moveTo>
                    <a:lnTo>
                      <a:pt x="1871" y="17953"/>
                    </a:lnTo>
                    <a:lnTo>
                      <a:pt x="19863" y="17953"/>
                    </a:lnTo>
                    <a:lnTo>
                      <a:pt x="19395" y="17352"/>
                    </a:lnTo>
                    <a:lnTo>
                      <a:pt x="2316" y="17352"/>
                    </a:ln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93" name="Rectangle 2073"/>
              <p:cNvSpPr>
                <a:spLocks noChangeArrowheads="1"/>
              </p:cNvSpPr>
              <p:nvPr/>
            </p:nvSpPr>
            <p:spPr bwMode="auto">
              <a:xfrm>
                <a:off x="904" y="2812"/>
                <a:ext cx="952" cy="604"/>
              </a:xfrm>
              <a:prstGeom prst="rect">
                <a:avLst/>
              </a:prstGeom>
              <a:solidFill>
                <a:srgbClr val="DDE6F3"/>
              </a:solidFill>
              <a:ln w="31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2810" name="Group 2090"/>
            <p:cNvGrpSpPr>
              <a:grpSpLocks/>
            </p:cNvGrpSpPr>
            <p:nvPr/>
          </p:nvGrpSpPr>
          <p:grpSpPr bwMode="auto">
            <a:xfrm>
              <a:off x="4142" y="2835"/>
              <a:ext cx="888" cy="521"/>
              <a:chOff x="4028" y="2832"/>
              <a:chExt cx="888" cy="556"/>
            </a:xfrm>
          </p:grpSpPr>
          <p:sp>
            <p:nvSpPr>
              <p:cNvPr id="32797" name="Line 2077"/>
              <p:cNvSpPr>
                <a:spLocks noChangeShapeType="1"/>
              </p:cNvSpPr>
              <p:nvPr/>
            </p:nvSpPr>
            <p:spPr bwMode="auto">
              <a:xfrm flipV="1">
                <a:off x="4028" y="2844"/>
                <a:ext cx="412" cy="412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799" name="Line 2079"/>
              <p:cNvSpPr>
                <a:spLocks noChangeShapeType="1"/>
              </p:cNvSpPr>
              <p:nvPr/>
            </p:nvSpPr>
            <p:spPr bwMode="auto">
              <a:xfrm flipV="1">
                <a:off x="4328" y="2832"/>
                <a:ext cx="556" cy="556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00" name="Line 2080"/>
              <p:cNvSpPr>
                <a:spLocks noChangeShapeType="1"/>
              </p:cNvSpPr>
              <p:nvPr/>
            </p:nvSpPr>
            <p:spPr bwMode="auto">
              <a:xfrm flipV="1">
                <a:off x="4536" y="3020"/>
                <a:ext cx="364" cy="364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01" name="Line 2081"/>
              <p:cNvSpPr>
                <a:spLocks noChangeShapeType="1"/>
              </p:cNvSpPr>
              <p:nvPr/>
            </p:nvSpPr>
            <p:spPr bwMode="auto">
              <a:xfrm flipV="1">
                <a:off x="4092" y="2836"/>
                <a:ext cx="548" cy="548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03" name="Line 2083"/>
              <p:cNvSpPr>
                <a:spLocks noChangeShapeType="1"/>
              </p:cNvSpPr>
              <p:nvPr/>
            </p:nvSpPr>
            <p:spPr bwMode="auto">
              <a:xfrm flipV="1">
                <a:off x="4032" y="2848"/>
                <a:ext cx="156" cy="156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04" name="Line 2084"/>
              <p:cNvSpPr>
                <a:spLocks noChangeShapeType="1"/>
              </p:cNvSpPr>
              <p:nvPr/>
            </p:nvSpPr>
            <p:spPr bwMode="auto">
              <a:xfrm flipV="1">
                <a:off x="4760" y="3228"/>
                <a:ext cx="156" cy="156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32811" name="Group 2091"/>
          <p:cNvGrpSpPr>
            <a:grpSpLocks/>
          </p:cNvGrpSpPr>
          <p:nvPr/>
        </p:nvGrpSpPr>
        <p:grpSpPr bwMode="auto">
          <a:xfrm>
            <a:off x="3638550" y="2566988"/>
            <a:ext cx="1898650" cy="1509712"/>
            <a:chOff x="402" y="2697"/>
            <a:chExt cx="1196" cy="951"/>
          </a:xfrm>
          <a:effectLst/>
        </p:grpSpPr>
        <p:grpSp>
          <p:nvGrpSpPr>
            <p:cNvPr id="32812" name="Group 2092"/>
            <p:cNvGrpSpPr>
              <a:grpSpLocks noChangeAspect="1"/>
            </p:cNvGrpSpPr>
            <p:nvPr/>
          </p:nvGrpSpPr>
          <p:grpSpPr bwMode="auto">
            <a:xfrm>
              <a:off x="402" y="3133"/>
              <a:ext cx="635" cy="515"/>
              <a:chOff x="3993" y="1010"/>
              <a:chExt cx="378" cy="340"/>
            </a:xfrm>
          </p:grpSpPr>
          <p:sp>
            <p:nvSpPr>
              <p:cNvPr id="32813" name="Rectangle 2093"/>
              <p:cNvSpPr>
                <a:spLocks noChangeAspect="1" noChangeArrowheads="1"/>
              </p:cNvSpPr>
              <p:nvPr/>
            </p:nvSpPr>
            <p:spPr bwMode="auto">
              <a:xfrm>
                <a:off x="3993" y="1057"/>
                <a:ext cx="294" cy="293"/>
              </a:xfrm>
              <a:prstGeom prst="rect">
                <a:avLst/>
              </a:prstGeom>
              <a:solidFill>
                <a:schemeClr val="accent1"/>
              </a:solidFill>
              <a:ln w="4826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14" name="Freeform 2094"/>
              <p:cNvSpPr>
                <a:spLocks noChangeAspect="1"/>
              </p:cNvSpPr>
              <p:nvPr/>
            </p:nvSpPr>
            <p:spPr bwMode="auto">
              <a:xfrm>
                <a:off x="4286" y="1011"/>
                <a:ext cx="83" cy="339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39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46"/>
                  </a:cxn>
                </a:cxnLst>
                <a:rect l="0" t="0" r="r" b="b"/>
                <a:pathLst>
                  <a:path w="83" h="339">
                    <a:moveTo>
                      <a:pt x="0" y="46"/>
                    </a:moveTo>
                    <a:lnTo>
                      <a:pt x="0" y="339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hlink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15" name="Freeform 2095"/>
              <p:cNvSpPr>
                <a:spLocks noChangeAspect="1"/>
              </p:cNvSpPr>
              <p:nvPr/>
            </p:nvSpPr>
            <p:spPr bwMode="auto">
              <a:xfrm>
                <a:off x="3993" y="1010"/>
                <a:ext cx="378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94" y="47"/>
                  </a:cxn>
                  <a:cxn ang="0">
                    <a:pos x="378" y="0"/>
                  </a:cxn>
                  <a:cxn ang="0">
                    <a:pos x="95" y="0"/>
                  </a:cxn>
                  <a:cxn ang="0">
                    <a:pos x="0" y="47"/>
                  </a:cxn>
                </a:cxnLst>
                <a:rect l="0" t="0" r="r" b="b"/>
                <a:pathLst>
                  <a:path w="378" h="47">
                    <a:moveTo>
                      <a:pt x="0" y="47"/>
                    </a:moveTo>
                    <a:lnTo>
                      <a:pt x="294" y="47"/>
                    </a:lnTo>
                    <a:lnTo>
                      <a:pt x="378" y="0"/>
                    </a:lnTo>
                    <a:lnTo>
                      <a:pt x="95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hlink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2816" name="Group 2096"/>
            <p:cNvGrpSpPr>
              <a:grpSpLocks noChangeAspect="1"/>
            </p:cNvGrpSpPr>
            <p:nvPr/>
          </p:nvGrpSpPr>
          <p:grpSpPr bwMode="auto">
            <a:xfrm>
              <a:off x="965" y="3147"/>
              <a:ext cx="633" cy="499"/>
              <a:chOff x="4324" y="1010"/>
              <a:chExt cx="377" cy="330"/>
            </a:xfrm>
          </p:grpSpPr>
          <p:sp>
            <p:nvSpPr>
              <p:cNvPr id="32817" name="Rectangle 2097"/>
              <p:cNvSpPr>
                <a:spLocks noChangeAspect="1" noChangeArrowheads="1"/>
              </p:cNvSpPr>
              <p:nvPr/>
            </p:nvSpPr>
            <p:spPr bwMode="auto">
              <a:xfrm>
                <a:off x="4324" y="1047"/>
                <a:ext cx="293" cy="293"/>
              </a:xfrm>
              <a:prstGeom prst="rect">
                <a:avLst/>
              </a:prstGeom>
              <a:solidFill>
                <a:srgbClr val="99CC00"/>
              </a:solidFill>
              <a:ln w="4826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18" name="Freeform 2098"/>
              <p:cNvSpPr>
                <a:spLocks noChangeAspect="1"/>
              </p:cNvSpPr>
              <p:nvPr/>
            </p:nvSpPr>
            <p:spPr bwMode="auto">
              <a:xfrm>
                <a:off x="4617" y="1010"/>
                <a:ext cx="83" cy="330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0" y="330"/>
                  </a:cxn>
                  <a:cxn ang="0">
                    <a:pos x="83" y="281"/>
                  </a:cxn>
                  <a:cxn ang="0">
                    <a:pos x="83" y="0"/>
                  </a:cxn>
                  <a:cxn ang="0">
                    <a:pos x="0" y="37"/>
                  </a:cxn>
                </a:cxnLst>
                <a:rect l="0" t="0" r="r" b="b"/>
                <a:pathLst>
                  <a:path w="83" h="330">
                    <a:moveTo>
                      <a:pt x="0" y="37"/>
                    </a:moveTo>
                    <a:lnTo>
                      <a:pt x="0" y="330"/>
                    </a:lnTo>
                    <a:lnTo>
                      <a:pt x="83" y="281"/>
                    </a:lnTo>
                    <a:lnTo>
                      <a:pt x="83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7CA800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19" name="Freeform 2099"/>
              <p:cNvSpPr>
                <a:spLocks noChangeAspect="1"/>
              </p:cNvSpPr>
              <p:nvPr/>
            </p:nvSpPr>
            <p:spPr bwMode="auto">
              <a:xfrm>
                <a:off x="4324" y="1010"/>
                <a:ext cx="377" cy="36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93" y="36"/>
                  </a:cxn>
                  <a:cxn ang="0">
                    <a:pos x="377" y="0"/>
                  </a:cxn>
                  <a:cxn ang="0">
                    <a:pos x="95" y="0"/>
                  </a:cxn>
                  <a:cxn ang="0">
                    <a:pos x="0" y="36"/>
                  </a:cxn>
                </a:cxnLst>
                <a:rect l="0" t="0" r="r" b="b"/>
                <a:pathLst>
                  <a:path w="377" h="36">
                    <a:moveTo>
                      <a:pt x="0" y="36"/>
                    </a:moveTo>
                    <a:lnTo>
                      <a:pt x="293" y="36"/>
                    </a:lnTo>
                    <a:lnTo>
                      <a:pt x="377" y="0"/>
                    </a:lnTo>
                    <a:lnTo>
                      <a:pt x="95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7CA800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2820" name="Group 2100"/>
            <p:cNvGrpSpPr>
              <a:grpSpLocks noChangeAspect="1"/>
            </p:cNvGrpSpPr>
            <p:nvPr/>
          </p:nvGrpSpPr>
          <p:grpSpPr bwMode="auto">
            <a:xfrm>
              <a:off x="688" y="2697"/>
              <a:ext cx="618" cy="505"/>
              <a:chOff x="4820" y="778"/>
              <a:chExt cx="356" cy="290"/>
            </a:xfrm>
          </p:grpSpPr>
          <p:sp>
            <p:nvSpPr>
              <p:cNvPr id="32821" name="Rectangle 2101"/>
              <p:cNvSpPr>
                <a:spLocks noChangeAspect="1" noChangeArrowheads="1"/>
              </p:cNvSpPr>
              <p:nvPr/>
            </p:nvSpPr>
            <p:spPr bwMode="auto">
              <a:xfrm>
                <a:off x="4820" y="813"/>
                <a:ext cx="282" cy="255"/>
              </a:xfrm>
              <a:prstGeom prst="rect">
                <a:avLst/>
              </a:prstGeom>
              <a:solidFill>
                <a:srgbClr val="FF0000"/>
              </a:solidFill>
              <a:ln w="4826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22" name="Freeform 2102"/>
              <p:cNvSpPr>
                <a:spLocks noChangeAspect="1"/>
              </p:cNvSpPr>
              <p:nvPr/>
            </p:nvSpPr>
            <p:spPr bwMode="auto">
              <a:xfrm>
                <a:off x="5104" y="779"/>
                <a:ext cx="69" cy="289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317"/>
                  </a:cxn>
                  <a:cxn ang="0">
                    <a:pos x="84" y="279"/>
                  </a:cxn>
                  <a:cxn ang="0">
                    <a:pos x="84" y="0"/>
                  </a:cxn>
                  <a:cxn ang="0">
                    <a:pos x="0" y="24"/>
                  </a:cxn>
                </a:cxnLst>
                <a:rect l="0" t="0" r="r" b="b"/>
                <a:pathLst>
                  <a:path w="84" h="317">
                    <a:moveTo>
                      <a:pt x="0" y="24"/>
                    </a:moveTo>
                    <a:lnTo>
                      <a:pt x="0" y="317"/>
                    </a:lnTo>
                    <a:lnTo>
                      <a:pt x="84" y="279"/>
                    </a:lnTo>
                    <a:lnTo>
                      <a:pt x="84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20000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23" name="Freeform 2103"/>
              <p:cNvSpPr>
                <a:spLocks noChangeAspect="1"/>
              </p:cNvSpPr>
              <p:nvPr/>
            </p:nvSpPr>
            <p:spPr bwMode="auto">
              <a:xfrm>
                <a:off x="4822" y="778"/>
                <a:ext cx="354" cy="3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93" y="24"/>
                  </a:cxn>
                  <a:cxn ang="0">
                    <a:pos x="377" y="0"/>
                  </a:cxn>
                  <a:cxn ang="0">
                    <a:pos x="92" y="0"/>
                  </a:cxn>
                  <a:cxn ang="0">
                    <a:pos x="0" y="24"/>
                  </a:cxn>
                </a:cxnLst>
                <a:rect l="0" t="0" r="r" b="b"/>
                <a:pathLst>
                  <a:path w="377" h="24">
                    <a:moveTo>
                      <a:pt x="0" y="24"/>
                    </a:moveTo>
                    <a:lnTo>
                      <a:pt x="293" y="24"/>
                    </a:lnTo>
                    <a:lnTo>
                      <a:pt x="377" y="0"/>
                    </a:lnTo>
                    <a:lnTo>
                      <a:pt x="92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20000"/>
              </a:solidFill>
              <a:ln w="482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6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Partial Shipments and/or Backorders</a:t>
            </a:r>
          </a:p>
        </p:txBody>
      </p:sp>
      <p:sp>
        <p:nvSpPr>
          <p:cNvPr id="1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AS-BU-040</a:t>
            </a:r>
          </a:p>
        </p:txBody>
      </p:sp>
      <p:grpSp>
        <p:nvGrpSpPr>
          <p:cNvPr id="112" name="Group 111"/>
          <p:cNvGrpSpPr/>
          <p:nvPr/>
        </p:nvGrpSpPr>
        <p:grpSpPr>
          <a:xfrm>
            <a:off x="182563" y="900113"/>
            <a:ext cx="8764587" cy="5184775"/>
            <a:chOff x="211138" y="1423988"/>
            <a:chExt cx="8764587" cy="5184775"/>
          </a:xfrm>
        </p:grpSpPr>
        <p:grpSp>
          <p:nvGrpSpPr>
            <p:cNvPr id="33883" name="Group 91"/>
            <p:cNvGrpSpPr>
              <a:grpSpLocks/>
            </p:cNvGrpSpPr>
            <p:nvPr/>
          </p:nvGrpSpPr>
          <p:grpSpPr bwMode="auto">
            <a:xfrm>
              <a:off x="6149975" y="1423988"/>
              <a:ext cx="1524000" cy="2103437"/>
              <a:chOff x="912" y="1987"/>
              <a:chExt cx="960" cy="1325"/>
            </a:xfrm>
          </p:grpSpPr>
          <p:sp>
            <p:nvSpPr>
              <p:cNvPr id="33884" name="Rectangle 92"/>
              <p:cNvSpPr>
                <a:spLocks noChangeArrowheads="1"/>
              </p:cNvSpPr>
              <p:nvPr/>
            </p:nvSpPr>
            <p:spPr bwMode="auto">
              <a:xfrm>
                <a:off x="912" y="2016"/>
                <a:ext cx="960" cy="129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endParaRPr kumimoji="1" lang="en-US" sz="1800" b="1">
                  <a:latin typeface="+mj-lt"/>
                </a:endParaRPr>
              </a:p>
            </p:txBody>
          </p:sp>
          <p:sp>
            <p:nvSpPr>
              <p:cNvPr id="33885" name="Text Box 93"/>
              <p:cNvSpPr txBox="1">
                <a:spLocks noChangeArrowheads="1"/>
              </p:cNvSpPr>
              <p:nvPr/>
            </p:nvSpPr>
            <p:spPr bwMode="auto">
              <a:xfrm>
                <a:off x="912" y="1987"/>
                <a:ext cx="960" cy="129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Shipment - 1</a:t>
                </a: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1. </a:t>
                </a:r>
                <a:r>
                  <a:rPr kumimoji="1" lang="en-US" sz="1600" b="1">
                    <a:solidFill>
                      <a:schemeClr val="hlink"/>
                    </a:solidFill>
                    <a:latin typeface="+mj-lt"/>
                    <a:sym typeface="Monotype Sorts" pitchFamily="2" charset="2"/>
                  </a:rPr>
                  <a:t> Blue</a:t>
                </a:r>
                <a:endParaRPr kumimoji="1" lang="en-US" sz="1600" b="1">
                  <a:solidFill>
                    <a:schemeClr val="hlink"/>
                  </a:solidFill>
                  <a:latin typeface="+mj-lt"/>
                </a:endParaRP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2. </a:t>
                </a:r>
                <a:r>
                  <a:rPr kumimoji="1" lang="en-US" sz="1600" b="1">
                    <a:solidFill>
                      <a:srgbClr val="FF0000"/>
                    </a:solidFill>
                    <a:latin typeface="+mj-lt"/>
                    <a:sym typeface="Monotype Sorts" pitchFamily="2" charset="2"/>
                  </a:rPr>
                  <a:t> Red</a:t>
                </a:r>
                <a:endParaRPr kumimoji="1" lang="en-US" sz="1600" b="1">
                  <a:latin typeface="+mj-lt"/>
                </a:endParaRP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3. </a:t>
                </a:r>
                <a:r>
                  <a:rPr kumimoji="1" lang="en-US" sz="1600" b="1">
                    <a:solidFill>
                      <a:srgbClr val="008000"/>
                    </a:solidFill>
                    <a:latin typeface="+mj-lt"/>
                    <a:sym typeface="Monotype Sorts" pitchFamily="2" charset="2"/>
                  </a:rPr>
                  <a:t> Green</a:t>
                </a:r>
                <a:r>
                  <a:rPr kumimoji="1" lang="en-US" sz="1600" b="1">
                    <a:solidFill>
                      <a:srgbClr val="0000FF"/>
                    </a:solidFill>
                    <a:latin typeface="+mj-lt"/>
                    <a:sym typeface="Monotype Sorts" pitchFamily="2" charset="2"/>
                  </a:rPr>
                  <a:t> </a:t>
                </a: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4. </a:t>
                </a:r>
                <a:r>
                  <a:rPr kumimoji="1" lang="en-US" sz="1600" b="1">
                    <a:solidFill>
                      <a:srgbClr val="F0C200"/>
                    </a:solidFill>
                    <a:latin typeface="+mj-lt"/>
                    <a:sym typeface="Monotype Sorts" pitchFamily="2" charset="2"/>
                  </a:rPr>
                  <a:t>Back Order</a:t>
                </a:r>
                <a:endParaRPr kumimoji="1" lang="en-US" sz="1600" b="1">
                  <a:solidFill>
                    <a:srgbClr val="969696"/>
                  </a:solidFill>
                  <a:latin typeface="+mj-lt"/>
                </a:endParaRPr>
              </a:p>
            </p:txBody>
          </p:sp>
        </p:grpSp>
        <p:grpSp>
          <p:nvGrpSpPr>
            <p:cNvPr id="33897" name="Group 105"/>
            <p:cNvGrpSpPr>
              <a:grpSpLocks/>
            </p:cNvGrpSpPr>
            <p:nvPr/>
          </p:nvGrpSpPr>
          <p:grpSpPr bwMode="auto">
            <a:xfrm>
              <a:off x="211138" y="2516188"/>
              <a:ext cx="1308100" cy="1290637"/>
              <a:chOff x="133" y="1585"/>
              <a:chExt cx="824" cy="813"/>
            </a:xfrm>
          </p:grpSpPr>
          <p:grpSp>
            <p:nvGrpSpPr>
              <p:cNvPr id="33798" name="Group 6"/>
              <p:cNvGrpSpPr>
                <a:grpSpLocks/>
              </p:cNvGrpSpPr>
              <p:nvPr/>
            </p:nvGrpSpPr>
            <p:grpSpPr bwMode="auto">
              <a:xfrm>
                <a:off x="834" y="2139"/>
                <a:ext cx="89" cy="259"/>
                <a:chOff x="799" y="1949"/>
                <a:chExt cx="89" cy="259"/>
              </a:xfrm>
            </p:grpSpPr>
            <p:sp>
              <p:nvSpPr>
                <p:cNvPr id="33799" name="Freeform 7"/>
                <p:cNvSpPr>
                  <a:spLocks/>
                </p:cNvSpPr>
                <p:nvPr/>
              </p:nvSpPr>
              <p:spPr bwMode="auto">
                <a:xfrm>
                  <a:off x="799" y="1949"/>
                  <a:ext cx="40" cy="74"/>
                </a:xfrm>
                <a:custGeom>
                  <a:avLst/>
                  <a:gdLst/>
                  <a:ahLst/>
                  <a:cxnLst>
                    <a:cxn ang="0">
                      <a:pos x="44" y="0"/>
                    </a:cxn>
                    <a:cxn ang="0">
                      <a:pos x="24" y="16"/>
                    </a:cxn>
                    <a:cxn ang="0">
                      <a:pos x="10" y="31"/>
                    </a:cxn>
                    <a:cxn ang="0">
                      <a:pos x="1" y="46"/>
                    </a:cxn>
                    <a:cxn ang="0">
                      <a:pos x="0" y="65"/>
                    </a:cxn>
                    <a:cxn ang="0">
                      <a:pos x="1" y="87"/>
                    </a:cxn>
                    <a:cxn ang="0">
                      <a:pos x="8" y="103"/>
                    </a:cxn>
                    <a:cxn ang="0">
                      <a:pos x="21" y="126"/>
                    </a:cxn>
                    <a:cxn ang="0">
                      <a:pos x="82" y="208"/>
                    </a:cxn>
                    <a:cxn ang="0">
                      <a:pos x="104" y="242"/>
                    </a:cxn>
                    <a:cxn ang="0">
                      <a:pos x="109" y="259"/>
                    </a:cxn>
                    <a:cxn ang="0">
                      <a:pos x="107" y="274"/>
                    </a:cxn>
                    <a:cxn ang="0">
                      <a:pos x="103" y="296"/>
                    </a:cxn>
                    <a:cxn ang="0">
                      <a:pos x="116" y="291"/>
                    </a:cxn>
                    <a:cxn ang="0">
                      <a:pos x="128" y="286"/>
                    </a:cxn>
                    <a:cxn ang="0">
                      <a:pos x="141" y="276"/>
                    </a:cxn>
                    <a:cxn ang="0">
                      <a:pos x="150" y="259"/>
                    </a:cxn>
                    <a:cxn ang="0">
                      <a:pos x="159" y="236"/>
                    </a:cxn>
                    <a:cxn ang="0">
                      <a:pos x="159" y="215"/>
                    </a:cxn>
                    <a:cxn ang="0">
                      <a:pos x="155" y="193"/>
                    </a:cxn>
                    <a:cxn ang="0">
                      <a:pos x="150" y="177"/>
                    </a:cxn>
                    <a:cxn ang="0">
                      <a:pos x="139" y="158"/>
                    </a:cxn>
                    <a:cxn ang="0">
                      <a:pos x="126" y="137"/>
                    </a:cxn>
                    <a:cxn ang="0">
                      <a:pos x="110" y="117"/>
                    </a:cxn>
                    <a:cxn ang="0">
                      <a:pos x="88" y="93"/>
                    </a:cxn>
                    <a:cxn ang="0">
                      <a:pos x="66" y="65"/>
                    </a:cxn>
                    <a:cxn ang="0">
                      <a:pos x="52" y="46"/>
                    </a:cxn>
                    <a:cxn ang="0">
                      <a:pos x="45" y="37"/>
                    </a:cxn>
                    <a:cxn ang="0">
                      <a:pos x="41" y="16"/>
                    </a:cxn>
                    <a:cxn ang="0">
                      <a:pos x="44" y="0"/>
                    </a:cxn>
                  </a:cxnLst>
                  <a:rect l="0" t="0" r="r" b="b"/>
                  <a:pathLst>
                    <a:path w="159" h="296">
                      <a:moveTo>
                        <a:pt x="44" y="0"/>
                      </a:moveTo>
                      <a:lnTo>
                        <a:pt x="24" y="16"/>
                      </a:lnTo>
                      <a:lnTo>
                        <a:pt x="10" y="31"/>
                      </a:lnTo>
                      <a:lnTo>
                        <a:pt x="1" y="46"/>
                      </a:lnTo>
                      <a:lnTo>
                        <a:pt x="0" y="65"/>
                      </a:lnTo>
                      <a:lnTo>
                        <a:pt x="1" y="87"/>
                      </a:lnTo>
                      <a:lnTo>
                        <a:pt x="8" y="103"/>
                      </a:lnTo>
                      <a:lnTo>
                        <a:pt x="21" y="126"/>
                      </a:lnTo>
                      <a:lnTo>
                        <a:pt x="82" y="208"/>
                      </a:lnTo>
                      <a:lnTo>
                        <a:pt x="104" y="242"/>
                      </a:lnTo>
                      <a:lnTo>
                        <a:pt x="109" y="259"/>
                      </a:lnTo>
                      <a:lnTo>
                        <a:pt x="107" y="274"/>
                      </a:lnTo>
                      <a:lnTo>
                        <a:pt x="103" y="296"/>
                      </a:lnTo>
                      <a:lnTo>
                        <a:pt x="116" y="291"/>
                      </a:lnTo>
                      <a:lnTo>
                        <a:pt x="128" y="286"/>
                      </a:lnTo>
                      <a:lnTo>
                        <a:pt x="141" y="276"/>
                      </a:lnTo>
                      <a:lnTo>
                        <a:pt x="150" y="259"/>
                      </a:lnTo>
                      <a:lnTo>
                        <a:pt x="159" y="236"/>
                      </a:lnTo>
                      <a:lnTo>
                        <a:pt x="159" y="215"/>
                      </a:lnTo>
                      <a:lnTo>
                        <a:pt x="155" y="193"/>
                      </a:lnTo>
                      <a:lnTo>
                        <a:pt x="150" y="177"/>
                      </a:lnTo>
                      <a:lnTo>
                        <a:pt x="139" y="158"/>
                      </a:lnTo>
                      <a:lnTo>
                        <a:pt x="126" y="137"/>
                      </a:lnTo>
                      <a:lnTo>
                        <a:pt x="110" y="117"/>
                      </a:lnTo>
                      <a:lnTo>
                        <a:pt x="88" y="93"/>
                      </a:lnTo>
                      <a:lnTo>
                        <a:pt x="66" y="65"/>
                      </a:lnTo>
                      <a:lnTo>
                        <a:pt x="52" y="46"/>
                      </a:lnTo>
                      <a:lnTo>
                        <a:pt x="45" y="37"/>
                      </a:lnTo>
                      <a:lnTo>
                        <a:pt x="41" y="16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00" name="Freeform 8"/>
                <p:cNvSpPr>
                  <a:spLocks/>
                </p:cNvSpPr>
                <p:nvPr/>
              </p:nvSpPr>
              <p:spPr bwMode="auto">
                <a:xfrm>
                  <a:off x="815" y="2011"/>
                  <a:ext cx="40" cy="74"/>
                </a:xfrm>
                <a:custGeom>
                  <a:avLst/>
                  <a:gdLst/>
                  <a:ahLst/>
                  <a:cxnLst>
                    <a:cxn ang="0">
                      <a:pos x="44" y="0"/>
                    </a:cxn>
                    <a:cxn ang="0">
                      <a:pos x="24" y="14"/>
                    </a:cxn>
                    <a:cxn ang="0">
                      <a:pos x="9" y="31"/>
                    </a:cxn>
                    <a:cxn ang="0">
                      <a:pos x="2" y="46"/>
                    </a:cxn>
                    <a:cxn ang="0">
                      <a:pos x="0" y="65"/>
                    </a:cxn>
                    <a:cxn ang="0">
                      <a:pos x="2" y="87"/>
                    </a:cxn>
                    <a:cxn ang="0">
                      <a:pos x="8" y="103"/>
                    </a:cxn>
                    <a:cxn ang="0">
                      <a:pos x="20" y="126"/>
                    </a:cxn>
                    <a:cxn ang="0">
                      <a:pos x="82" y="208"/>
                    </a:cxn>
                    <a:cxn ang="0">
                      <a:pos x="104" y="243"/>
                    </a:cxn>
                    <a:cxn ang="0">
                      <a:pos x="109" y="257"/>
                    </a:cxn>
                    <a:cxn ang="0">
                      <a:pos x="107" y="273"/>
                    </a:cxn>
                    <a:cxn ang="0">
                      <a:pos x="102" y="296"/>
                    </a:cxn>
                    <a:cxn ang="0">
                      <a:pos x="116" y="291"/>
                    </a:cxn>
                    <a:cxn ang="0">
                      <a:pos x="128" y="287"/>
                    </a:cxn>
                    <a:cxn ang="0">
                      <a:pos x="140" y="277"/>
                    </a:cxn>
                    <a:cxn ang="0">
                      <a:pos x="151" y="257"/>
                    </a:cxn>
                    <a:cxn ang="0">
                      <a:pos x="159" y="236"/>
                    </a:cxn>
                    <a:cxn ang="0">
                      <a:pos x="159" y="216"/>
                    </a:cxn>
                    <a:cxn ang="0">
                      <a:pos x="155" y="194"/>
                    </a:cxn>
                    <a:cxn ang="0">
                      <a:pos x="150" y="178"/>
                    </a:cxn>
                    <a:cxn ang="0">
                      <a:pos x="140" y="158"/>
                    </a:cxn>
                    <a:cxn ang="0">
                      <a:pos x="127" y="137"/>
                    </a:cxn>
                    <a:cxn ang="0">
                      <a:pos x="112" y="118"/>
                    </a:cxn>
                    <a:cxn ang="0">
                      <a:pos x="88" y="91"/>
                    </a:cxn>
                    <a:cxn ang="0">
                      <a:pos x="66" y="65"/>
                    </a:cxn>
                    <a:cxn ang="0">
                      <a:pos x="52" y="47"/>
                    </a:cxn>
                    <a:cxn ang="0">
                      <a:pos x="45" y="37"/>
                    </a:cxn>
                    <a:cxn ang="0">
                      <a:pos x="42" y="16"/>
                    </a:cxn>
                    <a:cxn ang="0">
                      <a:pos x="44" y="0"/>
                    </a:cxn>
                  </a:cxnLst>
                  <a:rect l="0" t="0" r="r" b="b"/>
                  <a:pathLst>
                    <a:path w="159" h="296">
                      <a:moveTo>
                        <a:pt x="44" y="0"/>
                      </a:moveTo>
                      <a:lnTo>
                        <a:pt x="24" y="14"/>
                      </a:lnTo>
                      <a:lnTo>
                        <a:pt x="9" y="31"/>
                      </a:lnTo>
                      <a:lnTo>
                        <a:pt x="2" y="46"/>
                      </a:lnTo>
                      <a:lnTo>
                        <a:pt x="0" y="65"/>
                      </a:lnTo>
                      <a:lnTo>
                        <a:pt x="2" y="87"/>
                      </a:lnTo>
                      <a:lnTo>
                        <a:pt x="8" y="103"/>
                      </a:lnTo>
                      <a:lnTo>
                        <a:pt x="20" y="126"/>
                      </a:lnTo>
                      <a:lnTo>
                        <a:pt x="82" y="208"/>
                      </a:lnTo>
                      <a:lnTo>
                        <a:pt x="104" y="243"/>
                      </a:lnTo>
                      <a:lnTo>
                        <a:pt x="109" y="257"/>
                      </a:lnTo>
                      <a:lnTo>
                        <a:pt x="107" y="273"/>
                      </a:lnTo>
                      <a:lnTo>
                        <a:pt x="102" y="296"/>
                      </a:lnTo>
                      <a:lnTo>
                        <a:pt x="116" y="291"/>
                      </a:lnTo>
                      <a:lnTo>
                        <a:pt x="128" y="287"/>
                      </a:lnTo>
                      <a:lnTo>
                        <a:pt x="140" y="277"/>
                      </a:lnTo>
                      <a:lnTo>
                        <a:pt x="151" y="257"/>
                      </a:lnTo>
                      <a:lnTo>
                        <a:pt x="159" y="236"/>
                      </a:lnTo>
                      <a:lnTo>
                        <a:pt x="159" y="216"/>
                      </a:lnTo>
                      <a:lnTo>
                        <a:pt x="155" y="194"/>
                      </a:lnTo>
                      <a:lnTo>
                        <a:pt x="150" y="178"/>
                      </a:lnTo>
                      <a:lnTo>
                        <a:pt x="140" y="158"/>
                      </a:lnTo>
                      <a:lnTo>
                        <a:pt x="127" y="137"/>
                      </a:lnTo>
                      <a:lnTo>
                        <a:pt x="112" y="118"/>
                      </a:lnTo>
                      <a:lnTo>
                        <a:pt x="88" y="91"/>
                      </a:lnTo>
                      <a:lnTo>
                        <a:pt x="66" y="65"/>
                      </a:lnTo>
                      <a:lnTo>
                        <a:pt x="52" y="47"/>
                      </a:lnTo>
                      <a:lnTo>
                        <a:pt x="45" y="37"/>
                      </a:lnTo>
                      <a:lnTo>
                        <a:pt x="42" y="16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01" name="Freeform 9"/>
                <p:cNvSpPr>
                  <a:spLocks/>
                </p:cNvSpPr>
                <p:nvPr/>
              </p:nvSpPr>
              <p:spPr bwMode="auto">
                <a:xfrm>
                  <a:off x="832" y="2075"/>
                  <a:ext cx="39" cy="73"/>
                </a:xfrm>
                <a:custGeom>
                  <a:avLst/>
                  <a:gdLst/>
                  <a:ahLst/>
                  <a:cxnLst>
                    <a:cxn ang="0">
                      <a:pos x="45" y="0"/>
                    </a:cxn>
                    <a:cxn ang="0">
                      <a:pos x="24" y="13"/>
                    </a:cxn>
                    <a:cxn ang="0">
                      <a:pos x="10" y="30"/>
                    </a:cxn>
                    <a:cxn ang="0">
                      <a:pos x="2" y="45"/>
                    </a:cxn>
                    <a:cxn ang="0">
                      <a:pos x="0" y="63"/>
                    </a:cxn>
                    <a:cxn ang="0">
                      <a:pos x="2" y="84"/>
                    </a:cxn>
                    <a:cxn ang="0">
                      <a:pos x="8" y="101"/>
                    </a:cxn>
                    <a:cxn ang="0">
                      <a:pos x="21" y="125"/>
                    </a:cxn>
                    <a:cxn ang="0">
                      <a:pos x="82" y="206"/>
                    </a:cxn>
                    <a:cxn ang="0">
                      <a:pos x="104" y="241"/>
                    </a:cxn>
                    <a:cxn ang="0">
                      <a:pos x="109" y="258"/>
                    </a:cxn>
                    <a:cxn ang="0">
                      <a:pos x="107" y="273"/>
                    </a:cxn>
                    <a:cxn ang="0">
                      <a:pos x="102" y="295"/>
                    </a:cxn>
                    <a:cxn ang="0">
                      <a:pos x="116" y="291"/>
                    </a:cxn>
                    <a:cxn ang="0">
                      <a:pos x="129" y="285"/>
                    </a:cxn>
                    <a:cxn ang="0">
                      <a:pos x="142" y="276"/>
                    </a:cxn>
                    <a:cxn ang="0">
                      <a:pos x="151" y="258"/>
                    </a:cxn>
                    <a:cxn ang="0">
                      <a:pos x="159" y="235"/>
                    </a:cxn>
                    <a:cxn ang="0">
                      <a:pos x="159" y="216"/>
                    </a:cxn>
                    <a:cxn ang="0">
                      <a:pos x="156" y="191"/>
                    </a:cxn>
                    <a:cxn ang="0">
                      <a:pos x="150" y="176"/>
                    </a:cxn>
                    <a:cxn ang="0">
                      <a:pos x="140" y="155"/>
                    </a:cxn>
                    <a:cxn ang="0">
                      <a:pos x="127" y="137"/>
                    </a:cxn>
                    <a:cxn ang="0">
                      <a:pos x="112" y="116"/>
                    </a:cxn>
                    <a:cxn ang="0">
                      <a:pos x="88" y="90"/>
                    </a:cxn>
                    <a:cxn ang="0">
                      <a:pos x="66" y="63"/>
                    </a:cxn>
                    <a:cxn ang="0">
                      <a:pos x="52" y="46"/>
                    </a:cxn>
                    <a:cxn ang="0">
                      <a:pos x="46" y="35"/>
                    </a:cxn>
                    <a:cxn ang="0">
                      <a:pos x="43" y="16"/>
                    </a:cxn>
                    <a:cxn ang="0">
                      <a:pos x="45" y="0"/>
                    </a:cxn>
                  </a:cxnLst>
                  <a:rect l="0" t="0" r="r" b="b"/>
                  <a:pathLst>
                    <a:path w="159" h="295">
                      <a:moveTo>
                        <a:pt x="45" y="0"/>
                      </a:moveTo>
                      <a:lnTo>
                        <a:pt x="24" y="13"/>
                      </a:lnTo>
                      <a:lnTo>
                        <a:pt x="10" y="30"/>
                      </a:lnTo>
                      <a:lnTo>
                        <a:pt x="2" y="45"/>
                      </a:lnTo>
                      <a:lnTo>
                        <a:pt x="0" y="63"/>
                      </a:lnTo>
                      <a:lnTo>
                        <a:pt x="2" y="84"/>
                      </a:lnTo>
                      <a:lnTo>
                        <a:pt x="8" y="101"/>
                      </a:lnTo>
                      <a:lnTo>
                        <a:pt x="21" y="125"/>
                      </a:lnTo>
                      <a:lnTo>
                        <a:pt x="82" y="206"/>
                      </a:lnTo>
                      <a:lnTo>
                        <a:pt x="104" y="241"/>
                      </a:lnTo>
                      <a:lnTo>
                        <a:pt x="109" y="258"/>
                      </a:lnTo>
                      <a:lnTo>
                        <a:pt x="107" y="273"/>
                      </a:lnTo>
                      <a:lnTo>
                        <a:pt x="102" y="295"/>
                      </a:lnTo>
                      <a:lnTo>
                        <a:pt x="116" y="291"/>
                      </a:lnTo>
                      <a:lnTo>
                        <a:pt x="129" y="285"/>
                      </a:lnTo>
                      <a:lnTo>
                        <a:pt x="142" y="276"/>
                      </a:lnTo>
                      <a:lnTo>
                        <a:pt x="151" y="258"/>
                      </a:lnTo>
                      <a:lnTo>
                        <a:pt x="159" y="235"/>
                      </a:lnTo>
                      <a:lnTo>
                        <a:pt x="159" y="216"/>
                      </a:lnTo>
                      <a:lnTo>
                        <a:pt x="156" y="191"/>
                      </a:lnTo>
                      <a:lnTo>
                        <a:pt x="150" y="176"/>
                      </a:lnTo>
                      <a:lnTo>
                        <a:pt x="140" y="155"/>
                      </a:lnTo>
                      <a:lnTo>
                        <a:pt x="127" y="137"/>
                      </a:lnTo>
                      <a:lnTo>
                        <a:pt x="112" y="116"/>
                      </a:lnTo>
                      <a:lnTo>
                        <a:pt x="88" y="90"/>
                      </a:lnTo>
                      <a:lnTo>
                        <a:pt x="66" y="63"/>
                      </a:lnTo>
                      <a:lnTo>
                        <a:pt x="52" y="46"/>
                      </a:lnTo>
                      <a:lnTo>
                        <a:pt x="46" y="35"/>
                      </a:lnTo>
                      <a:lnTo>
                        <a:pt x="43" y="16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02" name="Freeform 10"/>
                <p:cNvSpPr>
                  <a:spLocks/>
                </p:cNvSpPr>
                <p:nvPr/>
              </p:nvSpPr>
              <p:spPr bwMode="auto">
                <a:xfrm>
                  <a:off x="847" y="2134"/>
                  <a:ext cx="41" cy="74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25" y="13"/>
                    </a:cxn>
                    <a:cxn ang="0">
                      <a:pos x="11" y="30"/>
                    </a:cxn>
                    <a:cxn ang="0">
                      <a:pos x="3" y="45"/>
                    </a:cxn>
                    <a:cxn ang="0">
                      <a:pos x="0" y="65"/>
                    </a:cxn>
                    <a:cxn ang="0">
                      <a:pos x="3" y="87"/>
                    </a:cxn>
                    <a:cxn ang="0">
                      <a:pos x="10" y="103"/>
                    </a:cxn>
                    <a:cxn ang="0">
                      <a:pos x="22" y="126"/>
                    </a:cxn>
                    <a:cxn ang="0">
                      <a:pos x="82" y="208"/>
                    </a:cxn>
                    <a:cxn ang="0">
                      <a:pos x="105" y="242"/>
                    </a:cxn>
                    <a:cxn ang="0">
                      <a:pos x="110" y="257"/>
                    </a:cxn>
                    <a:cxn ang="0">
                      <a:pos x="109" y="273"/>
                    </a:cxn>
                    <a:cxn ang="0">
                      <a:pos x="104" y="296"/>
                    </a:cxn>
                    <a:cxn ang="0">
                      <a:pos x="119" y="291"/>
                    </a:cxn>
                    <a:cxn ang="0">
                      <a:pos x="131" y="286"/>
                    </a:cxn>
                    <a:cxn ang="0">
                      <a:pos x="143" y="276"/>
                    </a:cxn>
                    <a:cxn ang="0">
                      <a:pos x="153" y="257"/>
                    </a:cxn>
                    <a:cxn ang="0">
                      <a:pos x="162" y="236"/>
                    </a:cxn>
                    <a:cxn ang="0">
                      <a:pos x="162" y="215"/>
                    </a:cxn>
                    <a:cxn ang="0">
                      <a:pos x="158" y="193"/>
                    </a:cxn>
                    <a:cxn ang="0">
                      <a:pos x="152" y="177"/>
                    </a:cxn>
                    <a:cxn ang="0">
                      <a:pos x="142" y="158"/>
                    </a:cxn>
                    <a:cxn ang="0">
                      <a:pos x="129" y="137"/>
                    </a:cxn>
                    <a:cxn ang="0">
                      <a:pos x="113" y="117"/>
                    </a:cxn>
                    <a:cxn ang="0">
                      <a:pos x="91" y="90"/>
                    </a:cxn>
                    <a:cxn ang="0">
                      <a:pos x="67" y="65"/>
                    </a:cxn>
                    <a:cxn ang="0">
                      <a:pos x="53" y="46"/>
                    </a:cxn>
                    <a:cxn ang="0">
                      <a:pos x="48" y="37"/>
                    </a:cxn>
                    <a:cxn ang="0">
                      <a:pos x="43" y="16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162" h="296">
                      <a:moveTo>
                        <a:pt x="47" y="0"/>
                      </a:moveTo>
                      <a:lnTo>
                        <a:pt x="25" y="13"/>
                      </a:lnTo>
                      <a:lnTo>
                        <a:pt x="11" y="30"/>
                      </a:lnTo>
                      <a:lnTo>
                        <a:pt x="3" y="45"/>
                      </a:lnTo>
                      <a:lnTo>
                        <a:pt x="0" y="65"/>
                      </a:lnTo>
                      <a:lnTo>
                        <a:pt x="3" y="87"/>
                      </a:lnTo>
                      <a:lnTo>
                        <a:pt x="10" y="103"/>
                      </a:lnTo>
                      <a:lnTo>
                        <a:pt x="22" y="126"/>
                      </a:lnTo>
                      <a:lnTo>
                        <a:pt x="82" y="208"/>
                      </a:lnTo>
                      <a:lnTo>
                        <a:pt x="105" y="242"/>
                      </a:lnTo>
                      <a:lnTo>
                        <a:pt x="110" y="257"/>
                      </a:lnTo>
                      <a:lnTo>
                        <a:pt x="109" y="273"/>
                      </a:lnTo>
                      <a:lnTo>
                        <a:pt x="104" y="296"/>
                      </a:lnTo>
                      <a:lnTo>
                        <a:pt x="119" y="291"/>
                      </a:lnTo>
                      <a:lnTo>
                        <a:pt x="131" y="286"/>
                      </a:lnTo>
                      <a:lnTo>
                        <a:pt x="143" y="276"/>
                      </a:lnTo>
                      <a:lnTo>
                        <a:pt x="153" y="257"/>
                      </a:lnTo>
                      <a:lnTo>
                        <a:pt x="162" y="236"/>
                      </a:lnTo>
                      <a:lnTo>
                        <a:pt x="162" y="215"/>
                      </a:lnTo>
                      <a:lnTo>
                        <a:pt x="158" y="193"/>
                      </a:lnTo>
                      <a:lnTo>
                        <a:pt x="152" y="177"/>
                      </a:lnTo>
                      <a:lnTo>
                        <a:pt x="142" y="158"/>
                      </a:lnTo>
                      <a:lnTo>
                        <a:pt x="129" y="137"/>
                      </a:lnTo>
                      <a:lnTo>
                        <a:pt x="113" y="117"/>
                      </a:lnTo>
                      <a:lnTo>
                        <a:pt x="91" y="90"/>
                      </a:lnTo>
                      <a:lnTo>
                        <a:pt x="67" y="65"/>
                      </a:lnTo>
                      <a:lnTo>
                        <a:pt x="53" y="46"/>
                      </a:lnTo>
                      <a:lnTo>
                        <a:pt x="48" y="37"/>
                      </a:lnTo>
                      <a:lnTo>
                        <a:pt x="43" y="16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3804" name="Freeform 12"/>
              <p:cNvSpPr>
                <a:spLocks/>
              </p:cNvSpPr>
              <p:nvPr/>
            </p:nvSpPr>
            <p:spPr bwMode="auto">
              <a:xfrm>
                <a:off x="133" y="1585"/>
                <a:ext cx="822" cy="571"/>
              </a:xfrm>
              <a:custGeom>
                <a:avLst/>
                <a:gdLst/>
                <a:ahLst/>
                <a:cxnLst>
                  <a:cxn ang="0">
                    <a:pos x="381" y="0"/>
                  </a:cxn>
                  <a:cxn ang="0">
                    <a:pos x="317" y="12"/>
                  </a:cxn>
                  <a:cxn ang="0">
                    <a:pos x="233" y="68"/>
                  </a:cxn>
                  <a:cxn ang="0">
                    <a:pos x="148" y="176"/>
                  </a:cxn>
                  <a:cxn ang="0">
                    <a:pos x="84" y="278"/>
                  </a:cxn>
                  <a:cxn ang="0">
                    <a:pos x="27" y="395"/>
                  </a:cxn>
                  <a:cxn ang="0">
                    <a:pos x="3" y="516"/>
                  </a:cxn>
                  <a:cxn ang="0">
                    <a:pos x="3" y="653"/>
                  </a:cxn>
                  <a:cxn ang="0">
                    <a:pos x="36" y="813"/>
                  </a:cxn>
                  <a:cxn ang="0">
                    <a:pos x="82" y="925"/>
                  </a:cxn>
                  <a:cxn ang="0">
                    <a:pos x="160" y="1021"/>
                  </a:cxn>
                  <a:cxn ang="0">
                    <a:pos x="328" y="1146"/>
                  </a:cxn>
                  <a:cxn ang="0">
                    <a:pos x="1057" y="1674"/>
                  </a:cxn>
                  <a:cxn ang="0">
                    <a:pos x="1625" y="1975"/>
                  </a:cxn>
                  <a:cxn ang="0">
                    <a:pos x="2139" y="2129"/>
                  </a:cxn>
                  <a:cxn ang="0">
                    <a:pos x="2443" y="2206"/>
                  </a:cxn>
                  <a:cxn ang="0">
                    <a:pos x="2594" y="2254"/>
                  </a:cxn>
                  <a:cxn ang="0">
                    <a:pos x="2788" y="2283"/>
                  </a:cxn>
                  <a:cxn ang="0">
                    <a:pos x="2924" y="2265"/>
                  </a:cxn>
                  <a:cxn ang="0">
                    <a:pos x="3243" y="1920"/>
                  </a:cxn>
                  <a:cxn ang="0">
                    <a:pos x="3287" y="1777"/>
                  </a:cxn>
                  <a:cxn ang="0">
                    <a:pos x="3287" y="1553"/>
                  </a:cxn>
                  <a:cxn ang="0">
                    <a:pos x="3258" y="1425"/>
                  </a:cxn>
                  <a:cxn ang="0">
                    <a:pos x="3196" y="1300"/>
                  </a:cxn>
                  <a:cxn ang="0">
                    <a:pos x="3104" y="1223"/>
                  </a:cxn>
                  <a:cxn ang="0">
                    <a:pos x="2976" y="1157"/>
                  </a:cxn>
                  <a:cxn ang="0">
                    <a:pos x="2814" y="1131"/>
                  </a:cxn>
                  <a:cxn ang="0">
                    <a:pos x="2660" y="1146"/>
                  </a:cxn>
                  <a:cxn ang="0">
                    <a:pos x="2491" y="1219"/>
                  </a:cxn>
                  <a:cxn ang="0">
                    <a:pos x="2370" y="1337"/>
                  </a:cxn>
                  <a:cxn ang="0">
                    <a:pos x="2304" y="1520"/>
                  </a:cxn>
                  <a:cxn ang="0">
                    <a:pos x="2220" y="1608"/>
                  </a:cxn>
                  <a:cxn ang="0">
                    <a:pos x="1838" y="1461"/>
                  </a:cxn>
                  <a:cxn ang="0">
                    <a:pos x="1277" y="1179"/>
                  </a:cxn>
                  <a:cxn ang="0">
                    <a:pos x="986" y="1004"/>
                  </a:cxn>
                  <a:cxn ang="0">
                    <a:pos x="929" y="948"/>
                  </a:cxn>
                  <a:cxn ang="0">
                    <a:pos x="910" y="889"/>
                  </a:cxn>
                  <a:cxn ang="0">
                    <a:pos x="922" y="835"/>
                  </a:cxn>
                  <a:cxn ang="0">
                    <a:pos x="976" y="714"/>
                  </a:cxn>
                  <a:cxn ang="0">
                    <a:pos x="1012" y="594"/>
                  </a:cxn>
                  <a:cxn ang="0">
                    <a:pos x="998" y="452"/>
                  </a:cxn>
                  <a:cxn ang="0">
                    <a:pos x="933" y="328"/>
                  </a:cxn>
                  <a:cxn ang="0">
                    <a:pos x="811" y="177"/>
                  </a:cxn>
                  <a:cxn ang="0">
                    <a:pos x="666" y="66"/>
                  </a:cxn>
                  <a:cxn ang="0">
                    <a:pos x="531" y="13"/>
                  </a:cxn>
                  <a:cxn ang="0">
                    <a:pos x="445" y="1"/>
                  </a:cxn>
                </a:cxnLst>
                <a:rect l="0" t="0" r="r" b="b"/>
                <a:pathLst>
                  <a:path w="3287" h="2283">
                    <a:moveTo>
                      <a:pt x="445" y="1"/>
                    </a:moveTo>
                    <a:lnTo>
                      <a:pt x="381" y="0"/>
                    </a:lnTo>
                    <a:lnTo>
                      <a:pt x="348" y="5"/>
                    </a:lnTo>
                    <a:lnTo>
                      <a:pt x="317" y="12"/>
                    </a:lnTo>
                    <a:lnTo>
                      <a:pt x="275" y="37"/>
                    </a:lnTo>
                    <a:lnTo>
                      <a:pt x="233" y="68"/>
                    </a:lnTo>
                    <a:lnTo>
                      <a:pt x="197" y="109"/>
                    </a:lnTo>
                    <a:lnTo>
                      <a:pt x="148" y="176"/>
                    </a:lnTo>
                    <a:lnTo>
                      <a:pt x="116" y="225"/>
                    </a:lnTo>
                    <a:lnTo>
                      <a:pt x="84" y="278"/>
                    </a:lnTo>
                    <a:lnTo>
                      <a:pt x="51" y="340"/>
                    </a:lnTo>
                    <a:lnTo>
                      <a:pt x="27" y="395"/>
                    </a:lnTo>
                    <a:lnTo>
                      <a:pt x="13" y="457"/>
                    </a:lnTo>
                    <a:lnTo>
                      <a:pt x="3" y="516"/>
                    </a:lnTo>
                    <a:lnTo>
                      <a:pt x="0" y="586"/>
                    </a:lnTo>
                    <a:lnTo>
                      <a:pt x="3" y="653"/>
                    </a:lnTo>
                    <a:lnTo>
                      <a:pt x="22" y="758"/>
                    </a:lnTo>
                    <a:lnTo>
                      <a:pt x="36" y="813"/>
                    </a:lnTo>
                    <a:lnTo>
                      <a:pt x="60" y="876"/>
                    </a:lnTo>
                    <a:lnTo>
                      <a:pt x="82" y="925"/>
                    </a:lnTo>
                    <a:lnTo>
                      <a:pt x="116" y="973"/>
                    </a:lnTo>
                    <a:lnTo>
                      <a:pt x="160" y="1021"/>
                    </a:lnTo>
                    <a:lnTo>
                      <a:pt x="220" y="1066"/>
                    </a:lnTo>
                    <a:lnTo>
                      <a:pt x="328" y="1146"/>
                    </a:lnTo>
                    <a:lnTo>
                      <a:pt x="726" y="1442"/>
                    </a:lnTo>
                    <a:lnTo>
                      <a:pt x="1057" y="1674"/>
                    </a:lnTo>
                    <a:lnTo>
                      <a:pt x="1324" y="1828"/>
                    </a:lnTo>
                    <a:lnTo>
                      <a:pt x="1625" y="1975"/>
                    </a:lnTo>
                    <a:lnTo>
                      <a:pt x="1908" y="2074"/>
                    </a:lnTo>
                    <a:lnTo>
                      <a:pt x="2139" y="2129"/>
                    </a:lnTo>
                    <a:lnTo>
                      <a:pt x="2333" y="2169"/>
                    </a:lnTo>
                    <a:lnTo>
                      <a:pt x="2443" y="2206"/>
                    </a:lnTo>
                    <a:lnTo>
                      <a:pt x="2521" y="2236"/>
                    </a:lnTo>
                    <a:lnTo>
                      <a:pt x="2594" y="2254"/>
                    </a:lnTo>
                    <a:lnTo>
                      <a:pt x="2693" y="2276"/>
                    </a:lnTo>
                    <a:lnTo>
                      <a:pt x="2788" y="2283"/>
                    </a:lnTo>
                    <a:lnTo>
                      <a:pt x="2865" y="2283"/>
                    </a:lnTo>
                    <a:lnTo>
                      <a:pt x="2924" y="2265"/>
                    </a:lnTo>
                    <a:lnTo>
                      <a:pt x="3185" y="2004"/>
                    </a:lnTo>
                    <a:lnTo>
                      <a:pt x="3243" y="1920"/>
                    </a:lnTo>
                    <a:lnTo>
                      <a:pt x="3273" y="1850"/>
                    </a:lnTo>
                    <a:lnTo>
                      <a:pt x="3287" y="1777"/>
                    </a:lnTo>
                    <a:lnTo>
                      <a:pt x="3287" y="1645"/>
                    </a:lnTo>
                    <a:lnTo>
                      <a:pt x="3287" y="1553"/>
                    </a:lnTo>
                    <a:lnTo>
                      <a:pt x="3280" y="1487"/>
                    </a:lnTo>
                    <a:lnTo>
                      <a:pt x="3258" y="1425"/>
                    </a:lnTo>
                    <a:lnTo>
                      <a:pt x="3232" y="1355"/>
                    </a:lnTo>
                    <a:lnTo>
                      <a:pt x="3196" y="1300"/>
                    </a:lnTo>
                    <a:lnTo>
                      <a:pt x="3144" y="1256"/>
                    </a:lnTo>
                    <a:lnTo>
                      <a:pt x="3104" y="1223"/>
                    </a:lnTo>
                    <a:lnTo>
                      <a:pt x="3045" y="1190"/>
                    </a:lnTo>
                    <a:lnTo>
                      <a:pt x="2976" y="1157"/>
                    </a:lnTo>
                    <a:lnTo>
                      <a:pt x="2898" y="1139"/>
                    </a:lnTo>
                    <a:lnTo>
                      <a:pt x="2814" y="1131"/>
                    </a:lnTo>
                    <a:lnTo>
                      <a:pt x="2730" y="1131"/>
                    </a:lnTo>
                    <a:lnTo>
                      <a:pt x="2660" y="1146"/>
                    </a:lnTo>
                    <a:lnTo>
                      <a:pt x="2568" y="1175"/>
                    </a:lnTo>
                    <a:lnTo>
                      <a:pt x="2491" y="1219"/>
                    </a:lnTo>
                    <a:lnTo>
                      <a:pt x="2421" y="1271"/>
                    </a:lnTo>
                    <a:lnTo>
                      <a:pt x="2370" y="1337"/>
                    </a:lnTo>
                    <a:lnTo>
                      <a:pt x="2322" y="1436"/>
                    </a:lnTo>
                    <a:lnTo>
                      <a:pt x="2304" y="1520"/>
                    </a:lnTo>
                    <a:lnTo>
                      <a:pt x="2300" y="1619"/>
                    </a:lnTo>
                    <a:lnTo>
                      <a:pt x="2220" y="1608"/>
                    </a:lnTo>
                    <a:lnTo>
                      <a:pt x="2058" y="1553"/>
                    </a:lnTo>
                    <a:lnTo>
                      <a:pt x="1838" y="1461"/>
                    </a:lnTo>
                    <a:lnTo>
                      <a:pt x="1552" y="1333"/>
                    </a:lnTo>
                    <a:lnTo>
                      <a:pt x="1277" y="1179"/>
                    </a:lnTo>
                    <a:lnTo>
                      <a:pt x="1024" y="1030"/>
                    </a:lnTo>
                    <a:lnTo>
                      <a:pt x="986" y="1004"/>
                    </a:lnTo>
                    <a:lnTo>
                      <a:pt x="953" y="973"/>
                    </a:lnTo>
                    <a:lnTo>
                      <a:pt x="929" y="948"/>
                    </a:lnTo>
                    <a:lnTo>
                      <a:pt x="916" y="918"/>
                    </a:lnTo>
                    <a:lnTo>
                      <a:pt x="910" y="889"/>
                    </a:lnTo>
                    <a:lnTo>
                      <a:pt x="911" y="863"/>
                    </a:lnTo>
                    <a:lnTo>
                      <a:pt x="922" y="835"/>
                    </a:lnTo>
                    <a:lnTo>
                      <a:pt x="949" y="774"/>
                    </a:lnTo>
                    <a:lnTo>
                      <a:pt x="976" y="714"/>
                    </a:lnTo>
                    <a:lnTo>
                      <a:pt x="999" y="664"/>
                    </a:lnTo>
                    <a:lnTo>
                      <a:pt x="1012" y="594"/>
                    </a:lnTo>
                    <a:lnTo>
                      <a:pt x="1015" y="533"/>
                    </a:lnTo>
                    <a:lnTo>
                      <a:pt x="998" y="452"/>
                    </a:lnTo>
                    <a:lnTo>
                      <a:pt x="975" y="395"/>
                    </a:lnTo>
                    <a:lnTo>
                      <a:pt x="933" y="328"/>
                    </a:lnTo>
                    <a:lnTo>
                      <a:pt x="876" y="251"/>
                    </a:lnTo>
                    <a:lnTo>
                      <a:pt x="811" y="177"/>
                    </a:lnTo>
                    <a:lnTo>
                      <a:pt x="741" y="115"/>
                    </a:lnTo>
                    <a:lnTo>
                      <a:pt x="666" y="66"/>
                    </a:lnTo>
                    <a:lnTo>
                      <a:pt x="583" y="29"/>
                    </a:lnTo>
                    <a:lnTo>
                      <a:pt x="531" y="13"/>
                    </a:lnTo>
                    <a:lnTo>
                      <a:pt x="487" y="6"/>
                    </a:lnTo>
                    <a:lnTo>
                      <a:pt x="445" y="1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805" name="Group 13"/>
              <p:cNvGrpSpPr>
                <a:grpSpLocks/>
              </p:cNvGrpSpPr>
              <p:nvPr/>
            </p:nvGrpSpPr>
            <p:grpSpPr bwMode="auto">
              <a:xfrm>
                <a:off x="145" y="1597"/>
                <a:ext cx="812" cy="538"/>
                <a:chOff x="110" y="1407"/>
                <a:chExt cx="812" cy="538"/>
              </a:xfrm>
            </p:grpSpPr>
            <p:sp>
              <p:nvSpPr>
                <p:cNvPr id="33806" name="Freeform 14"/>
                <p:cNvSpPr>
                  <a:spLocks/>
                </p:cNvSpPr>
                <p:nvPr/>
              </p:nvSpPr>
              <p:spPr bwMode="auto">
                <a:xfrm>
                  <a:off x="110" y="1407"/>
                  <a:ext cx="298" cy="433"/>
                </a:xfrm>
                <a:custGeom>
                  <a:avLst/>
                  <a:gdLst/>
                  <a:ahLst/>
                  <a:cxnLst>
                    <a:cxn ang="0">
                      <a:pos x="186" y="124"/>
                    </a:cxn>
                    <a:cxn ang="0">
                      <a:pos x="212" y="324"/>
                    </a:cxn>
                    <a:cxn ang="0">
                      <a:pos x="334" y="506"/>
                    </a:cxn>
                    <a:cxn ang="0">
                      <a:pos x="268" y="390"/>
                    </a:cxn>
                    <a:cxn ang="0">
                      <a:pos x="238" y="262"/>
                    </a:cxn>
                    <a:cxn ang="0">
                      <a:pos x="305" y="303"/>
                    </a:cxn>
                    <a:cxn ang="0">
                      <a:pos x="354" y="409"/>
                    </a:cxn>
                    <a:cxn ang="0">
                      <a:pos x="420" y="500"/>
                    </a:cxn>
                    <a:cxn ang="0">
                      <a:pos x="493" y="543"/>
                    </a:cxn>
                    <a:cxn ang="0">
                      <a:pos x="581" y="561"/>
                    </a:cxn>
                    <a:cxn ang="0">
                      <a:pos x="792" y="631"/>
                    </a:cxn>
                    <a:cxn ang="0">
                      <a:pos x="882" y="549"/>
                    </a:cxn>
                    <a:cxn ang="0">
                      <a:pos x="885" y="475"/>
                    </a:cxn>
                    <a:cxn ang="0">
                      <a:pos x="693" y="462"/>
                    </a:cxn>
                    <a:cxn ang="0">
                      <a:pos x="651" y="401"/>
                    </a:cxn>
                    <a:cxn ang="0">
                      <a:pos x="572" y="312"/>
                    </a:cxn>
                    <a:cxn ang="0">
                      <a:pos x="462" y="275"/>
                    </a:cxn>
                    <a:cxn ang="0">
                      <a:pos x="396" y="269"/>
                    </a:cxn>
                    <a:cxn ang="0">
                      <a:pos x="314" y="199"/>
                    </a:cxn>
                    <a:cxn ang="0">
                      <a:pos x="268" y="153"/>
                    </a:cxn>
                    <a:cxn ang="0">
                      <a:pos x="405" y="16"/>
                    </a:cxn>
                    <a:cxn ang="0">
                      <a:pos x="545" y="18"/>
                    </a:cxn>
                    <a:cxn ang="0">
                      <a:pos x="699" y="98"/>
                    </a:cxn>
                    <a:cxn ang="0">
                      <a:pos x="843" y="251"/>
                    </a:cxn>
                    <a:cxn ang="0">
                      <a:pos x="945" y="423"/>
                    </a:cxn>
                    <a:cxn ang="0">
                      <a:pos x="963" y="555"/>
                    </a:cxn>
                    <a:cxn ang="0">
                      <a:pos x="899" y="751"/>
                    </a:cxn>
                    <a:cxn ang="0">
                      <a:pos x="874" y="866"/>
                    </a:cxn>
                    <a:cxn ang="0">
                      <a:pos x="969" y="974"/>
                    </a:cxn>
                    <a:cxn ang="0">
                      <a:pos x="1065" y="1151"/>
                    </a:cxn>
                    <a:cxn ang="0">
                      <a:pos x="1035" y="1243"/>
                    </a:cxn>
                    <a:cxn ang="0">
                      <a:pos x="954" y="1448"/>
                    </a:cxn>
                    <a:cxn ang="0">
                      <a:pos x="1010" y="1624"/>
                    </a:cxn>
                    <a:cxn ang="0">
                      <a:pos x="292" y="1092"/>
                    </a:cxn>
                    <a:cxn ang="0">
                      <a:pos x="444" y="1106"/>
                    </a:cxn>
                    <a:cxn ang="0">
                      <a:pos x="591" y="1049"/>
                    </a:cxn>
                    <a:cxn ang="0">
                      <a:pos x="599" y="1009"/>
                    </a:cxn>
                    <a:cxn ang="0">
                      <a:pos x="573" y="920"/>
                    </a:cxn>
                    <a:cxn ang="0">
                      <a:pos x="647" y="812"/>
                    </a:cxn>
                    <a:cxn ang="0">
                      <a:pos x="670" y="751"/>
                    </a:cxn>
                    <a:cxn ang="0">
                      <a:pos x="498" y="713"/>
                    </a:cxn>
                    <a:cxn ang="0">
                      <a:pos x="416" y="752"/>
                    </a:cxn>
                    <a:cxn ang="0">
                      <a:pos x="405" y="941"/>
                    </a:cxn>
                    <a:cxn ang="0">
                      <a:pos x="279" y="965"/>
                    </a:cxn>
                    <a:cxn ang="0">
                      <a:pos x="100" y="873"/>
                    </a:cxn>
                    <a:cxn ang="0">
                      <a:pos x="3" y="683"/>
                    </a:cxn>
                    <a:cxn ang="0">
                      <a:pos x="26" y="402"/>
                    </a:cxn>
                    <a:cxn ang="0">
                      <a:pos x="156" y="252"/>
                    </a:cxn>
                    <a:cxn ang="0">
                      <a:pos x="169" y="50"/>
                    </a:cxn>
                  </a:cxnLst>
                  <a:rect l="0" t="0" r="r" b="b"/>
                  <a:pathLst>
                    <a:path w="1193" h="1731">
                      <a:moveTo>
                        <a:pt x="230" y="0"/>
                      </a:moveTo>
                      <a:lnTo>
                        <a:pt x="193" y="74"/>
                      </a:lnTo>
                      <a:lnTo>
                        <a:pt x="186" y="124"/>
                      </a:lnTo>
                      <a:lnTo>
                        <a:pt x="190" y="207"/>
                      </a:lnTo>
                      <a:lnTo>
                        <a:pt x="201" y="279"/>
                      </a:lnTo>
                      <a:lnTo>
                        <a:pt x="212" y="324"/>
                      </a:lnTo>
                      <a:lnTo>
                        <a:pt x="223" y="349"/>
                      </a:lnTo>
                      <a:lnTo>
                        <a:pt x="274" y="440"/>
                      </a:lnTo>
                      <a:lnTo>
                        <a:pt x="334" y="506"/>
                      </a:lnTo>
                      <a:lnTo>
                        <a:pt x="339" y="499"/>
                      </a:lnTo>
                      <a:lnTo>
                        <a:pt x="305" y="453"/>
                      </a:lnTo>
                      <a:lnTo>
                        <a:pt x="268" y="390"/>
                      </a:lnTo>
                      <a:lnTo>
                        <a:pt x="250" y="349"/>
                      </a:lnTo>
                      <a:lnTo>
                        <a:pt x="238" y="294"/>
                      </a:lnTo>
                      <a:lnTo>
                        <a:pt x="238" y="262"/>
                      </a:lnTo>
                      <a:lnTo>
                        <a:pt x="243" y="240"/>
                      </a:lnTo>
                      <a:lnTo>
                        <a:pt x="260" y="264"/>
                      </a:lnTo>
                      <a:lnTo>
                        <a:pt x="305" y="303"/>
                      </a:lnTo>
                      <a:lnTo>
                        <a:pt x="344" y="330"/>
                      </a:lnTo>
                      <a:lnTo>
                        <a:pt x="342" y="366"/>
                      </a:lnTo>
                      <a:lnTo>
                        <a:pt x="354" y="409"/>
                      </a:lnTo>
                      <a:lnTo>
                        <a:pt x="375" y="447"/>
                      </a:lnTo>
                      <a:lnTo>
                        <a:pt x="397" y="478"/>
                      </a:lnTo>
                      <a:lnTo>
                        <a:pt x="420" y="500"/>
                      </a:lnTo>
                      <a:lnTo>
                        <a:pt x="438" y="517"/>
                      </a:lnTo>
                      <a:lnTo>
                        <a:pt x="463" y="531"/>
                      </a:lnTo>
                      <a:lnTo>
                        <a:pt x="493" y="543"/>
                      </a:lnTo>
                      <a:lnTo>
                        <a:pt x="522" y="552"/>
                      </a:lnTo>
                      <a:lnTo>
                        <a:pt x="557" y="560"/>
                      </a:lnTo>
                      <a:lnTo>
                        <a:pt x="581" y="561"/>
                      </a:lnTo>
                      <a:lnTo>
                        <a:pt x="622" y="558"/>
                      </a:lnTo>
                      <a:lnTo>
                        <a:pt x="662" y="549"/>
                      </a:lnTo>
                      <a:lnTo>
                        <a:pt x="792" y="631"/>
                      </a:lnTo>
                      <a:lnTo>
                        <a:pt x="829" y="615"/>
                      </a:lnTo>
                      <a:lnTo>
                        <a:pt x="860" y="582"/>
                      </a:lnTo>
                      <a:lnTo>
                        <a:pt x="882" y="549"/>
                      </a:lnTo>
                      <a:lnTo>
                        <a:pt x="890" y="515"/>
                      </a:lnTo>
                      <a:lnTo>
                        <a:pt x="893" y="487"/>
                      </a:lnTo>
                      <a:lnTo>
                        <a:pt x="885" y="475"/>
                      </a:lnTo>
                      <a:lnTo>
                        <a:pt x="870" y="475"/>
                      </a:lnTo>
                      <a:lnTo>
                        <a:pt x="781" y="482"/>
                      </a:lnTo>
                      <a:lnTo>
                        <a:pt x="693" y="462"/>
                      </a:lnTo>
                      <a:lnTo>
                        <a:pt x="673" y="458"/>
                      </a:lnTo>
                      <a:lnTo>
                        <a:pt x="661" y="433"/>
                      </a:lnTo>
                      <a:lnTo>
                        <a:pt x="651" y="401"/>
                      </a:lnTo>
                      <a:lnTo>
                        <a:pt x="627" y="362"/>
                      </a:lnTo>
                      <a:lnTo>
                        <a:pt x="599" y="334"/>
                      </a:lnTo>
                      <a:lnTo>
                        <a:pt x="572" y="312"/>
                      </a:lnTo>
                      <a:lnTo>
                        <a:pt x="540" y="292"/>
                      </a:lnTo>
                      <a:lnTo>
                        <a:pt x="502" y="279"/>
                      </a:lnTo>
                      <a:lnTo>
                        <a:pt x="462" y="275"/>
                      </a:lnTo>
                      <a:lnTo>
                        <a:pt x="432" y="275"/>
                      </a:lnTo>
                      <a:lnTo>
                        <a:pt x="409" y="274"/>
                      </a:lnTo>
                      <a:lnTo>
                        <a:pt x="396" y="269"/>
                      </a:lnTo>
                      <a:lnTo>
                        <a:pt x="367" y="233"/>
                      </a:lnTo>
                      <a:lnTo>
                        <a:pt x="341" y="213"/>
                      </a:lnTo>
                      <a:lnTo>
                        <a:pt x="314" y="199"/>
                      </a:lnTo>
                      <a:lnTo>
                        <a:pt x="278" y="188"/>
                      </a:lnTo>
                      <a:lnTo>
                        <a:pt x="260" y="187"/>
                      </a:lnTo>
                      <a:lnTo>
                        <a:pt x="268" y="153"/>
                      </a:lnTo>
                      <a:lnTo>
                        <a:pt x="331" y="56"/>
                      </a:lnTo>
                      <a:lnTo>
                        <a:pt x="365" y="32"/>
                      </a:lnTo>
                      <a:lnTo>
                        <a:pt x="405" y="16"/>
                      </a:lnTo>
                      <a:lnTo>
                        <a:pt x="454" y="7"/>
                      </a:lnTo>
                      <a:lnTo>
                        <a:pt x="492" y="10"/>
                      </a:lnTo>
                      <a:lnTo>
                        <a:pt x="545" y="18"/>
                      </a:lnTo>
                      <a:lnTo>
                        <a:pt x="594" y="34"/>
                      </a:lnTo>
                      <a:lnTo>
                        <a:pt x="650" y="63"/>
                      </a:lnTo>
                      <a:lnTo>
                        <a:pt x="699" y="98"/>
                      </a:lnTo>
                      <a:lnTo>
                        <a:pt x="749" y="144"/>
                      </a:lnTo>
                      <a:lnTo>
                        <a:pt x="792" y="190"/>
                      </a:lnTo>
                      <a:lnTo>
                        <a:pt x="843" y="251"/>
                      </a:lnTo>
                      <a:lnTo>
                        <a:pt x="890" y="313"/>
                      </a:lnTo>
                      <a:lnTo>
                        <a:pt x="921" y="365"/>
                      </a:lnTo>
                      <a:lnTo>
                        <a:pt x="945" y="423"/>
                      </a:lnTo>
                      <a:lnTo>
                        <a:pt x="958" y="476"/>
                      </a:lnTo>
                      <a:lnTo>
                        <a:pt x="964" y="519"/>
                      </a:lnTo>
                      <a:lnTo>
                        <a:pt x="963" y="555"/>
                      </a:lnTo>
                      <a:lnTo>
                        <a:pt x="952" y="623"/>
                      </a:lnTo>
                      <a:lnTo>
                        <a:pt x="920" y="706"/>
                      </a:lnTo>
                      <a:lnTo>
                        <a:pt x="899" y="751"/>
                      </a:lnTo>
                      <a:lnTo>
                        <a:pt x="885" y="782"/>
                      </a:lnTo>
                      <a:lnTo>
                        <a:pt x="874" y="824"/>
                      </a:lnTo>
                      <a:lnTo>
                        <a:pt x="874" y="866"/>
                      </a:lnTo>
                      <a:lnTo>
                        <a:pt x="885" y="890"/>
                      </a:lnTo>
                      <a:lnTo>
                        <a:pt x="902" y="917"/>
                      </a:lnTo>
                      <a:lnTo>
                        <a:pt x="969" y="974"/>
                      </a:lnTo>
                      <a:lnTo>
                        <a:pt x="1148" y="1080"/>
                      </a:lnTo>
                      <a:lnTo>
                        <a:pt x="1076" y="1085"/>
                      </a:lnTo>
                      <a:lnTo>
                        <a:pt x="1065" y="1151"/>
                      </a:lnTo>
                      <a:lnTo>
                        <a:pt x="1109" y="1221"/>
                      </a:lnTo>
                      <a:lnTo>
                        <a:pt x="1167" y="1287"/>
                      </a:lnTo>
                      <a:lnTo>
                        <a:pt x="1035" y="1243"/>
                      </a:lnTo>
                      <a:lnTo>
                        <a:pt x="947" y="1287"/>
                      </a:lnTo>
                      <a:lnTo>
                        <a:pt x="936" y="1360"/>
                      </a:lnTo>
                      <a:lnTo>
                        <a:pt x="954" y="1448"/>
                      </a:lnTo>
                      <a:lnTo>
                        <a:pt x="1032" y="1525"/>
                      </a:lnTo>
                      <a:lnTo>
                        <a:pt x="1193" y="1731"/>
                      </a:lnTo>
                      <a:lnTo>
                        <a:pt x="1010" y="1624"/>
                      </a:lnTo>
                      <a:lnTo>
                        <a:pt x="705" y="1410"/>
                      </a:lnTo>
                      <a:lnTo>
                        <a:pt x="239" y="1064"/>
                      </a:lnTo>
                      <a:lnTo>
                        <a:pt x="292" y="1092"/>
                      </a:lnTo>
                      <a:lnTo>
                        <a:pt x="334" y="1104"/>
                      </a:lnTo>
                      <a:lnTo>
                        <a:pt x="389" y="1112"/>
                      </a:lnTo>
                      <a:lnTo>
                        <a:pt x="444" y="1106"/>
                      </a:lnTo>
                      <a:lnTo>
                        <a:pt x="503" y="1095"/>
                      </a:lnTo>
                      <a:lnTo>
                        <a:pt x="555" y="1079"/>
                      </a:lnTo>
                      <a:lnTo>
                        <a:pt x="591" y="1049"/>
                      </a:lnTo>
                      <a:lnTo>
                        <a:pt x="603" y="1036"/>
                      </a:lnTo>
                      <a:lnTo>
                        <a:pt x="603" y="1018"/>
                      </a:lnTo>
                      <a:lnTo>
                        <a:pt x="599" y="1009"/>
                      </a:lnTo>
                      <a:lnTo>
                        <a:pt x="580" y="982"/>
                      </a:lnTo>
                      <a:lnTo>
                        <a:pt x="569" y="958"/>
                      </a:lnTo>
                      <a:lnTo>
                        <a:pt x="573" y="920"/>
                      </a:lnTo>
                      <a:lnTo>
                        <a:pt x="591" y="878"/>
                      </a:lnTo>
                      <a:lnTo>
                        <a:pt x="613" y="844"/>
                      </a:lnTo>
                      <a:lnTo>
                        <a:pt x="647" y="812"/>
                      </a:lnTo>
                      <a:lnTo>
                        <a:pt x="693" y="774"/>
                      </a:lnTo>
                      <a:lnTo>
                        <a:pt x="737" y="745"/>
                      </a:lnTo>
                      <a:lnTo>
                        <a:pt x="670" y="751"/>
                      </a:lnTo>
                      <a:lnTo>
                        <a:pt x="597" y="746"/>
                      </a:lnTo>
                      <a:lnTo>
                        <a:pt x="544" y="731"/>
                      </a:lnTo>
                      <a:lnTo>
                        <a:pt x="498" y="713"/>
                      </a:lnTo>
                      <a:lnTo>
                        <a:pt x="454" y="690"/>
                      </a:lnTo>
                      <a:lnTo>
                        <a:pt x="409" y="665"/>
                      </a:lnTo>
                      <a:lnTo>
                        <a:pt x="416" y="752"/>
                      </a:lnTo>
                      <a:lnTo>
                        <a:pt x="421" y="832"/>
                      </a:lnTo>
                      <a:lnTo>
                        <a:pt x="419" y="890"/>
                      </a:lnTo>
                      <a:lnTo>
                        <a:pt x="405" y="941"/>
                      </a:lnTo>
                      <a:lnTo>
                        <a:pt x="376" y="959"/>
                      </a:lnTo>
                      <a:lnTo>
                        <a:pt x="331" y="965"/>
                      </a:lnTo>
                      <a:lnTo>
                        <a:pt x="279" y="965"/>
                      </a:lnTo>
                      <a:lnTo>
                        <a:pt x="197" y="948"/>
                      </a:lnTo>
                      <a:lnTo>
                        <a:pt x="141" y="916"/>
                      </a:lnTo>
                      <a:lnTo>
                        <a:pt x="100" y="873"/>
                      </a:lnTo>
                      <a:lnTo>
                        <a:pt x="52" y="807"/>
                      </a:lnTo>
                      <a:lnTo>
                        <a:pt x="29" y="752"/>
                      </a:lnTo>
                      <a:lnTo>
                        <a:pt x="3" y="683"/>
                      </a:lnTo>
                      <a:lnTo>
                        <a:pt x="0" y="615"/>
                      </a:lnTo>
                      <a:lnTo>
                        <a:pt x="3" y="506"/>
                      </a:lnTo>
                      <a:lnTo>
                        <a:pt x="26" y="402"/>
                      </a:lnTo>
                      <a:lnTo>
                        <a:pt x="56" y="336"/>
                      </a:lnTo>
                      <a:lnTo>
                        <a:pt x="108" y="279"/>
                      </a:lnTo>
                      <a:lnTo>
                        <a:pt x="156" y="252"/>
                      </a:lnTo>
                      <a:lnTo>
                        <a:pt x="156" y="98"/>
                      </a:lnTo>
                      <a:lnTo>
                        <a:pt x="148" y="77"/>
                      </a:lnTo>
                      <a:lnTo>
                        <a:pt x="169" y="50"/>
                      </a:lnTo>
                      <a:lnTo>
                        <a:pt x="200" y="20"/>
                      </a:lnTo>
                      <a:lnTo>
                        <a:pt x="23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07" name="Freeform 15"/>
                <p:cNvSpPr>
                  <a:spLocks/>
                </p:cNvSpPr>
                <p:nvPr/>
              </p:nvSpPr>
              <p:spPr bwMode="auto">
                <a:xfrm>
                  <a:off x="529" y="1678"/>
                  <a:ext cx="393" cy="267"/>
                </a:xfrm>
                <a:custGeom>
                  <a:avLst/>
                  <a:gdLst/>
                  <a:ahLst/>
                  <a:cxnLst>
                    <a:cxn ang="0">
                      <a:pos x="364" y="436"/>
                    </a:cxn>
                    <a:cxn ang="0">
                      <a:pos x="581" y="500"/>
                    </a:cxn>
                    <a:cxn ang="0">
                      <a:pos x="586" y="409"/>
                    </a:cxn>
                    <a:cxn ang="0">
                      <a:pos x="600" y="326"/>
                    </a:cxn>
                    <a:cxn ang="0">
                      <a:pos x="633" y="246"/>
                    </a:cxn>
                    <a:cxn ang="0">
                      <a:pos x="674" y="178"/>
                    </a:cxn>
                    <a:cxn ang="0">
                      <a:pos x="725" y="124"/>
                    </a:cxn>
                    <a:cxn ang="0">
                      <a:pos x="790" y="80"/>
                    </a:cxn>
                    <a:cxn ang="0">
                      <a:pos x="861" y="43"/>
                    </a:cxn>
                    <a:cxn ang="0">
                      <a:pos x="928" y="21"/>
                    </a:cxn>
                    <a:cxn ang="0">
                      <a:pos x="995" y="5"/>
                    </a:cxn>
                    <a:cxn ang="0">
                      <a:pos x="1094" y="0"/>
                    </a:cxn>
                    <a:cxn ang="0">
                      <a:pos x="1176" y="9"/>
                    </a:cxn>
                    <a:cxn ang="0">
                      <a:pos x="1266" y="31"/>
                    </a:cxn>
                    <a:cxn ang="0">
                      <a:pos x="1338" y="63"/>
                    </a:cxn>
                    <a:cxn ang="0">
                      <a:pos x="1396" y="100"/>
                    </a:cxn>
                    <a:cxn ang="0">
                      <a:pos x="1454" y="147"/>
                    </a:cxn>
                    <a:cxn ang="0">
                      <a:pos x="1500" y="200"/>
                    </a:cxn>
                    <a:cxn ang="0">
                      <a:pos x="1527" y="255"/>
                    </a:cxn>
                    <a:cxn ang="0">
                      <a:pos x="1555" y="330"/>
                    </a:cxn>
                    <a:cxn ang="0">
                      <a:pos x="1571" y="409"/>
                    </a:cxn>
                    <a:cxn ang="0">
                      <a:pos x="1575" y="509"/>
                    </a:cxn>
                    <a:cxn ang="0">
                      <a:pos x="1571" y="646"/>
                    </a:cxn>
                    <a:cxn ang="0">
                      <a:pos x="1553" y="725"/>
                    </a:cxn>
                    <a:cxn ang="0">
                      <a:pos x="1527" y="778"/>
                    </a:cxn>
                    <a:cxn ang="0">
                      <a:pos x="1459" y="821"/>
                    </a:cxn>
                    <a:cxn ang="0">
                      <a:pos x="1445" y="837"/>
                    </a:cxn>
                    <a:cxn ang="0">
                      <a:pos x="1325" y="895"/>
                    </a:cxn>
                    <a:cxn ang="0">
                      <a:pos x="1222" y="925"/>
                    </a:cxn>
                    <a:cxn ang="0">
                      <a:pos x="1114" y="932"/>
                    </a:cxn>
                    <a:cxn ang="0">
                      <a:pos x="1027" y="928"/>
                    </a:cxn>
                    <a:cxn ang="0">
                      <a:pos x="954" y="916"/>
                    </a:cxn>
                    <a:cxn ang="0">
                      <a:pos x="956" y="932"/>
                    </a:cxn>
                    <a:cxn ang="0">
                      <a:pos x="935" y="949"/>
                    </a:cxn>
                    <a:cxn ang="0">
                      <a:pos x="886" y="942"/>
                    </a:cxn>
                    <a:cxn ang="0">
                      <a:pos x="815" y="908"/>
                    </a:cxn>
                    <a:cxn ang="0">
                      <a:pos x="815" y="937"/>
                    </a:cxn>
                    <a:cxn ang="0">
                      <a:pos x="823" y="971"/>
                    </a:cxn>
                    <a:cxn ang="0">
                      <a:pos x="812" y="999"/>
                    </a:cxn>
                    <a:cxn ang="0">
                      <a:pos x="790" y="1012"/>
                    </a:cxn>
                    <a:cxn ang="0">
                      <a:pos x="764" y="1012"/>
                    </a:cxn>
                    <a:cxn ang="0">
                      <a:pos x="767" y="1036"/>
                    </a:cxn>
                    <a:cxn ang="0">
                      <a:pos x="704" y="1029"/>
                    </a:cxn>
                    <a:cxn ang="0">
                      <a:pos x="685" y="1024"/>
                    </a:cxn>
                    <a:cxn ang="0">
                      <a:pos x="700" y="1072"/>
                    </a:cxn>
                    <a:cxn ang="0">
                      <a:pos x="620" y="1049"/>
                    </a:cxn>
                    <a:cxn ang="0">
                      <a:pos x="535" y="1027"/>
                    </a:cxn>
                    <a:cxn ang="0">
                      <a:pos x="187" y="943"/>
                    </a:cxn>
                    <a:cxn ang="0">
                      <a:pos x="55" y="895"/>
                    </a:cxn>
                    <a:cxn ang="0">
                      <a:pos x="0" y="800"/>
                    </a:cxn>
                    <a:cxn ang="0">
                      <a:pos x="176" y="855"/>
                    </a:cxn>
                    <a:cxn ang="0">
                      <a:pos x="312" y="877"/>
                    </a:cxn>
                    <a:cxn ang="0">
                      <a:pos x="341" y="822"/>
                    </a:cxn>
                    <a:cxn ang="0">
                      <a:pos x="340" y="758"/>
                    </a:cxn>
                    <a:cxn ang="0">
                      <a:pos x="340" y="641"/>
                    </a:cxn>
                    <a:cxn ang="0">
                      <a:pos x="275" y="580"/>
                    </a:cxn>
                    <a:cxn ang="0">
                      <a:pos x="550" y="646"/>
                    </a:cxn>
                    <a:cxn ang="0">
                      <a:pos x="523" y="542"/>
                    </a:cxn>
                    <a:cxn ang="0">
                      <a:pos x="364" y="436"/>
                    </a:cxn>
                  </a:cxnLst>
                  <a:rect l="0" t="0" r="r" b="b"/>
                  <a:pathLst>
                    <a:path w="1575" h="1072">
                      <a:moveTo>
                        <a:pt x="364" y="436"/>
                      </a:moveTo>
                      <a:lnTo>
                        <a:pt x="581" y="500"/>
                      </a:lnTo>
                      <a:lnTo>
                        <a:pt x="586" y="409"/>
                      </a:lnTo>
                      <a:lnTo>
                        <a:pt x="600" y="326"/>
                      </a:lnTo>
                      <a:lnTo>
                        <a:pt x="633" y="246"/>
                      </a:lnTo>
                      <a:lnTo>
                        <a:pt x="674" y="178"/>
                      </a:lnTo>
                      <a:lnTo>
                        <a:pt x="725" y="124"/>
                      </a:lnTo>
                      <a:lnTo>
                        <a:pt x="790" y="80"/>
                      </a:lnTo>
                      <a:lnTo>
                        <a:pt x="861" y="43"/>
                      </a:lnTo>
                      <a:lnTo>
                        <a:pt x="928" y="21"/>
                      </a:lnTo>
                      <a:lnTo>
                        <a:pt x="995" y="5"/>
                      </a:lnTo>
                      <a:lnTo>
                        <a:pt x="1094" y="0"/>
                      </a:lnTo>
                      <a:lnTo>
                        <a:pt x="1176" y="9"/>
                      </a:lnTo>
                      <a:lnTo>
                        <a:pt x="1266" y="31"/>
                      </a:lnTo>
                      <a:lnTo>
                        <a:pt x="1338" y="63"/>
                      </a:lnTo>
                      <a:lnTo>
                        <a:pt x="1396" y="100"/>
                      </a:lnTo>
                      <a:lnTo>
                        <a:pt x="1454" y="147"/>
                      </a:lnTo>
                      <a:lnTo>
                        <a:pt x="1500" y="200"/>
                      </a:lnTo>
                      <a:lnTo>
                        <a:pt x="1527" y="255"/>
                      </a:lnTo>
                      <a:lnTo>
                        <a:pt x="1555" y="330"/>
                      </a:lnTo>
                      <a:lnTo>
                        <a:pt x="1571" y="409"/>
                      </a:lnTo>
                      <a:lnTo>
                        <a:pt x="1575" y="509"/>
                      </a:lnTo>
                      <a:lnTo>
                        <a:pt x="1571" y="646"/>
                      </a:lnTo>
                      <a:lnTo>
                        <a:pt x="1553" y="725"/>
                      </a:lnTo>
                      <a:lnTo>
                        <a:pt x="1527" y="778"/>
                      </a:lnTo>
                      <a:lnTo>
                        <a:pt x="1459" y="821"/>
                      </a:lnTo>
                      <a:lnTo>
                        <a:pt x="1445" y="837"/>
                      </a:lnTo>
                      <a:lnTo>
                        <a:pt x="1325" y="895"/>
                      </a:lnTo>
                      <a:lnTo>
                        <a:pt x="1222" y="925"/>
                      </a:lnTo>
                      <a:lnTo>
                        <a:pt x="1114" y="932"/>
                      </a:lnTo>
                      <a:lnTo>
                        <a:pt x="1027" y="928"/>
                      </a:lnTo>
                      <a:lnTo>
                        <a:pt x="954" y="916"/>
                      </a:lnTo>
                      <a:lnTo>
                        <a:pt x="956" y="932"/>
                      </a:lnTo>
                      <a:lnTo>
                        <a:pt x="935" y="949"/>
                      </a:lnTo>
                      <a:lnTo>
                        <a:pt x="886" y="942"/>
                      </a:lnTo>
                      <a:lnTo>
                        <a:pt x="815" y="908"/>
                      </a:lnTo>
                      <a:lnTo>
                        <a:pt x="815" y="937"/>
                      </a:lnTo>
                      <a:lnTo>
                        <a:pt x="823" y="971"/>
                      </a:lnTo>
                      <a:lnTo>
                        <a:pt x="812" y="999"/>
                      </a:lnTo>
                      <a:lnTo>
                        <a:pt x="790" y="1012"/>
                      </a:lnTo>
                      <a:lnTo>
                        <a:pt x="764" y="1012"/>
                      </a:lnTo>
                      <a:lnTo>
                        <a:pt x="767" y="1036"/>
                      </a:lnTo>
                      <a:lnTo>
                        <a:pt x="704" y="1029"/>
                      </a:lnTo>
                      <a:lnTo>
                        <a:pt x="685" y="1024"/>
                      </a:lnTo>
                      <a:lnTo>
                        <a:pt x="700" y="1072"/>
                      </a:lnTo>
                      <a:lnTo>
                        <a:pt x="620" y="1049"/>
                      </a:lnTo>
                      <a:lnTo>
                        <a:pt x="535" y="1027"/>
                      </a:lnTo>
                      <a:lnTo>
                        <a:pt x="187" y="943"/>
                      </a:lnTo>
                      <a:lnTo>
                        <a:pt x="55" y="895"/>
                      </a:lnTo>
                      <a:lnTo>
                        <a:pt x="0" y="800"/>
                      </a:lnTo>
                      <a:lnTo>
                        <a:pt x="176" y="855"/>
                      </a:lnTo>
                      <a:lnTo>
                        <a:pt x="312" y="877"/>
                      </a:lnTo>
                      <a:lnTo>
                        <a:pt x="341" y="822"/>
                      </a:lnTo>
                      <a:lnTo>
                        <a:pt x="340" y="758"/>
                      </a:lnTo>
                      <a:lnTo>
                        <a:pt x="340" y="641"/>
                      </a:lnTo>
                      <a:lnTo>
                        <a:pt x="275" y="580"/>
                      </a:lnTo>
                      <a:lnTo>
                        <a:pt x="550" y="646"/>
                      </a:lnTo>
                      <a:lnTo>
                        <a:pt x="523" y="542"/>
                      </a:lnTo>
                      <a:lnTo>
                        <a:pt x="364" y="4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808" name="Group 16"/>
              <p:cNvGrpSpPr>
                <a:grpSpLocks/>
              </p:cNvGrpSpPr>
              <p:nvPr/>
            </p:nvGrpSpPr>
            <p:grpSpPr bwMode="auto">
              <a:xfrm>
                <a:off x="140" y="1632"/>
                <a:ext cx="776" cy="396"/>
                <a:chOff x="105" y="1442"/>
                <a:chExt cx="776" cy="396"/>
              </a:xfrm>
            </p:grpSpPr>
            <p:sp>
              <p:nvSpPr>
                <p:cNvPr id="33809" name="Freeform 17"/>
                <p:cNvSpPr>
                  <a:spLocks/>
                </p:cNvSpPr>
                <p:nvPr/>
              </p:nvSpPr>
              <p:spPr bwMode="auto">
                <a:xfrm>
                  <a:off x="696" y="1788"/>
                  <a:ext cx="89" cy="50"/>
                </a:xfrm>
                <a:custGeom>
                  <a:avLst/>
                  <a:gdLst/>
                  <a:ahLst/>
                  <a:cxnLst>
                    <a:cxn ang="0">
                      <a:pos x="59" y="20"/>
                    </a:cxn>
                    <a:cxn ang="0">
                      <a:pos x="27" y="0"/>
                    </a:cxn>
                    <a:cxn ang="0">
                      <a:pos x="15" y="8"/>
                    </a:cxn>
                    <a:cxn ang="0">
                      <a:pos x="0" y="20"/>
                    </a:cxn>
                    <a:cxn ang="0">
                      <a:pos x="4" y="44"/>
                    </a:cxn>
                    <a:cxn ang="0">
                      <a:pos x="27" y="69"/>
                    </a:cxn>
                    <a:cxn ang="0">
                      <a:pos x="55" y="101"/>
                    </a:cxn>
                    <a:cxn ang="0">
                      <a:pos x="98" y="131"/>
                    </a:cxn>
                    <a:cxn ang="0">
                      <a:pos x="143" y="153"/>
                    </a:cxn>
                    <a:cxn ang="0">
                      <a:pos x="214" y="177"/>
                    </a:cxn>
                    <a:cxn ang="0">
                      <a:pos x="274" y="195"/>
                    </a:cxn>
                    <a:cxn ang="0">
                      <a:pos x="330" y="201"/>
                    </a:cxn>
                    <a:cxn ang="0">
                      <a:pos x="356" y="189"/>
                    </a:cxn>
                    <a:cxn ang="0">
                      <a:pos x="293" y="173"/>
                    </a:cxn>
                    <a:cxn ang="0">
                      <a:pos x="229" y="144"/>
                    </a:cxn>
                    <a:cxn ang="0">
                      <a:pos x="169" y="109"/>
                    </a:cxn>
                    <a:cxn ang="0">
                      <a:pos x="128" y="85"/>
                    </a:cxn>
                    <a:cxn ang="0">
                      <a:pos x="59" y="20"/>
                    </a:cxn>
                  </a:cxnLst>
                  <a:rect l="0" t="0" r="r" b="b"/>
                  <a:pathLst>
                    <a:path w="356" h="201">
                      <a:moveTo>
                        <a:pt x="59" y="20"/>
                      </a:moveTo>
                      <a:lnTo>
                        <a:pt x="27" y="0"/>
                      </a:lnTo>
                      <a:lnTo>
                        <a:pt x="15" y="8"/>
                      </a:lnTo>
                      <a:lnTo>
                        <a:pt x="0" y="20"/>
                      </a:lnTo>
                      <a:lnTo>
                        <a:pt x="4" y="44"/>
                      </a:lnTo>
                      <a:lnTo>
                        <a:pt x="27" y="69"/>
                      </a:lnTo>
                      <a:lnTo>
                        <a:pt x="55" y="101"/>
                      </a:lnTo>
                      <a:lnTo>
                        <a:pt x="98" y="131"/>
                      </a:lnTo>
                      <a:lnTo>
                        <a:pt x="143" y="153"/>
                      </a:lnTo>
                      <a:lnTo>
                        <a:pt x="214" y="177"/>
                      </a:lnTo>
                      <a:lnTo>
                        <a:pt x="274" y="195"/>
                      </a:lnTo>
                      <a:lnTo>
                        <a:pt x="330" y="201"/>
                      </a:lnTo>
                      <a:lnTo>
                        <a:pt x="356" y="189"/>
                      </a:lnTo>
                      <a:lnTo>
                        <a:pt x="293" y="173"/>
                      </a:lnTo>
                      <a:lnTo>
                        <a:pt x="229" y="144"/>
                      </a:lnTo>
                      <a:lnTo>
                        <a:pt x="169" y="109"/>
                      </a:lnTo>
                      <a:lnTo>
                        <a:pt x="128" y="85"/>
                      </a:lnTo>
                      <a:lnTo>
                        <a:pt x="59" y="2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0" name="Freeform 18"/>
                <p:cNvSpPr>
                  <a:spLocks/>
                </p:cNvSpPr>
                <p:nvPr/>
              </p:nvSpPr>
              <p:spPr bwMode="auto">
                <a:xfrm>
                  <a:off x="804" y="1700"/>
                  <a:ext cx="77" cy="45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29" y="15"/>
                    </a:cxn>
                    <a:cxn ang="0">
                      <a:pos x="76" y="0"/>
                    </a:cxn>
                    <a:cxn ang="0">
                      <a:pos x="131" y="13"/>
                    </a:cxn>
                    <a:cxn ang="0">
                      <a:pos x="191" y="36"/>
                    </a:cxn>
                    <a:cxn ang="0">
                      <a:pos x="252" y="75"/>
                    </a:cxn>
                    <a:cxn ang="0">
                      <a:pos x="292" y="103"/>
                    </a:cxn>
                    <a:cxn ang="0">
                      <a:pos x="304" y="134"/>
                    </a:cxn>
                    <a:cxn ang="0">
                      <a:pos x="307" y="174"/>
                    </a:cxn>
                    <a:cxn ang="0">
                      <a:pos x="255" y="179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307" h="179">
                      <a:moveTo>
                        <a:pt x="0" y="40"/>
                      </a:moveTo>
                      <a:lnTo>
                        <a:pt x="29" y="15"/>
                      </a:lnTo>
                      <a:lnTo>
                        <a:pt x="76" y="0"/>
                      </a:lnTo>
                      <a:lnTo>
                        <a:pt x="131" y="13"/>
                      </a:lnTo>
                      <a:lnTo>
                        <a:pt x="191" y="36"/>
                      </a:lnTo>
                      <a:lnTo>
                        <a:pt x="252" y="75"/>
                      </a:lnTo>
                      <a:lnTo>
                        <a:pt x="292" y="103"/>
                      </a:lnTo>
                      <a:lnTo>
                        <a:pt x="304" y="134"/>
                      </a:lnTo>
                      <a:lnTo>
                        <a:pt x="307" y="174"/>
                      </a:lnTo>
                      <a:lnTo>
                        <a:pt x="255" y="179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1" name="Freeform 19"/>
                <p:cNvSpPr>
                  <a:spLocks/>
                </p:cNvSpPr>
                <p:nvPr/>
              </p:nvSpPr>
              <p:spPr bwMode="auto">
                <a:xfrm>
                  <a:off x="105" y="1494"/>
                  <a:ext cx="36" cy="96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48" y="136"/>
                    </a:cxn>
                    <a:cxn ang="0">
                      <a:pos x="119" y="326"/>
                    </a:cxn>
                    <a:cxn ang="0">
                      <a:pos x="145" y="373"/>
                    </a:cxn>
                    <a:cxn ang="0">
                      <a:pos x="146" y="385"/>
                    </a:cxn>
                    <a:cxn ang="0">
                      <a:pos x="112" y="354"/>
                    </a:cxn>
                    <a:cxn ang="0">
                      <a:pos x="67" y="275"/>
                    </a:cxn>
                    <a:cxn ang="0">
                      <a:pos x="46" y="218"/>
                    </a:cxn>
                    <a:cxn ang="0">
                      <a:pos x="14" y="116"/>
                    </a:cxn>
                    <a:cxn ang="0">
                      <a:pos x="0" y="52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46" h="385">
                      <a:moveTo>
                        <a:pt x="13" y="0"/>
                      </a:moveTo>
                      <a:lnTo>
                        <a:pt x="48" y="136"/>
                      </a:lnTo>
                      <a:lnTo>
                        <a:pt x="119" y="326"/>
                      </a:lnTo>
                      <a:lnTo>
                        <a:pt x="145" y="373"/>
                      </a:lnTo>
                      <a:lnTo>
                        <a:pt x="146" y="385"/>
                      </a:lnTo>
                      <a:lnTo>
                        <a:pt x="112" y="354"/>
                      </a:lnTo>
                      <a:lnTo>
                        <a:pt x="67" y="275"/>
                      </a:lnTo>
                      <a:lnTo>
                        <a:pt x="46" y="218"/>
                      </a:lnTo>
                      <a:lnTo>
                        <a:pt x="14" y="116"/>
                      </a:lnTo>
                      <a:lnTo>
                        <a:pt x="0" y="5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2" name="Freeform 20"/>
                <p:cNvSpPr>
                  <a:spLocks/>
                </p:cNvSpPr>
                <p:nvPr/>
              </p:nvSpPr>
              <p:spPr bwMode="auto">
                <a:xfrm>
                  <a:off x="142" y="1442"/>
                  <a:ext cx="34" cy="93"/>
                </a:xfrm>
                <a:custGeom>
                  <a:avLst/>
                  <a:gdLst/>
                  <a:ahLst/>
                  <a:cxnLst>
                    <a:cxn ang="0">
                      <a:pos x="30" y="0"/>
                    </a:cxn>
                    <a:cxn ang="0">
                      <a:pos x="35" y="70"/>
                    </a:cxn>
                    <a:cxn ang="0">
                      <a:pos x="46" y="143"/>
                    </a:cxn>
                    <a:cxn ang="0">
                      <a:pos x="61" y="197"/>
                    </a:cxn>
                    <a:cxn ang="0">
                      <a:pos x="77" y="245"/>
                    </a:cxn>
                    <a:cxn ang="0">
                      <a:pos x="106" y="306"/>
                    </a:cxn>
                    <a:cxn ang="0">
                      <a:pos x="137" y="373"/>
                    </a:cxn>
                    <a:cxn ang="0">
                      <a:pos x="90" y="333"/>
                    </a:cxn>
                    <a:cxn ang="0">
                      <a:pos x="46" y="269"/>
                    </a:cxn>
                    <a:cxn ang="0">
                      <a:pos x="9" y="198"/>
                    </a:cxn>
                    <a:cxn ang="0">
                      <a:pos x="0" y="143"/>
                    </a:cxn>
                    <a:cxn ang="0">
                      <a:pos x="2" y="74"/>
                    </a:cxn>
                    <a:cxn ang="0">
                      <a:pos x="14" y="35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137" h="373">
                      <a:moveTo>
                        <a:pt x="30" y="0"/>
                      </a:moveTo>
                      <a:lnTo>
                        <a:pt x="35" y="70"/>
                      </a:lnTo>
                      <a:lnTo>
                        <a:pt x="46" y="143"/>
                      </a:lnTo>
                      <a:lnTo>
                        <a:pt x="61" y="197"/>
                      </a:lnTo>
                      <a:lnTo>
                        <a:pt x="77" y="245"/>
                      </a:lnTo>
                      <a:lnTo>
                        <a:pt x="106" y="306"/>
                      </a:lnTo>
                      <a:lnTo>
                        <a:pt x="137" y="373"/>
                      </a:lnTo>
                      <a:lnTo>
                        <a:pt x="90" y="333"/>
                      </a:lnTo>
                      <a:lnTo>
                        <a:pt x="46" y="269"/>
                      </a:lnTo>
                      <a:lnTo>
                        <a:pt x="9" y="198"/>
                      </a:lnTo>
                      <a:lnTo>
                        <a:pt x="0" y="143"/>
                      </a:lnTo>
                      <a:lnTo>
                        <a:pt x="2" y="74"/>
                      </a:lnTo>
                      <a:lnTo>
                        <a:pt x="14" y="35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813" name="Group 21"/>
              <p:cNvGrpSpPr>
                <a:grpSpLocks/>
              </p:cNvGrpSpPr>
              <p:nvPr/>
            </p:nvGrpSpPr>
            <p:grpSpPr bwMode="auto">
              <a:xfrm>
                <a:off x="758" y="1899"/>
                <a:ext cx="154" cy="103"/>
                <a:chOff x="723" y="1709"/>
                <a:chExt cx="154" cy="103"/>
              </a:xfrm>
            </p:grpSpPr>
            <p:sp>
              <p:nvSpPr>
                <p:cNvPr id="33814" name="Oval 22"/>
                <p:cNvSpPr>
                  <a:spLocks noChangeArrowheads="1"/>
                </p:cNvSpPr>
                <p:nvPr/>
              </p:nvSpPr>
              <p:spPr bwMode="auto">
                <a:xfrm>
                  <a:off x="723" y="1709"/>
                  <a:ext cx="154" cy="103"/>
                </a:xfrm>
                <a:prstGeom prst="ellipse">
                  <a:avLst/>
                </a:prstGeom>
                <a:solidFill>
                  <a:srgbClr val="808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815" name="Group 23"/>
                <p:cNvGrpSpPr>
                  <a:grpSpLocks/>
                </p:cNvGrpSpPr>
                <p:nvPr/>
              </p:nvGrpSpPr>
              <p:grpSpPr bwMode="auto">
                <a:xfrm>
                  <a:off x="732" y="1715"/>
                  <a:ext cx="133" cy="88"/>
                  <a:chOff x="732" y="1715"/>
                  <a:chExt cx="133" cy="88"/>
                </a:xfrm>
              </p:grpSpPr>
              <p:sp>
                <p:nvSpPr>
                  <p:cNvPr id="3381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787" y="1715"/>
                    <a:ext cx="8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811" y="1716"/>
                    <a:ext cx="7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8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765" y="1720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750" y="1729"/>
                    <a:ext cx="7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737" y="1740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732" y="1755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735" y="1772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3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746" y="1785"/>
                    <a:ext cx="7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764" y="1794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785" y="1798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6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806" y="1798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7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829" y="1793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857" y="1754"/>
                    <a:ext cx="8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854" y="1769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0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844" y="1783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1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851" y="1736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834" y="1724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3" name="Oval 41"/>
                  <p:cNvSpPr>
                    <a:spLocks noChangeArrowheads="1"/>
                  </p:cNvSpPr>
                  <p:nvPr/>
                </p:nvSpPr>
                <p:spPr bwMode="auto">
                  <a:xfrm>
                    <a:off x="780" y="1729"/>
                    <a:ext cx="8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4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802" y="1728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5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763" y="1739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6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752" y="1755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7" name="Oval 45"/>
                  <p:cNvSpPr>
                    <a:spLocks noChangeArrowheads="1"/>
                  </p:cNvSpPr>
                  <p:nvPr/>
                </p:nvSpPr>
                <p:spPr bwMode="auto">
                  <a:xfrm>
                    <a:off x="759" y="1771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8" name="Oval 46"/>
                  <p:cNvSpPr>
                    <a:spLocks noChangeArrowheads="1"/>
                  </p:cNvSpPr>
                  <p:nvPr/>
                </p:nvSpPr>
                <p:spPr bwMode="auto">
                  <a:xfrm>
                    <a:off x="779" y="1779"/>
                    <a:ext cx="7" cy="4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9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801" y="1779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0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824" y="1771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1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833" y="1752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2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819" y="1737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3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779" y="1746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4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776" y="1762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798" y="1762"/>
                    <a:ext cx="7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6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813" y="1750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7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795" y="1743"/>
                    <a:ext cx="8" cy="5"/>
                  </a:xfrm>
                  <a:prstGeom prst="ellipse">
                    <a:avLst/>
                  </a:prstGeom>
                  <a:solidFill>
                    <a:srgbClr val="808080"/>
                  </a:soli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3849" name="Group 57"/>
              <p:cNvGrpSpPr>
                <a:grpSpLocks/>
              </p:cNvGrpSpPr>
              <p:nvPr/>
            </p:nvGrpSpPr>
            <p:grpSpPr bwMode="auto">
              <a:xfrm>
                <a:off x="796" y="2006"/>
                <a:ext cx="141" cy="147"/>
                <a:chOff x="761" y="1816"/>
                <a:chExt cx="141" cy="147"/>
              </a:xfrm>
            </p:grpSpPr>
            <p:sp>
              <p:nvSpPr>
                <p:cNvPr id="33850" name="Freeform 58"/>
                <p:cNvSpPr>
                  <a:spLocks/>
                </p:cNvSpPr>
                <p:nvPr/>
              </p:nvSpPr>
              <p:spPr bwMode="auto">
                <a:xfrm>
                  <a:off x="777" y="1816"/>
                  <a:ext cx="125" cy="82"/>
                </a:xfrm>
                <a:custGeom>
                  <a:avLst/>
                  <a:gdLst/>
                  <a:ahLst/>
                  <a:cxnLst>
                    <a:cxn ang="0">
                      <a:pos x="0" y="319"/>
                    </a:cxn>
                    <a:cxn ang="0">
                      <a:pos x="15" y="248"/>
                    </a:cxn>
                    <a:cxn ang="0">
                      <a:pos x="29" y="201"/>
                    </a:cxn>
                    <a:cxn ang="0">
                      <a:pos x="37" y="168"/>
                    </a:cxn>
                    <a:cxn ang="0">
                      <a:pos x="51" y="152"/>
                    </a:cxn>
                    <a:cxn ang="0">
                      <a:pos x="73" y="145"/>
                    </a:cxn>
                    <a:cxn ang="0">
                      <a:pos x="106" y="135"/>
                    </a:cxn>
                    <a:cxn ang="0">
                      <a:pos x="152" y="140"/>
                    </a:cxn>
                    <a:cxn ang="0">
                      <a:pos x="229" y="122"/>
                    </a:cxn>
                    <a:cxn ang="0">
                      <a:pos x="302" y="99"/>
                    </a:cxn>
                    <a:cxn ang="0">
                      <a:pos x="391" y="66"/>
                    </a:cxn>
                    <a:cxn ang="0">
                      <a:pos x="454" y="33"/>
                    </a:cxn>
                    <a:cxn ang="0">
                      <a:pos x="498" y="0"/>
                    </a:cxn>
                    <a:cxn ang="0">
                      <a:pos x="472" y="41"/>
                    </a:cxn>
                    <a:cxn ang="0">
                      <a:pos x="461" y="66"/>
                    </a:cxn>
                    <a:cxn ang="0">
                      <a:pos x="457" y="119"/>
                    </a:cxn>
                    <a:cxn ang="0">
                      <a:pos x="449" y="180"/>
                    </a:cxn>
                    <a:cxn ang="0">
                      <a:pos x="446" y="213"/>
                    </a:cxn>
                    <a:cxn ang="0">
                      <a:pos x="432" y="241"/>
                    </a:cxn>
                    <a:cxn ang="0">
                      <a:pos x="409" y="253"/>
                    </a:cxn>
                    <a:cxn ang="0">
                      <a:pos x="376" y="274"/>
                    </a:cxn>
                    <a:cxn ang="0">
                      <a:pos x="328" y="294"/>
                    </a:cxn>
                    <a:cxn ang="0">
                      <a:pos x="265" y="314"/>
                    </a:cxn>
                    <a:cxn ang="0">
                      <a:pos x="183" y="327"/>
                    </a:cxn>
                    <a:cxn ang="0">
                      <a:pos x="88" y="327"/>
                    </a:cxn>
                    <a:cxn ang="0">
                      <a:pos x="0" y="319"/>
                    </a:cxn>
                  </a:cxnLst>
                  <a:rect l="0" t="0" r="r" b="b"/>
                  <a:pathLst>
                    <a:path w="498" h="327">
                      <a:moveTo>
                        <a:pt x="0" y="319"/>
                      </a:moveTo>
                      <a:lnTo>
                        <a:pt x="15" y="248"/>
                      </a:lnTo>
                      <a:lnTo>
                        <a:pt x="29" y="201"/>
                      </a:lnTo>
                      <a:lnTo>
                        <a:pt x="37" y="168"/>
                      </a:lnTo>
                      <a:lnTo>
                        <a:pt x="51" y="152"/>
                      </a:lnTo>
                      <a:lnTo>
                        <a:pt x="73" y="145"/>
                      </a:lnTo>
                      <a:lnTo>
                        <a:pt x="106" y="135"/>
                      </a:lnTo>
                      <a:lnTo>
                        <a:pt x="152" y="140"/>
                      </a:lnTo>
                      <a:lnTo>
                        <a:pt x="229" y="122"/>
                      </a:lnTo>
                      <a:lnTo>
                        <a:pt x="302" y="99"/>
                      </a:lnTo>
                      <a:lnTo>
                        <a:pt x="391" y="66"/>
                      </a:lnTo>
                      <a:lnTo>
                        <a:pt x="454" y="33"/>
                      </a:lnTo>
                      <a:lnTo>
                        <a:pt x="498" y="0"/>
                      </a:lnTo>
                      <a:lnTo>
                        <a:pt x="472" y="41"/>
                      </a:lnTo>
                      <a:lnTo>
                        <a:pt x="461" y="66"/>
                      </a:lnTo>
                      <a:lnTo>
                        <a:pt x="457" y="119"/>
                      </a:lnTo>
                      <a:lnTo>
                        <a:pt x="449" y="180"/>
                      </a:lnTo>
                      <a:lnTo>
                        <a:pt x="446" y="213"/>
                      </a:lnTo>
                      <a:lnTo>
                        <a:pt x="432" y="241"/>
                      </a:lnTo>
                      <a:lnTo>
                        <a:pt x="409" y="253"/>
                      </a:lnTo>
                      <a:lnTo>
                        <a:pt x="376" y="274"/>
                      </a:lnTo>
                      <a:lnTo>
                        <a:pt x="328" y="294"/>
                      </a:lnTo>
                      <a:lnTo>
                        <a:pt x="265" y="314"/>
                      </a:lnTo>
                      <a:lnTo>
                        <a:pt x="183" y="327"/>
                      </a:lnTo>
                      <a:lnTo>
                        <a:pt x="88" y="327"/>
                      </a:lnTo>
                      <a:lnTo>
                        <a:pt x="0" y="3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51" name="Freeform 59"/>
                <p:cNvSpPr>
                  <a:spLocks/>
                </p:cNvSpPr>
                <p:nvPr/>
              </p:nvSpPr>
              <p:spPr bwMode="auto">
                <a:xfrm>
                  <a:off x="761" y="1885"/>
                  <a:ext cx="129" cy="78"/>
                </a:xfrm>
                <a:custGeom>
                  <a:avLst/>
                  <a:gdLst/>
                  <a:ahLst/>
                  <a:cxnLst>
                    <a:cxn ang="0">
                      <a:pos x="516" y="0"/>
                    </a:cxn>
                    <a:cxn ang="0">
                      <a:pos x="474" y="52"/>
                    </a:cxn>
                    <a:cxn ang="0">
                      <a:pos x="448" y="84"/>
                    </a:cxn>
                    <a:cxn ang="0">
                      <a:pos x="415" y="121"/>
                    </a:cxn>
                    <a:cxn ang="0">
                      <a:pos x="393" y="141"/>
                    </a:cxn>
                    <a:cxn ang="0">
                      <a:pos x="376" y="161"/>
                    </a:cxn>
                    <a:cxn ang="0">
                      <a:pos x="348" y="181"/>
                    </a:cxn>
                    <a:cxn ang="0">
                      <a:pos x="318" y="195"/>
                    </a:cxn>
                    <a:cxn ang="0">
                      <a:pos x="279" y="209"/>
                    </a:cxn>
                    <a:cxn ang="0">
                      <a:pos x="242" y="218"/>
                    </a:cxn>
                    <a:cxn ang="0">
                      <a:pos x="215" y="227"/>
                    </a:cxn>
                    <a:cxn ang="0">
                      <a:pos x="202" y="234"/>
                    </a:cxn>
                    <a:cxn ang="0">
                      <a:pos x="203" y="247"/>
                    </a:cxn>
                    <a:cxn ang="0">
                      <a:pos x="225" y="253"/>
                    </a:cxn>
                    <a:cxn ang="0">
                      <a:pos x="240" y="260"/>
                    </a:cxn>
                    <a:cxn ang="0">
                      <a:pos x="247" y="277"/>
                    </a:cxn>
                    <a:cxn ang="0">
                      <a:pos x="245" y="300"/>
                    </a:cxn>
                    <a:cxn ang="0">
                      <a:pos x="202" y="308"/>
                    </a:cxn>
                    <a:cxn ang="0">
                      <a:pos x="162" y="304"/>
                    </a:cxn>
                    <a:cxn ang="0">
                      <a:pos x="165" y="288"/>
                    </a:cxn>
                    <a:cxn ang="0">
                      <a:pos x="162" y="272"/>
                    </a:cxn>
                    <a:cxn ang="0">
                      <a:pos x="147" y="260"/>
                    </a:cxn>
                    <a:cxn ang="0">
                      <a:pos x="123" y="255"/>
                    </a:cxn>
                    <a:cxn ang="0">
                      <a:pos x="99" y="250"/>
                    </a:cxn>
                    <a:cxn ang="0">
                      <a:pos x="87" y="241"/>
                    </a:cxn>
                    <a:cxn ang="0">
                      <a:pos x="81" y="223"/>
                    </a:cxn>
                    <a:cxn ang="0">
                      <a:pos x="76" y="201"/>
                    </a:cxn>
                    <a:cxn ang="0">
                      <a:pos x="45" y="209"/>
                    </a:cxn>
                    <a:cxn ang="0">
                      <a:pos x="22" y="209"/>
                    </a:cxn>
                    <a:cxn ang="0">
                      <a:pos x="5" y="201"/>
                    </a:cxn>
                    <a:cxn ang="0">
                      <a:pos x="0" y="188"/>
                    </a:cxn>
                    <a:cxn ang="0">
                      <a:pos x="5" y="172"/>
                    </a:cxn>
                    <a:cxn ang="0">
                      <a:pos x="38" y="148"/>
                    </a:cxn>
                    <a:cxn ang="0">
                      <a:pos x="63" y="95"/>
                    </a:cxn>
                    <a:cxn ang="0">
                      <a:pos x="96" y="117"/>
                    </a:cxn>
                    <a:cxn ang="0">
                      <a:pos x="102" y="130"/>
                    </a:cxn>
                    <a:cxn ang="0">
                      <a:pos x="123" y="139"/>
                    </a:cxn>
                    <a:cxn ang="0">
                      <a:pos x="134" y="151"/>
                    </a:cxn>
                    <a:cxn ang="0">
                      <a:pos x="129" y="171"/>
                    </a:cxn>
                    <a:cxn ang="0">
                      <a:pos x="152" y="187"/>
                    </a:cxn>
                    <a:cxn ang="0">
                      <a:pos x="171" y="200"/>
                    </a:cxn>
                    <a:cxn ang="0">
                      <a:pos x="190" y="200"/>
                    </a:cxn>
                    <a:cxn ang="0">
                      <a:pos x="228" y="195"/>
                    </a:cxn>
                    <a:cxn ang="0">
                      <a:pos x="262" y="188"/>
                    </a:cxn>
                    <a:cxn ang="0">
                      <a:pos x="291" y="174"/>
                    </a:cxn>
                    <a:cxn ang="0">
                      <a:pos x="305" y="151"/>
                    </a:cxn>
                    <a:cxn ang="0">
                      <a:pos x="301" y="138"/>
                    </a:cxn>
                    <a:cxn ang="0">
                      <a:pos x="312" y="127"/>
                    </a:cxn>
                    <a:cxn ang="0">
                      <a:pos x="335" y="124"/>
                    </a:cxn>
                    <a:cxn ang="0">
                      <a:pos x="362" y="118"/>
                    </a:cxn>
                    <a:cxn ang="0">
                      <a:pos x="390" y="105"/>
                    </a:cxn>
                    <a:cxn ang="0">
                      <a:pos x="412" y="85"/>
                    </a:cxn>
                    <a:cxn ang="0">
                      <a:pos x="443" y="45"/>
                    </a:cxn>
                    <a:cxn ang="0">
                      <a:pos x="494" y="14"/>
                    </a:cxn>
                  </a:cxnLst>
                  <a:rect l="0" t="0" r="r" b="b"/>
                  <a:pathLst>
                    <a:path w="516" h="313">
                      <a:moveTo>
                        <a:pt x="494" y="14"/>
                      </a:moveTo>
                      <a:lnTo>
                        <a:pt x="516" y="0"/>
                      </a:lnTo>
                      <a:lnTo>
                        <a:pt x="491" y="34"/>
                      </a:lnTo>
                      <a:lnTo>
                        <a:pt x="474" y="52"/>
                      </a:lnTo>
                      <a:lnTo>
                        <a:pt x="455" y="73"/>
                      </a:lnTo>
                      <a:lnTo>
                        <a:pt x="448" y="84"/>
                      </a:lnTo>
                      <a:lnTo>
                        <a:pt x="433" y="100"/>
                      </a:lnTo>
                      <a:lnTo>
                        <a:pt x="415" y="121"/>
                      </a:lnTo>
                      <a:lnTo>
                        <a:pt x="401" y="135"/>
                      </a:lnTo>
                      <a:lnTo>
                        <a:pt x="393" y="141"/>
                      </a:lnTo>
                      <a:lnTo>
                        <a:pt x="388" y="151"/>
                      </a:lnTo>
                      <a:lnTo>
                        <a:pt x="376" y="161"/>
                      </a:lnTo>
                      <a:lnTo>
                        <a:pt x="356" y="173"/>
                      </a:lnTo>
                      <a:lnTo>
                        <a:pt x="348" y="181"/>
                      </a:lnTo>
                      <a:lnTo>
                        <a:pt x="329" y="190"/>
                      </a:lnTo>
                      <a:lnTo>
                        <a:pt x="318" y="195"/>
                      </a:lnTo>
                      <a:lnTo>
                        <a:pt x="301" y="201"/>
                      </a:lnTo>
                      <a:lnTo>
                        <a:pt x="279" y="209"/>
                      </a:lnTo>
                      <a:lnTo>
                        <a:pt x="259" y="217"/>
                      </a:lnTo>
                      <a:lnTo>
                        <a:pt x="242" y="218"/>
                      </a:lnTo>
                      <a:lnTo>
                        <a:pt x="228" y="223"/>
                      </a:lnTo>
                      <a:lnTo>
                        <a:pt x="215" y="227"/>
                      </a:lnTo>
                      <a:lnTo>
                        <a:pt x="206" y="232"/>
                      </a:lnTo>
                      <a:lnTo>
                        <a:pt x="202" y="234"/>
                      </a:lnTo>
                      <a:lnTo>
                        <a:pt x="201" y="242"/>
                      </a:lnTo>
                      <a:lnTo>
                        <a:pt x="203" y="247"/>
                      </a:lnTo>
                      <a:lnTo>
                        <a:pt x="211" y="248"/>
                      </a:lnTo>
                      <a:lnTo>
                        <a:pt x="225" y="253"/>
                      </a:lnTo>
                      <a:lnTo>
                        <a:pt x="235" y="255"/>
                      </a:lnTo>
                      <a:lnTo>
                        <a:pt x="240" y="260"/>
                      </a:lnTo>
                      <a:lnTo>
                        <a:pt x="244" y="267"/>
                      </a:lnTo>
                      <a:lnTo>
                        <a:pt x="247" y="277"/>
                      </a:lnTo>
                      <a:lnTo>
                        <a:pt x="247" y="285"/>
                      </a:lnTo>
                      <a:lnTo>
                        <a:pt x="245" y="300"/>
                      </a:lnTo>
                      <a:lnTo>
                        <a:pt x="230" y="307"/>
                      </a:lnTo>
                      <a:lnTo>
                        <a:pt x="202" y="308"/>
                      </a:lnTo>
                      <a:lnTo>
                        <a:pt x="160" y="313"/>
                      </a:lnTo>
                      <a:lnTo>
                        <a:pt x="162" y="304"/>
                      </a:lnTo>
                      <a:lnTo>
                        <a:pt x="164" y="297"/>
                      </a:lnTo>
                      <a:lnTo>
                        <a:pt x="165" y="288"/>
                      </a:lnTo>
                      <a:lnTo>
                        <a:pt x="165" y="280"/>
                      </a:lnTo>
                      <a:lnTo>
                        <a:pt x="162" y="272"/>
                      </a:lnTo>
                      <a:lnTo>
                        <a:pt x="156" y="265"/>
                      </a:lnTo>
                      <a:lnTo>
                        <a:pt x="147" y="260"/>
                      </a:lnTo>
                      <a:lnTo>
                        <a:pt x="136" y="255"/>
                      </a:lnTo>
                      <a:lnTo>
                        <a:pt x="123" y="255"/>
                      </a:lnTo>
                      <a:lnTo>
                        <a:pt x="105" y="250"/>
                      </a:lnTo>
                      <a:lnTo>
                        <a:pt x="99" y="250"/>
                      </a:lnTo>
                      <a:lnTo>
                        <a:pt x="96" y="247"/>
                      </a:lnTo>
                      <a:lnTo>
                        <a:pt x="87" y="241"/>
                      </a:lnTo>
                      <a:lnTo>
                        <a:pt x="83" y="232"/>
                      </a:lnTo>
                      <a:lnTo>
                        <a:pt x="81" y="223"/>
                      </a:lnTo>
                      <a:lnTo>
                        <a:pt x="85" y="212"/>
                      </a:lnTo>
                      <a:lnTo>
                        <a:pt x="76" y="201"/>
                      </a:lnTo>
                      <a:lnTo>
                        <a:pt x="64" y="206"/>
                      </a:lnTo>
                      <a:lnTo>
                        <a:pt x="45" y="209"/>
                      </a:lnTo>
                      <a:lnTo>
                        <a:pt x="33" y="211"/>
                      </a:lnTo>
                      <a:lnTo>
                        <a:pt x="22" y="209"/>
                      </a:lnTo>
                      <a:lnTo>
                        <a:pt x="12" y="207"/>
                      </a:lnTo>
                      <a:lnTo>
                        <a:pt x="5" y="201"/>
                      </a:lnTo>
                      <a:lnTo>
                        <a:pt x="0" y="198"/>
                      </a:lnTo>
                      <a:lnTo>
                        <a:pt x="0" y="188"/>
                      </a:lnTo>
                      <a:lnTo>
                        <a:pt x="0" y="181"/>
                      </a:lnTo>
                      <a:lnTo>
                        <a:pt x="5" y="172"/>
                      </a:lnTo>
                      <a:lnTo>
                        <a:pt x="14" y="161"/>
                      </a:lnTo>
                      <a:lnTo>
                        <a:pt x="38" y="148"/>
                      </a:lnTo>
                      <a:lnTo>
                        <a:pt x="41" y="89"/>
                      </a:lnTo>
                      <a:lnTo>
                        <a:pt x="63" y="95"/>
                      </a:lnTo>
                      <a:lnTo>
                        <a:pt x="98" y="101"/>
                      </a:lnTo>
                      <a:lnTo>
                        <a:pt x="96" y="117"/>
                      </a:lnTo>
                      <a:lnTo>
                        <a:pt x="98" y="124"/>
                      </a:lnTo>
                      <a:lnTo>
                        <a:pt x="102" y="130"/>
                      </a:lnTo>
                      <a:lnTo>
                        <a:pt x="113" y="134"/>
                      </a:lnTo>
                      <a:lnTo>
                        <a:pt x="123" y="139"/>
                      </a:lnTo>
                      <a:lnTo>
                        <a:pt x="127" y="144"/>
                      </a:lnTo>
                      <a:lnTo>
                        <a:pt x="134" y="151"/>
                      </a:lnTo>
                      <a:lnTo>
                        <a:pt x="135" y="159"/>
                      </a:lnTo>
                      <a:lnTo>
                        <a:pt x="129" y="171"/>
                      </a:lnTo>
                      <a:lnTo>
                        <a:pt x="141" y="181"/>
                      </a:lnTo>
                      <a:lnTo>
                        <a:pt x="152" y="187"/>
                      </a:lnTo>
                      <a:lnTo>
                        <a:pt x="163" y="195"/>
                      </a:lnTo>
                      <a:lnTo>
                        <a:pt x="171" y="200"/>
                      </a:lnTo>
                      <a:lnTo>
                        <a:pt x="178" y="200"/>
                      </a:lnTo>
                      <a:lnTo>
                        <a:pt x="190" y="200"/>
                      </a:lnTo>
                      <a:lnTo>
                        <a:pt x="211" y="198"/>
                      </a:lnTo>
                      <a:lnTo>
                        <a:pt x="228" y="195"/>
                      </a:lnTo>
                      <a:lnTo>
                        <a:pt x="245" y="193"/>
                      </a:lnTo>
                      <a:lnTo>
                        <a:pt x="262" y="188"/>
                      </a:lnTo>
                      <a:lnTo>
                        <a:pt x="274" y="182"/>
                      </a:lnTo>
                      <a:lnTo>
                        <a:pt x="291" y="174"/>
                      </a:lnTo>
                      <a:lnTo>
                        <a:pt x="304" y="165"/>
                      </a:lnTo>
                      <a:lnTo>
                        <a:pt x="305" y="151"/>
                      </a:lnTo>
                      <a:lnTo>
                        <a:pt x="301" y="144"/>
                      </a:lnTo>
                      <a:lnTo>
                        <a:pt x="301" y="138"/>
                      </a:lnTo>
                      <a:lnTo>
                        <a:pt x="305" y="130"/>
                      </a:lnTo>
                      <a:lnTo>
                        <a:pt x="312" y="127"/>
                      </a:lnTo>
                      <a:lnTo>
                        <a:pt x="319" y="124"/>
                      </a:lnTo>
                      <a:lnTo>
                        <a:pt x="335" y="124"/>
                      </a:lnTo>
                      <a:lnTo>
                        <a:pt x="351" y="121"/>
                      </a:lnTo>
                      <a:lnTo>
                        <a:pt x="362" y="118"/>
                      </a:lnTo>
                      <a:lnTo>
                        <a:pt x="378" y="111"/>
                      </a:lnTo>
                      <a:lnTo>
                        <a:pt x="390" y="105"/>
                      </a:lnTo>
                      <a:lnTo>
                        <a:pt x="404" y="91"/>
                      </a:lnTo>
                      <a:lnTo>
                        <a:pt x="412" y="85"/>
                      </a:lnTo>
                      <a:lnTo>
                        <a:pt x="421" y="73"/>
                      </a:lnTo>
                      <a:lnTo>
                        <a:pt x="443" y="45"/>
                      </a:lnTo>
                      <a:lnTo>
                        <a:pt x="459" y="37"/>
                      </a:lnTo>
                      <a:lnTo>
                        <a:pt x="494" y="1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3852" name="Freeform 60"/>
              <p:cNvSpPr>
                <a:spLocks/>
              </p:cNvSpPr>
              <p:nvPr/>
            </p:nvSpPr>
            <p:spPr bwMode="auto">
              <a:xfrm>
                <a:off x="322" y="1672"/>
                <a:ext cx="44" cy="31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47" y="58"/>
                  </a:cxn>
                  <a:cxn ang="0">
                    <a:pos x="4" y="74"/>
                  </a:cxn>
                  <a:cxn ang="0">
                    <a:pos x="0" y="93"/>
                  </a:cxn>
                  <a:cxn ang="0">
                    <a:pos x="11" y="114"/>
                  </a:cxn>
                  <a:cxn ang="0">
                    <a:pos x="36" y="125"/>
                  </a:cxn>
                  <a:cxn ang="0">
                    <a:pos x="75" y="105"/>
                  </a:cxn>
                  <a:cxn ang="0">
                    <a:pos x="100" y="105"/>
                  </a:cxn>
                  <a:cxn ang="0">
                    <a:pos x="137" y="114"/>
                  </a:cxn>
                  <a:cxn ang="0">
                    <a:pos x="158" y="114"/>
                  </a:cxn>
                  <a:cxn ang="0">
                    <a:pos x="179" y="101"/>
                  </a:cxn>
                  <a:cxn ang="0">
                    <a:pos x="179" y="85"/>
                  </a:cxn>
                  <a:cxn ang="0">
                    <a:pos x="168" y="58"/>
                  </a:cxn>
                  <a:cxn ang="0">
                    <a:pos x="147" y="27"/>
                  </a:cxn>
                  <a:cxn ang="0">
                    <a:pos x="132" y="8"/>
                  </a:cxn>
                  <a:cxn ang="0">
                    <a:pos x="107" y="0"/>
                  </a:cxn>
                  <a:cxn ang="0">
                    <a:pos x="89" y="8"/>
                  </a:cxn>
                </a:cxnLst>
                <a:rect l="0" t="0" r="r" b="b"/>
                <a:pathLst>
                  <a:path w="179" h="125">
                    <a:moveTo>
                      <a:pt x="89" y="8"/>
                    </a:moveTo>
                    <a:lnTo>
                      <a:pt x="47" y="58"/>
                    </a:lnTo>
                    <a:lnTo>
                      <a:pt x="4" y="74"/>
                    </a:lnTo>
                    <a:lnTo>
                      <a:pt x="0" y="93"/>
                    </a:lnTo>
                    <a:lnTo>
                      <a:pt x="11" y="114"/>
                    </a:lnTo>
                    <a:lnTo>
                      <a:pt x="36" y="125"/>
                    </a:lnTo>
                    <a:lnTo>
                      <a:pt x="75" y="105"/>
                    </a:lnTo>
                    <a:lnTo>
                      <a:pt x="100" y="105"/>
                    </a:lnTo>
                    <a:lnTo>
                      <a:pt x="137" y="114"/>
                    </a:lnTo>
                    <a:lnTo>
                      <a:pt x="158" y="114"/>
                    </a:lnTo>
                    <a:lnTo>
                      <a:pt x="179" y="101"/>
                    </a:lnTo>
                    <a:lnTo>
                      <a:pt x="179" y="85"/>
                    </a:lnTo>
                    <a:lnTo>
                      <a:pt x="168" y="58"/>
                    </a:lnTo>
                    <a:lnTo>
                      <a:pt x="147" y="27"/>
                    </a:lnTo>
                    <a:lnTo>
                      <a:pt x="132" y="8"/>
                    </a:lnTo>
                    <a:lnTo>
                      <a:pt x="107" y="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808080"/>
              </a:solidFill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853" name="Group 61"/>
              <p:cNvGrpSpPr>
                <a:grpSpLocks/>
              </p:cNvGrpSpPr>
              <p:nvPr/>
            </p:nvGrpSpPr>
            <p:grpSpPr bwMode="auto">
              <a:xfrm>
                <a:off x="308" y="1754"/>
                <a:ext cx="442" cy="481"/>
                <a:chOff x="273" y="1564"/>
                <a:chExt cx="442" cy="481"/>
              </a:xfrm>
            </p:grpSpPr>
            <p:sp>
              <p:nvSpPr>
                <p:cNvPr id="33854" name="Freeform 62"/>
                <p:cNvSpPr>
                  <a:spLocks/>
                </p:cNvSpPr>
                <p:nvPr/>
              </p:nvSpPr>
              <p:spPr bwMode="auto">
                <a:xfrm>
                  <a:off x="273" y="1564"/>
                  <a:ext cx="442" cy="481"/>
                </a:xfrm>
                <a:custGeom>
                  <a:avLst/>
                  <a:gdLst/>
                  <a:ahLst/>
                  <a:cxnLst>
                    <a:cxn ang="0">
                      <a:pos x="108" y="563"/>
                    </a:cxn>
                    <a:cxn ang="0">
                      <a:pos x="25" y="672"/>
                    </a:cxn>
                    <a:cxn ang="0">
                      <a:pos x="0" y="884"/>
                    </a:cxn>
                    <a:cxn ang="0">
                      <a:pos x="10" y="1139"/>
                    </a:cxn>
                    <a:cxn ang="0">
                      <a:pos x="48" y="1357"/>
                    </a:cxn>
                    <a:cxn ang="0">
                      <a:pos x="76" y="1418"/>
                    </a:cxn>
                    <a:cxn ang="0">
                      <a:pos x="115" y="1456"/>
                    </a:cxn>
                    <a:cxn ang="0">
                      <a:pos x="213" y="1496"/>
                    </a:cxn>
                    <a:cxn ang="0">
                      <a:pos x="347" y="1675"/>
                    </a:cxn>
                    <a:cxn ang="0">
                      <a:pos x="389" y="1729"/>
                    </a:cxn>
                    <a:cxn ang="0">
                      <a:pos x="468" y="1774"/>
                    </a:cxn>
                    <a:cxn ang="0">
                      <a:pos x="572" y="1791"/>
                    </a:cxn>
                    <a:cxn ang="0">
                      <a:pos x="647" y="1825"/>
                    </a:cxn>
                    <a:cxn ang="0">
                      <a:pos x="784" y="1912"/>
                    </a:cxn>
                    <a:cxn ang="0">
                      <a:pos x="859" y="1924"/>
                    </a:cxn>
                    <a:cxn ang="0">
                      <a:pos x="1009" y="1900"/>
                    </a:cxn>
                    <a:cxn ang="0">
                      <a:pos x="1212" y="1900"/>
                    </a:cxn>
                    <a:cxn ang="0">
                      <a:pos x="1342" y="1858"/>
                    </a:cxn>
                    <a:cxn ang="0">
                      <a:pos x="1582" y="1774"/>
                    </a:cxn>
                    <a:cxn ang="0">
                      <a:pos x="1693" y="1679"/>
                    </a:cxn>
                    <a:cxn ang="0">
                      <a:pos x="1752" y="1586"/>
                    </a:cxn>
                    <a:cxn ang="0">
                      <a:pos x="1671" y="1506"/>
                    </a:cxn>
                    <a:cxn ang="0">
                      <a:pos x="1534" y="1457"/>
                    </a:cxn>
                    <a:cxn ang="0">
                      <a:pos x="1495" y="1357"/>
                    </a:cxn>
                    <a:cxn ang="0">
                      <a:pos x="1455" y="1191"/>
                    </a:cxn>
                    <a:cxn ang="0">
                      <a:pos x="1469" y="1070"/>
                    </a:cxn>
                    <a:cxn ang="0">
                      <a:pos x="1489" y="931"/>
                    </a:cxn>
                    <a:cxn ang="0">
                      <a:pos x="1480" y="787"/>
                    </a:cxn>
                    <a:cxn ang="0">
                      <a:pos x="1380" y="688"/>
                    </a:cxn>
                    <a:cxn ang="0">
                      <a:pos x="1267" y="671"/>
                    </a:cxn>
                    <a:cxn ang="0">
                      <a:pos x="1193" y="604"/>
                    </a:cxn>
                    <a:cxn ang="0">
                      <a:pos x="1117" y="574"/>
                    </a:cxn>
                    <a:cxn ang="0">
                      <a:pos x="1006" y="573"/>
                    </a:cxn>
                    <a:cxn ang="0">
                      <a:pos x="954" y="481"/>
                    </a:cxn>
                    <a:cxn ang="0">
                      <a:pos x="907" y="413"/>
                    </a:cxn>
                    <a:cxn ang="0">
                      <a:pos x="872" y="361"/>
                    </a:cxn>
                    <a:cxn ang="0">
                      <a:pos x="938" y="265"/>
                    </a:cxn>
                    <a:cxn ang="0">
                      <a:pos x="959" y="150"/>
                    </a:cxn>
                    <a:cxn ang="0">
                      <a:pos x="914" y="111"/>
                    </a:cxn>
                    <a:cxn ang="0">
                      <a:pos x="802" y="78"/>
                    </a:cxn>
                    <a:cxn ang="0">
                      <a:pos x="698" y="53"/>
                    </a:cxn>
                    <a:cxn ang="0">
                      <a:pos x="562" y="0"/>
                    </a:cxn>
                    <a:cxn ang="0">
                      <a:pos x="481" y="19"/>
                    </a:cxn>
                    <a:cxn ang="0">
                      <a:pos x="394" y="121"/>
                    </a:cxn>
                    <a:cxn ang="0">
                      <a:pos x="331" y="266"/>
                    </a:cxn>
                    <a:cxn ang="0">
                      <a:pos x="294" y="346"/>
                    </a:cxn>
                    <a:cxn ang="0">
                      <a:pos x="234" y="446"/>
                    </a:cxn>
                  </a:cxnLst>
                  <a:rect l="0" t="0" r="r" b="b"/>
                  <a:pathLst>
                    <a:path w="1767" h="1924">
                      <a:moveTo>
                        <a:pt x="234" y="446"/>
                      </a:moveTo>
                      <a:lnTo>
                        <a:pt x="108" y="563"/>
                      </a:lnTo>
                      <a:lnTo>
                        <a:pt x="51" y="618"/>
                      </a:lnTo>
                      <a:lnTo>
                        <a:pt x="25" y="672"/>
                      </a:lnTo>
                      <a:lnTo>
                        <a:pt x="3" y="785"/>
                      </a:lnTo>
                      <a:lnTo>
                        <a:pt x="0" y="884"/>
                      </a:lnTo>
                      <a:lnTo>
                        <a:pt x="0" y="967"/>
                      </a:lnTo>
                      <a:lnTo>
                        <a:pt x="10" y="1139"/>
                      </a:lnTo>
                      <a:lnTo>
                        <a:pt x="33" y="1307"/>
                      </a:lnTo>
                      <a:lnTo>
                        <a:pt x="48" y="1357"/>
                      </a:lnTo>
                      <a:lnTo>
                        <a:pt x="62" y="1390"/>
                      </a:lnTo>
                      <a:lnTo>
                        <a:pt x="76" y="1418"/>
                      </a:lnTo>
                      <a:lnTo>
                        <a:pt x="93" y="1439"/>
                      </a:lnTo>
                      <a:lnTo>
                        <a:pt x="115" y="1456"/>
                      </a:lnTo>
                      <a:lnTo>
                        <a:pt x="161" y="1474"/>
                      </a:lnTo>
                      <a:lnTo>
                        <a:pt x="213" y="1496"/>
                      </a:lnTo>
                      <a:lnTo>
                        <a:pt x="301" y="1583"/>
                      </a:lnTo>
                      <a:lnTo>
                        <a:pt x="347" y="1675"/>
                      </a:lnTo>
                      <a:lnTo>
                        <a:pt x="369" y="1699"/>
                      </a:lnTo>
                      <a:lnTo>
                        <a:pt x="389" y="1729"/>
                      </a:lnTo>
                      <a:lnTo>
                        <a:pt x="422" y="1757"/>
                      </a:lnTo>
                      <a:lnTo>
                        <a:pt x="468" y="1774"/>
                      </a:lnTo>
                      <a:lnTo>
                        <a:pt x="518" y="1784"/>
                      </a:lnTo>
                      <a:lnTo>
                        <a:pt x="572" y="1791"/>
                      </a:lnTo>
                      <a:lnTo>
                        <a:pt x="622" y="1802"/>
                      </a:lnTo>
                      <a:lnTo>
                        <a:pt x="647" y="1825"/>
                      </a:lnTo>
                      <a:lnTo>
                        <a:pt x="731" y="1888"/>
                      </a:lnTo>
                      <a:lnTo>
                        <a:pt x="784" y="1912"/>
                      </a:lnTo>
                      <a:lnTo>
                        <a:pt x="822" y="1924"/>
                      </a:lnTo>
                      <a:lnTo>
                        <a:pt x="859" y="1924"/>
                      </a:lnTo>
                      <a:lnTo>
                        <a:pt x="899" y="1921"/>
                      </a:lnTo>
                      <a:lnTo>
                        <a:pt x="1009" y="1900"/>
                      </a:lnTo>
                      <a:lnTo>
                        <a:pt x="1167" y="1900"/>
                      </a:lnTo>
                      <a:lnTo>
                        <a:pt x="1212" y="1900"/>
                      </a:lnTo>
                      <a:lnTo>
                        <a:pt x="1272" y="1893"/>
                      </a:lnTo>
                      <a:lnTo>
                        <a:pt x="1342" y="1858"/>
                      </a:lnTo>
                      <a:lnTo>
                        <a:pt x="1488" y="1809"/>
                      </a:lnTo>
                      <a:lnTo>
                        <a:pt x="1582" y="1774"/>
                      </a:lnTo>
                      <a:lnTo>
                        <a:pt x="1633" y="1745"/>
                      </a:lnTo>
                      <a:lnTo>
                        <a:pt x="1693" y="1679"/>
                      </a:lnTo>
                      <a:lnTo>
                        <a:pt x="1725" y="1627"/>
                      </a:lnTo>
                      <a:lnTo>
                        <a:pt x="1752" y="1586"/>
                      </a:lnTo>
                      <a:lnTo>
                        <a:pt x="1767" y="1534"/>
                      </a:lnTo>
                      <a:lnTo>
                        <a:pt x="1671" y="1506"/>
                      </a:lnTo>
                      <a:lnTo>
                        <a:pt x="1548" y="1469"/>
                      </a:lnTo>
                      <a:lnTo>
                        <a:pt x="1534" y="1457"/>
                      </a:lnTo>
                      <a:lnTo>
                        <a:pt x="1518" y="1423"/>
                      </a:lnTo>
                      <a:lnTo>
                        <a:pt x="1495" y="1357"/>
                      </a:lnTo>
                      <a:lnTo>
                        <a:pt x="1466" y="1290"/>
                      </a:lnTo>
                      <a:lnTo>
                        <a:pt x="1455" y="1191"/>
                      </a:lnTo>
                      <a:lnTo>
                        <a:pt x="1462" y="1127"/>
                      </a:lnTo>
                      <a:lnTo>
                        <a:pt x="1469" y="1070"/>
                      </a:lnTo>
                      <a:lnTo>
                        <a:pt x="1480" y="985"/>
                      </a:lnTo>
                      <a:lnTo>
                        <a:pt x="1489" y="931"/>
                      </a:lnTo>
                      <a:lnTo>
                        <a:pt x="1495" y="847"/>
                      </a:lnTo>
                      <a:lnTo>
                        <a:pt x="1480" y="787"/>
                      </a:lnTo>
                      <a:lnTo>
                        <a:pt x="1436" y="719"/>
                      </a:lnTo>
                      <a:lnTo>
                        <a:pt x="1380" y="688"/>
                      </a:lnTo>
                      <a:lnTo>
                        <a:pt x="1316" y="679"/>
                      </a:lnTo>
                      <a:lnTo>
                        <a:pt x="1267" y="671"/>
                      </a:lnTo>
                      <a:lnTo>
                        <a:pt x="1231" y="627"/>
                      </a:lnTo>
                      <a:lnTo>
                        <a:pt x="1193" y="604"/>
                      </a:lnTo>
                      <a:lnTo>
                        <a:pt x="1160" y="587"/>
                      </a:lnTo>
                      <a:lnTo>
                        <a:pt x="1117" y="574"/>
                      </a:lnTo>
                      <a:lnTo>
                        <a:pt x="1056" y="567"/>
                      </a:lnTo>
                      <a:lnTo>
                        <a:pt x="1006" y="573"/>
                      </a:lnTo>
                      <a:lnTo>
                        <a:pt x="989" y="527"/>
                      </a:lnTo>
                      <a:lnTo>
                        <a:pt x="954" y="481"/>
                      </a:lnTo>
                      <a:lnTo>
                        <a:pt x="927" y="443"/>
                      </a:lnTo>
                      <a:lnTo>
                        <a:pt x="907" y="413"/>
                      </a:lnTo>
                      <a:lnTo>
                        <a:pt x="852" y="376"/>
                      </a:lnTo>
                      <a:lnTo>
                        <a:pt x="872" y="361"/>
                      </a:lnTo>
                      <a:lnTo>
                        <a:pt x="918" y="306"/>
                      </a:lnTo>
                      <a:lnTo>
                        <a:pt x="938" y="265"/>
                      </a:lnTo>
                      <a:lnTo>
                        <a:pt x="962" y="195"/>
                      </a:lnTo>
                      <a:lnTo>
                        <a:pt x="959" y="150"/>
                      </a:lnTo>
                      <a:lnTo>
                        <a:pt x="934" y="128"/>
                      </a:lnTo>
                      <a:lnTo>
                        <a:pt x="914" y="111"/>
                      </a:lnTo>
                      <a:lnTo>
                        <a:pt x="880" y="96"/>
                      </a:lnTo>
                      <a:lnTo>
                        <a:pt x="802" y="78"/>
                      </a:lnTo>
                      <a:lnTo>
                        <a:pt x="759" y="67"/>
                      </a:lnTo>
                      <a:lnTo>
                        <a:pt x="698" y="53"/>
                      </a:lnTo>
                      <a:lnTo>
                        <a:pt x="651" y="30"/>
                      </a:lnTo>
                      <a:lnTo>
                        <a:pt x="562" y="0"/>
                      </a:lnTo>
                      <a:lnTo>
                        <a:pt x="518" y="0"/>
                      </a:lnTo>
                      <a:lnTo>
                        <a:pt x="481" y="19"/>
                      </a:lnTo>
                      <a:lnTo>
                        <a:pt x="439" y="55"/>
                      </a:lnTo>
                      <a:lnTo>
                        <a:pt x="394" y="121"/>
                      </a:lnTo>
                      <a:lnTo>
                        <a:pt x="353" y="225"/>
                      </a:lnTo>
                      <a:lnTo>
                        <a:pt x="331" y="266"/>
                      </a:lnTo>
                      <a:lnTo>
                        <a:pt x="309" y="313"/>
                      </a:lnTo>
                      <a:lnTo>
                        <a:pt x="294" y="346"/>
                      </a:lnTo>
                      <a:lnTo>
                        <a:pt x="268" y="395"/>
                      </a:lnTo>
                      <a:lnTo>
                        <a:pt x="234" y="446"/>
                      </a:lnTo>
                      <a:close/>
                    </a:path>
                  </a:pathLst>
                </a:custGeom>
                <a:solidFill>
                  <a:srgbClr val="DEBC9A"/>
                </a:solidFill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855" name="Group 63"/>
                <p:cNvGrpSpPr>
                  <a:grpSpLocks/>
                </p:cNvGrpSpPr>
                <p:nvPr/>
              </p:nvGrpSpPr>
              <p:grpSpPr bwMode="auto">
                <a:xfrm>
                  <a:off x="340" y="1582"/>
                  <a:ext cx="262" cy="381"/>
                  <a:chOff x="340" y="1582"/>
                  <a:chExt cx="262" cy="381"/>
                </a:xfrm>
              </p:grpSpPr>
              <p:sp>
                <p:nvSpPr>
                  <p:cNvPr id="33856" name="Freeform 64"/>
                  <p:cNvSpPr>
                    <a:spLocks/>
                  </p:cNvSpPr>
                  <p:nvPr/>
                </p:nvSpPr>
                <p:spPr bwMode="auto">
                  <a:xfrm>
                    <a:off x="439" y="1582"/>
                    <a:ext cx="64" cy="46"/>
                  </a:xfrm>
                  <a:custGeom>
                    <a:avLst/>
                    <a:gdLst/>
                    <a:ahLst/>
                    <a:cxnLst>
                      <a:cxn ang="0">
                        <a:pos x="78" y="0"/>
                      </a:cxn>
                      <a:cxn ang="0">
                        <a:pos x="23" y="52"/>
                      </a:cxn>
                      <a:cxn ang="0">
                        <a:pos x="3" y="88"/>
                      </a:cxn>
                      <a:cxn ang="0">
                        <a:pos x="0" y="135"/>
                      </a:cxn>
                      <a:cxn ang="0">
                        <a:pos x="19" y="164"/>
                      </a:cxn>
                      <a:cxn ang="0">
                        <a:pos x="61" y="186"/>
                      </a:cxn>
                      <a:cxn ang="0">
                        <a:pos x="108" y="183"/>
                      </a:cxn>
                      <a:cxn ang="0">
                        <a:pos x="155" y="164"/>
                      </a:cxn>
                      <a:cxn ang="0">
                        <a:pos x="195" y="133"/>
                      </a:cxn>
                      <a:cxn ang="0">
                        <a:pos x="233" y="90"/>
                      </a:cxn>
                      <a:cxn ang="0">
                        <a:pos x="255" y="53"/>
                      </a:cxn>
                      <a:cxn ang="0">
                        <a:pos x="233" y="37"/>
                      </a:cxn>
                      <a:cxn ang="0">
                        <a:pos x="78" y="0"/>
                      </a:cxn>
                    </a:cxnLst>
                    <a:rect l="0" t="0" r="r" b="b"/>
                    <a:pathLst>
                      <a:path w="255" h="186">
                        <a:moveTo>
                          <a:pt x="78" y="0"/>
                        </a:moveTo>
                        <a:lnTo>
                          <a:pt x="23" y="52"/>
                        </a:lnTo>
                        <a:lnTo>
                          <a:pt x="3" y="88"/>
                        </a:lnTo>
                        <a:lnTo>
                          <a:pt x="0" y="135"/>
                        </a:lnTo>
                        <a:lnTo>
                          <a:pt x="19" y="164"/>
                        </a:lnTo>
                        <a:lnTo>
                          <a:pt x="61" y="186"/>
                        </a:lnTo>
                        <a:lnTo>
                          <a:pt x="108" y="183"/>
                        </a:lnTo>
                        <a:lnTo>
                          <a:pt x="155" y="164"/>
                        </a:lnTo>
                        <a:lnTo>
                          <a:pt x="195" y="133"/>
                        </a:lnTo>
                        <a:lnTo>
                          <a:pt x="233" y="90"/>
                        </a:lnTo>
                        <a:lnTo>
                          <a:pt x="255" y="53"/>
                        </a:lnTo>
                        <a:lnTo>
                          <a:pt x="233" y="37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57" name="Freeform 65"/>
                  <p:cNvSpPr>
                    <a:spLocks/>
                  </p:cNvSpPr>
                  <p:nvPr/>
                </p:nvSpPr>
                <p:spPr bwMode="auto">
                  <a:xfrm>
                    <a:off x="340" y="1650"/>
                    <a:ext cx="102" cy="236"/>
                  </a:xfrm>
                  <a:custGeom>
                    <a:avLst/>
                    <a:gdLst/>
                    <a:ahLst/>
                    <a:cxnLst>
                      <a:cxn ang="0">
                        <a:pos x="378" y="0"/>
                      </a:cxn>
                      <a:cxn ang="0">
                        <a:pos x="218" y="209"/>
                      </a:cxn>
                      <a:cxn ang="0">
                        <a:pos x="153" y="295"/>
                      </a:cxn>
                      <a:cxn ang="0">
                        <a:pos x="111" y="378"/>
                      </a:cxn>
                      <a:cxn ang="0">
                        <a:pos x="85" y="480"/>
                      </a:cxn>
                      <a:cxn ang="0">
                        <a:pos x="71" y="614"/>
                      </a:cxn>
                      <a:cxn ang="0">
                        <a:pos x="63" y="718"/>
                      </a:cxn>
                      <a:cxn ang="0">
                        <a:pos x="0" y="823"/>
                      </a:cxn>
                      <a:cxn ang="0">
                        <a:pos x="18" y="942"/>
                      </a:cxn>
                      <a:cxn ang="0">
                        <a:pos x="67" y="878"/>
                      </a:cxn>
                      <a:cxn ang="0">
                        <a:pos x="89" y="837"/>
                      </a:cxn>
                      <a:cxn ang="0">
                        <a:pos x="109" y="811"/>
                      </a:cxn>
                      <a:cxn ang="0">
                        <a:pos x="120" y="689"/>
                      </a:cxn>
                      <a:cxn ang="0">
                        <a:pos x="131" y="573"/>
                      </a:cxn>
                      <a:cxn ang="0">
                        <a:pos x="150" y="463"/>
                      </a:cxn>
                      <a:cxn ang="0">
                        <a:pos x="169" y="387"/>
                      </a:cxn>
                      <a:cxn ang="0">
                        <a:pos x="180" y="349"/>
                      </a:cxn>
                      <a:cxn ang="0">
                        <a:pos x="221" y="271"/>
                      </a:cxn>
                      <a:cxn ang="0">
                        <a:pos x="286" y="185"/>
                      </a:cxn>
                      <a:cxn ang="0">
                        <a:pos x="353" y="109"/>
                      </a:cxn>
                      <a:cxn ang="0">
                        <a:pos x="407" y="20"/>
                      </a:cxn>
                      <a:cxn ang="0">
                        <a:pos x="378" y="0"/>
                      </a:cxn>
                    </a:cxnLst>
                    <a:rect l="0" t="0" r="r" b="b"/>
                    <a:pathLst>
                      <a:path w="407" h="942">
                        <a:moveTo>
                          <a:pt x="378" y="0"/>
                        </a:moveTo>
                        <a:lnTo>
                          <a:pt x="218" y="209"/>
                        </a:lnTo>
                        <a:lnTo>
                          <a:pt x="153" y="295"/>
                        </a:lnTo>
                        <a:lnTo>
                          <a:pt x="111" y="378"/>
                        </a:lnTo>
                        <a:lnTo>
                          <a:pt x="85" y="480"/>
                        </a:lnTo>
                        <a:lnTo>
                          <a:pt x="71" y="614"/>
                        </a:lnTo>
                        <a:lnTo>
                          <a:pt x="63" y="718"/>
                        </a:lnTo>
                        <a:lnTo>
                          <a:pt x="0" y="823"/>
                        </a:lnTo>
                        <a:lnTo>
                          <a:pt x="18" y="942"/>
                        </a:lnTo>
                        <a:lnTo>
                          <a:pt x="67" y="878"/>
                        </a:lnTo>
                        <a:lnTo>
                          <a:pt x="89" y="837"/>
                        </a:lnTo>
                        <a:lnTo>
                          <a:pt x="109" y="811"/>
                        </a:lnTo>
                        <a:lnTo>
                          <a:pt x="120" y="689"/>
                        </a:lnTo>
                        <a:lnTo>
                          <a:pt x="131" y="573"/>
                        </a:lnTo>
                        <a:lnTo>
                          <a:pt x="150" y="463"/>
                        </a:lnTo>
                        <a:lnTo>
                          <a:pt x="169" y="387"/>
                        </a:lnTo>
                        <a:lnTo>
                          <a:pt x="180" y="349"/>
                        </a:lnTo>
                        <a:lnTo>
                          <a:pt x="221" y="271"/>
                        </a:lnTo>
                        <a:lnTo>
                          <a:pt x="286" y="185"/>
                        </a:lnTo>
                        <a:lnTo>
                          <a:pt x="353" y="109"/>
                        </a:lnTo>
                        <a:lnTo>
                          <a:pt x="407" y="20"/>
                        </a:lnTo>
                        <a:lnTo>
                          <a:pt x="378" y="0"/>
                        </a:lnTo>
                        <a:close/>
                      </a:path>
                    </a:pathLst>
                  </a:custGeom>
                  <a:solidFill>
                    <a:srgbClr val="D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58" name="Freeform 66"/>
                  <p:cNvSpPr>
                    <a:spLocks/>
                  </p:cNvSpPr>
                  <p:nvPr/>
                </p:nvSpPr>
                <p:spPr bwMode="auto">
                  <a:xfrm>
                    <a:off x="427" y="1700"/>
                    <a:ext cx="97" cy="248"/>
                  </a:xfrm>
                  <a:custGeom>
                    <a:avLst/>
                    <a:gdLst/>
                    <a:ahLst/>
                    <a:cxnLst>
                      <a:cxn ang="0">
                        <a:pos x="379" y="0"/>
                      </a:cxn>
                      <a:cxn ang="0">
                        <a:pos x="302" y="106"/>
                      </a:cxn>
                      <a:cxn ang="0">
                        <a:pos x="239" y="202"/>
                      </a:cxn>
                      <a:cxn ang="0">
                        <a:pos x="189" y="295"/>
                      </a:cxn>
                      <a:cxn ang="0">
                        <a:pos x="144" y="429"/>
                      </a:cxn>
                      <a:cxn ang="0">
                        <a:pos x="98" y="618"/>
                      </a:cxn>
                      <a:cxn ang="0">
                        <a:pos x="45" y="837"/>
                      </a:cxn>
                      <a:cxn ang="0">
                        <a:pos x="0" y="920"/>
                      </a:cxn>
                      <a:cxn ang="0">
                        <a:pos x="4" y="925"/>
                      </a:cxn>
                      <a:cxn ang="0">
                        <a:pos x="42" y="886"/>
                      </a:cxn>
                      <a:cxn ang="0">
                        <a:pos x="42" y="932"/>
                      </a:cxn>
                      <a:cxn ang="0">
                        <a:pos x="11" y="983"/>
                      </a:cxn>
                      <a:cxn ang="0">
                        <a:pos x="15" y="992"/>
                      </a:cxn>
                      <a:cxn ang="0">
                        <a:pos x="61" y="946"/>
                      </a:cxn>
                      <a:cxn ang="0">
                        <a:pos x="87" y="869"/>
                      </a:cxn>
                      <a:cxn ang="0">
                        <a:pos x="125" y="694"/>
                      </a:cxn>
                      <a:cxn ang="0">
                        <a:pos x="170" y="484"/>
                      </a:cxn>
                      <a:cxn ang="0">
                        <a:pos x="215" y="340"/>
                      </a:cxn>
                      <a:cxn ang="0">
                        <a:pos x="257" y="249"/>
                      </a:cxn>
                      <a:cxn ang="0">
                        <a:pos x="284" y="195"/>
                      </a:cxn>
                      <a:cxn ang="0">
                        <a:pos x="340" y="106"/>
                      </a:cxn>
                      <a:cxn ang="0">
                        <a:pos x="390" y="26"/>
                      </a:cxn>
                      <a:cxn ang="0">
                        <a:pos x="379" y="0"/>
                      </a:cxn>
                    </a:cxnLst>
                    <a:rect l="0" t="0" r="r" b="b"/>
                    <a:pathLst>
                      <a:path w="390" h="992">
                        <a:moveTo>
                          <a:pt x="379" y="0"/>
                        </a:moveTo>
                        <a:lnTo>
                          <a:pt x="302" y="106"/>
                        </a:lnTo>
                        <a:lnTo>
                          <a:pt x="239" y="202"/>
                        </a:lnTo>
                        <a:lnTo>
                          <a:pt x="189" y="295"/>
                        </a:lnTo>
                        <a:lnTo>
                          <a:pt x="144" y="429"/>
                        </a:lnTo>
                        <a:lnTo>
                          <a:pt x="98" y="618"/>
                        </a:lnTo>
                        <a:lnTo>
                          <a:pt x="45" y="837"/>
                        </a:lnTo>
                        <a:lnTo>
                          <a:pt x="0" y="920"/>
                        </a:lnTo>
                        <a:lnTo>
                          <a:pt x="4" y="925"/>
                        </a:lnTo>
                        <a:lnTo>
                          <a:pt x="42" y="886"/>
                        </a:lnTo>
                        <a:lnTo>
                          <a:pt x="42" y="932"/>
                        </a:lnTo>
                        <a:lnTo>
                          <a:pt x="11" y="983"/>
                        </a:lnTo>
                        <a:lnTo>
                          <a:pt x="15" y="992"/>
                        </a:lnTo>
                        <a:lnTo>
                          <a:pt x="61" y="946"/>
                        </a:lnTo>
                        <a:lnTo>
                          <a:pt x="87" y="869"/>
                        </a:lnTo>
                        <a:lnTo>
                          <a:pt x="125" y="694"/>
                        </a:lnTo>
                        <a:lnTo>
                          <a:pt x="170" y="484"/>
                        </a:lnTo>
                        <a:lnTo>
                          <a:pt x="215" y="340"/>
                        </a:lnTo>
                        <a:lnTo>
                          <a:pt x="257" y="249"/>
                        </a:lnTo>
                        <a:lnTo>
                          <a:pt x="284" y="195"/>
                        </a:lnTo>
                        <a:lnTo>
                          <a:pt x="340" y="106"/>
                        </a:lnTo>
                        <a:lnTo>
                          <a:pt x="390" y="26"/>
                        </a:lnTo>
                        <a:lnTo>
                          <a:pt x="379" y="0"/>
                        </a:lnTo>
                        <a:close/>
                      </a:path>
                    </a:pathLst>
                  </a:custGeom>
                  <a:solidFill>
                    <a:srgbClr val="D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59" name="Freeform 67"/>
                  <p:cNvSpPr>
                    <a:spLocks/>
                  </p:cNvSpPr>
                  <p:nvPr/>
                </p:nvSpPr>
                <p:spPr bwMode="auto">
                  <a:xfrm>
                    <a:off x="351" y="1589"/>
                    <a:ext cx="88" cy="66"/>
                  </a:xfrm>
                  <a:custGeom>
                    <a:avLst/>
                    <a:gdLst/>
                    <a:ahLst/>
                    <a:cxnLst>
                      <a:cxn ang="0">
                        <a:pos x="0" y="242"/>
                      </a:cxn>
                      <a:cxn ang="0">
                        <a:pos x="45" y="205"/>
                      </a:cxn>
                      <a:cxn ang="0">
                        <a:pos x="104" y="184"/>
                      </a:cxn>
                      <a:cxn ang="0">
                        <a:pos x="183" y="184"/>
                      </a:cxn>
                      <a:cxn ang="0">
                        <a:pos x="237" y="193"/>
                      </a:cxn>
                      <a:cxn ang="0">
                        <a:pos x="285" y="212"/>
                      </a:cxn>
                      <a:cxn ang="0">
                        <a:pos x="312" y="234"/>
                      </a:cxn>
                      <a:cxn ang="0">
                        <a:pos x="330" y="255"/>
                      </a:cxn>
                      <a:cxn ang="0">
                        <a:pos x="353" y="264"/>
                      </a:cxn>
                      <a:cxn ang="0">
                        <a:pos x="337" y="206"/>
                      </a:cxn>
                      <a:cxn ang="0">
                        <a:pos x="308" y="162"/>
                      </a:cxn>
                      <a:cxn ang="0">
                        <a:pos x="291" y="112"/>
                      </a:cxn>
                      <a:cxn ang="0">
                        <a:pos x="266" y="89"/>
                      </a:cxn>
                      <a:cxn ang="0">
                        <a:pos x="222" y="62"/>
                      </a:cxn>
                      <a:cxn ang="0">
                        <a:pos x="165" y="29"/>
                      </a:cxn>
                      <a:cxn ang="0">
                        <a:pos x="115" y="0"/>
                      </a:cxn>
                      <a:cxn ang="0">
                        <a:pos x="89" y="31"/>
                      </a:cxn>
                      <a:cxn ang="0">
                        <a:pos x="71" y="86"/>
                      </a:cxn>
                      <a:cxn ang="0">
                        <a:pos x="39" y="163"/>
                      </a:cxn>
                      <a:cxn ang="0">
                        <a:pos x="0" y="242"/>
                      </a:cxn>
                    </a:cxnLst>
                    <a:rect l="0" t="0" r="r" b="b"/>
                    <a:pathLst>
                      <a:path w="353" h="264">
                        <a:moveTo>
                          <a:pt x="0" y="242"/>
                        </a:moveTo>
                        <a:lnTo>
                          <a:pt x="45" y="205"/>
                        </a:lnTo>
                        <a:lnTo>
                          <a:pt x="104" y="184"/>
                        </a:lnTo>
                        <a:lnTo>
                          <a:pt x="183" y="184"/>
                        </a:lnTo>
                        <a:lnTo>
                          <a:pt x="237" y="193"/>
                        </a:lnTo>
                        <a:lnTo>
                          <a:pt x="285" y="212"/>
                        </a:lnTo>
                        <a:lnTo>
                          <a:pt x="312" y="234"/>
                        </a:lnTo>
                        <a:lnTo>
                          <a:pt x="330" y="255"/>
                        </a:lnTo>
                        <a:lnTo>
                          <a:pt x="353" y="264"/>
                        </a:lnTo>
                        <a:lnTo>
                          <a:pt x="337" y="206"/>
                        </a:lnTo>
                        <a:lnTo>
                          <a:pt x="308" y="162"/>
                        </a:lnTo>
                        <a:lnTo>
                          <a:pt x="291" y="112"/>
                        </a:lnTo>
                        <a:lnTo>
                          <a:pt x="266" y="89"/>
                        </a:lnTo>
                        <a:lnTo>
                          <a:pt x="222" y="62"/>
                        </a:lnTo>
                        <a:lnTo>
                          <a:pt x="165" y="29"/>
                        </a:lnTo>
                        <a:lnTo>
                          <a:pt x="115" y="0"/>
                        </a:lnTo>
                        <a:lnTo>
                          <a:pt x="89" y="31"/>
                        </a:lnTo>
                        <a:lnTo>
                          <a:pt x="71" y="86"/>
                        </a:lnTo>
                        <a:lnTo>
                          <a:pt x="39" y="163"/>
                        </a:lnTo>
                        <a:lnTo>
                          <a:pt x="0" y="242"/>
                        </a:lnTo>
                        <a:close/>
                      </a:path>
                    </a:pathLst>
                  </a:custGeom>
                  <a:solidFill>
                    <a:srgbClr val="D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0" name="Freeform 68"/>
                  <p:cNvSpPr>
                    <a:spLocks/>
                  </p:cNvSpPr>
                  <p:nvPr/>
                </p:nvSpPr>
                <p:spPr bwMode="auto">
                  <a:xfrm>
                    <a:off x="526" y="1726"/>
                    <a:ext cx="76" cy="237"/>
                  </a:xfrm>
                  <a:custGeom>
                    <a:avLst/>
                    <a:gdLst/>
                    <a:ahLst/>
                    <a:cxnLst>
                      <a:cxn ang="0">
                        <a:pos x="235" y="0"/>
                      </a:cxn>
                      <a:cxn ang="0">
                        <a:pos x="192" y="93"/>
                      </a:cxn>
                      <a:cxn ang="0">
                        <a:pos x="123" y="252"/>
                      </a:cxn>
                      <a:cxn ang="0">
                        <a:pos x="98" y="348"/>
                      </a:cxn>
                      <a:cxn ang="0">
                        <a:pos x="82" y="469"/>
                      </a:cxn>
                      <a:cxn ang="0">
                        <a:pos x="61" y="681"/>
                      </a:cxn>
                      <a:cxn ang="0">
                        <a:pos x="37" y="793"/>
                      </a:cxn>
                      <a:cxn ang="0">
                        <a:pos x="6" y="848"/>
                      </a:cxn>
                      <a:cxn ang="0">
                        <a:pos x="0" y="949"/>
                      </a:cxn>
                      <a:cxn ang="0">
                        <a:pos x="57" y="873"/>
                      </a:cxn>
                      <a:cxn ang="0">
                        <a:pos x="82" y="810"/>
                      </a:cxn>
                      <a:cxn ang="0">
                        <a:pos x="87" y="713"/>
                      </a:cxn>
                      <a:cxn ang="0">
                        <a:pos x="109" y="499"/>
                      </a:cxn>
                      <a:cxn ang="0">
                        <a:pos x="123" y="386"/>
                      </a:cxn>
                      <a:cxn ang="0">
                        <a:pos x="169" y="238"/>
                      </a:cxn>
                      <a:cxn ang="0">
                        <a:pos x="210" y="127"/>
                      </a:cxn>
                      <a:cxn ang="0">
                        <a:pos x="271" y="44"/>
                      </a:cxn>
                      <a:cxn ang="0">
                        <a:pos x="302" y="31"/>
                      </a:cxn>
                      <a:cxn ang="0">
                        <a:pos x="257" y="25"/>
                      </a:cxn>
                      <a:cxn ang="0">
                        <a:pos x="235" y="0"/>
                      </a:cxn>
                    </a:cxnLst>
                    <a:rect l="0" t="0" r="r" b="b"/>
                    <a:pathLst>
                      <a:path w="302" h="949">
                        <a:moveTo>
                          <a:pt x="235" y="0"/>
                        </a:moveTo>
                        <a:lnTo>
                          <a:pt x="192" y="93"/>
                        </a:lnTo>
                        <a:lnTo>
                          <a:pt x="123" y="252"/>
                        </a:lnTo>
                        <a:lnTo>
                          <a:pt x="98" y="348"/>
                        </a:lnTo>
                        <a:lnTo>
                          <a:pt x="82" y="469"/>
                        </a:lnTo>
                        <a:lnTo>
                          <a:pt x="61" y="681"/>
                        </a:lnTo>
                        <a:lnTo>
                          <a:pt x="37" y="793"/>
                        </a:lnTo>
                        <a:lnTo>
                          <a:pt x="6" y="848"/>
                        </a:lnTo>
                        <a:lnTo>
                          <a:pt x="0" y="949"/>
                        </a:lnTo>
                        <a:lnTo>
                          <a:pt x="57" y="873"/>
                        </a:lnTo>
                        <a:lnTo>
                          <a:pt x="82" y="810"/>
                        </a:lnTo>
                        <a:lnTo>
                          <a:pt x="87" y="713"/>
                        </a:lnTo>
                        <a:lnTo>
                          <a:pt x="109" y="499"/>
                        </a:lnTo>
                        <a:lnTo>
                          <a:pt x="123" y="386"/>
                        </a:lnTo>
                        <a:lnTo>
                          <a:pt x="169" y="238"/>
                        </a:lnTo>
                        <a:lnTo>
                          <a:pt x="210" y="127"/>
                        </a:lnTo>
                        <a:lnTo>
                          <a:pt x="271" y="44"/>
                        </a:lnTo>
                        <a:lnTo>
                          <a:pt x="302" y="31"/>
                        </a:lnTo>
                        <a:lnTo>
                          <a:pt x="257" y="25"/>
                        </a:lnTo>
                        <a:lnTo>
                          <a:pt x="235" y="0"/>
                        </a:lnTo>
                        <a:close/>
                      </a:path>
                    </a:pathLst>
                  </a:custGeom>
                  <a:solidFill>
                    <a:srgbClr val="D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1" name="Freeform 69"/>
                  <p:cNvSpPr>
                    <a:spLocks/>
                  </p:cNvSpPr>
                  <p:nvPr/>
                </p:nvSpPr>
                <p:spPr bwMode="auto">
                  <a:xfrm>
                    <a:off x="348" y="1630"/>
                    <a:ext cx="140" cy="28"/>
                  </a:xfrm>
                  <a:custGeom>
                    <a:avLst/>
                    <a:gdLst/>
                    <a:ahLst/>
                    <a:cxnLst>
                      <a:cxn ang="0">
                        <a:pos x="0" y="74"/>
                      </a:cxn>
                      <a:cxn ang="0">
                        <a:pos x="33" y="41"/>
                      </a:cxn>
                      <a:cxn ang="0">
                        <a:pos x="73" y="15"/>
                      </a:cxn>
                      <a:cxn ang="0">
                        <a:pos x="128" y="0"/>
                      </a:cxn>
                      <a:cxn ang="0">
                        <a:pos x="172" y="0"/>
                      </a:cxn>
                      <a:cxn ang="0">
                        <a:pos x="227" y="8"/>
                      </a:cxn>
                      <a:cxn ang="0">
                        <a:pos x="286" y="30"/>
                      </a:cxn>
                      <a:cxn ang="0">
                        <a:pos x="323" y="59"/>
                      </a:cxn>
                      <a:cxn ang="0">
                        <a:pos x="345" y="99"/>
                      </a:cxn>
                      <a:cxn ang="0">
                        <a:pos x="378" y="99"/>
                      </a:cxn>
                      <a:cxn ang="0">
                        <a:pos x="425" y="111"/>
                      </a:cxn>
                      <a:cxn ang="0">
                        <a:pos x="477" y="114"/>
                      </a:cxn>
                      <a:cxn ang="0">
                        <a:pos x="525" y="111"/>
                      </a:cxn>
                      <a:cxn ang="0">
                        <a:pos x="561" y="111"/>
                      </a:cxn>
                    </a:cxnLst>
                    <a:rect l="0" t="0" r="r" b="b"/>
                    <a:pathLst>
                      <a:path w="561" h="114">
                        <a:moveTo>
                          <a:pt x="0" y="74"/>
                        </a:moveTo>
                        <a:lnTo>
                          <a:pt x="33" y="41"/>
                        </a:lnTo>
                        <a:lnTo>
                          <a:pt x="73" y="15"/>
                        </a:lnTo>
                        <a:lnTo>
                          <a:pt x="128" y="0"/>
                        </a:lnTo>
                        <a:lnTo>
                          <a:pt x="172" y="0"/>
                        </a:lnTo>
                        <a:lnTo>
                          <a:pt x="227" y="8"/>
                        </a:lnTo>
                        <a:lnTo>
                          <a:pt x="286" y="30"/>
                        </a:lnTo>
                        <a:lnTo>
                          <a:pt x="323" y="59"/>
                        </a:lnTo>
                        <a:lnTo>
                          <a:pt x="345" y="99"/>
                        </a:lnTo>
                        <a:lnTo>
                          <a:pt x="378" y="99"/>
                        </a:lnTo>
                        <a:lnTo>
                          <a:pt x="425" y="111"/>
                        </a:lnTo>
                        <a:lnTo>
                          <a:pt x="477" y="114"/>
                        </a:lnTo>
                        <a:lnTo>
                          <a:pt x="525" y="111"/>
                        </a:lnTo>
                        <a:lnTo>
                          <a:pt x="561" y="111"/>
                        </a:lnTo>
                      </a:path>
                    </a:pathLst>
                  </a:custGeom>
                  <a:noFill/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2" name="Freeform 70"/>
                  <p:cNvSpPr>
                    <a:spLocks/>
                  </p:cNvSpPr>
                  <p:nvPr/>
                </p:nvSpPr>
                <p:spPr bwMode="auto">
                  <a:xfrm>
                    <a:off x="359" y="1655"/>
                    <a:ext cx="73" cy="183"/>
                  </a:xfrm>
                  <a:custGeom>
                    <a:avLst/>
                    <a:gdLst/>
                    <a:ahLst/>
                    <a:cxnLst>
                      <a:cxn ang="0">
                        <a:pos x="293" y="0"/>
                      </a:cxn>
                      <a:cxn ang="0">
                        <a:pos x="249" y="78"/>
                      </a:cxn>
                      <a:cxn ang="0">
                        <a:pos x="110" y="250"/>
                      </a:cxn>
                      <a:cxn ang="0">
                        <a:pos x="62" y="353"/>
                      </a:cxn>
                      <a:cxn ang="0">
                        <a:pos x="40" y="437"/>
                      </a:cxn>
                      <a:cxn ang="0">
                        <a:pos x="22" y="554"/>
                      </a:cxn>
                      <a:cxn ang="0">
                        <a:pos x="11" y="676"/>
                      </a:cxn>
                      <a:cxn ang="0">
                        <a:pos x="0" y="734"/>
                      </a:cxn>
                    </a:cxnLst>
                    <a:rect l="0" t="0" r="r" b="b"/>
                    <a:pathLst>
                      <a:path w="293" h="734">
                        <a:moveTo>
                          <a:pt x="293" y="0"/>
                        </a:moveTo>
                        <a:lnTo>
                          <a:pt x="249" y="78"/>
                        </a:lnTo>
                        <a:lnTo>
                          <a:pt x="110" y="250"/>
                        </a:lnTo>
                        <a:lnTo>
                          <a:pt x="62" y="353"/>
                        </a:lnTo>
                        <a:lnTo>
                          <a:pt x="40" y="437"/>
                        </a:lnTo>
                        <a:lnTo>
                          <a:pt x="22" y="554"/>
                        </a:lnTo>
                        <a:lnTo>
                          <a:pt x="11" y="676"/>
                        </a:lnTo>
                        <a:lnTo>
                          <a:pt x="0" y="734"/>
                        </a:lnTo>
                      </a:path>
                    </a:pathLst>
                  </a:custGeom>
                  <a:noFill/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3" name="Freeform 71"/>
                  <p:cNvSpPr>
                    <a:spLocks/>
                  </p:cNvSpPr>
                  <p:nvPr/>
                </p:nvSpPr>
                <p:spPr bwMode="auto">
                  <a:xfrm>
                    <a:off x="442" y="1707"/>
                    <a:ext cx="81" cy="210"/>
                  </a:xfrm>
                  <a:custGeom>
                    <a:avLst/>
                    <a:gdLst/>
                    <a:ahLst/>
                    <a:cxnLst>
                      <a:cxn ang="0">
                        <a:pos x="323" y="0"/>
                      </a:cxn>
                      <a:cxn ang="0">
                        <a:pos x="260" y="84"/>
                      </a:cxn>
                      <a:cxn ang="0">
                        <a:pos x="202" y="190"/>
                      </a:cxn>
                      <a:cxn ang="0">
                        <a:pos x="161" y="271"/>
                      </a:cxn>
                      <a:cxn ang="0">
                        <a:pos x="128" y="366"/>
                      </a:cxn>
                      <a:cxn ang="0">
                        <a:pos x="102" y="462"/>
                      </a:cxn>
                      <a:cxn ang="0">
                        <a:pos x="62" y="598"/>
                      </a:cxn>
                      <a:cxn ang="0">
                        <a:pos x="33" y="741"/>
                      </a:cxn>
                      <a:cxn ang="0">
                        <a:pos x="0" y="840"/>
                      </a:cxn>
                    </a:cxnLst>
                    <a:rect l="0" t="0" r="r" b="b"/>
                    <a:pathLst>
                      <a:path w="323" h="840">
                        <a:moveTo>
                          <a:pt x="323" y="0"/>
                        </a:moveTo>
                        <a:lnTo>
                          <a:pt x="260" y="84"/>
                        </a:lnTo>
                        <a:lnTo>
                          <a:pt x="202" y="190"/>
                        </a:lnTo>
                        <a:lnTo>
                          <a:pt x="161" y="271"/>
                        </a:lnTo>
                        <a:lnTo>
                          <a:pt x="128" y="366"/>
                        </a:lnTo>
                        <a:lnTo>
                          <a:pt x="102" y="462"/>
                        </a:lnTo>
                        <a:lnTo>
                          <a:pt x="62" y="598"/>
                        </a:lnTo>
                        <a:lnTo>
                          <a:pt x="33" y="741"/>
                        </a:lnTo>
                        <a:lnTo>
                          <a:pt x="0" y="840"/>
                        </a:lnTo>
                      </a:path>
                    </a:pathLst>
                  </a:custGeom>
                  <a:noFill/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4" name="Freeform 72"/>
                  <p:cNvSpPr>
                    <a:spLocks/>
                  </p:cNvSpPr>
                  <p:nvPr/>
                </p:nvSpPr>
                <p:spPr bwMode="auto">
                  <a:xfrm>
                    <a:off x="533" y="1734"/>
                    <a:ext cx="69" cy="207"/>
                  </a:xfrm>
                  <a:custGeom>
                    <a:avLst/>
                    <a:gdLst/>
                    <a:ahLst/>
                    <a:cxnLst>
                      <a:cxn ang="0">
                        <a:pos x="275" y="0"/>
                      </a:cxn>
                      <a:cxn ang="0">
                        <a:pos x="239" y="7"/>
                      </a:cxn>
                      <a:cxn ang="0">
                        <a:pos x="205" y="36"/>
                      </a:cxn>
                      <a:cxn ang="0">
                        <a:pos x="180" y="84"/>
                      </a:cxn>
                      <a:cxn ang="0">
                        <a:pos x="136" y="179"/>
                      </a:cxn>
                      <a:cxn ang="0">
                        <a:pos x="99" y="268"/>
                      </a:cxn>
                      <a:cxn ang="0">
                        <a:pos x="73" y="348"/>
                      </a:cxn>
                      <a:cxn ang="0">
                        <a:pos x="51" y="568"/>
                      </a:cxn>
                      <a:cxn ang="0">
                        <a:pos x="33" y="697"/>
                      </a:cxn>
                      <a:cxn ang="0">
                        <a:pos x="26" y="777"/>
                      </a:cxn>
                      <a:cxn ang="0">
                        <a:pos x="0" y="825"/>
                      </a:cxn>
                    </a:cxnLst>
                    <a:rect l="0" t="0" r="r" b="b"/>
                    <a:pathLst>
                      <a:path w="275" h="825">
                        <a:moveTo>
                          <a:pt x="275" y="0"/>
                        </a:moveTo>
                        <a:lnTo>
                          <a:pt x="239" y="7"/>
                        </a:lnTo>
                        <a:lnTo>
                          <a:pt x="205" y="36"/>
                        </a:lnTo>
                        <a:lnTo>
                          <a:pt x="180" y="84"/>
                        </a:lnTo>
                        <a:lnTo>
                          <a:pt x="136" y="179"/>
                        </a:lnTo>
                        <a:lnTo>
                          <a:pt x="99" y="268"/>
                        </a:lnTo>
                        <a:lnTo>
                          <a:pt x="73" y="348"/>
                        </a:lnTo>
                        <a:lnTo>
                          <a:pt x="51" y="568"/>
                        </a:lnTo>
                        <a:lnTo>
                          <a:pt x="33" y="697"/>
                        </a:lnTo>
                        <a:lnTo>
                          <a:pt x="26" y="777"/>
                        </a:lnTo>
                        <a:lnTo>
                          <a:pt x="0" y="825"/>
                        </a:lnTo>
                      </a:path>
                    </a:pathLst>
                  </a:custGeom>
                  <a:noFill/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33865" name="Group 73"/>
            <p:cNvGrpSpPr>
              <a:grpSpLocks/>
            </p:cNvGrpSpPr>
            <p:nvPr/>
          </p:nvGrpSpPr>
          <p:grpSpPr bwMode="auto">
            <a:xfrm>
              <a:off x="1179513" y="2511425"/>
              <a:ext cx="1847850" cy="3048000"/>
              <a:chOff x="708" y="1392"/>
              <a:chExt cx="1164" cy="1920"/>
            </a:xfrm>
          </p:grpSpPr>
          <p:grpSp>
            <p:nvGrpSpPr>
              <p:cNvPr id="33866" name="Group 74"/>
              <p:cNvGrpSpPr>
                <a:grpSpLocks/>
              </p:cNvGrpSpPr>
              <p:nvPr/>
            </p:nvGrpSpPr>
            <p:grpSpPr bwMode="auto">
              <a:xfrm>
                <a:off x="912" y="2016"/>
                <a:ext cx="960" cy="1296"/>
                <a:chOff x="912" y="2016"/>
                <a:chExt cx="960" cy="1296"/>
              </a:xfrm>
            </p:grpSpPr>
            <p:sp>
              <p:nvSpPr>
                <p:cNvPr id="33867" name="Rectangle 75"/>
                <p:cNvSpPr>
                  <a:spLocks noChangeArrowheads="1"/>
                </p:cNvSpPr>
                <p:nvPr/>
              </p:nvSpPr>
              <p:spPr bwMode="auto">
                <a:xfrm>
                  <a:off x="912" y="2016"/>
                  <a:ext cx="960" cy="129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0" hangingPunct="0"/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33868" name="Text Box 76"/>
                <p:cNvSpPr txBox="1">
                  <a:spLocks noChangeArrowheads="1"/>
                </p:cNvSpPr>
                <p:nvPr/>
              </p:nvSpPr>
              <p:spPr bwMode="auto">
                <a:xfrm>
                  <a:off x="912" y="2064"/>
                  <a:ext cx="960" cy="1136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1600" b="1">
                      <a:latin typeface="+mj-lt"/>
                    </a:rPr>
                    <a:t>Sales Order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1600" b="1">
                      <a:latin typeface="+mj-lt"/>
                    </a:rPr>
                    <a:t>1. </a:t>
                  </a:r>
                  <a:r>
                    <a:rPr kumimoji="1" lang="en-US" sz="1600" b="1">
                      <a:solidFill>
                        <a:schemeClr val="hlink"/>
                      </a:solidFill>
                      <a:latin typeface="+mj-lt"/>
                      <a:sym typeface="Monotype Sorts" pitchFamily="2" charset="2"/>
                    </a:rPr>
                    <a:t> Blue</a:t>
                  </a:r>
                  <a:endParaRPr kumimoji="1" lang="en-US" sz="1600" b="1">
                    <a:solidFill>
                      <a:schemeClr val="hlink"/>
                    </a:solidFill>
                    <a:latin typeface="+mj-lt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1600" b="1">
                      <a:latin typeface="+mj-lt"/>
                    </a:rPr>
                    <a:t>2. </a:t>
                  </a:r>
                  <a:r>
                    <a:rPr kumimoji="1" lang="en-US" sz="1600" b="1">
                      <a:solidFill>
                        <a:srgbClr val="FF0000"/>
                      </a:solidFill>
                      <a:latin typeface="+mj-lt"/>
                      <a:sym typeface="Monotype Sorts" pitchFamily="2" charset="2"/>
                    </a:rPr>
                    <a:t> Red</a:t>
                  </a:r>
                  <a:endParaRPr kumimoji="1" lang="en-US" sz="1600" b="1">
                    <a:latin typeface="+mj-lt"/>
                  </a:endParaRP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1600" b="1">
                      <a:latin typeface="+mj-lt"/>
                    </a:rPr>
                    <a:t>3. </a:t>
                  </a:r>
                  <a:r>
                    <a:rPr kumimoji="1" lang="en-US" sz="1600" b="1">
                      <a:solidFill>
                        <a:srgbClr val="008000"/>
                      </a:solidFill>
                      <a:latin typeface="+mj-lt"/>
                      <a:sym typeface="Monotype Sorts" pitchFamily="2" charset="2"/>
                    </a:rPr>
                    <a:t> Green</a:t>
                  </a:r>
                  <a:r>
                    <a:rPr kumimoji="1" lang="en-US" sz="1600" b="1">
                      <a:solidFill>
                        <a:srgbClr val="0000FF"/>
                      </a:solidFill>
                      <a:latin typeface="+mj-lt"/>
                      <a:sym typeface="Monotype Sorts" pitchFamily="2" charset="2"/>
                    </a:rPr>
                    <a:t> </a:t>
                  </a:r>
                </a:p>
                <a:p>
                  <a:pPr algn="l" eaLnBrk="0" hangingPunct="0">
                    <a:spcBef>
                      <a:spcPct val="50000"/>
                    </a:spcBef>
                  </a:pPr>
                  <a:r>
                    <a:rPr kumimoji="1" lang="en-US" sz="1600" b="1">
                      <a:latin typeface="+mj-lt"/>
                    </a:rPr>
                    <a:t>4. </a:t>
                  </a:r>
                  <a:r>
                    <a:rPr kumimoji="1" lang="en-US" sz="1600" b="1">
                      <a:solidFill>
                        <a:srgbClr val="F0C200"/>
                      </a:solidFill>
                      <a:latin typeface="+mj-lt"/>
                      <a:sym typeface="Monotype Sorts" pitchFamily="2" charset="2"/>
                    </a:rPr>
                    <a:t> Yellow</a:t>
                  </a:r>
                  <a:endParaRPr kumimoji="1" lang="en-US" sz="1600" b="1">
                    <a:solidFill>
                      <a:srgbClr val="CC6600"/>
                    </a:solidFill>
                    <a:latin typeface="+mj-lt"/>
                  </a:endParaRPr>
                </a:p>
              </p:txBody>
            </p:sp>
          </p:grpSp>
          <p:sp>
            <p:nvSpPr>
              <p:cNvPr id="33869" name="Text Box 77"/>
              <p:cNvSpPr txBox="1">
                <a:spLocks noChangeArrowheads="1"/>
              </p:cNvSpPr>
              <p:nvPr/>
            </p:nvSpPr>
            <p:spPr bwMode="auto">
              <a:xfrm>
                <a:off x="708" y="1392"/>
                <a:ext cx="1141" cy="23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800" b="1">
                    <a:latin typeface="+mj-lt"/>
                  </a:rPr>
                  <a:t>Original Order</a:t>
                </a:r>
              </a:p>
            </p:txBody>
          </p:sp>
        </p:grpSp>
        <p:sp>
          <p:nvSpPr>
            <p:cNvPr id="33875" name="Text Box 83"/>
            <p:cNvSpPr txBox="1">
              <a:spLocks noChangeArrowheads="1"/>
            </p:cNvSpPr>
            <p:nvPr/>
          </p:nvSpPr>
          <p:spPr bwMode="auto">
            <a:xfrm>
              <a:off x="3609975" y="2587625"/>
              <a:ext cx="2436813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en-US" sz="1800" b="1">
                  <a:latin typeface="+mj-lt"/>
                </a:rPr>
                <a:t>Inventory Available</a:t>
              </a:r>
            </a:p>
          </p:txBody>
        </p:sp>
        <p:sp>
          <p:nvSpPr>
            <p:cNvPr id="33876" name="Line 84"/>
            <p:cNvSpPr>
              <a:spLocks noChangeShapeType="1"/>
            </p:cNvSpPr>
            <p:nvPr/>
          </p:nvSpPr>
          <p:spPr bwMode="auto">
            <a:xfrm>
              <a:off x="3027363" y="3959225"/>
              <a:ext cx="9144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882" name="Line 90"/>
            <p:cNvSpPr>
              <a:spLocks noChangeShapeType="1"/>
            </p:cNvSpPr>
            <p:nvPr/>
          </p:nvSpPr>
          <p:spPr bwMode="auto">
            <a:xfrm flipV="1">
              <a:off x="5921375" y="3432175"/>
              <a:ext cx="762000" cy="609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3888" name="Group 96"/>
            <p:cNvGrpSpPr>
              <a:grpSpLocks/>
            </p:cNvGrpSpPr>
            <p:nvPr/>
          </p:nvGrpSpPr>
          <p:grpSpPr bwMode="auto">
            <a:xfrm>
              <a:off x="6149975" y="4551363"/>
              <a:ext cx="1524000" cy="2057400"/>
              <a:chOff x="912" y="2016"/>
              <a:chExt cx="960" cy="1296"/>
            </a:xfrm>
          </p:grpSpPr>
          <p:sp>
            <p:nvSpPr>
              <p:cNvPr id="33889" name="Rectangle 97"/>
              <p:cNvSpPr>
                <a:spLocks noChangeArrowheads="1"/>
              </p:cNvSpPr>
              <p:nvPr/>
            </p:nvSpPr>
            <p:spPr bwMode="auto">
              <a:xfrm>
                <a:off x="912" y="2016"/>
                <a:ext cx="960" cy="129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endParaRPr kumimoji="1" lang="en-US" sz="1800" b="1">
                  <a:latin typeface="+mj-lt"/>
                </a:endParaRPr>
              </a:p>
            </p:txBody>
          </p:sp>
          <p:sp>
            <p:nvSpPr>
              <p:cNvPr id="33890" name="Text Box 98"/>
              <p:cNvSpPr txBox="1">
                <a:spLocks noChangeArrowheads="1"/>
              </p:cNvSpPr>
              <p:nvPr/>
            </p:nvSpPr>
            <p:spPr bwMode="auto">
              <a:xfrm>
                <a:off x="912" y="2064"/>
                <a:ext cx="960" cy="113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Shipment - 2</a:t>
                </a: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1. </a:t>
                </a:r>
                <a:r>
                  <a:rPr kumimoji="1" lang="en-US" sz="1600" b="1">
                    <a:solidFill>
                      <a:schemeClr val="hlink"/>
                    </a:solidFill>
                    <a:latin typeface="+mj-lt"/>
                    <a:sym typeface="Monotype Sorts" pitchFamily="2" charset="2"/>
                  </a:rPr>
                  <a:t>Shipped</a:t>
                </a:r>
                <a:endParaRPr kumimoji="1" lang="en-US" sz="1600" b="1">
                  <a:solidFill>
                    <a:schemeClr val="hlink"/>
                  </a:solidFill>
                  <a:latin typeface="+mj-lt"/>
                </a:endParaRP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2. </a:t>
                </a:r>
                <a:r>
                  <a:rPr kumimoji="1" lang="en-US" sz="1600" b="1">
                    <a:solidFill>
                      <a:srgbClr val="FF0000"/>
                    </a:solidFill>
                    <a:latin typeface="+mj-lt"/>
                    <a:sym typeface="Monotype Sorts" pitchFamily="2" charset="2"/>
                  </a:rPr>
                  <a:t>Shipped</a:t>
                </a:r>
                <a:endParaRPr kumimoji="1" lang="en-US" sz="1600" b="1">
                  <a:latin typeface="+mj-lt"/>
                </a:endParaRP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3. </a:t>
                </a:r>
                <a:r>
                  <a:rPr kumimoji="1" lang="en-US" sz="1600" b="1">
                    <a:solidFill>
                      <a:srgbClr val="008000"/>
                    </a:solidFill>
                    <a:latin typeface="+mj-lt"/>
                    <a:sym typeface="Monotype Sorts" pitchFamily="2" charset="2"/>
                  </a:rPr>
                  <a:t>Shipped</a:t>
                </a:r>
                <a:r>
                  <a:rPr kumimoji="1" lang="en-US" sz="1600" b="1">
                    <a:solidFill>
                      <a:srgbClr val="0000FF"/>
                    </a:solidFill>
                    <a:latin typeface="+mj-lt"/>
                    <a:sym typeface="Monotype Sorts" pitchFamily="2" charset="2"/>
                  </a:rPr>
                  <a:t> </a:t>
                </a:r>
              </a:p>
              <a:p>
                <a:pPr algn="l" eaLnBrk="0" hangingPunct="0">
                  <a:spcBef>
                    <a:spcPct val="50000"/>
                  </a:spcBef>
                </a:pPr>
                <a:r>
                  <a:rPr kumimoji="1" lang="en-US" sz="1600" b="1">
                    <a:latin typeface="+mj-lt"/>
                  </a:rPr>
                  <a:t>4. </a:t>
                </a:r>
                <a:r>
                  <a:rPr kumimoji="1" lang="en-US" sz="1600" b="1">
                    <a:solidFill>
                      <a:srgbClr val="F0C200"/>
                    </a:solidFill>
                    <a:latin typeface="+mj-lt"/>
                    <a:sym typeface="Monotype Sorts" pitchFamily="2" charset="2"/>
                  </a:rPr>
                  <a:t> Yellow</a:t>
                </a:r>
                <a:endParaRPr kumimoji="1" lang="en-US" sz="1600" b="1">
                  <a:solidFill>
                    <a:schemeClr val="bg2"/>
                  </a:solidFill>
                  <a:latin typeface="+mj-lt"/>
                  <a:sym typeface="Monotype Sorts" pitchFamily="2" charset="2"/>
                </a:endParaRPr>
              </a:p>
            </p:txBody>
          </p:sp>
        </p:grpSp>
        <p:sp>
          <p:nvSpPr>
            <p:cNvPr id="33891" name="Line 99"/>
            <p:cNvSpPr>
              <a:spLocks noChangeShapeType="1"/>
            </p:cNvSpPr>
            <p:nvPr/>
          </p:nvSpPr>
          <p:spPr bwMode="auto">
            <a:xfrm rot="4576425" flipV="1">
              <a:off x="5921375" y="4017963"/>
              <a:ext cx="762000" cy="609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887" name="AutoShape 95"/>
            <p:cNvSpPr>
              <a:spLocks noChangeArrowheads="1"/>
            </p:cNvSpPr>
            <p:nvPr/>
          </p:nvSpPr>
          <p:spPr bwMode="auto">
            <a:xfrm>
              <a:off x="7740650" y="4179888"/>
              <a:ext cx="685800" cy="609600"/>
            </a:xfrm>
            <a:prstGeom prst="cube">
              <a:avLst>
                <a:gd name="adj" fmla="val 15625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3915" name="Group 123"/>
            <p:cNvGrpSpPr>
              <a:grpSpLocks/>
            </p:cNvGrpSpPr>
            <p:nvPr/>
          </p:nvGrpSpPr>
          <p:grpSpPr bwMode="auto">
            <a:xfrm>
              <a:off x="3848100" y="3357563"/>
              <a:ext cx="1898650" cy="1509712"/>
              <a:chOff x="402" y="2697"/>
              <a:chExt cx="1196" cy="951"/>
            </a:xfrm>
          </p:grpSpPr>
          <p:grpSp>
            <p:nvGrpSpPr>
              <p:cNvPr id="33916" name="Group 124"/>
              <p:cNvGrpSpPr>
                <a:grpSpLocks noChangeAspect="1"/>
              </p:cNvGrpSpPr>
              <p:nvPr/>
            </p:nvGrpSpPr>
            <p:grpSpPr bwMode="auto">
              <a:xfrm>
                <a:off x="402" y="3133"/>
                <a:ext cx="635" cy="515"/>
                <a:chOff x="3993" y="1010"/>
                <a:chExt cx="378" cy="340"/>
              </a:xfrm>
            </p:grpSpPr>
            <p:sp>
              <p:nvSpPr>
                <p:cNvPr id="33917" name="Rectangle 125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18" name="Freeform 126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19" name="Freeform 127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20" name="Group 128"/>
              <p:cNvGrpSpPr>
                <a:grpSpLocks noChangeAspect="1"/>
              </p:cNvGrpSpPr>
              <p:nvPr/>
            </p:nvGrpSpPr>
            <p:grpSpPr bwMode="auto">
              <a:xfrm>
                <a:off x="965" y="3147"/>
                <a:ext cx="633" cy="499"/>
                <a:chOff x="4324" y="1010"/>
                <a:chExt cx="377" cy="330"/>
              </a:xfrm>
            </p:grpSpPr>
            <p:sp>
              <p:nvSpPr>
                <p:cNvPr id="33921" name="Rectangle 129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22" name="Freeform 130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23" name="Freeform 131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24" name="Group 132"/>
              <p:cNvGrpSpPr>
                <a:grpSpLocks noChangeAspect="1"/>
              </p:cNvGrpSpPr>
              <p:nvPr/>
            </p:nvGrpSpPr>
            <p:grpSpPr bwMode="auto">
              <a:xfrm>
                <a:off x="688" y="2697"/>
                <a:ext cx="618" cy="505"/>
                <a:chOff x="4820" y="778"/>
                <a:chExt cx="356" cy="290"/>
              </a:xfrm>
            </p:grpSpPr>
            <p:sp>
              <p:nvSpPr>
                <p:cNvPr id="33925" name="Rectangle 133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26" name="Freeform 134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27" name="Freeform 135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3941" name="Group 149"/>
            <p:cNvGrpSpPr>
              <a:grpSpLocks/>
            </p:cNvGrpSpPr>
            <p:nvPr/>
          </p:nvGrpSpPr>
          <p:grpSpPr bwMode="auto">
            <a:xfrm>
              <a:off x="7624763" y="2563813"/>
              <a:ext cx="1350962" cy="1074737"/>
              <a:chOff x="402" y="2697"/>
              <a:chExt cx="1196" cy="951"/>
            </a:xfrm>
          </p:grpSpPr>
          <p:grpSp>
            <p:nvGrpSpPr>
              <p:cNvPr id="33942" name="Group 150"/>
              <p:cNvGrpSpPr>
                <a:grpSpLocks noChangeAspect="1"/>
              </p:cNvGrpSpPr>
              <p:nvPr/>
            </p:nvGrpSpPr>
            <p:grpSpPr bwMode="auto">
              <a:xfrm>
                <a:off x="402" y="3133"/>
                <a:ext cx="635" cy="515"/>
                <a:chOff x="3993" y="1010"/>
                <a:chExt cx="378" cy="340"/>
              </a:xfrm>
            </p:grpSpPr>
            <p:sp>
              <p:nvSpPr>
                <p:cNvPr id="33943" name="Rectangle 151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4" name="Freeform 152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5" name="Freeform 153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46" name="Group 154"/>
              <p:cNvGrpSpPr>
                <a:grpSpLocks noChangeAspect="1"/>
              </p:cNvGrpSpPr>
              <p:nvPr/>
            </p:nvGrpSpPr>
            <p:grpSpPr bwMode="auto">
              <a:xfrm>
                <a:off x="965" y="3147"/>
                <a:ext cx="633" cy="499"/>
                <a:chOff x="4324" y="1010"/>
                <a:chExt cx="377" cy="330"/>
              </a:xfrm>
            </p:grpSpPr>
            <p:sp>
              <p:nvSpPr>
                <p:cNvPr id="33947" name="Rectangle 155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8" name="Freeform 156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9" name="Freeform 157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50" name="Group 158"/>
              <p:cNvGrpSpPr>
                <a:grpSpLocks noChangeAspect="1"/>
              </p:cNvGrpSpPr>
              <p:nvPr/>
            </p:nvGrpSpPr>
            <p:grpSpPr bwMode="auto">
              <a:xfrm>
                <a:off x="688" y="2697"/>
                <a:ext cx="618" cy="505"/>
                <a:chOff x="4820" y="778"/>
                <a:chExt cx="356" cy="290"/>
              </a:xfrm>
            </p:grpSpPr>
            <p:sp>
              <p:nvSpPr>
                <p:cNvPr id="33951" name="Rectangle 159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52" name="Freeform 160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53" name="Freeform 161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Containerization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AS-BU-050</a:t>
            </a:r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704975" y="1067756"/>
            <a:ext cx="5705475" cy="5089525"/>
            <a:chOff x="2166" y="1114"/>
            <a:chExt cx="3594" cy="320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2466" y="1416"/>
              <a:ext cx="2988" cy="2586"/>
            </a:xfrm>
            <a:prstGeom prst="rect">
              <a:avLst/>
            </a:prstGeom>
            <a:solidFill>
              <a:srgbClr val="EEC100"/>
            </a:solidFill>
            <a:ln w="14351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16200000" flipH="1">
              <a:off x="750" y="2531"/>
              <a:ext cx="3205" cy="374"/>
            </a:xfrm>
            <a:prstGeom prst="parallelogram">
              <a:avLst>
                <a:gd name="adj" fmla="val 101842"/>
              </a:avLst>
            </a:prstGeom>
            <a:solidFill>
              <a:srgbClr val="FFDF57"/>
            </a:solidFill>
            <a:ln w="127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2166" y="3939"/>
              <a:ext cx="3594" cy="381"/>
            </a:xfrm>
            <a:prstGeom prst="parallelogram">
              <a:avLst>
                <a:gd name="adj" fmla="val 98436"/>
              </a:avLst>
            </a:prstGeom>
            <a:solidFill>
              <a:srgbClr val="FFDF57"/>
            </a:solidFill>
            <a:ln w="127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16200000" flipH="1">
              <a:off x="3967" y="2531"/>
              <a:ext cx="3205" cy="374"/>
            </a:xfrm>
            <a:prstGeom prst="parallelogram">
              <a:avLst>
                <a:gd name="adj" fmla="val 101842"/>
              </a:avLst>
            </a:prstGeom>
            <a:solidFill>
              <a:srgbClr val="FFCC00"/>
            </a:solidFill>
            <a:ln w="127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2166" y="1114"/>
              <a:ext cx="3594" cy="381"/>
            </a:xfrm>
            <a:prstGeom prst="parallelogram">
              <a:avLst>
                <a:gd name="adj" fmla="val 98436"/>
              </a:avLst>
            </a:prstGeom>
            <a:solidFill>
              <a:srgbClr val="FFDF57"/>
            </a:solidFill>
            <a:ln w="127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540000" y="4345944"/>
            <a:ext cx="4051300" cy="1716087"/>
            <a:chOff x="1597" y="2698"/>
            <a:chExt cx="2552" cy="1141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597" y="2698"/>
              <a:ext cx="2552" cy="1141"/>
            </a:xfrm>
            <a:custGeom>
              <a:avLst/>
              <a:gdLst>
                <a:gd name="T0" fmla="*/ 285 w 2552"/>
                <a:gd name="T1" fmla="*/ 0 h 1141"/>
                <a:gd name="T2" fmla="*/ 0 w 2552"/>
                <a:gd name="T3" fmla="*/ 286 h 1141"/>
                <a:gd name="T4" fmla="*/ 0 w 2552"/>
                <a:gd name="T5" fmla="*/ 1141 h 1141"/>
                <a:gd name="T6" fmla="*/ 2266 w 2552"/>
                <a:gd name="T7" fmla="*/ 1141 h 1141"/>
                <a:gd name="T8" fmla="*/ 2552 w 2552"/>
                <a:gd name="T9" fmla="*/ 855 h 1141"/>
                <a:gd name="T10" fmla="*/ 2552 w 2552"/>
                <a:gd name="T11" fmla="*/ 0 h 1141"/>
                <a:gd name="T12" fmla="*/ 285 w 2552"/>
                <a:gd name="T13" fmla="*/ 0 h 1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2"/>
                <a:gd name="T22" fmla="*/ 0 h 1141"/>
                <a:gd name="T23" fmla="*/ 2552 w 2552"/>
                <a:gd name="T24" fmla="*/ 1141 h 11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2" h="1141">
                  <a:moveTo>
                    <a:pt x="285" y="0"/>
                  </a:moveTo>
                  <a:lnTo>
                    <a:pt x="0" y="286"/>
                  </a:lnTo>
                  <a:lnTo>
                    <a:pt x="0" y="1141"/>
                  </a:lnTo>
                  <a:lnTo>
                    <a:pt x="2266" y="1141"/>
                  </a:lnTo>
                  <a:lnTo>
                    <a:pt x="2552" y="855"/>
                  </a:lnTo>
                  <a:lnTo>
                    <a:pt x="2552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chemeClr val="accent1"/>
            </a:solidFill>
            <a:ln w="143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1597" y="2984"/>
              <a:ext cx="2266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3863" y="2698"/>
              <a:ext cx="286" cy="28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863" y="2984"/>
              <a:ext cx="1" cy="85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540000" y="3052131"/>
            <a:ext cx="4051300" cy="1716088"/>
            <a:chOff x="1597" y="1838"/>
            <a:chExt cx="2552" cy="1141"/>
          </a:xfrm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597" y="1838"/>
              <a:ext cx="2552" cy="1141"/>
            </a:xfrm>
            <a:custGeom>
              <a:avLst/>
              <a:gdLst>
                <a:gd name="T0" fmla="*/ 285 w 2552"/>
                <a:gd name="T1" fmla="*/ 0 h 1141"/>
                <a:gd name="T2" fmla="*/ 0 w 2552"/>
                <a:gd name="T3" fmla="*/ 286 h 1141"/>
                <a:gd name="T4" fmla="*/ 0 w 2552"/>
                <a:gd name="T5" fmla="*/ 1141 h 1141"/>
                <a:gd name="T6" fmla="*/ 2266 w 2552"/>
                <a:gd name="T7" fmla="*/ 1141 h 1141"/>
                <a:gd name="T8" fmla="*/ 2552 w 2552"/>
                <a:gd name="T9" fmla="*/ 855 h 1141"/>
                <a:gd name="T10" fmla="*/ 2552 w 2552"/>
                <a:gd name="T11" fmla="*/ 0 h 1141"/>
                <a:gd name="T12" fmla="*/ 285 w 2552"/>
                <a:gd name="T13" fmla="*/ 0 h 1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2"/>
                <a:gd name="T22" fmla="*/ 0 h 1141"/>
                <a:gd name="T23" fmla="*/ 2552 w 2552"/>
                <a:gd name="T24" fmla="*/ 1141 h 11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2" h="1141">
                  <a:moveTo>
                    <a:pt x="285" y="0"/>
                  </a:moveTo>
                  <a:lnTo>
                    <a:pt x="0" y="286"/>
                  </a:lnTo>
                  <a:lnTo>
                    <a:pt x="0" y="1141"/>
                  </a:lnTo>
                  <a:lnTo>
                    <a:pt x="2266" y="1141"/>
                  </a:lnTo>
                  <a:lnTo>
                    <a:pt x="2552" y="855"/>
                  </a:lnTo>
                  <a:lnTo>
                    <a:pt x="2552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E6ECF6"/>
            </a:solidFill>
            <a:ln w="143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H="1">
              <a:off x="1597" y="2124"/>
              <a:ext cx="2266" cy="1"/>
            </a:xfrm>
            <a:prstGeom prst="line">
              <a:avLst/>
            </a:prstGeom>
            <a:noFill/>
            <a:ln w="143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V="1">
              <a:off x="3863" y="1838"/>
              <a:ext cx="286" cy="286"/>
            </a:xfrm>
            <a:prstGeom prst="line">
              <a:avLst/>
            </a:prstGeom>
            <a:noFill/>
            <a:ln w="143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863" y="2124"/>
              <a:ext cx="1" cy="855"/>
            </a:xfrm>
            <a:prstGeom prst="line">
              <a:avLst/>
            </a:prstGeom>
            <a:noFill/>
            <a:ln w="143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Line 19"/>
          <p:cNvSpPr>
            <a:spLocks noChangeShapeType="1"/>
          </p:cNvSpPr>
          <p:nvPr/>
        </p:nvSpPr>
        <p:spPr bwMode="auto">
          <a:xfrm flipV="1">
            <a:off x="3001963" y="3477581"/>
            <a:ext cx="1587" cy="8699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238036" y="1823406"/>
            <a:ext cx="26625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3000" b="1" dirty="0">
                <a:solidFill>
                  <a:srgbClr val="000000"/>
                </a:solidFill>
                <a:latin typeface="+mj-lt"/>
              </a:rPr>
              <a:t>Container </a:t>
            </a:r>
            <a:r>
              <a:rPr lang="en-US" sz="3000" b="1" dirty="0" smtClean="0">
                <a:solidFill>
                  <a:srgbClr val="000000"/>
                </a:solidFill>
                <a:latin typeface="+mj-lt"/>
              </a:rPr>
              <a:t>A50</a:t>
            </a:r>
            <a:endParaRPr lang="en-US" sz="30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713344" y="3580769"/>
            <a:ext cx="1675139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900" b="1" dirty="0">
                <a:solidFill>
                  <a:srgbClr val="000000"/>
                </a:solidFill>
                <a:latin typeface="+mj-lt"/>
              </a:rPr>
              <a:t>Container </a:t>
            </a:r>
            <a:r>
              <a:rPr lang="en-US" sz="1900" b="1" dirty="0" smtClean="0">
                <a:solidFill>
                  <a:srgbClr val="000000"/>
                </a:solidFill>
                <a:latin typeface="+mj-lt"/>
              </a:rPr>
              <a:t>D80</a:t>
            </a:r>
            <a:endParaRPr lang="en-US" sz="1800" b="1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713344" y="4869819"/>
            <a:ext cx="1675139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900" b="1" dirty="0">
                <a:solidFill>
                  <a:srgbClr val="000000"/>
                </a:solidFill>
                <a:latin typeface="+mj-lt"/>
              </a:rPr>
              <a:t>Container </a:t>
            </a:r>
            <a:r>
              <a:rPr lang="en-US" sz="1900" b="1" dirty="0" smtClean="0">
                <a:solidFill>
                  <a:srgbClr val="000000"/>
                </a:solidFill>
                <a:latin typeface="+mj-lt"/>
              </a:rPr>
              <a:t>D95</a:t>
            </a:r>
            <a:endParaRPr lang="en-US" sz="1800" b="1" dirty="0">
              <a:latin typeface="+mj-lt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V="1">
            <a:off x="6138863" y="3483931"/>
            <a:ext cx="1587" cy="25733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V="1">
            <a:off x="3001963" y="4766631"/>
            <a:ext cx="0" cy="8731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flipH="1">
            <a:off x="2536825" y="4347531"/>
            <a:ext cx="460375" cy="41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3000375" y="4347531"/>
            <a:ext cx="3133725" cy="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 flipH="1">
            <a:off x="2546350" y="5638169"/>
            <a:ext cx="460375" cy="41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3005138" y="5642931"/>
            <a:ext cx="3133725" cy="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auto">
          <a:xfrm>
            <a:off x="3467100" y="3944306"/>
            <a:ext cx="914400" cy="685800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205</a:t>
            </a:r>
            <a:endParaRPr kumimoji="1" lang="en-US" sz="1600" b="1" dirty="0">
              <a:latin typeface="+mj-lt"/>
            </a:endParaRPr>
          </a:p>
        </p:txBody>
      </p:sp>
      <p:sp>
        <p:nvSpPr>
          <p:cNvPr id="31" name="AutoShape 30"/>
          <p:cNvSpPr>
            <a:spLocks noChangeArrowheads="1"/>
          </p:cNvSpPr>
          <p:nvPr/>
        </p:nvSpPr>
        <p:spPr bwMode="auto">
          <a:xfrm>
            <a:off x="4756150" y="3944306"/>
            <a:ext cx="914400" cy="685800"/>
          </a:xfrm>
          <a:prstGeom prst="cube">
            <a:avLst>
              <a:gd name="adj" fmla="val 25000"/>
            </a:avLst>
          </a:prstGeom>
          <a:solidFill>
            <a:schemeClr val="bg1"/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205</a:t>
            </a:r>
            <a:endParaRPr kumimoji="1" lang="en-US" sz="1600" b="1" dirty="0">
              <a:latin typeface="+mj-lt"/>
            </a:endParaRPr>
          </a:p>
        </p:txBody>
      </p:sp>
      <p:sp>
        <p:nvSpPr>
          <p:cNvPr id="32" name="AutoShape 31"/>
          <p:cNvSpPr>
            <a:spLocks noChangeArrowheads="1"/>
          </p:cNvSpPr>
          <p:nvPr/>
        </p:nvSpPr>
        <p:spPr bwMode="auto">
          <a:xfrm>
            <a:off x="3467100" y="2693356"/>
            <a:ext cx="914400" cy="685800"/>
          </a:xfrm>
          <a:prstGeom prst="cube">
            <a:avLst>
              <a:gd name="adj" fmla="val 25000"/>
            </a:avLst>
          </a:prstGeom>
          <a:solidFill>
            <a:schemeClr val="bg1">
              <a:lumMod val="85000"/>
            </a:schemeClr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308</a:t>
            </a:r>
            <a:endParaRPr kumimoji="1" lang="en-US" sz="1600" b="1" dirty="0">
              <a:latin typeface="+mj-lt"/>
            </a:endParaRPr>
          </a:p>
        </p:txBody>
      </p:sp>
      <p:sp>
        <p:nvSpPr>
          <p:cNvPr id="33" name="AutoShape 32"/>
          <p:cNvSpPr>
            <a:spLocks noChangeArrowheads="1"/>
          </p:cNvSpPr>
          <p:nvPr/>
        </p:nvSpPr>
        <p:spPr bwMode="auto">
          <a:xfrm>
            <a:off x="4756150" y="2693356"/>
            <a:ext cx="914400" cy="685800"/>
          </a:xfrm>
          <a:prstGeom prst="cube">
            <a:avLst>
              <a:gd name="adj" fmla="val 25000"/>
            </a:avLst>
          </a:prstGeom>
          <a:solidFill>
            <a:schemeClr val="accent1">
              <a:lumMod val="40000"/>
              <a:lumOff val="60000"/>
            </a:schemeClr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101</a:t>
            </a:r>
            <a:endParaRPr kumimoji="1" lang="en-US" sz="1600" b="1" dirty="0">
              <a:latin typeface="+mj-lt"/>
            </a:endParaRPr>
          </a:p>
        </p:txBody>
      </p:sp>
      <p:sp>
        <p:nvSpPr>
          <p:cNvPr id="34" name="AutoShape 33"/>
          <p:cNvSpPr>
            <a:spLocks noChangeArrowheads="1"/>
          </p:cNvSpPr>
          <p:nvPr/>
        </p:nvSpPr>
        <p:spPr bwMode="auto">
          <a:xfrm>
            <a:off x="3467100" y="5265106"/>
            <a:ext cx="914400" cy="685800"/>
          </a:xfrm>
          <a:prstGeom prst="cube">
            <a:avLst>
              <a:gd name="adj" fmla="val 25000"/>
            </a:avLst>
          </a:prstGeom>
          <a:solidFill>
            <a:schemeClr val="accent1">
              <a:lumMod val="40000"/>
              <a:lumOff val="60000"/>
            </a:schemeClr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101</a:t>
            </a:r>
            <a:endParaRPr kumimoji="1" lang="en-US" sz="1600" b="1" dirty="0">
              <a:latin typeface="+mj-lt"/>
            </a:endParaRP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>
            <a:off x="4756150" y="5265106"/>
            <a:ext cx="914400" cy="685800"/>
          </a:xfrm>
          <a:prstGeom prst="cube">
            <a:avLst>
              <a:gd name="adj" fmla="val 25000"/>
            </a:avLst>
          </a:prstGeom>
          <a:solidFill>
            <a:schemeClr val="bg1">
              <a:lumMod val="85000"/>
            </a:schemeClr>
          </a:solidFill>
          <a:ln w="14351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 dirty="0">
                <a:latin typeface="+mj-lt"/>
              </a:rPr>
              <a:t>Item</a:t>
            </a:r>
            <a:br>
              <a:rPr kumimoji="1" lang="en-US" sz="1600" b="1" dirty="0">
                <a:latin typeface="+mj-lt"/>
              </a:rPr>
            </a:br>
            <a:r>
              <a:rPr kumimoji="1" lang="en-US" sz="1600" b="1" dirty="0" smtClean="0">
                <a:latin typeface="+mj-lt"/>
              </a:rPr>
              <a:t>308</a:t>
            </a:r>
            <a:endParaRPr kumimoji="1" lang="en-US" sz="1600" b="1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25" name="Rectangle 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Electronic Data Interchange</a:t>
            </a:r>
          </a:p>
        </p:txBody>
      </p:sp>
      <p:sp>
        <p:nvSpPr>
          <p:cNvPr id="26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AS-BU-060</a:t>
            </a:r>
          </a:p>
        </p:txBody>
      </p:sp>
      <p:grpSp>
        <p:nvGrpSpPr>
          <p:cNvPr id="48571" name="Group 443"/>
          <p:cNvGrpSpPr>
            <a:grpSpLocks/>
          </p:cNvGrpSpPr>
          <p:nvPr/>
        </p:nvGrpSpPr>
        <p:grpSpPr bwMode="auto">
          <a:xfrm>
            <a:off x="314325" y="2138363"/>
            <a:ext cx="8499475" cy="2874962"/>
            <a:chOff x="570" y="1744"/>
            <a:chExt cx="4607" cy="1558"/>
          </a:xfrm>
        </p:grpSpPr>
        <p:grpSp>
          <p:nvGrpSpPr>
            <p:cNvPr id="48560" name="Group 432"/>
            <p:cNvGrpSpPr>
              <a:grpSpLocks/>
            </p:cNvGrpSpPr>
            <p:nvPr/>
          </p:nvGrpSpPr>
          <p:grpSpPr bwMode="auto">
            <a:xfrm>
              <a:off x="1555" y="2205"/>
              <a:ext cx="2632" cy="965"/>
              <a:chOff x="1723" y="2350"/>
              <a:chExt cx="2236" cy="820"/>
            </a:xfrm>
          </p:grpSpPr>
          <p:grpSp>
            <p:nvGrpSpPr>
              <p:cNvPr id="48358" name="Group 230"/>
              <p:cNvGrpSpPr>
                <a:grpSpLocks/>
              </p:cNvGrpSpPr>
              <p:nvPr/>
            </p:nvGrpSpPr>
            <p:grpSpPr bwMode="auto">
              <a:xfrm>
                <a:off x="1723" y="2531"/>
                <a:ext cx="563" cy="639"/>
                <a:chOff x="1723" y="2531"/>
                <a:chExt cx="563" cy="639"/>
              </a:xfrm>
            </p:grpSpPr>
            <p:sp>
              <p:nvSpPr>
                <p:cNvPr id="48306" name="Freeform 178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5" y="0"/>
                    </a:cxn>
                    <a:cxn ang="0">
                      <a:pos x="69" y="4"/>
                    </a:cxn>
                    <a:cxn ang="0">
                      <a:pos x="76" y="54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07" name="Freeform 179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24" y="0"/>
                    </a:cxn>
                    <a:cxn ang="0">
                      <a:pos x="54" y="7"/>
                    </a:cxn>
                    <a:cxn ang="0">
                      <a:pos x="60" y="42"/>
                    </a:cxn>
                    <a:cxn ang="0">
                      <a:pos x="0" y="38"/>
                    </a:cxn>
                  </a:cxnLst>
                  <a:rect l="0" t="0" r="r" b="b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08" name="Freeform 180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/>
                  <a:ahLst/>
                  <a:cxnLst>
                    <a:cxn ang="0">
                      <a:pos x="66" y="40"/>
                    </a:cxn>
                    <a:cxn ang="0">
                      <a:pos x="44" y="0"/>
                    </a:cxn>
                    <a:cxn ang="0">
                      <a:pos x="18" y="0"/>
                    </a:cxn>
                    <a:cxn ang="0">
                      <a:pos x="0" y="40"/>
                    </a:cxn>
                    <a:cxn ang="0">
                      <a:pos x="66" y="40"/>
                    </a:cxn>
                  </a:cxnLst>
                  <a:rect l="0" t="0" r="r" b="b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09" name="Freeform 181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/>
                  <a:ahLst/>
                  <a:cxnLst>
                    <a:cxn ang="0">
                      <a:pos x="71" y="49"/>
                    </a:cxn>
                    <a:cxn ang="0">
                      <a:pos x="34" y="1"/>
                    </a:cxn>
                    <a:cxn ang="0">
                      <a:pos x="9" y="0"/>
                    </a:cxn>
                    <a:cxn ang="0">
                      <a:pos x="0" y="46"/>
                    </a:cxn>
                    <a:cxn ang="0">
                      <a:pos x="71" y="49"/>
                    </a:cxn>
                  </a:cxnLst>
                  <a:rect l="0" t="0" r="r" b="b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1" name="Freeform 183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/>
                  <a:ahLst/>
                  <a:cxnLst>
                    <a:cxn ang="0">
                      <a:pos x="410" y="10"/>
                    </a:cxn>
                    <a:cxn ang="0">
                      <a:pos x="387" y="168"/>
                    </a:cxn>
                    <a:cxn ang="0">
                      <a:pos x="361" y="323"/>
                    </a:cxn>
                    <a:cxn ang="0">
                      <a:pos x="333" y="470"/>
                    </a:cxn>
                    <a:cxn ang="0">
                      <a:pos x="303" y="610"/>
                    </a:cxn>
                    <a:cxn ang="0">
                      <a:pos x="271" y="744"/>
                    </a:cxn>
                    <a:cxn ang="0">
                      <a:pos x="239" y="870"/>
                    </a:cxn>
                    <a:cxn ang="0">
                      <a:pos x="207" y="988"/>
                    </a:cxn>
                    <a:cxn ang="0">
                      <a:pos x="175" y="1096"/>
                    </a:cxn>
                    <a:cxn ang="0">
                      <a:pos x="144" y="1193"/>
                    </a:cxn>
                    <a:cxn ang="0">
                      <a:pos x="115" y="1281"/>
                    </a:cxn>
                    <a:cxn ang="0">
                      <a:pos x="90" y="1356"/>
                    </a:cxn>
                    <a:cxn ang="0">
                      <a:pos x="67" y="1421"/>
                    </a:cxn>
                    <a:cxn ang="0">
                      <a:pos x="47" y="1471"/>
                    </a:cxn>
                    <a:cxn ang="0">
                      <a:pos x="33" y="1509"/>
                    </a:cxn>
                    <a:cxn ang="0">
                      <a:pos x="24" y="1532"/>
                    </a:cxn>
                    <a:cxn ang="0">
                      <a:pos x="20" y="1541"/>
                    </a:cxn>
                    <a:cxn ang="0">
                      <a:pos x="0" y="1541"/>
                    </a:cxn>
                    <a:cxn ang="0">
                      <a:pos x="4" y="1532"/>
                    </a:cxn>
                    <a:cxn ang="0">
                      <a:pos x="13" y="1508"/>
                    </a:cxn>
                    <a:cxn ang="0">
                      <a:pos x="28" y="1470"/>
                    </a:cxn>
                    <a:cxn ang="0">
                      <a:pos x="46" y="1418"/>
                    </a:cxn>
                    <a:cxn ang="0">
                      <a:pos x="69" y="1354"/>
                    </a:cxn>
                    <a:cxn ang="0">
                      <a:pos x="96" y="1277"/>
                    </a:cxn>
                    <a:cxn ang="0">
                      <a:pos x="124" y="1189"/>
                    </a:cxn>
                    <a:cxn ang="0">
                      <a:pos x="155" y="1091"/>
                    </a:cxn>
                    <a:cxn ang="0">
                      <a:pos x="187" y="983"/>
                    </a:cxn>
                    <a:cxn ang="0">
                      <a:pos x="220" y="865"/>
                    </a:cxn>
                    <a:cxn ang="0">
                      <a:pos x="252" y="739"/>
                    </a:cxn>
                    <a:cxn ang="0">
                      <a:pos x="284" y="605"/>
                    </a:cxn>
                    <a:cxn ang="0">
                      <a:pos x="315" y="464"/>
                    </a:cxn>
                    <a:cxn ang="0">
                      <a:pos x="343" y="316"/>
                    </a:cxn>
                    <a:cxn ang="0">
                      <a:pos x="369" y="162"/>
                    </a:cxn>
                    <a:cxn ang="0">
                      <a:pos x="390" y="4"/>
                    </a:cxn>
                    <a:cxn ang="0">
                      <a:pos x="392" y="0"/>
                    </a:cxn>
                    <a:cxn ang="0">
                      <a:pos x="410" y="10"/>
                    </a:cxn>
                  </a:cxnLst>
                  <a:rect l="0" t="0" r="r" b="b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2" name="Freeform 184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" y="35"/>
                    </a:cxn>
                    <a:cxn ang="0">
                      <a:pos x="6" y="77"/>
                    </a:cxn>
                    <a:cxn ang="0">
                      <a:pos x="13" y="135"/>
                    </a:cxn>
                    <a:cxn ang="0">
                      <a:pos x="20" y="207"/>
                    </a:cxn>
                    <a:cxn ang="0">
                      <a:pos x="31" y="292"/>
                    </a:cxn>
                    <a:cxn ang="0">
                      <a:pos x="44" y="388"/>
                    </a:cxn>
                    <a:cxn ang="0">
                      <a:pos x="58" y="495"/>
                    </a:cxn>
                    <a:cxn ang="0">
                      <a:pos x="73" y="608"/>
                    </a:cxn>
                    <a:cxn ang="0">
                      <a:pos x="92" y="727"/>
                    </a:cxn>
                    <a:cxn ang="0">
                      <a:pos x="113" y="851"/>
                    </a:cxn>
                    <a:cxn ang="0">
                      <a:pos x="135" y="977"/>
                    </a:cxn>
                    <a:cxn ang="0">
                      <a:pos x="159" y="1102"/>
                    </a:cxn>
                    <a:cxn ang="0">
                      <a:pos x="186" y="1228"/>
                    </a:cxn>
                    <a:cxn ang="0">
                      <a:pos x="216" y="1352"/>
                    </a:cxn>
                    <a:cxn ang="0">
                      <a:pos x="248" y="1470"/>
                    </a:cxn>
                    <a:cxn ang="0">
                      <a:pos x="281" y="1582"/>
                    </a:cxn>
                    <a:cxn ang="0">
                      <a:pos x="301" y="1576"/>
                    </a:cxn>
                    <a:cxn ang="0">
                      <a:pos x="266" y="1461"/>
                    </a:cxn>
                    <a:cxn ang="0">
                      <a:pos x="232" y="1337"/>
                    </a:cxn>
                    <a:cxn ang="0">
                      <a:pos x="203" y="1210"/>
                    </a:cxn>
                    <a:cxn ang="0">
                      <a:pos x="175" y="1079"/>
                    </a:cxn>
                    <a:cxn ang="0">
                      <a:pos x="149" y="948"/>
                    </a:cxn>
                    <a:cxn ang="0">
                      <a:pos x="127" y="819"/>
                    </a:cxn>
                    <a:cxn ang="0">
                      <a:pos x="107" y="691"/>
                    </a:cxn>
                    <a:cxn ang="0">
                      <a:pos x="87" y="569"/>
                    </a:cxn>
                    <a:cxn ang="0">
                      <a:pos x="72" y="455"/>
                    </a:cxn>
                    <a:cxn ang="0">
                      <a:pos x="58" y="348"/>
                    </a:cxn>
                    <a:cxn ang="0">
                      <a:pos x="46" y="253"/>
                    </a:cxn>
                    <a:cxn ang="0">
                      <a:pos x="36" y="171"/>
                    </a:cxn>
                    <a:cxn ang="0">
                      <a:pos x="29" y="103"/>
                    </a:cxn>
                    <a:cxn ang="0">
                      <a:pos x="24" y="50"/>
                    </a:cxn>
                    <a:cxn ang="0">
                      <a:pos x="20" y="18"/>
                    </a:cxn>
                    <a:cxn ang="0">
                      <a:pos x="19" y="6"/>
                    </a:cxn>
                    <a:cxn ang="0">
                      <a:pos x="19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3" name="Freeform 185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35" y="5"/>
                    </a:cxn>
                    <a:cxn ang="0">
                      <a:pos x="12" y="46"/>
                    </a:cxn>
                    <a:cxn ang="0">
                      <a:pos x="29" y="56"/>
                    </a:cxn>
                    <a:cxn ang="0">
                      <a:pos x="32" y="52"/>
                    </a:cxn>
                    <a:cxn ang="0">
                      <a:pos x="38" y="42"/>
                    </a:cxn>
                    <a:cxn ang="0">
                      <a:pos x="44" y="29"/>
                    </a:cxn>
                    <a:cxn ang="0">
                      <a:pos x="50" y="20"/>
                    </a:cxn>
                    <a:cxn ang="0">
                      <a:pos x="55" y="20"/>
                    </a:cxn>
                    <a:cxn ang="0">
                      <a:pos x="61" y="22"/>
                    </a:cxn>
                    <a:cxn ang="0">
                      <a:pos x="69" y="22"/>
                    </a:cxn>
                    <a:cxn ang="0">
                      <a:pos x="78" y="23"/>
                    </a:cxn>
                    <a:cxn ang="0">
                      <a:pos x="87" y="24"/>
                    </a:cxn>
                    <a:cxn ang="0">
                      <a:pos x="96" y="24"/>
                    </a:cxn>
                    <a:cxn ang="0">
                      <a:pos x="102" y="25"/>
                    </a:cxn>
                    <a:cxn ang="0">
                      <a:pos x="107" y="25"/>
                    </a:cxn>
                    <a:cxn ang="0">
                      <a:pos x="110" y="37"/>
                    </a:cxn>
                    <a:cxn ang="0">
                      <a:pos x="115" y="55"/>
                    </a:cxn>
                    <a:cxn ang="0">
                      <a:pos x="119" y="74"/>
                    </a:cxn>
                    <a:cxn ang="0">
                      <a:pos x="123" y="91"/>
                    </a:cxn>
                    <a:cxn ang="0">
                      <a:pos x="111" y="90"/>
                    </a:cxn>
                    <a:cxn ang="0">
                      <a:pos x="95" y="87"/>
                    </a:cxn>
                    <a:cxn ang="0">
                      <a:pos x="74" y="86"/>
                    </a:cxn>
                    <a:cxn ang="0">
                      <a:pos x="53" y="83"/>
                    </a:cxn>
                    <a:cxn ang="0">
                      <a:pos x="34" y="81"/>
                    </a:cxn>
                    <a:cxn ang="0">
                      <a:pos x="18" y="78"/>
                    </a:cxn>
                    <a:cxn ang="0">
                      <a:pos x="6" y="77"/>
                    </a:cxn>
                    <a:cxn ang="0">
                      <a:pos x="2" y="77"/>
                    </a:cxn>
                    <a:cxn ang="0">
                      <a:pos x="0" y="97"/>
                    </a:cxn>
                    <a:cxn ang="0">
                      <a:pos x="149" y="114"/>
                    </a:cxn>
                    <a:cxn ang="0">
                      <a:pos x="124" y="6"/>
                    </a:cxn>
                    <a:cxn ang="0">
                      <a:pos x="39" y="0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4" name="Freeform 186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/>
                  <a:ahLst/>
                  <a:cxnLst>
                    <a:cxn ang="0">
                      <a:pos x="88" y="1"/>
                    </a:cxn>
                    <a:cxn ang="0">
                      <a:pos x="25" y="6"/>
                    </a:cxn>
                    <a:cxn ang="0">
                      <a:pos x="0" y="113"/>
                    </a:cxn>
                    <a:cxn ang="0">
                      <a:pos x="127" y="113"/>
                    </a:cxn>
                    <a:cxn ang="0">
                      <a:pos x="127" y="92"/>
                    </a:cxn>
                    <a:cxn ang="0">
                      <a:pos x="124" y="92"/>
                    </a:cxn>
                    <a:cxn ang="0">
                      <a:pos x="115" y="92"/>
                    </a:cxn>
                    <a:cxn ang="0">
                      <a:pos x="100" y="92"/>
                    </a:cxn>
                    <a:cxn ang="0">
                      <a:pos x="84" y="92"/>
                    </a:cxn>
                    <a:cxn ang="0">
                      <a:pos x="67" y="92"/>
                    </a:cxn>
                    <a:cxn ang="0">
                      <a:pos x="50" y="92"/>
                    </a:cxn>
                    <a:cxn ang="0">
                      <a:pos x="36" y="92"/>
                    </a:cxn>
                    <a:cxn ang="0">
                      <a:pos x="26" y="92"/>
                    </a:cxn>
                    <a:cxn ang="0">
                      <a:pos x="28" y="76"/>
                    </a:cxn>
                    <a:cxn ang="0">
                      <a:pos x="34" y="56"/>
                    </a:cxn>
                    <a:cxn ang="0">
                      <a:pos x="39" y="37"/>
                    </a:cxn>
                    <a:cxn ang="0">
                      <a:pos x="41" y="24"/>
                    </a:cxn>
                    <a:cxn ang="0">
                      <a:pos x="45" y="24"/>
                    </a:cxn>
                    <a:cxn ang="0">
                      <a:pos x="50" y="24"/>
                    </a:cxn>
                    <a:cxn ang="0">
                      <a:pos x="57" y="23"/>
                    </a:cxn>
                    <a:cxn ang="0">
                      <a:pos x="62" y="23"/>
                    </a:cxn>
                    <a:cxn ang="0">
                      <a:pos x="68" y="22"/>
                    </a:cxn>
                    <a:cxn ang="0">
                      <a:pos x="73" y="22"/>
                    </a:cxn>
                    <a:cxn ang="0">
                      <a:pos x="79" y="21"/>
                    </a:cxn>
                    <a:cxn ang="0">
                      <a:pos x="82" y="21"/>
                    </a:cxn>
                    <a:cxn ang="0">
                      <a:pos x="88" y="30"/>
                    </a:cxn>
                    <a:cxn ang="0">
                      <a:pos x="95" y="42"/>
                    </a:cxn>
                    <a:cxn ang="0">
                      <a:pos x="100" y="53"/>
                    </a:cxn>
                    <a:cxn ang="0">
                      <a:pos x="103" y="56"/>
                    </a:cxn>
                    <a:cxn ang="0">
                      <a:pos x="121" y="46"/>
                    </a:cxn>
                    <a:cxn ang="0">
                      <a:pos x="94" y="0"/>
                    </a:cxn>
                    <a:cxn ang="0">
                      <a:pos x="88" y="1"/>
                    </a:cxn>
                  </a:cxnLst>
                  <a:rect l="0" t="0" r="r" b="b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5" name="Freeform 187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/>
                  <a:ahLst/>
                  <a:cxnLst>
                    <a:cxn ang="0">
                      <a:pos x="0" y="1400"/>
                    </a:cxn>
                    <a:cxn ang="0">
                      <a:pos x="18" y="1407"/>
                    </a:cxn>
                    <a:cxn ang="0">
                      <a:pos x="50" y="1321"/>
                    </a:cxn>
                    <a:cxn ang="0">
                      <a:pos x="80" y="1225"/>
                    </a:cxn>
                    <a:cxn ang="0">
                      <a:pos x="107" y="1120"/>
                    </a:cxn>
                    <a:cxn ang="0">
                      <a:pos x="131" y="1010"/>
                    </a:cxn>
                    <a:cxn ang="0">
                      <a:pos x="153" y="896"/>
                    </a:cxn>
                    <a:cxn ang="0">
                      <a:pos x="172" y="782"/>
                    </a:cxn>
                    <a:cxn ang="0">
                      <a:pos x="189" y="666"/>
                    </a:cxn>
                    <a:cxn ang="0">
                      <a:pos x="203" y="554"/>
                    </a:cxn>
                    <a:cxn ang="0">
                      <a:pos x="216" y="448"/>
                    </a:cxn>
                    <a:cxn ang="0">
                      <a:pos x="226" y="346"/>
                    </a:cxn>
                    <a:cxn ang="0">
                      <a:pos x="235" y="255"/>
                    </a:cxn>
                    <a:cxn ang="0">
                      <a:pos x="242" y="174"/>
                    </a:cxn>
                    <a:cxn ang="0">
                      <a:pos x="247" y="106"/>
                    </a:cxn>
                    <a:cxn ang="0">
                      <a:pos x="251" y="53"/>
                    </a:cxn>
                    <a:cxn ang="0">
                      <a:pos x="253" y="18"/>
                    </a:cxn>
                    <a:cxn ang="0">
                      <a:pos x="254" y="1"/>
                    </a:cxn>
                    <a:cxn ang="0">
                      <a:pos x="235" y="0"/>
                    </a:cxn>
                    <a:cxn ang="0">
                      <a:pos x="234" y="16"/>
                    </a:cxn>
                    <a:cxn ang="0">
                      <a:pos x="231" y="52"/>
                    </a:cxn>
                    <a:cxn ang="0">
                      <a:pos x="227" y="105"/>
                    </a:cxn>
                    <a:cxn ang="0">
                      <a:pos x="222" y="172"/>
                    </a:cxn>
                    <a:cxn ang="0">
                      <a:pos x="216" y="253"/>
                    </a:cxn>
                    <a:cxn ang="0">
                      <a:pos x="207" y="345"/>
                    </a:cxn>
                    <a:cxn ang="0">
                      <a:pos x="197" y="445"/>
                    </a:cxn>
                    <a:cxn ang="0">
                      <a:pos x="184" y="552"/>
                    </a:cxn>
                    <a:cxn ang="0">
                      <a:pos x="170" y="664"/>
                    </a:cxn>
                    <a:cxn ang="0">
                      <a:pos x="152" y="778"/>
                    </a:cxn>
                    <a:cxn ang="0">
                      <a:pos x="134" y="892"/>
                    </a:cxn>
                    <a:cxn ang="0">
                      <a:pos x="112" y="1005"/>
                    </a:cxn>
                    <a:cxn ang="0">
                      <a:pos x="87" y="1114"/>
                    </a:cxn>
                    <a:cxn ang="0">
                      <a:pos x="62" y="1218"/>
                    </a:cxn>
                    <a:cxn ang="0">
                      <a:pos x="32" y="1313"/>
                    </a:cxn>
                    <a:cxn ang="0">
                      <a:pos x="0" y="1400"/>
                    </a:cxn>
                  </a:cxnLst>
                  <a:rect l="0" t="0" r="r" b="b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6" name="Freeform 188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0" y="73"/>
                    </a:cxn>
                    <a:cxn ang="0">
                      <a:pos x="90" y="82"/>
                    </a:cxn>
                    <a:cxn ang="0">
                      <a:pos x="92" y="63"/>
                    </a:cxn>
                    <a:cxn ang="0">
                      <a:pos x="91" y="63"/>
                    </a:cxn>
                    <a:cxn ang="0">
                      <a:pos x="86" y="63"/>
                    </a:cxn>
                    <a:cxn ang="0">
                      <a:pos x="78" y="63"/>
                    </a:cxn>
                    <a:cxn ang="0">
                      <a:pos x="69" y="62"/>
                    </a:cxn>
                    <a:cxn ang="0">
                      <a:pos x="59" y="62"/>
                    </a:cxn>
                    <a:cxn ang="0">
                      <a:pos x="48" y="60"/>
                    </a:cxn>
                    <a:cxn ang="0">
                      <a:pos x="39" y="60"/>
                    </a:cxn>
                    <a:cxn ang="0">
                      <a:pos x="32" y="59"/>
                    </a:cxn>
                    <a:cxn ang="0">
                      <a:pos x="39" y="48"/>
                    </a:cxn>
                    <a:cxn ang="0">
                      <a:pos x="46" y="37"/>
                    </a:cxn>
                    <a:cxn ang="0">
                      <a:pos x="52" y="27"/>
                    </a:cxn>
                    <a:cxn ang="0">
                      <a:pos x="56" y="21"/>
                    </a:cxn>
                    <a:cxn ang="0">
                      <a:pos x="60" y="21"/>
                    </a:cxn>
                    <a:cxn ang="0">
                      <a:pos x="65" y="22"/>
                    </a:cxn>
                    <a:cxn ang="0">
                      <a:pos x="70" y="22"/>
                    </a:cxn>
                    <a:cxn ang="0">
                      <a:pos x="77" y="22"/>
                    </a:cxn>
                    <a:cxn ang="0">
                      <a:pos x="82" y="23"/>
                    </a:cxn>
                    <a:cxn ang="0">
                      <a:pos x="87" y="23"/>
                    </a:cxn>
                    <a:cxn ang="0">
                      <a:pos x="92" y="24"/>
                    </a:cxn>
                    <a:cxn ang="0">
                      <a:pos x="96" y="24"/>
                    </a:cxn>
                    <a:cxn ang="0">
                      <a:pos x="98" y="33"/>
                    </a:cxn>
                    <a:cxn ang="0">
                      <a:pos x="104" y="45"/>
                    </a:cxn>
                    <a:cxn ang="0">
                      <a:pos x="107" y="55"/>
                    </a:cxn>
                    <a:cxn ang="0">
                      <a:pos x="109" y="59"/>
                    </a:cxn>
                    <a:cxn ang="0">
                      <a:pos x="128" y="53"/>
                    </a:cxn>
                    <a:cxn ang="0">
                      <a:pos x="110" y="6"/>
                    </a:cxn>
                    <a:cxn ang="0">
                      <a:pos x="46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7" name="Freeform 189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" y="14"/>
                    </a:cxn>
                    <a:cxn ang="0">
                      <a:pos x="6" y="48"/>
                    </a:cxn>
                    <a:cxn ang="0">
                      <a:pos x="12" y="100"/>
                    </a:cxn>
                    <a:cxn ang="0">
                      <a:pos x="20" y="169"/>
                    </a:cxn>
                    <a:cxn ang="0">
                      <a:pos x="30" y="251"/>
                    </a:cxn>
                    <a:cxn ang="0">
                      <a:pos x="44" y="345"/>
                    </a:cxn>
                    <a:cxn ang="0">
                      <a:pos x="60" y="449"/>
                    </a:cxn>
                    <a:cxn ang="0">
                      <a:pos x="78" y="560"/>
                    </a:cxn>
                    <a:cxn ang="0">
                      <a:pos x="99" y="674"/>
                    </a:cxn>
                    <a:cxn ang="0">
                      <a:pos x="122" y="791"/>
                    </a:cxn>
                    <a:cxn ang="0">
                      <a:pos x="148" y="909"/>
                    </a:cxn>
                    <a:cxn ang="0">
                      <a:pos x="178" y="1023"/>
                    </a:cxn>
                    <a:cxn ang="0">
                      <a:pos x="210" y="1134"/>
                    </a:cxn>
                    <a:cxn ang="0">
                      <a:pos x="245" y="1238"/>
                    </a:cxn>
                    <a:cxn ang="0">
                      <a:pos x="282" y="1332"/>
                    </a:cxn>
                    <a:cxn ang="0">
                      <a:pos x="323" y="1415"/>
                    </a:cxn>
                    <a:cxn ang="0">
                      <a:pos x="340" y="1405"/>
                    </a:cxn>
                    <a:cxn ang="0">
                      <a:pos x="300" y="1323"/>
                    </a:cxn>
                    <a:cxn ang="0">
                      <a:pos x="263" y="1229"/>
                    </a:cxn>
                    <a:cxn ang="0">
                      <a:pos x="228" y="1126"/>
                    </a:cxn>
                    <a:cxn ang="0">
                      <a:pos x="197" y="1017"/>
                    </a:cxn>
                    <a:cxn ang="0">
                      <a:pos x="167" y="903"/>
                    </a:cxn>
                    <a:cxn ang="0">
                      <a:pos x="142" y="786"/>
                    </a:cxn>
                    <a:cxn ang="0">
                      <a:pos x="119" y="670"/>
                    </a:cxn>
                    <a:cxn ang="0">
                      <a:pos x="98" y="556"/>
                    </a:cxn>
                    <a:cxn ang="0">
                      <a:pos x="79" y="445"/>
                    </a:cxn>
                    <a:cxn ang="0">
                      <a:pos x="63" y="343"/>
                    </a:cxn>
                    <a:cxn ang="0">
                      <a:pos x="51" y="249"/>
                    </a:cxn>
                    <a:cxn ang="0">
                      <a:pos x="40" y="167"/>
                    </a:cxn>
                    <a:cxn ang="0">
                      <a:pos x="31" y="99"/>
                    </a:cxn>
                    <a:cxn ang="0">
                      <a:pos x="26" y="46"/>
                    </a:cxn>
                    <a:cxn ang="0">
                      <a:pos x="22" y="13"/>
                    </a:cxn>
                    <a:cxn ang="0">
                      <a:pos x="2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8" name="Freeform 190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/>
                  <a:ahLst/>
                  <a:cxnLst>
                    <a:cxn ang="0">
                      <a:pos x="85" y="0"/>
                    </a:cxn>
                    <a:cxn ang="0">
                      <a:pos x="14" y="0"/>
                    </a:cxn>
                    <a:cxn ang="0">
                      <a:pos x="0" y="59"/>
                    </a:cxn>
                    <a:cxn ang="0">
                      <a:pos x="19" y="63"/>
                    </a:cxn>
                    <a:cxn ang="0">
                      <a:pos x="20" y="58"/>
                    </a:cxn>
                    <a:cxn ang="0">
                      <a:pos x="23" y="45"/>
                    </a:cxn>
                    <a:cxn ang="0">
                      <a:pos x="27" y="31"/>
                    </a:cxn>
                    <a:cxn ang="0">
                      <a:pos x="29" y="20"/>
                    </a:cxn>
                    <a:cxn ang="0">
                      <a:pos x="35" y="20"/>
                    </a:cxn>
                    <a:cxn ang="0">
                      <a:pos x="41" y="20"/>
                    </a:cxn>
                    <a:cxn ang="0">
                      <a:pos x="47" y="20"/>
                    </a:cxn>
                    <a:cxn ang="0">
                      <a:pos x="55" y="20"/>
                    </a:cxn>
                    <a:cxn ang="0">
                      <a:pos x="62" y="20"/>
                    </a:cxn>
                    <a:cxn ang="0">
                      <a:pos x="68" y="20"/>
                    </a:cxn>
                    <a:cxn ang="0">
                      <a:pos x="74" y="20"/>
                    </a:cxn>
                    <a:cxn ang="0">
                      <a:pos x="78" y="20"/>
                    </a:cxn>
                    <a:cxn ang="0">
                      <a:pos x="82" y="27"/>
                    </a:cxn>
                    <a:cxn ang="0">
                      <a:pos x="87" y="39"/>
                    </a:cxn>
                    <a:cxn ang="0">
                      <a:pos x="92" y="52"/>
                    </a:cxn>
                    <a:cxn ang="0">
                      <a:pos x="97" y="63"/>
                    </a:cxn>
                    <a:cxn ang="0">
                      <a:pos x="91" y="63"/>
                    </a:cxn>
                    <a:cxn ang="0">
                      <a:pos x="82" y="65"/>
                    </a:cxn>
                    <a:cxn ang="0">
                      <a:pos x="73" y="65"/>
                    </a:cxn>
                    <a:cxn ang="0">
                      <a:pos x="65" y="66"/>
                    </a:cxn>
                    <a:cxn ang="0">
                      <a:pos x="58" y="66"/>
                    </a:cxn>
                    <a:cxn ang="0">
                      <a:pos x="51" y="67"/>
                    </a:cxn>
                    <a:cxn ang="0">
                      <a:pos x="46" y="67"/>
                    </a:cxn>
                    <a:cxn ang="0">
                      <a:pos x="45" y="67"/>
                    </a:cxn>
                    <a:cxn ang="0">
                      <a:pos x="46" y="86"/>
                    </a:cxn>
                    <a:cxn ang="0">
                      <a:pos x="127" y="80"/>
                    </a:cxn>
                    <a:cxn ang="0">
                      <a:pos x="91" y="0"/>
                    </a:cxn>
                    <a:cxn ang="0">
                      <a:pos x="85" y="0"/>
                    </a:cxn>
                  </a:cxnLst>
                  <a:rect l="0" t="0" r="r" b="b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19" name="Freeform 191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/>
                  <a:ahLst/>
                  <a:cxnLst>
                    <a:cxn ang="0">
                      <a:pos x="446" y="46"/>
                    </a:cxn>
                    <a:cxn ang="0">
                      <a:pos x="506" y="88"/>
                    </a:cxn>
                    <a:cxn ang="0">
                      <a:pos x="559" y="125"/>
                    </a:cxn>
                    <a:cxn ang="0">
                      <a:pos x="600" y="156"/>
                    </a:cxn>
                    <a:cxn ang="0">
                      <a:pos x="628" y="180"/>
                    </a:cxn>
                    <a:cxn ang="0">
                      <a:pos x="632" y="195"/>
                    </a:cxn>
                    <a:cxn ang="0">
                      <a:pos x="595" y="224"/>
                    </a:cxn>
                    <a:cxn ang="0">
                      <a:pos x="534" y="264"/>
                    </a:cxn>
                    <a:cxn ang="0">
                      <a:pos x="460" y="310"/>
                    </a:cxn>
                    <a:cxn ang="0">
                      <a:pos x="381" y="357"/>
                    </a:cxn>
                    <a:cxn ang="0">
                      <a:pos x="309" y="401"/>
                    </a:cxn>
                    <a:cxn ang="0">
                      <a:pos x="312" y="419"/>
                    </a:cxn>
                    <a:cxn ang="0">
                      <a:pos x="384" y="466"/>
                    </a:cxn>
                    <a:cxn ang="0">
                      <a:pos x="485" y="535"/>
                    </a:cxn>
                    <a:cxn ang="0">
                      <a:pos x="591" y="604"/>
                    </a:cxn>
                    <a:cxn ang="0">
                      <a:pos x="670" y="657"/>
                    </a:cxn>
                    <a:cxn ang="0">
                      <a:pos x="686" y="678"/>
                    </a:cxn>
                    <a:cxn ang="0">
                      <a:pos x="604" y="713"/>
                    </a:cxn>
                    <a:cxn ang="0">
                      <a:pos x="478" y="767"/>
                    </a:cxn>
                    <a:cxn ang="0">
                      <a:pos x="341" y="825"/>
                    </a:cxn>
                    <a:cxn ang="0">
                      <a:pos x="233" y="870"/>
                    </a:cxn>
                    <a:cxn ang="0">
                      <a:pos x="190" y="889"/>
                    </a:cxn>
                    <a:cxn ang="0">
                      <a:pos x="244" y="921"/>
                    </a:cxn>
                    <a:cxn ang="0">
                      <a:pos x="374" y="1002"/>
                    </a:cxn>
                    <a:cxn ang="0">
                      <a:pos x="538" y="1102"/>
                    </a:cxn>
                    <a:cxn ang="0">
                      <a:pos x="691" y="1196"/>
                    </a:cxn>
                    <a:cxn ang="0">
                      <a:pos x="790" y="1256"/>
                    </a:cxn>
                    <a:cxn ang="0">
                      <a:pos x="755" y="1276"/>
                    </a:cxn>
                    <a:cxn ang="0">
                      <a:pos x="597" y="1315"/>
                    </a:cxn>
                    <a:cxn ang="0">
                      <a:pos x="385" y="1368"/>
                    </a:cxn>
                    <a:cxn ang="0">
                      <a:pos x="177" y="1420"/>
                    </a:cxn>
                    <a:cxn ang="0">
                      <a:pos x="32" y="1455"/>
                    </a:cxn>
                    <a:cxn ang="0">
                      <a:pos x="5" y="1482"/>
                    </a:cxn>
                    <a:cxn ang="0">
                      <a:pos x="828" y="1256"/>
                    </a:cxn>
                    <a:cxn ang="0">
                      <a:pos x="717" y="1187"/>
                    </a:cxn>
                    <a:cxn ang="0">
                      <a:pos x="556" y="1089"/>
                    </a:cxn>
                    <a:cxn ang="0">
                      <a:pos x="392" y="988"/>
                    </a:cxn>
                    <a:cxn ang="0">
                      <a:pos x="269" y="913"/>
                    </a:cxn>
                    <a:cxn ang="0">
                      <a:pos x="245" y="886"/>
                    </a:cxn>
                    <a:cxn ang="0">
                      <a:pos x="326" y="852"/>
                    </a:cxn>
                    <a:cxn ang="0">
                      <a:pos x="453" y="799"/>
                    </a:cxn>
                    <a:cxn ang="0">
                      <a:pos x="588" y="741"/>
                    </a:cxn>
                    <a:cxn ang="0">
                      <a:pos x="695" y="695"/>
                    </a:cxn>
                    <a:cxn ang="0">
                      <a:pos x="739" y="677"/>
                    </a:cxn>
                    <a:cxn ang="0">
                      <a:pos x="704" y="654"/>
                    </a:cxn>
                    <a:cxn ang="0">
                      <a:pos x="616" y="597"/>
                    </a:cxn>
                    <a:cxn ang="0">
                      <a:pos x="508" y="526"/>
                    </a:cxn>
                    <a:cxn ang="0">
                      <a:pos x="407" y="459"/>
                    </a:cxn>
                    <a:cxn ang="0">
                      <a:pos x="343" y="415"/>
                    </a:cxn>
                    <a:cxn ang="0">
                      <a:pos x="408" y="365"/>
                    </a:cxn>
                    <a:cxn ang="0">
                      <a:pos x="503" y="307"/>
                    </a:cxn>
                    <a:cxn ang="0">
                      <a:pos x="575" y="260"/>
                    </a:cxn>
                    <a:cxn ang="0">
                      <a:pos x="625" y="225"/>
                    </a:cxn>
                    <a:cxn ang="0">
                      <a:pos x="654" y="202"/>
                    </a:cxn>
                    <a:cxn ang="0">
                      <a:pos x="660" y="193"/>
                    </a:cxn>
                    <a:cxn ang="0">
                      <a:pos x="660" y="190"/>
                    </a:cxn>
                    <a:cxn ang="0">
                      <a:pos x="659" y="184"/>
                    </a:cxn>
                    <a:cxn ang="0">
                      <a:pos x="650" y="171"/>
                    </a:cxn>
                    <a:cxn ang="0">
                      <a:pos x="620" y="144"/>
                    </a:cxn>
                    <a:cxn ang="0">
                      <a:pos x="560" y="99"/>
                    </a:cxn>
                    <a:cxn ang="0">
                      <a:pos x="457" y="30"/>
                    </a:cxn>
                  </a:cxnLst>
                  <a:rect l="0" t="0" r="r" b="b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0" name="Freeform 192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/>
                  <a:ahLst/>
                  <a:cxnLst>
                    <a:cxn ang="0">
                      <a:pos x="263" y="156"/>
                    </a:cxn>
                    <a:cxn ang="0">
                      <a:pos x="304" y="191"/>
                    </a:cxn>
                    <a:cxn ang="0">
                      <a:pos x="379" y="251"/>
                    </a:cxn>
                    <a:cxn ang="0">
                      <a:pos x="461" y="319"/>
                    </a:cxn>
                    <a:cxn ang="0">
                      <a:pos x="532" y="377"/>
                    </a:cxn>
                    <a:cxn ang="0">
                      <a:pos x="569" y="407"/>
                    </a:cxn>
                    <a:cxn ang="0">
                      <a:pos x="523" y="429"/>
                    </a:cxn>
                    <a:cxn ang="0">
                      <a:pos x="430" y="472"/>
                    </a:cxn>
                    <a:cxn ang="0">
                      <a:pos x="321" y="522"/>
                    </a:cxn>
                    <a:cxn ang="0">
                      <a:pos x="224" y="567"/>
                    </a:cxn>
                    <a:cxn ang="0">
                      <a:pos x="169" y="593"/>
                    </a:cxn>
                    <a:cxn ang="0">
                      <a:pos x="186" y="611"/>
                    </a:cxn>
                    <a:cxn ang="0">
                      <a:pos x="273" y="676"/>
                    </a:cxn>
                    <a:cxn ang="0">
                      <a:pos x="400" y="771"/>
                    </a:cxn>
                    <a:cxn ang="0">
                      <a:pos x="530" y="868"/>
                    </a:cxn>
                    <a:cxn ang="0">
                      <a:pos x="628" y="941"/>
                    </a:cxn>
                    <a:cxn ang="0">
                      <a:pos x="645" y="967"/>
                    </a:cxn>
                    <a:cxn ang="0">
                      <a:pos x="541" y="1001"/>
                    </a:cxn>
                    <a:cxn ang="0">
                      <a:pos x="376" y="1055"/>
                    </a:cxn>
                    <a:cxn ang="0">
                      <a:pos x="199" y="1114"/>
                    </a:cxn>
                    <a:cxn ang="0">
                      <a:pos x="57" y="1161"/>
                    </a:cxn>
                    <a:cxn ang="0">
                      <a:pos x="0" y="1180"/>
                    </a:cxn>
                    <a:cxn ang="0">
                      <a:pos x="822" y="1515"/>
                    </a:cxn>
                    <a:cxn ang="0">
                      <a:pos x="715" y="1469"/>
                    </a:cxn>
                    <a:cxn ang="0">
                      <a:pos x="529" y="1388"/>
                    </a:cxn>
                    <a:cxn ang="0">
                      <a:pos x="320" y="1297"/>
                    </a:cxn>
                    <a:cxn ang="0">
                      <a:pos x="143" y="1221"/>
                    </a:cxn>
                    <a:cxn ang="0">
                      <a:pos x="55" y="1182"/>
                    </a:cxn>
                    <a:cxn ang="0">
                      <a:pos x="131" y="1157"/>
                    </a:cxn>
                    <a:cxn ang="0">
                      <a:pos x="278" y="1108"/>
                    </a:cxn>
                    <a:cxn ang="0">
                      <a:pos x="452" y="1051"/>
                    </a:cxn>
                    <a:cxn ang="0">
                      <a:pos x="605" y="1000"/>
                    </a:cxn>
                    <a:cxn ang="0">
                      <a:pos x="693" y="972"/>
                    </a:cxn>
                    <a:cxn ang="0">
                      <a:pos x="679" y="954"/>
                    </a:cxn>
                    <a:cxn ang="0">
                      <a:pos x="591" y="887"/>
                    </a:cxn>
                    <a:cxn ang="0">
                      <a:pos x="462" y="792"/>
                    </a:cxn>
                    <a:cxn ang="0">
                      <a:pos x="330" y="693"/>
                    </a:cxn>
                    <a:cxn ang="0">
                      <a:pos x="232" y="621"/>
                    </a:cxn>
                    <a:cxn ang="0">
                      <a:pos x="213" y="595"/>
                    </a:cxn>
                    <a:cxn ang="0">
                      <a:pos x="278" y="565"/>
                    </a:cxn>
                    <a:cxn ang="0">
                      <a:pos x="379" y="517"/>
                    </a:cxn>
                    <a:cxn ang="0">
                      <a:pos x="487" y="467"/>
                    </a:cxn>
                    <a:cxn ang="0">
                      <a:pos x="571" y="427"/>
                    </a:cxn>
                    <a:cxn ang="0">
                      <a:pos x="606" y="411"/>
                    </a:cxn>
                    <a:cxn ang="0">
                      <a:pos x="579" y="389"/>
                    </a:cxn>
                    <a:cxn ang="0">
                      <a:pos x="512" y="333"/>
                    </a:cxn>
                    <a:cxn ang="0">
                      <a:pos x="429" y="265"/>
                    </a:cxn>
                    <a:cxn ang="0">
                      <a:pos x="350" y="202"/>
                    </a:cxn>
                    <a:cxn ang="0">
                      <a:pos x="299" y="160"/>
                    </a:cxn>
                    <a:cxn ang="0">
                      <a:pos x="308" y="145"/>
                    </a:cxn>
                    <a:cxn ang="0">
                      <a:pos x="350" y="116"/>
                    </a:cxn>
                    <a:cxn ang="0">
                      <a:pos x="404" y="80"/>
                    </a:cxn>
                    <a:cxn ang="0">
                      <a:pos x="456" y="44"/>
                    </a:cxn>
                    <a:cxn ang="0">
                      <a:pos x="492" y="20"/>
                    </a:cxn>
                    <a:cxn ang="0">
                      <a:pos x="489" y="0"/>
                    </a:cxn>
                  </a:cxnLst>
                  <a:rect l="0" t="0" r="r" b="b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1" name="Freeform 193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/>
                  <a:ahLst/>
                  <a:cxnLst>
                    <a:cxn ang="0">
                      <a:pos x="2" y="39"/>
                    </a:cxn>
                    <a:cxn ang="0">
                      <a:pos x="18" y="88"/>
                    </a:cxn>
                    <a:cxn ang="0">
                      <a:pos x="40" y="155"/>
                    </a:cxn>
                    <a:cxn ang="0">
                      <a:pos x="56" y="205"/>
                    </a:cxn>
                    <a:cxn ang="0">
                      <a:pos x="56" y="251"/>
                    </a:cxn>
                    <a:cxn ang="0">
                      <a:pos x="49" y="407"/>
                    </a:cxn>
                    <a:cxn ang="0">
                      <a:pos x="50" y="453"/>
                    </a:cxn>
                    <a:cxn ang="0">
                      <a:pos x="73" y="515"/>
                    </a:cxn>
                    <a:cxn ang="0">
                      <a:pos x="105" y="598"/>
                    </a:cxn>
                    <a:cxn ang="0">
                      <a:pos x="130" y="662"/>
                    </a:cxn>
                    <a:cxn ang="0">
                      <a:pos x="133" y="725"/>
                    </a:cxn>
                    <a:cxn ang="0">
                      <a:pos x="133" y="950"/>
                    </a:cxn>
                    <a:cxn ang="0">
                      <a:pos x="139" y="1009"/>
                    </a:cxn>
                    <a:cxn ang="0">
                      <a:pos x="175" y="1059"/>
                    </a:cxn>
                    <a:cxn ang="0">
                      <a:pos x="223" y="1129"/>
                    </a:cxn>
                    <a:cxn ang="0">
                      <a:pos x="262" y="1181"/>
                    </a:cxn>
                    <a:cxn ang="0">
                      <a:pos x="267" y="1247"/>
                    </a:cxn>
                    <a:cxn ang="0">
                      <a:pos x="258" y="1482"/>
                    </a:cxn>
                    <a:cxn ang="0">
                      <a:pos x="276" y="1536"/>
                    </a:cxn>
                    <a:cxn ang="0">
                      <a:pos x="284" y="1176"/>
                    </a:cxn>
                    <a:cxn ang="0">
                      <a:pos x="247" y="1126"/>
                    </a:cxn>
                    <a:cxn ang="0">
                      <a:pos x="198" y="1057"/>
                    </a:cxn>
                    <a:cxn ang="0">
                      <a:pos x="160" y="1004"/>
                    </a:cxn>
                    <a:cxn ang="0">
                      <a:pos x="154" y="941"/>
                    </a:cxn>
                    <a:cxn ang="0">
                      <a:pos x="154" y="719"/>
                    </a:cxn>
                    <a:cxn ang="0">
                      <a:pos x="150" y="658"/>
                    </a:cxn>
                    <a:cxn ang="0">
                      <a:pos x="127" y="597"/>
                    </a:cxn>
                    <a:cxn ang="0">
                      <a:pos x="95" y="513"/>
                    </a:cxn>
                    <a:cxn ang="0">
                      <a:pos x="71" y="450"/>
                    </a:cxn>
                    <a:cxn ang="0">
                      <a:pos x="68" y="402"/>
                    </a:cxn>
                    <a:cxn ang="0">
                      <a:pos x="77" y="246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2" name="Freeform 194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10" y="242"/>
                    </a:cxn>
                    <a:cxn ang="0">
                      <a:pos x="35" y="307"/>
                    </a:cxn>
                    <a:cxn ang="0">
                      <a:pos x="59" y="373"/>
                    </a:cxn>
                    <a:cxn ang="0">
                      <a:pos x="71" y="405"/>
                    </a:cxn>
                    <a:cxn ang="0">
                      <a:pos x="70" y="548"/>
                    </a:cxn>
                    <a:cxn ang="0">
                      <a:pos x="67" y="686"/>
                    </a:cxn>
                    <a:cxn ang="0">
                      <a:pos x="84" y="726"/>
                    </a:cxn>
                    <a:cxn ang="0">
                      <a:pos x="120" y="812"/>
                    </a:cxn>
                    <a:cxn ang="0">
                      <a:pos x="157" y="901"/>
                    </a:cxn>
                    <a:cxn ang="0">
                      <a:pos x="174" y="942"/>
                    </a:cxn>
                    <a:cxn ang="0">
                      <a:pos x="174" y="1093"/>
                    </a:cxn>
                    <a:cxn ang="0">
                      <a:pos x="174" y="1241"/>
                    </a:cxn>
                    <a:cxn ang="0">
                      <a:pos x="350" y="1367"/>
                    </a:cxn>
                    <a:cxn ang="0">
                      <a:pos x="327" y="1346"/>
                    </a:cxn>
                    <a:cxn ang="0">
                      <a:pos x="274" y="1301"/>
                    </a:cxn>
                    <a:cxn ang="0">
                      <a:pos x="221" y="1255"/>
                    </a:cxn>
                    <a:cxn ang="0">
                      <a:pos x="194" y="1232"/>
                    </a:cxn>
                    <a:cxn ang="0">
                      <a:pos x="194" y="1082"/>
                    </a:cxn>
                    <a:cxn ang="0">
                      <a:pos x="194" y="938"/>
                    </a:cxn>
                    <a:cxn ang="0">
                      <a:pos x="177" y="898"/>
                    </a:cxn>
                    <a:cxn ang="0">
                      <a:pos x="141" y="812"/>
                    </a:cxn>
                    <a:cxn ang="0">
                      <a:pos x="104" y="724"/>
                    </a:cxn>
                    <a:cxn ang="0">
                      <a:pos x="88" y="682"/>
                    </a:cxn>
                    <a:cxn ang="0">
                      <a:pos x="90" y="540"/>
                    </a:cxn>
                    <a:cxn ang="0">
                      <a:pos x="91" y="401"/>
                    </a:cxn>
                    <a:cxn ang="0">
                      <a:pos x="81" y="372"/>
                    </a:cxn>
                    <a:cxn ang="0">
                      <a:pos x="57" y="307"/>
                    </a:cxn>
                    <a:cxn ang="0">
                      <a:pos x="32" y="242"/>
                    </a:cxn>
                    <a:cxn ang="0">
                      <a:pos x="19" y="210"/>
                    </a:cxn>
                    <a:cxn ang="0">
                      <a:pos x="31" y="108"/>
                    </a:cxn>
                    <a:cxn ang="0">
                      <a:pos x="41" y="12"/>
                    </a:cxn>
                    <a:cxn ang="0">
                      <a:pos x="0" y="210"/>
                    </a:cxn>
                  </a:cxnLst>
                  <a:rect l="0" t="0" r="r" b="b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3" name="Freeform 195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7" y="182"/>
                    </a:cxn>
                    <a:cxn ang="0">
                      <a:pos x="117" y="150"/>
                    </a:cxn>
                    <a:cxn ang="0">
                      <a:pos x="217" y="100"/>
                    </a:cxn>
                    <a:cxn ang="0">
                      <a:pos x="359" y="50"/>
                    </a:cxn>
                    <a:cxn ang="0">
                      <a:pos x="535" y="19"/>
                    </a:cxn>
                    <a:cxn ang="0">
                      <a:pos x="734" y="28"/>
                    </a:cxn>
                    <a:cxn ang="0">
                      <a:pos x="852" y="55"/>
                    </a:cxn>
                    <a:cxn ang="0">
                      <a:pos x="965" y="94"/>
                    </a:cxn>
                    <a:cxn ang="0">
                      <a:pos x="1063" y="133"/>
                    </a:cxn>
                    <a:cxn ang="0">
                      <a:pos x="1140" y="171"/>
                    </a:cxn>
                    <a:cxn ang="0">
                      <a:pos x="1189" y="195"/>
                    </a:cxn>
                    <a:cxn ang="0">
                      <a:pos x="1190" y="234"/>
                    </a:cxn>
                    <a:cxn ang="0">
                      <a:pos x="1175" y="268"/>
                    </a:cxn>
                    <a:cxn ang="0">
                      <a:pos x="1136" y="261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3"/>
                    </a:cxn>
                    <a:cxn ang="0">
                      <a:pos x="800" y="213"/>
                    </a:cxn>
                    <a:cxn ang="0">
                      <a:pos x="680" y="207"/>
                    </a:cxn>
                    <a:cxn ang="0">
                      <a:pos x="549" y="205"/>
                    </a:cxn>
                    <a:cxn ang="0">
                      <a:pos x="410" y="213"/>
                    </a:cxn>
                    <a:cxn ang="0">
                      <a:pos x="266" y="228"/>
                    </a:cxn>
                    <a:cxn ang="0">
                      <a:pos x="117" y="255"/>
                    </a:cxn>
                    <a:cxn ang="0">
                      <a:pos x="62" y="252"/>
                    </a:cxn>
                    <a:cxn ang="0">
                      <a:pos x="45" y="221"/>
                    </a:cxn>
                    <a:cxn ang="0">
                      <a:pos x="9" y="190"/>
                    </a:cxn>
                    <a:cxn ang="0">
                      <a:pos x="28" y="227"/>
                    </a:cxn>
                    <a:cxn ang="0">
                      <a:pos x="49" y="262"/>
                    </a:cxn>
                    <a:cxn ang="0">
                      <a:pos x="53" y="278"/>
                    </a:cxn>
                    <a:cxn ang="0">
                      <a:pos x="117" y="272"/>
                    </a:cxn>
                    <a:cxn ang="0">
                      <a:pos x="275" y="244"/>
                    </a:cxn>
                    <a:cxn ang="0">
                      <a:pos x="429" y="227"/>
                    </a:cxn>
                    <a:cxn ang="0">
                      <a:pos x="577" y="222"/>
                    </a:cxn>
                    <a:cxn ang="0">
                      <a:pos x="713" y="225"/>
                    </a:cxn>
                    <a:cxn ang="0">
                      <a:pos x="838" y="232"/>
                    </a:cxn>
                    <a:cxn ang="0">
                      <a:pos x="947" y="245"/>
                    </a:cxn>
                    <a:cxn ang="0">
                      <a:pos x="1040" y="258"/>
                    </a:cxn>
                    <a:cxn ang="0">
                      <a:pos x="1112" y="272"/>
                    </a:cxn>
                    <a:cxn ang="0">
                      <a:pos x="1161" y="282"/>
                    </a:cxn>
                    <a:cxn ang="0">
                      <a:pos x="1185" y="289"/>
                    </a:cxn>
                    <a:cxn ang="0">
                      <a:pos x="1217" y="191"/>
                    </a:cxn>
                    <a:cxn ang="0">
                      <a:pos x="1200" y="181"/>
                    </a:cxn>
                    <a:cxn ang="0">
                      <a:pos x="1148" y="154"/>
                    </a:cxn>
                    <a:cxn ang="0">
                      <a:pos x="1062" y="114"/>
                    </a:cxn>
                    <a:cxn ang="0">
                      <a:pos x="950" y="69"/>
                    </a:cxn>
                    <a:cxn ang="0">
                      <a:pos x="824" y="31"/>
                    </a:cxn>
                    <a:cxn ang="0">
                      <a:pos x="667" y="2"/>
                    </a:cxn>
                    <a:cxn ang="0">
                      <a:pos x="471" y="9"/>
                    </a:cxn>
                    <a:cxn ang="0">
                      <a:pos x="302" y="49"/>
                    </a:cxn>
                    <a:cxn ang="0">
                      <a:pos x="171" y="103"/>
                    </a:cxn>
                    <a:cxn ang="0">
                      <a:pos x="85" y="150"/>
                    </a:cxn>
                    <a:cxn ang="0">
                      <a:pos x="53" y="171"/>
                    </a:cxn>
                  </a:cxnLst>
                  <a:rect l="0" t="0" r="r" b="b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4" name="Freeform 196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3" y="10"/>
                    </a:cxn>
                    <a:cxn ang="0">
                      <a:pos x="293" y="48"/>
                    </a:cxn>
                    <a:cxn ang="0">
                      <a:pos x="239" y="98"/>
                    </a:cxn>
                    <a:cxn ang="0">
                      <a:pos x="197" y="137"/>
                    </a:cxn>
                    <a:cxn ang="0">
                      <a:pos x="179" y="141"/>
                    </a:cxn>
                    <a:cxn ang="0">
                      <a:pos x="137" y="123"/>
                    </a:cxn>
                    <a:cxn ang="0">
                      <a:pos x="84" y="99"/>
                    </a:cxn>
                    <a:cxn ang="0">
                      <a:pos x="45" y="82"/>
                    </a:cxn>
                    <a:cxn ang="0">
                      <a:pos x="0" y="163"/>
                    </a:cxn>
                    <a:cxn ang="0">
                      <a:pos x="20" y="162"/>
                    </a:cxn>
                    <a:cxn ang="0">
                      <a:pos x="40" y="118"/>
                    </a:cxn>
                    <a:cxn ang="0">
                      <a:pos x="58" y="107"/>
                    </a:cxn>
                    <a:cxn ang="0">
                      <a:pos x="99" y="125"/>
                    </a:cxn>
                    <a:cxn ang="0">
                      <a:pos x="149" y="148"/>
                    </a:cxn>
                    <a:cxn ang="0">
                      <a:pos x="187" y="163"/>
                    </a:cxn>
                    <a:cxn ang="0">
                      <a:pos x="198" y="161"/>
                    </a:cxn>
                    <a:cxn ang="0">
                      <a:pos x="238" y="123"/>
                    </a:cxn>
                    <a:cxn ang="0">
                      <a:pos x="292" y="73"/>
                    </a:cxn>
                    <a:cxn ang="0">
                      <a:pos x="336" y="32"/>
                    </a:cxn>
                    <a:cxn ang="0">
                      <a:pos x="354" y="32"/>
                    </a:cxn>
                    <a:cxn ang="0">
                      <a:pos x="395" y="71"/>
                    </a:cxn>
                    <a:cxn ang="0">
                      <a:pos x="445" y="119"/>
                    </a:cxn>
                    <a:cxn ang="0">
                      <a:pos x="482" y="155"/>
                    </a:cxn>
                    <a:cxn ang="0">
                      <a:pos x="494" y="155"/>
                    </a:cxn>
                    <a:cxn ang="0">
                      <a:pos x="536" y="121"/>
                    </a:cxn>
                    <a:cxn ang="0">
                      <a:pos x="594" y="72"/>
                    </a:cxn>
                    <a:cxn ang="0">
                      <a:pos x="640" y="35"/>
                    </a:cxn>
                    <a:cxn ang="0">
                      <a:pos x="654" y="30"/>
                    </a:cxn>
                    <a:cxn ang="0">
                      <a:pos x="674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8" y="130"/>
                    </a:cxn>
                    <a:cxn ang="0">
                      <a:pos x="814" y="158"/>
                    </a:cxn>
                    <a:cxn ang="0">
                      <a:pos x="842" y="180"/>
                    </a:cxn>
                    <a:cxn ang="0">
                      <a:pos x="857" y="194"/>
                    </a:cxn>
                    <a:cxn ang="0">
                      <a:pos x="953" y="139"/>
                    </a:cxn>
                    <a:cxn ang="0">
                      <a:pos x="941" y="126"/>
                    </a:cxn>
                    <a:cxn ang="0">
                      <a:pos x="920" y="139"/>
                    </a:cxn>
                    <a:cxn ang="0">
                      <a:pos x="892" y="155"/>
                    </a:cxn>
                    <a:cxn ang="0">
                      <a:pos x="868" y="171"/>
                    </a:cxn>
                    <a:cxn ang="0">
                      <a:pos x="857" y="172"/>
                    </a:cxn>
                    <a:cxn ang="0">
                      <a:pos x="838" y="155"/>
                    </a:cxn>
                    <a:cxn ang="0">
                      <a:pos x="809" y="131"/>
                    </a:cxn>
                    <a:cxn ang="0">
                      <a:pos x="771" y="101"/>
                    </a:cxn>
                    <a:cxn ang="0">
                      <a:pos x="733" y="71"/>
                    </a:cxn>
                    <a:cxn ang="0">
                      <a:pos x="698" y="42"/>
                    </a:cxn>
                    <a:cxn ang="0">
                      <a:pos x="670" y="19"/>
                    </a:cxn>
                    <a:cxn ang="0">
                      <a:pos x="653" y="5"/>
                    </a:cxn>
                    <a:cxn ang="0">
                      <a:pos x="644" y="9"/>
                    </a:cxn>
                    <a:cxn ang="0">
                      <a:pos x="602" y="44"/>
                    </a:cxn>
                    <a:cxn ang="0">
                      <a:pos x="544" y="92"/>
                    </a:cxn>
                    <a:cxn ang="0">
                      <a:pos x="499" y="130"/>
                    </a:cxn>
                    <a:cxn ang="0">
                      <a:pos x="480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1" y="5"/>
                    </a:cxn>
                    <a:cxn ang="0">
                      <a:pos x="340" y="5"/>
                    </a:cxn>
                  </a:cxnLst>
                  <a:rect l="0" t="0" r="r" b="b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5" name="Freeform 197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1" y="48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6" name="Freeform 198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1" y="50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7" name="Freeform 199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4"/>
                    </a:cxn>
                    <a:cxn ang="0">
                      <a:pos x="47" y="47"/>
                    </a:cxn>
                    <a:cxn ang="0">
                      <a:pos x="61" y="49"/>
                    </a:cxn>
                    <a:cxn ang="0">
                      <a:pos x="73" y="49"/>
                    </a:cxn>
                    <a:cxn ang="0">
                      <a:pos x="82" y="46"/>
                    </a:cxn>
                    <a:cxn ang="0">
                      <a:pos x="88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6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7"/>
                    </a:cxn>
                    <a:cxn ang="0">
                      <a:pos x="40" y="17"/>
                    </a:cxn>
                    <a:cxn ang="0">
                      <a:pos x="46" y="17"/>
                    </a:cxn>
                    <a:cxn ang="0">
                      <a:pos x="53" y="17"/>
                    </a:cxn>
                    <a:cxn ang="0">
                      <a:pos x="59" y="17"/>
                    </a:cxn>
                    <a:cxn ang="0">
                      <a:pos x="65" y="17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8" name="Freeform 200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1" y="50"/>
                    </a:cxn>
                    <a:cxn ang="0">
                      <a:pos x="73" y="49"/>
                    </a:cxn>
                    <a:cxn ang="0">
                      <a:pos x="82" y="47"/>
                    </a:cxn>
                    <a:cxn ang="0">
                      <a:pos x="88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1"/>
                    </a:cxn>
                    <a:cxn ang="0">
                      <a:pos x="46" y="0"/>
                    </a:cxn>
                    <a:cxn ang="0">
                      <a:pos x="31" y="1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29" name="Freeform 201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8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0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0" y="20"/>
                    </a:cxn>
                    <a:cxn ang="0">
                      <a:pos x="24" y="20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0" name="Freeform 202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3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1" name="Freeform 203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0" y="50"/>
                    </a:cxn>
                    <a:cxn ang="0">
                      <a:pos x="72" y="48"/>
                    </a:cxn>
                    <a:cxn ang="0">
                      <a:pos x="81" y="47"/>
                    </a:cxn>
                    <a:cxn ang="0">
                      <a:pos x="89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20"/>
                    </a:cxn>
                    <a:cxn ang="0">
                      <a:pos x="24" y="19"/>
                    </a:cxn>
                    <a:cxn ang="0">
                      <a:pos x="28" y="19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1"/>
                    </a:cxn>
                    <a:cxn ang="0">
                      <a:pos x="45" y="0"/>
                    </a:cxn>
                    <a:cxn ang="0">
                      <a:pos x="29" y="1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2" name="Freeform 204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3" name="Freeform 205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1" y="32"/>
                    </a:cxn>
                    <a:cxn ang="0">
                      <a:pos x="118" y="47"/>
                    </a:cxn>
                    <a:cxn ang="0">
                      <a:pos x="169" y="63"/>
                    </a:cxn>
                    <a:cxn ang="0">
                      <a:pos x="214" y="79"/>
                    </a:cxn>
                    <a:cxn ang="0">
                      <a:pos x="254" y="95"/>
                    </a:cxn>
                    <a:cxn ang="0">
                      <a:pos x="290" y="110"/>
                    </a:cxn>
                    <a:cxn ang="0">
                      <a:pos x="321" y="126"/>
                    </a:cxn>
                    <a:cxn ang="0">
                      <a:pos x="349" y="141"/>
                    </a:cxn>
                    <a:cxn ang="0">
                      <a:pos x="372" y="155"/>
                    </a:cxn>
                    <a:cxn ang="0">
                      <a:pos x="392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0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7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8" y="286"/>
                    </a:cxn>
                    <a:cxn ang="0">
                      <a:pos x="465" y="216"/>
                    </a:cxn>
                    <a:cxn ang="0">
                      <a:pos x="462" y="212"/>
                    </a:cxn>
                    <a:cxn ang="0">
                      <a:pos x="461" y="209"/>
                    </a:cxn>
                    <a:cxn ang="0">
                      <a:pos x="457" y="205"/>
                    </a:cxn>
                    <a:cxn ang="0">
                      <a:pos x="452" y="198"/>
                    </a:cxn>
                    <a:cxn ang="0">
                      <a:pos x="444" y="189"/>
                    </a:cxn>
                    <a:cxn ang="0">
                      <a:pos x="433" y="178"/>
                    </a:cxn>
                    <a:cxn ang="0">
                      <a:pos x="417" y="165"/>
                    </a:cxn>
                    <a:cxn ang="0">
                      <a:pos x="399" y="153"/>
                    </a:cxn>
                    <a:cxn ang="0">
                      <a:pos x="376" y="137"/>
                    </a:cxn>
                    <a:cxn ang="0">
                      <a:pos x="349" y="121"/>
                    </a:cxn>
                    <a:cxn ang="0">
                      <a:pos x="317" y="104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3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4" name="Freeform 206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6" y="181"/>
                    </a:cxn>
                    <a:cxn ang="0">
                      <a:pos x="116" y="150"/>
                    </a:cxn>
                    <a:cxn ang="0">
                      <a:pos x="217" y="100"/>
                    </a:cxn>
                    <a:cxn ang="0">
                      <a:pos x="358" y="49"/>
                    </a:cxn>
                    <a:cxn ang="0">
                      <a:pos x="534" y="19"/>
                    </a:cxn>
                    <a:cxn ang="0">
                      <a:pos x="733" y="28"/>
                    </a:cxn>
                    <a:cxn ang="0">
                      <a:pos x="852" y="55"/>
                    </a:cxn>
                    <a:cxn ang="0">
                      <a:pos x="963" y="92"/>
                    </a:cxn>
                    <a:cxn ang="0">
                      <a:pos x="1062" y="134"/>
                    </a:cxn>
                    <a:cxn ang="0">
                      <a:pos x="1139" y="170"/>
                    </a:cxn>
                    <a:cxn ang="0">
                      <a:pos x="1188" y="194"/>
                    </a:cxn>
                    <a:cxn ang="0">
                      <a:pos x="1189" y="232"/>
                    </a:cxn>
                    <a:cxn ang="0">
                      <a:pos x="1174" y="267"/>
                    </a:cxn>
                    <a:cxn ang="0">
                      <a:pos x="1135" y="259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2"/>
                    </a:cxn>
                    <a:cxn ang="0">
                      <a:pos x="799" y="212"/>
                    </a:cxn>
                    <a:cxn ang="0">
                      <a:pos x="679" y="206"/>
                    </a:cxn>
                    <a:cxn ang="0">
                      <a:pos x="548" y="206"/>
                    </a:cxn>
                    <a:cxn ang="0">
                      <a:pos x="409" y="212"/>
                    </a:cxn>
                    <a:cxn ang="0">
                      <a:pos x="266" y="227"/>
                    </a:cxn>
                    <a:cxn ang="0">
                      <a:pos x="116" y="254"/>
                    </a:cxn>
                    <a:cxn ang="0">
                      <a:pos x="61" y="250"/>
                    </a:cxn>
                    <a:cxn ang="0">
                      <a:pos x="43" y="221"/>
                    </a:cxn>
                    <a:cxn ang="0">
                      <a:pos x="9" y="189"/>
                    </a:cxn>
                    <a:cxn ang="0">
                      <a:pos x="27" y="227"/>
                    </a:cxn>
                    <a:cxn ang="0">
                      <a:pos x="47" y="261"/>
                    </a:cxn>
                    <a:cxn ang="0">
                      <a:pos x="52" y="277"/>
                    </a:cxn>
                    <a:cxn ang="0">
                      <a:pos x="116" y="271"/>
                    </a:cxn>
                    <a:cxn ang="0">
                      <a:pos x="275" y="243"/>
                    </a:cxn>
                    <a:cxn ang="0">
                      <a:pos x="429" y="227"/>
                    </a:cxn>
                    <a:cxn ang="0">
                      <a:pos x="575" y="221"/>
                    </a:cxn>
                    <a:cxn ang="0">
                      <a:pos x="713" y="223"/>
                    </a:cxn>
                    <a:cxn ang="0">
                      <a:pos x="837" y="232"/>
                    </a:cxn>
                    <a:cxn ang="0">
                      <a:pos x="947" y="244"/>
                    </a:cxn>
                    <a:cxn ang="0">
                      <a:pos x="1038" y="258"/>
                    </a:cxn>
                    <a:cxn ang="0">
                      <a:pos x="1111" y="271"/>
                    </a:cxn>
                    <a:cxn ang="0">
                      <a:pos x="1160" y="283"/>
                    </a:cxn>
                    <a:cxn ang="0">
                      <a:pos x="1184" y="288"/>
                    </a:cxn>
                    <a:cxn ang="0">
                      <a:pos x="1216" y="190"/>
                    </a:cxn>
                    <a:cxn ang="0">
                      <a:pos x="1198" y="181"/>
                    </a:cxn>
                    <a:cxn ang="0">
                      <a:pos x="1147" y="154"/>
                    </a:cxn>
                    <a:cxn ang="0">
                      <a:pos x="1060" y="113"/>
                    </a:cxn>
                    <a:cxn ang="0">
                      <a:pos x="949" y="69"/>
                    </a:cxn>
                    <a:cxn ang="0">
                      <a:pos x="823" y="30"/>
                    </a:cxn>
                    <a:cxn ang="0">
                      <a:pos x="666" y="3"/>
                    </a:cxn>
                    <a:cxn ang="0">
                      <a:pos x="470" y="9"/>
                    </a:cxn>
                    <a:cxn ang="0">
                      <a:pos x="302" y="49"/>
                    </a:cxn>
                    <a:cxn ang="0">
                      <a:pos x="170" y="103"/>
                    </a:cxn>
                    <a:cxn ang="0">
                      <a:pos x="84" y="150"/>
                    </a:cxn>
                    <a:cxn ang="0">
                      <a:pos x="52" y="171"/>
                    </a:cxn>
                  </a:cxnLst>
                  <a:rect l="0" t="0" r="r" b="b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5" name="Freeform 207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2" y="12"/>
                    </a:cxn>
                    <a:cxn ang="0">
                      <a:pos x="293" y="49"/>
                    </a:cxn>
                    <a:cxn ang="0">
                      <a:pos x="239" y="99"/>
                    </a:cxn>
                    <a:cxn ang="0">
                      <a:pos x="196" y="137"/>
                    </a:cxn>
                    <a:cxn ang="0">
                      <a:pos x="178" y="141"/>
                    </a:cxn>
                    <a:cxn ang="0">
                      <a:pos x="136" y="123"/>
                    </a:cxn>
                    <a:cxn ang="0">
                      <a:pos x="83" y="99"/>
                    </a:cxn>
                    <a:cxn ang="0">
                      <a:pos x="45" y="82"/>
                    </a:cxn>
                    <a:cxn ang="0">
                      <a:pos x="0" y="164"/>
                    </a:cxn>
                    <a:cxn ang="0">
                      <a:pos x="19" y="162"/>
                    </a:cxn>
                    <a:cxn ang="0">
                      <a:pos x="39" y="118"/>
                    </a:cxn>
                    <a:cxn ang="0">
                      <a:pos x="57" y="108"/>
                    </a:cxn>
                    <a:cxn ang="0">
                      <a:pos x="99" y="126"/>
                    </a:cxn>
                    <a:cxn ang="0">
                      <a:pos x="149" y="148"/>
                    </a:cxn>
                    <a:cxn ang="0">
                      <a:pos x="185" y="163"/>
                    </a:cxn>
                    <a:cxn ang="0">
                      <a:pos x="196" y="161"/>
                    </a:cxn>
                    <a:cxn ang="0">
                      <a:pos x="236" y="123"/>
                    </a:cxn>
                    <a:cxn ang="0">
                      <a:pos x="291" y="73"/>
                    </a:cxn>
                    <a:cxn ang="0">
                      <a:pos x="335" y="33"/>
                    </a:cxn>
                    <a:cxn ang="0">
                      <a:pos x="353" y="33"/>
                    </a:cxn>
                    <a:cxn ang="0">
                      <a:pos x="394" y="72"/>
                    </a:cxn>
                    <a:cxn ang="0">
                      <a:pos x="444" y="121"/>
                    </a:cxn>
                    <a:cxn ang="0">
                      <a:pos x="481" y="157"/>
                    </a:cxn>
                    <a:cxn ang="0">
                      <a:pos x="493" y="157"/>
                    </a:cxn>
                    <a:cxn ang="0">
                      <a:pos x="535" y="121"/>
                    </a:cxn>
                    <a:cxn ang="0">
                      <a:pos x="593" y="73"/>
                    </a:cxn>
                    <a:cxn ang="0">
                      <a:pos x="640" y="35"/>
                    </a:cxn>
                    <a:cxn ang="0">
                      <a:pos x="654" y="29"/>
                    </a:cxn>
                    <a:cxn ang="0">
                      <a:pos x="673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7" y="130"/>
                    </a:cxn>
                    <a:cxn ang="0">
                      <a:pos x="813" y="158"/>
                    </a:cxn>
                    <a:cxn ang="0">
                      <a:pos x="841" y="180"/>
                    </a:cxn>
                    <a:cxn ang="0">
                      <a:pos x="857" y="194"/>
                    </a:cxn>
                    <a:cxn ang="0">
                      <a:pos x="952" y="140"/>
                    </a:cxn>
                    <a:cxn ang="0">
                      <a:pos x="940" y="127"/>
                    </a:cxn>
                    <a:cxn ang="0">
                      <a:pos x="920" y="139"/>
                    </a:cxn>
                    <a:cxn ang="0">
                      <a:pos x="891" y="157"/>
                    </a:cxn>
                    <a:cxn ang="0">
                      <a:pos x="867" y="171"/>
                    </a:cxn>
                    <a:cxn ang="0">
                      <a:pos x="857" y="172"/>
                    </a:cxn>
                    <a:cxn ang="0">
                      <a:pos x="837" y="155"/>
                    </a:cxn>
                    <a:cxn ang="0">
                      <a:pos x="808" y="131"/>
                    </a:cxn>
                    <a:cxn ang="0">
                      <a:pos x="771" y="101"/>
                    </a:cxn>
                    <a:cxn ang="0">
                      <a:pos x="732" y="71"/>
                    </a:cxn>
                    <a:cxn ang="0">
                      <a:pos x="697" y="42"/>
                    </a:cxn>
                    <a:cxn ang="0">
                      <a:pos x="669" y="19"/>
                    </a:cxn>
                    <a:cxn ang="0">
                      <a:pos x="652" y="5"/>
                    </a:cxn>
                    <a:cxn ang="0">
                      <a:pos x="643" y="9"/>
                    </a:cxn>
                    <a:cxn ang="0">
                      <a:pos x="601" y="44"/>
                    </a:cxn>
                    <a:cxn ang="0">
                      <a:pos x="543" y="92"/>
                    </a:cxn>
                    <a:cxn ang="0">
                      <a:pos x="498" y="130"/>
                    </a:cxn>
                    <a:cxn ang="0">
                      <a:pos x="479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0" y="5"/>
                    </a:cxn>
                    <a:cxn ang="0">
                      <a:pos x="339" y="6"/>
                    </a:cxn>
                  </a:cxnLst>
                  <a:rect l="0" t="0" r="r" b="b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6" name="Freeform 208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30"/>
                    </a:cxn>
                    <a:cxn ang="0">
                      <a:pos x="10" y="35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1"/>
                    </a:cxn>
                    <a:cxn ang="0">
                      <a:pos x="25" y="20"/>
                    </a:cxn>
                    <a:cxn ang="0">
                      <a:pos x="28" y="20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2"/>
                    </a:cxn>
                    <a:cxn ang="0">
                      <a:pos x="46" y="0"/>
                    </a:cxn>
                    <a:cxn ang="0">
                      <a:pos x="31" y="2"/>
                    </a:cxn>
                    <a:cxn ang="0">
                      <a:pos x="19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7" name="Freeform 209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8" name="Freeform 210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39" name="Freeform 211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7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0" name="Freeform 212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1" name="Freeform 213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4" y="26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7"/>
                    </a:cxn>
                    <a:cxn ang="0">
                      <a:pos x="28" y="17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2" name="Freeform 214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4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1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2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3"/>
                    </a:cxn>
                    <a:cxn ang="0">
                      <a:pos x="59" y="34"/>
                    </a:cxn>
                    <a:cxn ang="0">
                      <a:pos x="49" y="33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2"/>
                    </a:cxn>
                    <a:cxn ang="0">
                      <a:pos x="45" y="0"/>
                    </a:cxn>
                    <a:cxn ang="0">
                      <a:pos x="30" y="2"/>
                    </a:cxn>
                    <a:cxn ang="0">
                      <a:pos x="18" y="3"/>
                    </a:cxn>
                    <a:cxn ang="0">
                      <a:pos x="10" y="6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3" name="Freeform 215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5"/>
                    </a:cxn>
                    <a:cxn ang="0">
                      <a:pos x="84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4" name="Freeform 216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2" y="32"/>
                    </a:cxn>
                    <a:cxn ang="0">
                      <a:pos x="118" y="47"/>
                    </a:cxn>
                    <a:cxn ang="0">
                      <a:pos x="170" y="63"/>
                    </a:cxn>
                    <a:cxn ang="0">
                      <a:pos x="215" y="79"/>
                    </a:cxn>
                    <a:cxn ang="0">
                      <a:pos x="255" y="95"/>
                    </a:cxn>
                    <a:cxn ang="0">
                      <a:pos x="291" y="110"/>
                    </a:cxn>
                    <a:cxn ang="0">
                      <a:pos x="321" y="126"/>
                    </a:cxn>
                    <a:cxn ang="0">
                      <a:pos x="348" y="141"/>
                    </a:cxn>
                    <a:cxn ang="0">
                      <a:pos x="371" y="155"/>
                    </a:cxn>
                    <a:cxn ang="0">
                      <a:pos x="391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1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6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9" y="286"/>
                    </a:cxn>
                    <a:cxn ang="0">
                      <a:pos x="465" y="216"/>
                    </a:cxn>
                    <a:cxn ang="0">
                      <a:pos x="463" y="213"/>
                    </a:cxn>
                    <a:cxn ang="0">
                      <a:pos x="461" y="210"/>
                    </a:cxn>
                    <a:cxn ang="0">
                      <a:pos x="458" y="207"/>
                    </a:cxn>
                    <a:cxn ang="0">
                      <a:pos x="452" y="199"/>
                    </a:cxn>
                    <a:cxn ang="0">
                      <a:pos x="445" y="190"/>
                    </a:cxn>
                    <a:cxn ang="0">
                      <a:pos x="433" y="180"/>
                    </a:cxn>
                    <a:cxn ang="0">
                      <a:pos x="418" y="167"/>
                    </a:cxn>
                    <a:cxn ang="0">
                      <a:pos x="400" y="153"/>
                    </a:cxn>
                    <a:cxn ang="0">
                      <a:pos x="377" y="137"/>
                    </a:cxn>
                    <a:cxn ang="0">
                      <a:pos x="350" y="122"/>
                    </a:cxn>
                    <a:cxn ang="0">
                      <a:pos x="317" y="105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4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5" name="Freeform 217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/>
                  <a:ahLst/>
                  <a:cxnLst>
                    <a:cxn ang="0">
                      <a:pos x="22" y="284"/>
                    </a:cxn>
                    <a:cxn ang="0">
                      <a:pos x="37" y="279"/>
                    </a:cxn>
                    <a:cxn ang="0">
                      <a:pos x="22" y="199"/>
                    </a:cxn>
                    <a:cxn ang="0">
                      <a:pos x="16" y="108"/>
                    </a:cxn>
                    <a:cxn ang="0">
                      <a:pos x="16" y="33"/>
                    </a:cxn>
                    <a:cxn ang="0">
                      <a:pos x="17" y="1"/>
                    </a:cxn>
                    <a:cxn ang="0">
                      <a:pos x="1" y="0"/>
                    </a:cxn>
                    <a:cxn ang="0">
                      <a:pos x="0" y="34"/>
                    </a:cxn>
                    <a:cxn ang="0">
                      <a:pos x="0" y="112"/>
                    </a:cxn>
                    <a:cxn ang="0">
                      <a:pos x="5" y="203"/>
                    </a:cxn>
                    <a:cxn ang="0">
                      <a:pos x="22" y="284"/>
                    </a:cxn>
                  </a:cxnLst>
                  <a:rect l="0" t="0" r="r" b="b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6" name="Freeform 218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7" y="27"/>
                    </a:cxn>
                    <a:cxn ang="0">
                      <a:pos x="18" y="86"/>
                    </a:cxn>
                    <a:cxn ang="0">
                      <a:pos x="13" y="158"/>
                    </a:cxn>
                    <a:cxn ang="0">
                      <a:pos x="0" y="222"/>
                    </a:cxn>
                    <a:cxn ang="0">
                      <a:pos x="17" y="227"/>
                    </a:cxn>
                    <a:cxn ang="0">
                      <a:pos x="30" y="162"/>
                    </a:cxn>
                    <a:cxn ang="0">
                      <a:pos x="35" y="89"/>
                    </a:cxn>
                    <a:cxn ang="0">
                      <a:pos x="33" y="28"/>
                    </a:cxn>
                    <a:cxn ang="0">
                      <a:pos x="32" y="0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7" name="Freeform 219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/>
                  <a:ahLst/>
                  <a:cxnLst>
                    <a:cxn ang="0">
                      <a:pos x="9" y="98"/>
                    </a:cxn>
                    <a:cxn ang="0">
                      <a:pos x="0" y="105"/>
                    </a:cxn>
                    <a:cxn ang="0">
                      <a:pos x="145" y="210"/>
                    </a:cxn>
                    <a:cxn ang="0">
                      <a:pos x="154" y="197"/>
                    </a:cxn>
                    <a:cxn ang="0">
                      <a:pos x="149" y="194"/>
                    </a:cxn>
                    <a:cxn ang="0">
                      <a:pos x="136" y="185"/>
                    </a:cxn>
                    <a:cxn ang="0">
                      <a:pos x="118" y="172"/>
                    </a:cxn>
                    <a:cxn ang="0">
                      <a:pos x="98" y="155"/>
                    </a:cxn>
                    <a:cxn ang="0">
                      <a:pos x="75" y="140"/>
                    </a:cxn>
                    <a:cxn ang="0">
                      <a:pos x="54" y="124"/>
                    </a:cxn>
                    <a:cxn ang="0">
                      <a:pos x="39" y="113"/>
                    </a:cxn>
                    <a:cxn ang="0">
                      <a:pos x="29" y="105"/>
                    </a:cxn>
                    <a:cxn ang="0">
                      <a:pos x="38" y="97"/>
                    </a:cxn>
                    <a:cxn ang="0">
                      <a:pos x="53" y="86"/>
                    </a:cxn>
                    <a:cxn ang="0">
                      <a:pos x="72" y="70"/>
                    </a:cxn>
                    <a:cxn ang="0">
                      <a:pos x="93" y="55"/>
                    </a:cxn>
                    <a:cxn ang="0">
                      <a:pos x="112" y="38"/>
                    </a:cxn>
                    <a:cxn ang="0">
                      <a:pos x="129" y="25"/>
                    </a:cxn>
                    <a:cxn ang="0">
                      <a:pos x="142" y="16"/>
                    </a:cxn>
                    <a:cxn ang="0">
                      <a:pos x="145" y="12"/>
                    </a:cxn>
                    <a:cxn ang="0">
                      <a:pos x="134" y="0"/>
                    </a:cxn>
                    <a:cxn ang="0">
                      <a:pos x="9" y="98"/>
                    </a:cxn>
                  </a:cxnLst>
                  <a:rect l="0" t="0" r="r" b="b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8" name="Freeform 220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14" y="17"/>
                    </a:cxn>
                    <a:cxn ang="0">
                      <a:pos x="25" y="26"/>
                    </a:cxn>
                    <a:cxn ang="0">
                      <a:pos x="40" y="40"/>
                    </a:cxn>
                    <a:cxn ang="0">
                      <a:pos x="58" y="57"/>
                    </a:cxn>
                    <a:cxn ang="0">
                      <a:pos x="77" y="75"/>
                    </a:cxn>
                    <a:cxn ang="0">
                      <a:pos x="94" y="90"/>
                    </a:cxn>
                    <a:cxn ang="0">
                      <a:pos x="108" y="103"/>
                    </a:cxn>
                    <a:cxn ang="0">
                      <a:pos x="117" y="111"/>
                    </a:cxn>
                    <a:cxn ang="0">
                      <a:pos x="108" y="117"/>
                    </a:cxn>
                    <a:cxn ang="0">
                      <a:pos x="93" y="128"/>
                    </a:cxn>
                    <a:cxn ang="0">
                      <a:pos x="73" y="142"/>
                    </a:cxn>
                    <a:cxn ang="0">
                      <a:pos x="53" y="156"/>
                    </a:cxn>
                    <a:cxn ang="0">
                      <a:pos x="34" y="170"/>
                    </a:cxn>
                    <a:cxn ang="0">
                      <a:pos x="17" y="182"/>
                    </a:cxn>
                    <a:cxn ang="0">
                      <a:pos x="4" y="191"/>
                    </a:cxn>
                    <a:cxn ang="0">
                      <a:pos x="0" y="193"/>
                    </a:cxn>
                    <a:cxn ang="0">
                      <a:pos x="11" y="206"/>
                    </a:cxn>
                    <a:cxn ang="0">
                      <a:pos x="144" y="112"/>
                    </a:cxn>
                    <a:cxn ang="0">
                      <a:pos x="22" y="0"/>
                    </a:cxn>
                    <a:cxn ang="0">
                      <a:pos x="11" y="13"/>
                    </a:cxn>
                  </a:cxnLst>
                  <a:rect l="0" t="0" r="r" b="b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49" name="Freeform 221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/>
                  <a:ahLst/>
                  <a:cxnLst>
                    <a:cxn ang="0">
                      <a:pos x="17" y="236"/>
                    </a:cxn>
                    <a:cxn ang="0">
                      <a:pos x="34" y="232"/>
                    </a:cxn>
                    <a:cxn ang="0">
                      <a:pos x="22" y="158"/>
                    </a:cxn>
                    <a:cxn ang="0">
                      <a:pos x="18" y="82"/>
                    </a:cxn>
                    <a:cxn ang="0">
                      <a:pos x="18" y="24"/>
                    </a:cxn>
                    <a:cxn ang="0">
                      <a:pos x="18" y="0"/>
                    </a:cxn>
                    <a:cxn ang="0">
                      <a:pos x="2" y="0"/>
                    </a:cxn>
                    <a:cxn ang="0">
                      <a:pos x="0" y="25"/>
                    </a:cxn>
                    <a:cxn ang="0">
                      <a:pos x="2" y="85"/>
                    </a:cxn>
                    <a:cxn ang="0">
                      <a:pos x="5" y="160"/>
                    </a:cxn>
                    <a:cxn ang="0">
                      <a:pos x="17" y="236"/>
                    </a:cxn>
                  </a:cxnLst>
                  <a:rect l="0" t="0" r="r" b="b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0" name="Freeform 222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/>
                  <a:ahLst/>
                  <a:cxnLst>
                    <a:cxn ang="0">
                      <a:pos x="115" y="3"/>
                    </a:cxn>
                    <a:cxn ang="0">
                      <a:pos x="0" y="63"/>
                    </a:cxn>
                    <a:cxn ang="0">
                      <a:pos x="0" y="135"/>
                    </a:cxn>
                    <a:cxn ang="0">
                      <a:pos x="17" y="135"/>
                    </a:cxn>
                    <a:cxn ang="0">
                      <a:pos x="17" y="126"/>
                    </a:cxn>
                    <a:cxn ang="0">
                      <a:pos x="17" y="107"/>
                    </a:cxn>
                    <a:cxn ang="0">
                      <a:pos x="17" y="86"/>
                    </a:cxn>
                    <a:cxn ang="0">
                      <a:pos x="17" y="73"/>
                    </a:cxn>
                    <a:cxn ang="0">
                      <a:pos x="24" y="69"/>
                    </a:cxn>
                    <a:cxn ang="0">
                      <a:pos x="35" y="63"/>
                    </a:cxn>
                    <a:cxn ang="0">
                      <a:pos x="51" y="55"/>
                    </a:cxn>
                    <a:cxn ang="0">
                      <a:pos x="67" y="46"/>
                    </a:cxn>
                    <a:cxn ang="0">
                      <a:pos x="85" y="37"/>
                    </a:cxn>
                    <a:cxn ang="0">
                      <a:pos x="99" y="30"/>
                    </a:cxn>
                    <a:cxn ang="0">
                      <a:pos x="111" y="23"/>
                    </a:cxn>
                    <a:cxn ang="0">
                      <a:pos x="117" y="21"/>
                    </a:cxn>
                    <a:cxn ang="0">
                      <a:pos x="124" y="24"/>
                    </a:cxn>
                    <a:cxn ang="0">
                      <a:pos x="134" y="32"/>
                    </a:cxn>
                    <a:cxn ang="0">
                      <a:pos x="149" y="44"/>
                    </a:cxn>
                    <a:cxn ang="0">
                      <a:pos x="165" y="54"/>
                    </a:cxn>
                    <a:cxn ang="0">
                      <a:pos x="180" y="66"/>
                    </a:cxn>
                    <a:cxn ang="0">
                      <a:pos x="194" y="76"/>
                    </a:cxn>
                    <a:cxn ang="0">
                      <a:pos x="203" y="82"/>
                    </a:cxn>
                    <a:cxn ang="0">
                      <a:pos x="207" y="85"/>
                    </a:cxn>
                    <a:cxn ang="0">
                      <a:pos x="216" y="71"/>
                    </a:cxn>
                    <a:cxn ang="0">
                      <a:pos x="119" y="0"/>
                    </a:cxn>
                    <a:cxn ang="0">
                      <a:pos x="115" y="3"/>
                    </a:cxn>
                  </a:cxnLst>
                  <a:rect l="0" t="0" r="r" b="b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1" name="Freeform 223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/>
                  <a:ahLst/>
                  <a:cxnLst>
                    <a:cxn ang="0">
                      <a:pos x="76" y="15"/>
                    </a:cxn>
                    <a:cxn ang="0">
                      <a:pos x="78" y="16"/>
                    </a:cxn>
                    <a:cxn ang="0">
                      <a:pos x="83" y="19"/>
                    </a:cxn>
                    <a:cxn ang="0">
                      <a:pos x="91" y="22"/>
                    </a:cxn>
                    <a:cxn ang="0">
                      <a:pos x="101" y="27"/>
                    </a:cxn>
                    <a:cxn ang="0">
                      <a:pos x="112" y="32"/>
                    </a:cxn>
                    <a:cxn ang="0">
                      <a:pos x="122" y="36"/>
                    </a:cxn>
                    <a:cxn ang="0">
                      <a:pos x="132" y="41"/>
                    </a:cxn>
                    <a:cxn ang="0">
                      <a:pos x="141" y="45"/>
                    </a:cxn>
                    <a:cxn ang="0">
                      <a:pos x="131" y="50"/>
                    </a:cxn>
                    <a:cxn ang="0">
                      <a:pos x="123" y="55"/>
                    </a:cxn>
                    <a:cxn ang="0">
                      <a:pos x="115" y="59"/>
                    </a:cxn>
                    <a:cxn ang="0">
                      <a:pos x="112" y="61"/>
                    </a:cxn>
                    <a:cxn ang="0">
                      <a:pos x="106" y="61"/>
                    </a:cxn>
                    <a:cxn ang="0">
                      <a:pos x="94" y="60"/>
                    </a:cxn>
                    <a:cxn ang="0">
                      <a:pos x="76" y="60"/>
                    </a:cxn>
                    <a:cxn ang="0">
                      <a:pos x="55" y="59"/>
                    </a:cxn>
                    <a:cxn ang="0">
                      <a:pos x="36" y="58"/>
                    </a:cxn>
                    <a:cxn ang="0">
                      <a:pos x="18" y="58"/>
                    </a:cxn>
                    <a:cxn ang="0">
                      <a:pos x="6" y="56"/>
                    </a:cxn>
                    <a:cxn ang="0">
                      <a:pos x="1" y="56"/>
                    </a:cxn>
                    <a:cxn ang="0">
                      <a:pos x="0" y="73"/>
                    </a:cxn>
                    <a:cxn ang="0">
                      <a:pos x="115" y="78"/>
                    </a:cxn>
                    <a:cxn ang="0">
                      <a:pos x="180" y="43"/>
                    </a:cxn>
                    <a:cxn ang="0">
                      <a:pos x="82" y="0"/>
                    </a:cxn>
                    <a:cxn ang="0">
                      <a:pos x="76" y="15"/>
                    </a:cxn>
                  </a:cxnLst>
                  <a:rect l="0" t="0" r="r" b="b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2" name="Rectangle 224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3" name="Rectangle 225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4" name="Freeform 226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/>
                  <a:ahLst/>
                  <a:cxnLst>
                    <a:cxn ang="0">
                      <a:pos x="636" y="49"/>
                    </a:cxn>
                    <a:cxn ang="0">
                      <a:pos x="523" y="97"/>
                    </a:cxn>
                    <a:cxn ang="0">
                      <a:pos x="407" y="135"/>
                    </a:cxn>
                    <a:cxn ang="0">
                      <a:pos x="296" y="163"/>
                    </a:cxn>
                    <a:cxn ang="0">
                      <a:pos x="193" y="185"/>
                    </a:cxn>
                    <a:cxn ang="0">
                      <a:pos x="105" y="201"/>
                    </a:cxn>
                    <a:cxn ang="0">
                      <a:pos x="41" y="210"/>
                    </a:cxn>
                    <a:cxn ang="0">
                      <a:pos x="5" y="213"/>
                    </a:cxn>
                    <a:cxn ang="0">
                      <a:pos x="1" y="231"/>
                    </a:cxn>
                    <a:cxn ang="0">
                      <a:pos x="21" y="229"/>
                    </a:cxn>
                    <a:cxn ang="0">
                      <a:pos x="72" y="222"/>
                    </a:cxn>
                    <a:cxn ang="0">
                      <a:pos x="149" y="211"/>
                    </a:cxn>
                    <a:cxn ang="0">
                      <a:pos x="245" y="192"/>
                    </a:cxn>
                    <a:cxn ang="0">
                      <a:pos x="355" y="167"/>
                    </a:cxn>
                    <a:cxn ang="0">
                      <a:pos x="472" y="132"/>
                    </a:cxn>
                    <a:cxn ang="0">
                      <a:pos x="587" y="90"/>
                    </a:cxn>
                    <a:cxn ang="0">
                      <a:pos x="698" y="37"/>
                    </a:cxn>
                    <a:cxn ang="0">
                      <a:pos x="711" y="32"/>
                    </a:cxn>
                    <a:cxn ang="0">
                      <a:pos x="745" y="22"/>
                    </a:cxn>
                    <a:cxn ang="0">
                      <a:pos x="798" y="17"/>
                    </a:cxn>
                    <a:cxn ang="0">
                      <a:pos x="864" y="27"/>
                    </a:cxn>
                    <a:cxn ang="0">
                      <a:pos x="927" y="43"/>
                    </a:cxn>
                    <a:cxn ang="0">
                      <a:pos x="1000" y="57"/>
                    </a:cxn>
                    <a:cxn ang="0">
                      <a:pos x="1081" y="70"/>
                    </a:cxn>
                    <a:cxn ang="0">
                      <a:pos x="1169" y="80"/>
                    </a:cxn>
                    <a:cxn ang="0">
                      <a:pos x="1262" y="89"/>
                    </a:cxn>
                    <a:cxn ang="0">
                      <a:pos x="1357" y="98"/>
                    </a:cxn>
                    <a:cxn ang="0">
                      <a:pos x="1452" y="104"/>
                    </a:cxn>
                    <a:cxn ang="0">
                      <a:pos x="1546" y="109"/>
                    </a:cxn>
                    <a:cxn ang="0">
                      <a:pos x="1636" y="115"/>
                    </a:cxn>
                    <a:cxn ang="0">
                      <a:pos x="1721" y="118"/>
                    </a:cxn>
                    <a:cxn ang="0">
                      <a:pos x="1798" y="121"/>
                    </a:cxn>
                    <a:cxn ang="0">
                      <a:pos x="1866" y="124"/>
                    </a:cxn>
                    <a:cxn ang="0">
                      <a:pos x="1922" y="125"/>
                    </a:cxn>
                    <a:cxn ang="0">
                      <a:pos x="1966" y="126"/>
                    </a:cxn>
                    <a:cxn ang="0">
                      <a:pos x="1994" y="127"/>
                    </a:cxn>
                    <a:cxn ang="0">
                      <a:pos x="2005" y="127"/>
                    </a:cxn>
                    <a:cxn ang="0">
                      <a:pos x="2002" y="109"/>
                    </a:cxn>
                    <a:cxn ang="0">
                      <a:pos x="1982" y="109"/>
                    </a:cxn>
                    <a:cxn ang="0">
                      <a:pos x="1947" y="108"/>
                    </a:cxn>
                    <a:cxn ang="0">
                      <a:pos x="1897" y="107"/>
                    </a:cxn>
                    <a:cxn ang="0">
                      <a:pos x="1834" y="106"/>
                    </a:cxn>
                    <a:cxn ang="0">
                      <a:pos x="1761" y="103"/>
                    </a:cxn>
                    <a:cxn ang="0">
                      <a:pos x="1680" y="99"/>
                    </a:cxn>
                    <a:cxn ang="0">
                      <a:pos x="1592" y="95"/>
                    </a:cxn>
                    <a:cxn ang="0">
                      <a:pos x="1501" y="90"/>
                    </a:cxn>
                    <a:cxn ang="0">
                      <a:pos x="1406" y="84"/>
                    </a:cxn>
                    <a:cxn ang="0">
                      <a:pos x="1311" y="77"/>
                    </a:cxn>
                    <a:cxn ang="0">
                      <a:pos x="1217" y="68"/>
                    </a:cxn>
                    <a:cxn ang="0">
                      <a:pos x="1127" y="58"/>
                    </a:cxn>
                    <a:cxn ang="0">
                      <a:pos x="1042" y="46"/>
                    </a:cxn>
                    <a:cxn ang="0">
                      <a:pos x="965" y="34"/>
                    </a:cxn>
                    <a:cxn ang="0">
                      <a:pos x="897" y="19"/>
                    </a:cxn>
                    <a:cxn ang="0">
                      <a:pos x="831" y="4"/>
                    </a:cxn>
                    <a:cxn ang="0">
                      <a:pos x="768" y="1"/>
                    </a:cxn>
                    <a:cxn ang="0">
                      <a:pos x="721" y="10"/>
                    </a:cxn>
                    <a:cxn ang="0">
                      <a:pos x="694" y="19"/>
                    </a:cxn>
                  </a:cxnLst>
                  <a:rect l="0" t="0" r="r" b="b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5" name="Freeform 227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/>
                  <a:ahLst/>
                  <a:cxnLst>
                    <a:cxn ang="0">
                      <a:pos x="561" y="49"/>
                    </a:cxn>
                    <a:cxn ang="0">
                      <a:pos x="473" y="86"/>
                    </a:cxn>
                    <a:cxn ang="0">
                      <a:pos x="374" y="118"/>
                    </a:cxn>
                    <a:cxn ang="0">
                      <a:pos x="275" y="146"/>
                    </a:cxn>
                    <a:cxn ang="0">
                      <a:pos x="182" y="171"/>
                    </a:cxn>
                    <a:cxn ang="0">
                      <a:pos x="101" y="190"/>
                    </a:cxn>
                    <a:cxn ang="0">
                      <a:pos x="40" y="203"/>
                    </a:cxn>
                    <a:cxn ang="0">
                      <a:pos x="5" y="209"/>
                    </a:cxn>
                    <a:cxn ang="0">
                      <a:pos x="2" y="227"/>
                    </a:cxn>
                    <a:cxn ang="0">
                      <a:pos x="22" y="223"/>
                    </a:cxn>
                    <a:cxn ang="0">
                      <a:pos x="70" y="213"/>
                    </a:cxn>
                    <a:cxn ang="0">
                      <a:pos x="142" y="198"/>
                    </a:cxn>
                    <a:cxn ang="0">
                      <a:pos x="231" y="176"/>
                    </a:cxn>
                    <a:cxn ang="0">
                      <a:pos x="329" y="149"/>
                    </a:cxn>
                    <a:cxn ang="0">
                      <a:pos x="429" y="118"/>
                    </a:cxn>
                    <a:cxn ang="0">
                      <a:pos x="525" y="83"/>
                    </a:cxn>
                    <a:cxn ang="0">
                      <a:pos x="609" y="44"/>
                    </a:cxn>
                    <a:cxn ang="0">
                      <a:pos x="637" y="31"/>
                    </a:cxn>
                    <a:cxn ang="0">
                      <a:pos x="665" y="23"/>
                    </a:cxn>
                    <a:cxn ang="0">
                      <a:pos x="695" y="18"/>
                    </a:cxn>
                    <a:cxn ang="0">
                      <a:pos x="726" y="17"/>
                    </a:cxn>
                    <a:cxn ang="0">
                      <a:pos x="759" y="17"/>
                    </a:cxn>
                    <a:cxn ang="0">
                      <a:pos x="795" y="19"/>
                    </a:cxn>
                    <a:cxn ang="0">
                      <a:pos x="834" y="24"/>
                    </a:cxn>
                    <a:cxn ang="0">
                      <a:pos x="875" y="29"/>
                    </a:cxn>
                    <a:cxn ang="0">
                      <a:pos x="931" y="36"/>
                    </a:cxn>
                    <a:cxn ang="0">
                      <a:pos x="993" y="44"/>
                    </a:cxn>
                    <a:cxn ang="0">
                      <a:pos x="1060" y="49"/>
                    </a:cxn>
                    <a:cxn ang="0">
                      <a:pos x="1136" y="51"/>
                    </a:cxn>
                    <a:cxn ang="0">
                      <a:pos x="1218" y="53"/>
                    </a:cxn>
                    <a:cxn ang="0">
                      <a:pos x="1311" y="49"/>
                    </a:cxn>
                    <a:cxn ang="0">
                      <a:pos x="1411" y="40"/>
                    </a:cxn>
                    <a:cxn ang="0">
                      <a:pos x="1523" y="24"/>
                    </a:cxn>
                    <a:cxn ang="0">
                      <a:pos x="1463" y="15"/>
                    </a:cxn>
                    <a:cxn ang="0">
                      <a:pos x="1358" y="27"/>
                    </a:cxn>
                    <a:cxn ang="0">
                      <a:pos x="1263" y="33"/>
                    </a:cxn>
                    <a:cxn ang="0">
                      <a:pos x="1176" y="36"/>
                    </a:cxn>
                    <a:cxn ang="0">
                      <a:pos x="1099" y="33"/>
                    </a:cxn>
                    <a:cxn ang="0">
                      <a:pos x="1027" y="29"/>
                    </a:cxn>
                    <a:cxn ang="0">
                      <a:pos x="962" y="23"/>
                    </a:cxn>
                    <a:cxn ang="0">
                      <a:pos x="904" y="17"/>
                    </a:cxn>
                    <a:cxn ang="0">
                      <a:pos x="856" y="10"/>
                    </a:cxn>
                    <a:cxn ang="0">
                      <a:pos x="815" y="5"/>
                    </a:cxn>
                    <a:cxn ang="0">
                      <a:pos x="776" y="1"/>
                    </a:cxn>
                    <a:cxn ang="0">
                      <a:pos x="741" y="0"/>
                    </a:cxn>
                    <a:cxn ang="0">
                      <a:pos x="708" y="0"/>
                    </a:cxn>
                    <a:cxn ang="0">
                      <a:pos x="676" y="4"/>
                    </a:cxn>
                    <a:cxn ang="0">
                      <a:pos x="646" y="11"/>
                    </a:cxn>
                    <a:cxn ang="0">
                      <a:pos x="615" y="22"/>
                    </a:cxn>
                  </a:cxnLst>
                  <a:rect l="0" t="0" r="r" b="b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6" name="Freeform 228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/>
                  <a:ahLst/>
                  <a:cxnLst>
                    <a:cxn ang="0">
                      <a:pos x="821" y="12"/>
                    </a:cxn>
                    <a:cxn ang="0">
                      <a:pos x="761" y="34"/>
                    </a:cxn>
                    <a:cxn ang="0">
                      <a:pos x="697" y="55"/>
                    </a:cxn>
                    <a:cxn ang="0">
                      <a:pos x="629" y="71"/>
                    </a:cxn>
                    <a:cxn ang="0">
                      <a:pos x="559" y="88"/>
                    </a:cxn>
                    <a:cxn ang="0">
                      <a:pos x="489" y="102"/>
                    </a:cxn>
                    <a:cxn ang="0">
                      <a:pos x="419" y="114"/>
                    </a:cxn>
                    <a:cxn ang="0">
                      <a:pos x="351" y="124"/>
                    </a:cxn>
                    <a:cxn ang="0">
                      <a:pos x="286" y="133"/>
                    </a:cxn>
                    <a:cxn ang="0">
                      <a:pos x="224" y="141"/>
                    </a:cxn>
                    <a:cxn ang="0">
                      <a:pos x="167" y="147"/>
                    </a:cxn>
                    <a:cxn ang="0">
                      <a:pos x="116" y="152"/>
                    </a:cxn>
                    <a:cxn ang="0">
                      <a:pos x="73" y="156"/>
                    </a:cxn>
                    <a:cxn ang="0">
                      <a:pos x="40" y="159"/>
                    </a:cxn>
                    <a:cxn ang="0">
                      <a:pos x="16" y="160"/>
                    </a:cxn>
                    <a:cxn ang="0">
                      <a:pos x="3" y="161"/>
                    </a:cxn>
                    <a:cxn ang="0">
                      <a:pos x="0" y="179"/>
                    </a:cxn>
                    <a:cxn ang="0">
                      <a:pos x="8" y="179"/>
                    </a:cxn>
                    <a:cxn ang="0">
                      <a:pos x="27" y="177"/>
                    </a:cxn>
                    <a:cxn ang="0">
                      <a:pos x="56" y="176"/>
                    </a:cxn>
                    <a:cxn ang="0">
                      <a:pos x="95" y="172"/>
                    </a:cxn>
                    <a:cxn ang="0">
                      <a:pos x="142" y="167"/>
                    </a:cxn>
                    <a:cxn ang="0">
                      <a:pos x="196" y="161"/>
                    </a:cxn>
                    <a:cxn ang="0">
                      <a:pos x="255" y="155"/>
                    </a:cxn>
                    <a:cxn ang="0">
                      <a:pos x="319" y="146"/>
                    </a:cxn>
                    <a:cxn ang="0">
                      <a:pos x="386" y="136"/>
                    </a:cxn>
                    <a:cxn ang="0">
                      <a:pos x="455" y="125"/>
                    </a:cxn>
                    <a:cxn ang="0">
                      <a:pos x="526" y="111"/>
                    </a:cxn>
                    <a:cxn ang="0">
                      <a:pos x="597" y="97"/>
                    </a:cxn>
                    <a:cxn ang="0">
                      <a:pos x="666" y="80"/>
                    </a:cxn>
                    <a:cxn ang="0">
                      <a:pos x="733" y="61"/>
                    </a:cxn>
                    <a:cxn ang="0">
                      <a:pos x="796" y="41"/>
                    </a:cxn>
                    <a:cxn ang="0">
                      <a:pos x="854" y="18"/>
                    </a:cxn>
                    <a:cxn ang="0">
                      <a:pos x="872" y="21"/>
                    </a:cxn>
                    <a:cxn ang="0">
                      <a:pos x="906" y="28"/>
                    </a:cxn>
                    <a:cxn ang="0">
                      <a:pos x="958" y="36"/>
                    </a:cxn>
                    <a:cxn ang="0">
                      <a:pos x="1021" y="43"/>
                    </a:cxn>
                    <a:cxn ang="0">
                      <a:pos x="1091" y="50"/>
                    </a:cxn>
                    <a:cxn ang="0">
                      <a:pos x="1168" y="52"/>
                    </a:cxn>
                    <a:cxn ang="0">
                      <a:pos x="1247" y="51"/>
                    </a:cxn>
                    <a:cxn ang="0">
                      <a:pos x="1324" y="43"/>
                    </a:cxn>
                    <a:cxn ang="0">
                      <a:pos x="1283" y="32"/>
                    </a:cxn>
                    <a:cxn ang="0">
                      <a:pos x="1203" y="36"/>
                    </a:cxn>
                    <a:cxn ang="0">
                      <a:pos x="1123" y="34"/>
                    </a:cxn>
                    <a:cxn ang="0">
                      <a:pos x="1048" y="29"/>
                    </a:cxn>
                    <a:cxn ang="0">
                      <a:pos x="979" y="21"/>
                    </a:cxn>
                    <a:cxn ang="0">
                      <a:pos x="923" y="12"/>
                    </a:cxn>
                    <a:cxn ang="0">
                      <a:pos x="882" y="6"/>
                    </a:cxn>
                    <a:cxn ang="0">
                      <a:pos x="859" y="1"/>
                    </a:cxn>
                    <a:cxn ang="0">
                      <a:pos x="852" y="0"/>
                    </a:cxn>
                  </a:cxnLst>
                  <a:rect l="0" t="0" r="r" b="b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57" name="Freeform 229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/>
                  <a:ahLst/>
                  <a:cxnLst>
                    <a:cxn ang="0">
                      <a:pos x="1125" y="21"/>
                    </a:cxn>
                    <a:cxn ang="0">
                      <a:pos x="1044" y="59"/>
                    </a:cxn>
                    <a:cxn ang="0">
                      <a:pos x="955" y="95"/>
                    </a:cxn>
                    <a:cxn ang="0">
                      <a:pos x="863" y="128"/>
                    </a:cxn>
                    <a:cxn ang="0">
                      <a:pos x="767" y="159"/>
                    </a:cxn>
                    <a:cxn ang="0">
                      <a:pos x="671" y="187"/>
                    </a:cxn>
                    <a:cxn ang="0">
                      <a:pos x="576" y="213"/>
                    </a:cxn>
                    <a:cxn ang="0">
                      <a:pos x="482" y="236"/>
                    </a:cxn>
                    <a:cxn ang="0">
                      <a:pos x="392" y="258"/>
                    </a:cxn>
                    <a:cxn ang="0">
                      <a:pos x="307" y="276"/>
                    </a:cxn>
                    <a:cxn ang="0">
                      <a:pos x="229" y="291"/>
                    </a:cxn>
                    <a:cxn ang="0">
                      <a:pos x="161" y="304"/>
                    </a:cxn>
                    <a:cxn ang="0">
                      <a:pos x="102" y="316"/>
                    </a:cxn>
                    <a:cxn ang="0">
                      <a:pos x="54" y="323"/>
                    </a:cxn>
                    <a:cxn ang="0">
                      <a:pos x="21" y="328"/>
                    </a:cxn>
                    <a:cxn ang="0">
                      <a:pos x="3" y="332"/>
                    </a:cxn>
                    <a:cxn ang="0">
                      <a:pos x="3" y="349"/>
                    </a:cxn>
                    <a:cxn ang="0">
                      <a:pos x="13" y="348"/>
                    </a:cxn>
                    <a:cxn ang="0">
                      <a:pos x="39" y="344"/>
                    </a:cxn>
                    <a:cxn ang="0">
                      <a:pos x="79" y="336"/>
                    </a:cxn>
                    <a:cxn ang="0">
                      <a:pos x="133" y="327"/>
                    </a:cxn>
                    <a:cxn ang="0">
                      <a:pos x="197" y="316"/>
                    </a:cxn>
                    <a:cxn ang="0">
                      <a:pos x="270" y="300"/>
                    </a:cxn>
                    <a:cxn ang="0">
                      <a:pos x="351" y="283"/>
                    </a:cxn>
                    <a:cxn ang="0">
                      <a:pos x="440" y="264"/>
                    </a:cxn>
                    <a:cxn ang="0">
                      <a:pos x="531" y="241"/>
                    </a:cxn>
                    <a:cxn ang="0">
                      <a:pos x="626" y="217"/>
                    </a:cxn>
                    <a:cxn ang="0">
                      <a:pos x="722" y="190"/>
                    </a:cxn>
                    <a:cxn ang="0">
                      <a:pos x="819" y="160"/>
                    </a:cxn>
                    <a:cxn ang="0">
                      <a:pos x="914" y="128"/>
                    </a:cxn>
                    <a:cxn ang="0">
                      <a:pos x="1004" y="93"/>
                    </a:cxn>
                    <a:cxn ang="0">
                      <a:pos x="1090" y="57"/>
                    </a:cxn>
                    <a:cxn ang="0">
                      <a:pos x="1168" y="18"/>
                    </a:cxn>
                    <a:cxn ang="0">
                      <a:pos x="1186" y="21"/>
                    </a:cxn>
                    <a:cxn ang="0">
                      <a:pos x="1222" y="28"/>
                    </a:cxn>
                    <a:cxn ang="0">
                      <a:pos x="1272" y="36"/>
                    </a:cxn>
                    <a:cxn ang="0">
                      <a:pos x="1335" y="43"/>
                    </a:cxn>
                    <a:cxn ang="0">
                      <a:pos x="1406" y="50"/>
                    </a:cxn>
                    <a:cxn ang="0">
                      <a:pos x="1482" y="52"/>
                    </a:cxn>
                    <a:cxn ang="0">
                      <a:pos x="1560" y="51"/>
                    </a:cxn>
                    <a:cxn ang="0">
                      <a:pos x="1637" y="43"/>
                    </a:cxn>
                    <a:cxn ang="0">
                      <a:pos x="1596" y="32"/>
                    </a:cxn>
                    <a:cxn ang="0">
                      <a:pos x="1517" y="36"/>
                    </a:cxn>
                    <a:cxn ang="0">
                      <a:pos x="1437" y="34"/>
                    </a:cxn>
                    <a:cxn ang="0">
                      <a:pos x="1361" y="29"/>
                    </a:cxn>
                    <a:cxn ang="0">
                      <a:pos x="1293" y="21"/>
                    </a:cxn>
                    <a:cxn ang="0">
                      <a:pos x="1236" y="12"/>
                    </a:cxn>
                    <a:cxn ang="0">
                      <a:pos x="1195" y="6"/>
                    </a:cxn>
                    <a:cxn ang="0">
                      <a:pos x="1172" y="1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8359" name="Group 231"/>
              <p:cNvGrpSpPr>
                <a:grpSpLocks/>
              </p:cNvGrpSpPr>
              <p:nvPr/>
            </p:nvGrpSpPr>
            <p:grpSpPr bwMode="auto">
              <a:xfrm>
                <a:off x="2281" y="2471"/>
                <a:ext cx="563" cy="639"/>
                <a:chOff x="1723" y="2531"/>
                <a:chExt cx="563" cy="639"/>
              </a:xfrm>
            </p:grpSpPr>
            <p:sp>
              <p:nvSpPr>
                <p:cNvPr id="48360" name="Freeform 232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5" y="0"/>
                    </a:cxn>
                    <a:cxn ang="0">
                      <a:pos x="69" y="4"/>
                    </a:cxn>
                    <a:cxn ang="0">
                      <a:pos x="76" y="54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1" name="Freeform 233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24" y="0"/>
                    </a:cxn>
                    <a:cxn ang="0">
                      <a:pos x="54" y="7"/>
                    </a:cxn>
                    <a:cxn ang="0">
                      <a:pos x="60" y="42"/>
                    </a:cxn>
                    <a:cxn ang="0">
                      <a:pos x="0" y="38"/>
                    </a:cxn>
                  </a:cxnLst>
                  <a:rect l="0" t="0" r="r" b="b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2" name="Freeform 234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/>
                  <a:ahLst/>
                  <a:cxnLst>
                    <a:cxn ang="0">
                      <a:pos x="66" y="40"/>
                    </a:cxn>
                    <a:cxn ang="0">
                      <a:pos x="44" y="0"/>
                    </a:cxn>
                    <a:cxn ang="0">
                      <a:pos x="18" y="0"/>
                    </a:cxn>
                    <a:cxn ang="0">
                      <a:pos x="0" y="40"/>
                    </a:cxn>
                    <a:cxn ang="0">
                      <a:pos x="66" y="40"/>
                    </a:cxn>
                  </a:cxnLst>
                  <a:rect l="0" t="0" r="r" b="b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3" name="Freeform 235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/>
                  <a:ahLst/>
                  <a:cxnLst>
                    <a:cxn ang="0">
                      <a:pos x="71" y="49"/>
                    </a:cxn>
                    <a:cxn ang="0">
                      <a:pos x="34" y="1"/>
                    </a:cxn>
                    <a:cxn ang="0">
                      <a:pos x="9" y="0"/>
                    </a:cxn>
                    <a:cxn ang="0">
                      <a:pos x="0" y="46"/>
                    </a:cxn>
                    <a:cxn ang="0">
                      <a:pos x="71" y="49"/>
                    </a:cxn>
                  </a:cxnLst>
                  <a:rect l="0" t="0" r="r" b="b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4" name="Freeform 236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/>
                  <a:ahLst/>
                  <a:cxnLst>
                    <a:cxn ang="0">
                      <a:pos x="410" y="10"/>
                    </a:cxn>
                    <a:cxn ang="0">
                      <a:pos x="387" y="168"/>
                    </a:cxn>
                    <a:cxn ang="0">
                      <a:pos x="361" y="323"/>
                    </a:cxn>
                    <a:cxn ang="0">
                      <a:pos x="333" y="470"/>
                    </a:cxn>
                    <a:cxn ang="0">
                      <a:pos x="303" y="610"/>
                    </a:cxn>
                    <a:cxn ang="0">
                      <a:pos x="271" y="744"/>
                    </a:cxn>
                    <a:cxn ang="0">
                      <a:pos x="239" y="870"/>
                    </a:cxn>
                    <a:cxn ang="0">
                      <a:pos x="207" y="988"/>
                    </a:cxn>
                    <a:cxn ang="0">
                      <a:pos x="175" y="1096"/>
                    </a:cxn>
                    <a:cxn ang="0">
                      <a:pos x="144" y="1193"/>
                    </a:cxn>
                    <a:cxn ang="0">
                      <a:pos x="115" y="1281"/>
                    </a:cxn>
                    <a:cxn ang="0">
                      <a:pos x="90" y="1356"/>
                    </a:cxn>
                    <a:cxn ang="0">
                      <a:pos x="67" y="1421"/>
                    </a:cxn>
                    <a:cxn ang="0">
                      <a:pos x="47" y="1471"/>
                    </a:cxn>
                    <a:cxn ang="0">
                      <a:pos x="33" y="1509"/>
                    </a:cxn>
                    <a:cxn ang="0">
                      <a:pos x="24" y="1532"/>
                    </a:cxn>
                    <a:cxn ang="0">
                      <a:pos x="20" y="1541"/>
                    </a:cxn>
                    <a:cxn ang="0">
                      <a:pos x="0" y="1541"/>
                    </a:cxn>
                    <a:cxn ang="0">
                      <a:pos x="4" y="1532"/>
                    </a:cxn>
                    <a:cxn ang="0">
                      <a:pos x="13" y="1508"/>
                    </a:cxn>
                    <a:cxn ang="0">
                      <a:pos x="28" y="1470"/>
                    </a:cxn>
                    <a:cxn ang="0">
                      <a:pos x="46" y="1418"/>
                    </a:cxn>
                    <a:cxn ang="0">
                      <a:pos x="69" y="1354"/>
                    </a:cxn>
                    <a:cxn ang="0">
                      <a:pos x="96" y="1277"/>
                    </a:cxn>
                    <a:cxn ang="0">
                      <a:pos x="124" y="1189"/>
                    </a:cxn>
                    <a:cxn ang="0">
                      <a:pos x="155" y="1091"/>
                    </a:cxn>
                    <a:cxn ang="0">
                      <a:pos x="187" y="983"/>
                    </a:cxn>
                    <a:cxn ang="0">
                      <a:pos x="220" y="865"/>
                    </a:cxn>
                    <a:cxn ang="0">
                      <a:pos x="252" y="739"/>
                    </a:cxn>
                    <a:cxn ang="0">
                      <a:pos x="284" y="605"/>
                    </a:cxn>
                    <a:cxn ang="0">
                      <a:pos x="315" y="464"/>
                    </a:cxn>
                    <a:cxn ang="0">
                      <a:pos x="343" y="316"/>
                    </a:cxn>
                    <a:cxn ang="0">
                      <a:pos x="369" y="162"/>
                    </a:cxn>
                    <a:cxn ang="0">
                      <a:pos x="390" y="4"/>
                    </a:cxn>
                    <a:cxn ang="0">
                      <a:pos x="392" y="0"/>
                    </a:cxn>
                    <a:cxn ang="0">
                      <a:pos x="410" y="10"/>
                    </a:cxn>
                  </a:cxnLst>
                  <a:rect l="0" t="0" r="r" b="b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5" name="Freeform 237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" y="35"/>
                    </a:cxn>
                    <a:cxn ang="0">
                      <a:pos x="6" y="77"/>
                    </a:cxn>
                    <a:cxn ang="0">
                      <a:pos x="13" y="135"/>
                    </a:cxn>
                    <a:cxn ang="0">
                      <a:pos x="20" y="207"/>
                    </a:cxn>
                    <a:cxn ang="0">
                      <a:pos x="31" y="292"/>
                    </a:cxn>
                    <a:cxn ang="0">
                      <a:pos x="44" y="388"/>
                    </a:cxn>
                    <a:cxn ang="0">
                      <a:pos x="58" y="495"/>
                    </a:cxn>
                    <a:cxn ang="0">
                      <a:pos x="73" y="608"/>
                    </a:cxn>
                    <a:cxn ang="0">
                      <a:pos x="92" y="727"/>
                    </a:cxn>
                    <a:cxn ang="0">
                      <a:pos x="113" y="851"/>
                    </a:cxn>
                    <a:cxn ang="0">
                      <a:pos x="135" y="977"/>
                    </a:cxn>
                    <a:cxn ang="0">
                      <a:pos x="159" y="1102"/>
                    </a:cxn>
                    <a:cxn ang="0">
                      <a:pos x="186" y="1228"/>
                    </a:cxn>
                    <a:cxn ang="0">
                      <a:pos x="216" y="1352"/>
                    </a:cxn>
                    <a:cxn ang="0">
                      <a:pos x="248" y="1470"/>
                    </a:cxn>
                    <a:cxn ang="0">
                      <a:pos x="281" y="1582"/>
                    </a:cxn>
                    <a:cxn ang="0">
                      <a:pos x="301" y="1576"/>
                    </a:cxn>
                    <a:cxn ang="0">
                      <a:pos x="266" y="1461"/>
                    </a:cxn>
                    <a:cxn ang="0">
                      <a:pos x="232" y="1337"/>
                    </a:cxn>
                    <a:cxn ang="0">
                      <a:pos x="203" y="1210"/>
                    </a:cxn>
                    <a:cxn ang="0">
                      <a:pos x="175" y="1079"/>
                    </a:cxn>
                    <a:cxn ang="0">
                      <a:pos x="149" y="948"/>
                    </a:cxn>
                    <a:cxn ang="0">
                      <a:pos x="127" y="819"/>
                    </a:cxn>
                    <a:cxn ang="0">
                      <a:pos x="107" y="691"/>
                    </a:cxn>
                    <a:cxn ang="0">
                      <a:pos x="87" y="569"/>
                    </a:cxn>
                    <a:cxn ang="0">
                      <a:pos x="72" y="455"/>
                    </a:cxn>
                    <a:cxn ang="0">
                      <a:pos x="58" y="348"/>
                    </a:cxn>
                    <a:cxn ang="0">
                      <a:pos x="46" y="253"/>
                    </a:cxn>
                    <a:cxn ang="0">
                      <a:pos x="36" y="171"/>
                    </a:cxn>
                    <a:cxn ang="0">
                      <a:pos x="29" y="103"/>
                    </a:cxn>
                    <a:cxn ang="0">
                      <a:pos x="24" y="50"/>
                    </a:cxn>
                    <a:cxn ang="0">
                      <a:pos x="20" y="18"/>
                    </a:cxn>
                    <a:cxn ang="0">
                      <a:pos x="19" y="6"/>
                    </a:cxn>
                    <a:cxn ang="0">
                      <a:pos x="19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6" name="Freeform 238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35" y="5"/>
                    </a:cxn>
                    <a:cxn ang="0">
                      <a:pos x="12" y="46"/>
                    </a:cxn>
                    <a:cxn ang="0">
                      <a:pos x="29" y="56"/>
                    </a:cxn>
                    <a:cxn ang="0">
                      <a:pos x="32" y="52"/>
                    </a:cxn>
                    <a:cxn ang="0">
                      <a:pos x="38" y="42"/>
                    </a:cxn>
                    <a:cxn ang="0">
                      <a:pos x="44" y="29"/>
                    </a:cxn>
                    <a:cxn ang="0">
                      <a:pos x="50" y="20"/>
                    </a:cxn>
                    <a:cxn ang="0">
                      <a:pos x="55" y="20"/>
                    </a:cxn>
                    <a:cxn ang="0">
                      <a:pos x="61" y="22"/>
                    </a:cxn>
                    <a:cxn ang="0">
                      <a:pos x="69" y="22"/>
                    </a:cxn>
                    <a:cxn ang="0">
                      <a:pos x="78" y="23"/>
                    </a:cxn>
                    <a:cxn ang="0">
                      <a:pos x="87" y="24"/>
                    </a:cxn>
                    <a:cxn ang="0">
                      <a:pos x="96" y="24"/>
                    </a:cxn>
                    <a:cxn ang="0">
                      <a:pos x="102" y="25"/>
                    </a:cxn>
                    <a:cxn ang="0">
                      <a:pos x="107" y="25"/>
                    </a:cxn>
                    <a:cxn ang="0">
                      <a:pos x="110" y="37"/>
                    </a:cxn>
                    <a:cxn ang="0">
                      <a:pos x="115" y="55"/>
                    </a:cxn>
                    <a:cxn ang="0">
                      <a:pos x="119" y="74"/>
                    </a:cxn>
                    <a:cxn ang="0">
                      <a:pos x="123" y="91"/>
                    </a:cxn>
                    <a:cxn ang="0">
                      <a:pos x="111" y="90"/>
                    </a:cxn>
                    <a:cxn ang="0">
                      <a:pos x="95" y="87"/>
                    </a:cxn>
                    <a:cxn ang="0">
                      <a:pos x="74" y="86"/>
                    </a:cxn>
                    <a:cxn ang="0">
                      <a:pos x="53" y="83"/>
                    </a:cxn>
                    <a:cxn ang="0">
                      <a:pos x="34" y="81"/>
                    </a:cxn>
                    <a:cxn ang="0">
                      <a:pos x="18" y="78"/>
                    </a:cxn>
                    <a:cxn ang="0">
                      <a:pos x="6" y="77"/>
                    </a:cxn>
                    <a:cxn ang="0">
                      <a:pos x="2" y="77"/>
                    </a:cxn>
                    <a:cxn ang="0">
                      <a:pos x="0" y="97"/>
                    </a:cxn>
                    <a:cxn ang="0">
                      <a:pos x="149" y="114"/>
                    </a:cxn>
                    <a:cxn ang="0">
                      <a:pos x="124" y="6"/>
                    </a:cxn>
                    <a:cxn ang="0">
                      <a:pos x="39" y="0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7" name="Freeform 239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/>
                  <a:ahLst/>
                  <a:cxnLst>
                    <a:cxn ang="0">
                      <a:pos x="88" y="1"/>
                    </a:cxn>
                    <a:cxn ang="0">
                      <a:pos x="25" y="6"/>
                    </a:cxn>
                    <a:cxn ang="0">
                      <a:pos x="0" y="113"/>
                    </a:cxn>
                    <a:cxn ang="0">
                      <a:pos x="127" y="113"/>
                    </a:cxn>
                    <a:cxn ang="0">
                      <a:pos x="127" y="92"/>
                    </a:cxn>
                    <a:cxn ang="0">
                      <a:pos x="124" y="92"/>
                    </a:cxn>
                    <a:cxn ang="0">
                      <a:pos x="115" y="92"/>
                    </a:cxn>
                    <a:cxn ang="0">
                      <a:pos x="100" y="92"/>
                    </a:cxn>
                    <a:cxn ang="0">
                      <a:pos x="84" y="92"/>
                    </a:cxn>
                    <a:cxn ang="0">
                      <a:pos x="67" y="92"/>
                    </a:cxn>
                    <a:cxn ang="0">
                      <a:pos x="50" y="92"/>
                    </a:cxn>
                    <a:cxn ang="0">
                      <a:pos x="36" y="92"/>
                    </a:cxn>
                    <a:cxn ang="0">
                      <a:pos x="26" y="92"/>
                    </a:cxn>
                    <a:cxn ang="0">
                      <a:pos x="28" y="76"/>
                    </a:cxn>
                    <a:cxn ang="0">
                      <a:pos x="34" y="56"/>
                    </a:cxn>
                    <a:cxn ang="0">
                      <a:pos x="39" y="37"/>
                    </a:cxn>
                    <a:cxn ang="0">
                      <a:pos x="41" y="24"/>
                    </a:cxn>
                    <a:cxn ang="0">
                      <a:pos x="45" y="24"/>
                    </a:cxn>
                    <a:cxn ang="0">
                      <a:pos x="50" y="24"/>
                    </a:cxn>
                    <a:cxn ang="0">
                      <a:pos x="57" y="23"/>
                    </a:cxn>
                    <a:cxn ang="0">
                      <a:pos x="62" y="23"/>
                    </a:cxn>
                    <a:cxn ang="0">
                      <a:pos x="68" y="22"/>
                    </a:cxn>
                    <a:cxn ang="0">
                      <a:pos x="73" y="22"/>
                    </a:cxn>
                    <a:cxn ang="0">
                      <a:pos x="79" y="21"/>
                    </a:cxn>
                    <a:cxn ang="0">
                      <a:pos x="82" y="21"/>
                    </a:cxn>
                    <a:cxn ang="0">
                      <a:pos x="88" y="30"/>
                    </a:cxn>
                    <a:cxn ang="0">
                      <a:pos x="95" y="42"/>
                    </a:cxn>
                    <a:cxn ang="0">
                      <a:pos x="100" y="53"/>
                    </a:cxn>
                    <a:cxn ang="0">
                      <a:pos x="103" y="56"/>
                    </a:cxn>
                    <a:cxn ang="0">
                      <a:pos x="121" y="46"/>
                    </a:cxn>
                    <a:cxn ang="0">
                      <a:pos x="94" y="0"/>
                    </a:cxn>
                    <a:cxn ang="0">
                      <a:pos x="88" y="1"/>
                    </a:cxn>
                  </a:cxnLst>
                  <a:rect l="0" t="0" r="r" b="b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8" name="Freeform 240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/>
                  <a:ahLst/>
                  <a:cxnLst>
                    <a:cxn ang="0">
                      <a:pos x="0" y="1400"/>
                    </a:cxn>
                    <a:cxn ang="0">
                      <a:pos x="18" y="1407"/>
                    </a:cxn>
                    <a:cxn ang="0">
                      <a:pos x="50" y="1321"/>
                    </a:cxn>
                    <a:cxn ang="0">
                      <a:pos x="80" y="1225"/>
                    </a:cxn>
                    <a:cxn ang="0">
                      <a:pos x="107" y="1120"/>
                    </a:cxn>
                    <a:cxn ang="0">
                      <a:pos x="131" y="1010"/>
                    </a:cxn>
                    <a:cxn ang="0">
                      <a:pos x="153" y="896"/>
                    </a:cxn>
                    <a:cxn ang="0">
                      <a:pos x="172" y="782"/>
                    </a:cxn>
                    <a:cxn ang="0">
                      <a:pos x="189" y="666"/>
                    </a:cxn>
                    <a:cxn ang="0">
                      <a:pos x="203" y="554"/>
                    </a:cxn>
                    <a:cxn ang="0">
                      <a:pos x="216" y="448"/>
                    </a:cxn>
                    <a:cxn ang="0">
                      <a:pos x="226" y="346"/>
                    </a:cxn>
                    <a:cxn ang="0">
                      <a:pos x="235" y="255"/>
                    </a:cxn>
                    <a:cxn ang="0">
                      <a:pos x="242" y="174"/>
                    </a:cxn>
                    <a:cxn ang="0">
                      <a:pos x="247" y="106"/>
                    </a:cxn>
                    <a:cxn ang="0">
                      <a:pos x="251" y="53"/>
                    </a:cxn>
                    <a:cxn ang="0">
                      <a:pos x="253" y="18"/>
                    </a:cxn>
                    <a:cxn ang="0">
                      <a:pos x="254" y="1"/>
                    </a:cxn>
                    <a:cxn ang="0">
                      <a:pos x="235" y="0"/>
                    </a:cxn>
                    <a:cxn ang="0">
                      <a:pos x="234" y="16"/>
                    </a:cxn>
                    <a:cxn ang="0">
                      <a:pos x="231" y="52"/>
                    </a:cxn>
                    <a:cxn ang="0">
                      <a:pos x="227" y="105"/>
                    </a:cxn>
                    <a:cxn ang="0">
                      <a:pos x="222" y="172"/>
                    </a:cxn>
                    <a:cxn ang="0">
                      <a:pos x="216" y="253"/>
                    </a:cxn>
                    <a:cxn ang="0">
                      <a:pos x="207" y="345"/>
                    </a:cxn>
                    <a:cxn ang="0">
                      <a:pos x="197" y="445"/>
                    </a:cxn>
                    <a:cxn ang="0">
                      <a:pos x="184" y="552"/>
                    </a:cxn>
                    <a:cxn ang="0">
                      <a:pos x="170" y="664"/>
                    </a:cxn>
                    <a:cxn ang="0">
                      <a:pos x="152" y="778"/>
                    </a:cxn>
                    <a:cxn ang="0">
                      <a:pos x="134" y="892"/>
                    </a:cxn>
                    <a:cxn ang="0">
                      <a:pos x="112" y="1005"/>
                    </a:cxn>
                    <a:cxn ang="0">
                      <a:pos x="87" y="1114"/>
                    </a:cxn>
                    <a:cxn ang="0">
                      <a:pos x="62" y="1218"/>
                    </a:cxn>
                    <a:cxn ang="0">
                      <a:pos x="32" y="1313"/>
                    </a:cxn>
                    <a:cxn ang="0">
                      <a:pos x="0" y="1400"/>
                    </a:cxn>
                  </a:cxnLst>
                  <a:rect l="0" t="0" r="r" b="b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69" name="Freeform 241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0" y="73"/>
                    </a:cxn>
                    <a:cxn ang="0">
                      <a:pos x="90" y="82"/>
                    </a:cxn>
                    <a:cxn ang="0">
                      <a:pos x="92" y="63"/>
                    </a:cxn>
                    <a:cxn ang="0">
                      <a:pos x="91" y="63"/>
                    </a:cxn>
                    <a:cxn ang="0">
                      <a:pos x="86" y="63"/>
                    </a:cxn>
                    <a:cxn ang="0">
                      <a:pos x="78" y="63"/>
                    </a:cxn>
                    <a:cxn ang="0">
                      <a:pos x="69" y="62"/>
                    </a:cxn>
                    <a:cxn ang="0">
                      <a:pos x="59" y="62"/>
                    </a:cxn>
                    <a:cxn ang="0">
                      <a:pos x="48" y="60"/>
                    </a:cxn>
                    <a:cxn ang="0">
                      <a:pos x="39" y="60"/>
                    </a:cxn>
                    <a:cxn ang="0">
                      <a:pos x="32" y="59"/>
                    </a:cxn>
                    <a:cxn ang="0">
                      <a:pos x="39" y="48"/>
                    </a:cxn>
                    <a:cxn ang="0">
                      <a:pos x="46" y="37"/>
                    </a:cxn>
                    <a:cxn ang="0">
                      <a:pos x="52" y="27"/>
                    </a:cxn>
                    <a:cxn ang="0">
                      <a:pos x="56" y="21"/>
                    </a:cxn>
                    <a:cxn ang="0">
                      <a:pos x="60" y="21"/>
                    </a:cxn>
                    <a:cxn ang="0">
                      <a:pos x="65" y="22"/>
                    </a:cxn>
                    <a:cxn ang="0">
                      <a:pos x="70" y="22"/>
                    </a:cxn>
                    <a:cxn ang="0">
                      <a:pos x="77" y="22"/>
                    </a:cxn>
                    <a:cxn ang="0">
                      <a:pos x="82" y="23"/>
                    </a:cxn>
                    <a:cxn ang="0">
                      <a:pos x="87" y="23"/>
                    </a:cxn>
                    <a:cxn ang="0">
                      <a:pos x="92" y="24"/>
                    </a:cxn>
                    <a:cxn ang="0">
                      <a:pos x="96" y="24"/>
                    </a:cxn>
                    <a:cxn ang="0">
                      <a:pos x="98" y="33"/>
                    </a:cxn>
                    <a:cxn ang="0">
                      <a:pos x="104" y="45"/>
                    </a:cxn>
                    <a:cxn ang="0">
                      <a:pos x="107" y="55"/>
                    </a:cxn>
                    <a:cxn ang="0">
                      <a:pos x="109" y="59"/>
                    </a:cxn>
                    <a:cxn ang="0">
                      <a:pos x="128" y="53"/>
                    </a:cxn>
                    <a:cxn ang="0">
                      <a:pos x="110" y="6"/>
                    </a:cxn>
                    <a:cxn ang="0">
                      <a:pos x="46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0" name="Freeform 242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" y="14"/>
                    </a:cxn>
                    <a:cxn ang="0">
                      <a:pos x="6" y="48"/>
                    </a:cxn>
                    <a:cxn ang="0">
                      <a:pos x="12" y="100"/>
                    </a:cxn>
                    <a:cxn ang="0">
                      <a:pos x="20" y="169"/>
                    </a:cxn>
                    <a:cxn ang="0">
                      <a:pos x="30" y="251"/>
                    </a:cxn>
                    <a:cxn ang="0">
                      <a:pos x="44" y="345"/>
                    </a:cxn>
                    <a:cxn ang="0">
                      <a:pos x="60" y="449"/>
                    </a:cxn>
                    <a:cxn ang="0">
                      <a:pos x="78" y="560"/>
                    </a:cxn>
                    <a:cxn ang="0">
                      <a:pos x="99" y="674"/>
                    </a:cxn>
                    <a:cxn ang="0">
                      <a:pos x="122" y="791"/>
                    </a:cxn>
                    <a:cxn ang="0">
                      <a:pos x="148" y="909"/>
                    </a:cxn>
                    <a:cxn ang="0">
                      <a:pos x="178" y="1023"/>
                    </a:cxn>
                    <a:cxn ang="0">
                      <a:pos x="210" y="1134"/>
                    </a:cxn>
                    <a:cxn ang="0">
                      <a:pos x="245" y="1238"/>
                    </a:cxn>
                    <a:cxn ang="0">
                      <a:pos x="282" y="1332"/>
                    </a:cxn>
                    <a:cxn ang="0">
                      <a:pos x="323" y="1415"/>
                    </a:cxn>
                    <a:cxn ang="0">
                      <a:pos x="340" y="1405"/>
                    </a:cxn>
                    <a:cxn ang="0">
                      <a:pos x="300" y="1323"/>
                    </a:cxn>
                    <a:cxn ang="0">
                      <a:pos x="263" y="1229"/>
                    </a:cxn>
                    <a:cxn ang="0">
                      <a:pos x="228" y="1126"/>
                    </a:cxn>
                    <a:cxn ang="0">
                      <a:pos x="197" y="1017"/>
                    </a:cxn>
                    <a:cxn ang="0">
                      <a:pos x="167" y="903"/>
                    </a:cxn>
                    <a:cxn ang="0">
                      <a:pos x="142" y="786"/>
                    </a:cxn>
                    <a:cxn ang="0">
                      <a:pos x="119" y="670"/>
                    </a:cxn>
                    <a:cxn ang="0">
                      <a:pos x="98" y="556"/>
                    </a:cxn>
                    <a:cxn ang="0">
                      <a:pos x="79" y="445"/>
                    </a:cxn>
                    <a:cxn ang="0">
                      <a:pos x="63" y="343"/>
                    </a:cxn>
                    <a:cxn ang="0">
                      <a:pos x="51" y="249"/>
                    </a:cxn>
                    <a:cxn ang="0">
                      <a:pos x="40" y="167"/>
                    </a:cxn>
                    <a:cxn ang="0">
                      <a:pos x="31" y="99"/>
                    </a:cxn>
                    <a:cxn ang="0">
                      <a:pos x="26" y="46"/>
                    </a:cxn>
                    <a:cxn ang="0">
                      <a:pos x="22" y="13"/>
                    </a:cxn>
                    <a:cxn ang="0">
                      <a:pos x="2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1" name="Freeform 243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/>
                  <a:ahLst/>
                  <a:cxnLst>
                    <a:cxn ang="0">
                      <a:pos x="85" y="0"/>
                    </a:cxn>
                    <a:cxn ang="0">
                      <a:pos x="14" y="0"/>
                    </a:cxn>
                    <a:cxn ang="0">
                      <a:pos x="0" y="59"/>
                    </a:cxn>
                    <a:cxn ang="0">
                      <a:pos x="19" y="63"/>
                    </a:cxn>
                    <a:cxn ang="0">
                      <a:pos x="20" y="58"/>
                    </a:cxn>
                    <a:cxn ang="0">
                      <a:pos x="23" y="45"/>
                    </a:cxn>
                    <a:cxn ang="0">
                      <a:pos x="27" y="31"/>
                    </a:cxn>
                    <a:cxn ang="0">
                      <a:pos x="29" y="20"/>
                    </a:cxn>
                    <a:cxn ang="0">
                      <a:pos x="35" y="20"/>
                    </a:cxn>
                    <a:cxn ang="0">
                      <a:pos x="41" y="20"/>
                    </a:cxn>
                    <a:cxn ang="0">
                      <a:pos x="47" y="20"/>
                    </a:cxn>
                    <a:cxn ang="0">
                      <a:pos x="55" y="20"/>
                    </a:cxn>
                    <a:cxn ang="0">
                      <a:pos x="62" y="20"/>
                    </a:cxn>
                    <a:cxn ang="0">
                      <a:pos x="68" y="20"/>
                    </a:cxn>
                    <a:cxn ang="0">
                      <a:pos x="74" y="20"/>
                    </a:cxn>
                    <a:cxn ang="0">
                      <a:pos x="78" y="20"/>
                    </a:cxn>
                    <a:cxn ang="0">
                      <a:pos x="82" y="27"/>
                    </a:cxn>
                    <a:cxn ang="0">
                      <a:pos x="87" y="39"/>
                    </a:cxn>
                    <a:cxn ang="0">
                      <a:pos x="92" y="52"/>
                    </a:cxn>
                    <a:cxn ang="0">
                      <a:pos x="97" y="63"/>
                    </a:cxn>
                    <a:cxn ang="0">
                      <a:pos x="91" y="63"/>
                    </a:cxn>
                    <a:cxn ang="0">
                      <a:pos x="82" y="65"/>
                    </a:cxn>
                    <a:cxn ang="0">
                      <a:pos x="73" y="65"/>
                    </a:cxn>
                    <a:cxn ang="0">
                      <a:pos x="65" y="66"/>
                    </a:cxn>
                    <a:cxn ang="0">
                      <a:pos x="58" y="66"/>
                    </a:cxn>
                    <a:cxn ang="0">
                      <a:pos x="51" y="67"/>
                    </a:cxn>
                    <a:cxn ang="0">
                      <a:pos x="46" y="67"/>
                    </a:cxn>
                    <a:cxn ang="0">
                      <a:pos x="45" y="67"/>
                    </a:cxn>
                    <a:cxn ang="0">
                      <a:pos x="46" y="86"/>
                    </a:cxn>
                    <a:cxn ang="0">
                      <a:pos x="127" y="80"/>
                    </a:cxn>
                    <a:cxn ang="0">
                      <a:pos x="91" y="0"/>
                    </a:cxn>
                    <a:cxn ang="0">
                      <a:pos x="85" y="0"/>
                    </a:cxn>
                  </a:cxnLst>
                  <a:rect l="0" t="0" r="r" b="b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2" name="Freeform 244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/>
                  <a:ahLst/>
                  <a:cxnLst>
                    <a:cxn ang="0">
                      <a:pos x="446" y="46"/>
                    </a:cxn>
                    <a:cxn ang="0">
                      <a:pos x="506" y="88"/>
                    </a:cxn>
                    <a:cxn ang="0">
                      <a:pos x="559" y="125"/>
                    </a:cxn>
                    <a:cxn ang="0">
                      <a:pos x="600" y="156"/>
                    </a:cxn>
                    <a:cxn ang="0">
                      <a:pos x="628" y="180"/>
                    </a:cxn>
                    <a:cxn ang="0">
                      <a:pos x="632" y="195"/>
                    </a:cxn>
                    <a:cxn ang="0">
                      <a:pos x="595" y="224"/>
                    </a:cxn>
                    <a:cxn ang="0">
                      <a:pos x="534" y="264"/>
                    </a:cxn>
                    <a:cxn ang="0">
                      <a:pos x="460" y="310"/>
                    </a:cxn>
                    <a:cxn ang="0">
                      <a:pos x="381" y="357"/>
                    </a:cxn>
                    <a:cxn ang="0">
                      <a:pos x="309" y="401"/>
                    </a:cxn>
                    <a:cxn ang="0">
                      <a:pos x="312" y="419"/>
                    </a:cxn>
                    <a:cxn ang="0">
                      <a:pos x="384" y="466"/>
                    </a:cxn>
                    <a:cxn ang="0">
                      <a:pos x="485" y="535"/>
                    </a:cxn>
                    <a:cxn ang="0">
                      <a:pos x="591" y="604"/>
                    </a:cxn>
                    <a:cxn ang="0">
                      <a:pos x="670" y="657"/>
                    </a:cxn>
                    <a:cxn ang="0">
                      <a:pos x="686" y="678"/>
                    </a:cxn>
                    <a:cxn ang="0">
                      <a:pos x="604" y="713"/>
                    </a:cxn>
                    <a:cxn ang="0">
                      <a:pos x="478" y="767"/>
                    </a:cxn>
                    <a:cxn ang="0">
                      <a:pos x="341" y="825"/>
                    </a:cxn>
                    <a:cxn ang="0">
                      <a:pos x="233" y="870"/>
                    </a:cxn>
                    <a:cxn ang="0">
                      <a:pos x="190" y="889"/>
                    </a:cxn>
                    <a:cxn ang="0">
                      <a:pos x="244" y="921"/>
                    </a:cxn>
                    <a:cxn ang="0">
                      <a:pos x="374" y="1002"/>
                    </a:cxn>
                    <a:cxn ang="0">
                      <a:pos x="538" y="1102"/>
                    </a:cxn>
                    <a:cxn ang="0">
                      <a:pos x="691" y="1196"/>
                    </a:cxn>
                    <a:cxn ang="0">
                      <a:pos x="790" y="1256"/>
                    </a:cxn>
                    <a:cxn ang="0">
                      <a:pos x="755" y="1276"/>
                    </a:cxn>
                    <a:cxn ang="0">
                      <a:pos x="597" y="1315"/>
                    </a:cxn>
                    <a:cxn ang="0">
                      <a:pos x="385" y="1368"/>
                    </a:cxn>
                    <a:cxn ang="0">
                      <a:pos x="177" y="1420"/>
                    </a:cxn>
                    <a:cxn ang="0">
                      <a:pos x="32" y="1455"/>
                    </a:cxn>
                    <a:cxn ang="0">
                      <a:pos x="5" y="1482"/>
                    </a:cxn>
                    <a:cxn ang="0">
                      <a:pos x="828" y="1256"/>
                    </a:cxn>
                    <a:cxn ang="0">
                      <a:pos x="717" y="1187"/>
                    </a:cxn>
                    <a:cxn ang="0">
                      <a:pos x="556" y="1089"/>
                    </a:cxn>
                    <a:cxn ang="0">
                      <a:pos x="392" y="988"/>
                    </a:cxn>
                    <a:cxn ang="0">
                      <a:pos x="269" y="913"/>
                    </a:cxn>
                    <a:cxn ang="0">
                      <a:pos x="245" y="886"/>
                    </a:cxn>
                    <a:cxn ang="0">
                      <a:pos x="326" y="852"/>
                    </a:cxn>
                    <a:cxn ang="0">
                      <a:pos x="453" y="799"/>
                    </a:cxn>
                    <a:cxn ang="0">
                      <a:pos x="588" y="741"/>
                    </a:cxn>
                    <a:cxn ang="0">
                      <a:pos x="695" y="695"/>
                    </a:cxn>
                    <a:cxn ang="0">
                      <a:pos x="739" y="677"/>
                    </a:cxn>
                    <a:cxn ang="0">
                      <a:pos x="704" y="654"/>
                    </a:cxn>
                    <a:cxn ang="0">
                      <a:pos x="616" y="597"/>
                    </a:cxn>
                    <a:cxn ang="0">
                      <a:pos x="508" y="526"/>
                    </a:cxn>
                    <a:cxn ang="0">
                      <a:pos x="407" y="459"/>
                    </a:cxn>
                    <a:cxn ang="0">
                      <a:pos x="343" y="415"/>
                    </a:cxn>
                    <a:cxn ang="0">
                      <a:pos x="408" y="365"/>
                    </a:cxn>
                    <a:cxn ang="0">
                      <a:pos x="503" y="307"/>
                    </a:cxn>
                    <a:cxn ang="0">
                      <a:pos x="575" y="260"/>
                    </a:cxn>
                    <a:cxn ang="0">
                      <a:pos x="625" y="225"/>
                    </a:cxn>
                    <a:cxn ang="0">
                      <a:pos x="654" y="202"/>
                    </a:cxn>
                    <a:cxn ang="0">
                      <a:pos x="660" y="193"/>
                    </a:cxn>
                    <a:cxn ang="0">
                      <a:pos x="660" y="190"/>
                    </a:cxn>
                    <a:cxn ang="0">
                      <a:pos x="659" y="184"/>
                    </a:cxn>
                    <a:cxn ang="0">
                      <a:pos x="650" y="171"/>
                    </a:cxn>
                    <a:cxn ang="0">
                      <a:pos x="620" y="144"/>
                    </a:cxn>
                    <a:cxn ang="0">
                      <a:pos x="560" y="99"/>
                    </a:cxn>
                    <a:cxn ang="0">
                      <a:pos x="457" y="30"/>
                    </a:cxn>
                  </a:cxnLst>
                  <a:rect l="0" t="0" r="r" b="b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3" name="Freeform 245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/>
                  <a:ahLst/>
                  <a:cxnLst>
                    <a:cxn ang="0">
                      <a:pos x="263" y="156"/>
                    </a:cxn>
                    <a:cxn ang="0">
                      <a:pos x="304" y="191"/>
                    </a:cxn>
                    <a:cxn ang="0">
                      <a:pos x="379" y="251"/>
                    </a:cxn>
                    <a:cxn ang="0">
                      <a:pos x="461" y="319"/>
                    </a:cxn>
                    <a:cxn ang="0">
                      <a:pos x="532" y="377"/>
                    </a:cxn>
                    <a:cxn ang="0">
                      <a:pos x="569" y="407"/>
                    </a:cxn>
                    <a:cxn ang="0">
                      <a:pos x="523" y="429"/>
                    </a:cxn>
                    <a:cxn ang="0">
                      <a:pos x="430" y="472"/>
                    </a:cxn>
                    <a:cxn ang="0">
                      <a:pos x="321" y="522"/>
                    </a:cxn>
                    <a:cxn ang="0">
                      <a:pos x="224" y="567"/>
                    </a:cxn>
                    <a:cxn ang="0">
                      <a:pos x="169" y="593"/>
                    </a:cxn>
                    <a:cxn ang="0">
                      <a:pos x="186" y="611"/>
                    </a:cxn>
                    <a:cxn ang="0">
                      <a:pos x="273" y="676"/>
                    </a:cxn>
                    <a:cxn ang="0">
                      <a:pos x="400" y="771"/>
                    </a:cxn>
                    <a:cxn ang="0">
                      <a:pos x="530" y="868"/>
                    </a:cxn>
                    <a:cxn ang="0">
                      <a:pos x="628" y="941"/>
                    </a:cxn>
                    <a:cxn ang="0">
                      <a:pos x="645" y="967"/>
                    </a:cxn>
                    <a:cxn ang="0">
                      <a:pos x="541" y="1001"/>
                    </a:cxn>
                    <a:cxn ang="0">
                      <a:pos x="376" y="1055"/>
                    </a:cxn>
                    <a:cxn ang="0">
                      <a:pos x="199" y="1114"/>
                    </a:cxn>
                    <a:cxn ang="0">
                      <a:pos x="57" y="1161"/>
                    </a:cxn>
                    <a:cxn ang="0">
                      <a:pos x="0" y="1180"/>
                    </a:cxn>
                    <a:cxn ang="0">
                      <a:pos x="822" y="1515"/>
                    </a:cxn>
                    <a:cxn ang="0">
                      <a:pos x="715" y="1469"/>
                    </a:cxn>
                    <a:cxn ang="0">
                      <a:pos x="529" y="1388"/>
                    </a:cxn>
                    <a:cxn ang="0">
                      <a:pos x="320" y="1297"/>
                    </a:cxn>
                    <a:cxn ang="0">
                      <a:pos x="143" y="1221"/>
                    </a:cxn>
                    <a:cxn ang="0">
                      <a:pos x="55" y="1182"/>
                    </a:cxn>
                    <a:cxn ang="0">
                      <a:pos x="131" y="1157"/>
                    </a:cxn>
                    <a:cxn ang="0">
                      <a:pos x="278" y="1108"/>
                    </a:cxn>
                    <a:cxn ang="0">
                      <a:pos x="452" y="1051"/>
                    </a:cxn>
                    <a:cxn ang="0">
                      <a:pos x="605" y="1000"/>
                    </a:cxn>
                    <a:cxn ang="0">
                      <a:pos x="693" y="972"/>
                    </a:cxn>
                    <a:cxn ang="0">
                      <a:pos x="679" y="954"/>
                    </a:cxn>
                    <a:cxn ang="0">
                      <a:pos x="591" y="887"/>
                    </a:cxn>
                    <a:cxn ang="0">
                      <a:pos x="462" y="792"/>
                    </a:cxn>
                    <a:cxn ang="0">
                      <a:pos x="330" y="693"/>
                    </a:cxn>
                    <a:cxn ang="0">
                      <a:pos x="232" y="621"/>
                    </a:cxn>
                    <a:cxn ang="0">
                      <a:pos x="213" y="595"/>
                    </a:cxn>
                    <a:cxn ang="0">
                      <a:pos x="278" y="565"/>
                    </a:cxn>
                    <a:cxn ang="0">
                      <a:pos x="379" y="517"/>
                    </a:cxn>
                    <a:cxn ang="0">
                      <a:pos x="487" y="467"/>
                    </a:cxn>
                    <a:cxn ang="0">
                      <a:pos x="571" y="427"/>
                    </a:cxn>
                    <a:cxn ang="0">
                      <a:pos x="606" y="411"/>
                    </a:cxn>
                    <a:cxn ang="0">
                      <a:pos x="579" y="389"/>
                    </a:cxn>
                    <a:cxn ang="0">
                      <a:pos x="512" y="333"/>
                    </a:cxn>
                    <a:cxn ang="0">
                      <a:pos x="429" y="265"/>
                    </a:cxn>
                    <a:cxn ang="0">
                      <a:pos x="350" y="202"/>
                    </a:cxn>
                    <a:cxn ang="0">
                      <a:pos x="299" y="160"/>
                    </a:cxn>
                    <a:cxn ang="0">
                      <a:pos x="308" y="145"/>
                    </a:cxn>
                    <a:cxn ang="0">
                      <a:pos x="350" y="116"/>
                    </a:cxn>
                    <a:cxn ang="0">
                      <a:pos x="404" y="80"/>
                    </a:cxn>
                    <a:cxn ang="0">
                      <a:pos x="456" y="44"/>
                    </a:cxn>
                    <a:cxn ang="0">
                      <a:pos x="492" y="20"/>
                    </a:cxn>
                    <a:cxn ang="0">
                      <a:pos x="489" y="0"/>
                    </a:cxn>
                  </a:cxnLst>
                  <a:rect l="0" t="0" r="r" b="b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4" name="Freeform 246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/>
                  <a:ahLst/>
                  <a:cxnLst>
                    <a:cxn ang="0">
                      <a:pos x="2" y="39"/>
                    </a:cxn>
                    <a:cxn ang="0">
                      <a:pos x="18" y="88"/>
                    </a:cxn>
                    <a:cxn ang="0">
                      <a:pos x="40" y="155"/>
                    </a:cxn>
                    <a:cxn ang="0">
                      <a:pos x="56" y="205"/>
                    </a:cxn>
                    <a:cxn ang="0">
                      <a:pos x="56" y="251"/>
                    </a:cxn>
                    <a:cxn ang="0">
                      <a:pos x="49" y="407"/>
                    </a:cxn>
                    <a:cxn ang="0">
                      <a:pos x="50" y="453"/>
                    </a:cxn>
                    <a:cxn ang="0">
                      <a:pos x="73" y="515"/>
                    </a:cxn>
                    <a:cxn ang="0">
                      <a:pos x="105" y="598"/>
                    </a:cxn>
                    <a:cxn ang="0">
                      <a:pos x="130" y="662"/>
                    </a:cxn>
                    <a:cxn ang="0">
                      <a:pos x="133" y="725"/>
                    </a:cxn>
                    <a:cxn ang="0">
                      <a:pos x="133" y="950"/>
                    </a:cxn>
                    <a:cxn ang="0">
                      <a:pos x="139" y="1009"/>
                    </a:cxn>
                    <a:cxn ang="0">
                      <a:pos x="175" y="1059"/>
                    </a:cxn>
                    <a:cxn ang="0">
                      <a:pos x="223" y="1129"/>
                    </a:cxn>
                    <a:cxn ang="0">
                      <a:pos x="262" y="1181"/>
                    </a:cxn>
                    <a:cxn ang="0">
                      <a:pos x="267" y="1247"/>
                    </a:cxn>
                    <a:cxn ang="0">
                      <a:pos x="258" y="1482"/>
                    </a:cxn>
                    <a:cxn ang="0">
                      <a:pos x="276" y="1536"/>
                    </a:cxn>
                    <a:cxn ang="0">
                      <a:pos x="284" y="1176"/>
                    </a:cxn>
                    <a:cxn ang="0">
                      <a:pos x="247" y="1126"/>
                    </a:cxn>
                    <a:cxn ang="0">
                      <a:pos x="198" y="1057"/>
                    </a:cxn>
                    <a:cxn ang="0">
                      <a:pos x="160" y="1004"/>
                    </a:cxn>
                    <a:cxn ang="0">
                      <a:pos x="154" y="941"/>
                    </a:cxn>
                    <a:cxn ang="0">
                      <a:pos x="154" y="719"/>
                    </a:cxn>
                    <a:cxn ang="0">
                      <a:pos x="150" y="658"/>
                    </a:cxn>
                    <a:cxn ang="0">
                      <a:pos x="127" y="597"/>
                    </a:cxn>
                    <a:cxn ang="0">
                      <a:pos x="95" y="513"/>
                    </a:cxn>
                    <a:cxn ang="0">
                      <a:pos x="71" y="450"/>
                    </a:cxn>
                    <a:cxn ang="0">
                      <a:pos x="68" y="402"/>
                    </a:cxn>
                    <a:cxn ang="0">
                      <a:pos x="77" y="246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5" name="Freeform 247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10" y="242"/>
                    </a:cxn>
                    <a:cxn ang="0">
                      <a:pos x="35" y="307"/>
                    </a:cxn>
                    <a:cxn ang="0">
                      <a:pos x="59" y="373"/>
                    </a:cxn>
                    <a:cxn ang="0">
                      <a:pos x="71" y="405"/>
                    </a:cxn>
                    <a:cxn ang="0">
                      <a:pos x="70" y="548"/>
                    </a:cxn>
                    <a:cxn ang="0">
                      <a:pos x="67" y="686"/>
                    </a:cxn>
                    <a:cxn ang="0">
                      <a:pos x="84" y="726"/>
                    </a:cxn>
                    <a:cxn ang="0">
                      <a:pos x="120" y="812"/>
                    </a:cxn>
                    <a:cxn ang="0">
                      <a:pos x="157" y="901"/>
                    </a:cxn>
                    <a:cxn ang="0">
                      <a:pos x="174" y="942"/>
                    </a:cxn>
                    <a:cxn ang="0">
                      <a:pos x="174" y="1093"/>
                    </a:cxn>
                    <a:cxn ang="0">
                      <a:pos x="174" y="1241"/>
                    </a:cxn>
                    <a:cxn ang="0">
                      <a:pos x="350" y="1367"/>
                    </a:cxn>
                    <a:cxn ang="0">
                      <a:pos x="327" y="1346"/>
                    </a:cxn>
                    <a:cxn ang="0">
                      <a:pos x="274" y="1301"/>
                    </a:cxn>
                    <a:cxn ang="0">
                      <a:pos x="221" y="1255"/>
                    </a:cxn>
                    <a:cxn ang="0">
                      <a:pos x="194" y="1232"/>
                    </a:cxn>
                    <a:cxn ang="0">
                      <a:pos x="194" y="1082"/>
                    </a:cxn>
                    <a:cxn ang="0">
                      <a:pos x="194" y="938"/>
                    </a:cxn>
                    <a:cxn ang="0">
                      <a:pos x="177" y="898"/>
                    </a:cxn>
                    <a:cxn ang="0">
                      <a:pos x="141" y="812"/>
                    </a:cxn>
                    <a:cxn ang="0">
                      <a:pos x="104" y="724"/>
                    </a:cxn>
                    <a:cxn ang="0">
                      <a:pos x="88" y="682"/>
                    </a:cxn>
                    <a:cxn ang="0">
                      <a:pos x="90" y="540"/>
                    </a:cxn>
                    <a:cxn ang="0">
                      <a:pos x="91" y="401"/>
                    </a:cxn>
                    <a:cxn ang="0">
                      <a:pos x="81" y="372"/>
                    </a:cxn>
                    <a:cxn ang="0">
                      <a:pos x="57" y="307"/>
                    </a:cxn>
                    <a:cxn ang="0">
                      <a:pos x="32" y="242"/>
                    </a:cxn>
                    <a:cxn ang="0">
                      <a:pos x="19" y="210"/>
                    </a:cxn>
                    <a:cxn ang="0">
                      <a:pos x="31" y="108"/>
                    </a:cxn>
                    <a:cxn ang="0">
                      <a:pos x="41" y="12"/>
                    </a:cxn>
                    <a:cxn ang="0">
                      <a:pos x="0" y="210"/>
                    </a:cxn>
                  </a:cxnLst>
                  <a:rect l="0" t="0" r="r" b="b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6" name="Freeform 248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7" y="182"/>
                    </a:cxn>
                    <a:cxn ang="0">
                      <a:pos x="117" y="150"/>
                    </a:cxn>
                    <a:cxn ang="0">
                      <a:pos x="217" y="100"/>
                    </a:cxn>
                    <a:cxn ang="0">
                      <a:pos x="359" y="50"/>
                    </a:cxn>
                    <a:cxn ang="0">
                      <a:pos x="535" y="19"/>
                    </a:cxn>
                    <a:cxn ang="0">
                      <a:pos x="734" y="28"/>
                    </a:cxn>
                    <a:cxn ang="0">
                      <a:pos x="852" y="55"/>
                    </a:cxn>
                    <a:cxn ang="0">
                      <a:pos x="965" y="94"/>
                    </a:cxn>
                    <a:cxn ang="0">
                      <a:pos x="1063" y="133"/>
                    </a:cxn>
                    <a:cxn ang="0">
                      <a:pos x="1140" y="171"/>
                    </a:cxn>
                    <a:cxn ang="0">
                      <a:pos x="1189" y="195"/>
                    </a:cxn>
                    <a:cxn ang="0">
                      <a:pos x="1190" y="234"/>
                    </a:cxn>
                    <a:cxn ang="0">
                      <a:pos x="1175" y="268"/>
                    </a:cxn>
                    <a:cxn ang="0">
                      <a:pos x="1136" y="261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3"/>
                    </a:cxn>
                    <a:cxn ang="0">
                      <a:pos x="800" y="213"/>
                    </a:cxn>
                    <a:cxn ang="0">
                      <a:pos x="680" y="207"/>
                    </a:cxn>
                    <a:cxn ang="0">
                      <a:pos x="549" y="205"/>
                    </a:cxn>
                    <a:cxn ang="0">
                      <a:pos x="410" y="213"/>
                    </a:cxn>
                    <a:cxn ang="0">
                      <a:pos x="266" y="228"/>
                    </a:cxn>
                    <a:cxn ang="0">
                      <a:pos x="117" y="255"/>
                    </a:cxn>
                    <a:cxn ang="0">
                      <a:pos x="62" y="252"/>
                    </a:cxn>
                    <a:cxn ang="0">
                      <a:pos x="45" y="221"/>
                    </a:cxn>
                    <a:cxn ang="0">
                      <a:pos x="9" y="190"/>
                    </a:cxn>
                    <a:cxn ang="0">
                      <a:pos x="28" y="227"/>
                    </a:cxn>
                    <a:cxn ang="0">
                      <a:pos x="49" y="262"/>
                    </a:cxn>
                    <a:cxn ang="0">
                      <a:pos x="53" y="278"/>
                    </a:cxn>
                    <a:cxn ang="0">
                      <a:pos x="117" y="272"/>
                    </a:cxn>
                    <a:cxn ang="0">
                      <a:pos x="275" y="244"/>
                    </a:cxn>
                    <a:cxn ang="0">
                      <a:pos x="429" y="227"/>
                    </a:cxn>
                    <a:cxn ang="0">
                      <a:pos x="577" y="222"/>
                    </a:cxn>
                    <a:cxn ang="0">
                      <a:pos x="713" y="225"/>
                    </a:cxn>
                    <a:cxn ang="0">
                      <a:pos x="838" y="232"/>
                    </a:cxn>
                    <a:cxn ang="0">
                      <a:pos x="947" y="245"/>
                    </a:cxn>
                    <a:cxn ang="0">
                      <a:pos x="1040" y="258"/>
                    </a:cxn>
                    <a:cxn ang="0">
                      <a:pos x="1112" y="272"/>
                    </a:cxn>
                    <a:cxn ang="0">
                      <a:pos x="1161" y="282"/>
                    </a:cxn>
                    <a:cxn ang="0">
                      <a:pos x="1185" y="289"/>
                    </a:cxn>
                    <a:cxn ang="0">
                      <a:pos x="1217" y="191"/>
                    </a:cxn>
                    <a:cxn ang="0">
                      <a:pos x="1200" y="181"/>
                    </a:cxn>
                    <a:cxn ang="0">
                      <a:pos x="1148" y="154"/>
                    </a:cxn>
                    <a:cxn ang="0">
                      <a:pos x="1062" y="114"/>
                    </a:cxn>
                    <a:cxn ang="0">
                      <a:pos x="950" y="69"/>
                    </a:cxn>
                    <a:cxn ang="0">
                      <a:pos x="824" y="31"/>
                    </a:cxn>
                    <a:cxn ang="0">
                      <a:pos x="667" y="2"/>
                    </a:cxn>
                    <a:cxn ang="0">
                      <a:pos x="471" y="9"/>
                    </a:cxn>
                    <a:cxn ang="0">
                      <a:pos x="302" y="49"/>
                    </a:cxn>
                    <a:cxn ang="0">
                      <a:pos x="171" y="103"/>
                    </a:cxn>
                    <a:cxn ang="0">
                      <a:pos x="85" y="150"/>
                    </a:cxn>
                    <a:cxn ang="0">
                      <a:pos x="53" y="171"/>
                    </a:cxn>
                  </a:cxnLst>
                  <a:rect l="0" t="0" r="r" b="b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7" name="Freeform 249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3" y="10"/>
                    </a:cxn>
                    <a:cxn ang="0">
                      <a:pos x="293" y="48"/>
                    </a:cxn>
                    <a:cxn ang="0">
                      <a:pos x="239" y="98"/>
                    </a:cxn>
                    <a:cxn ang="0">
                      <a:pos x="197" y="137"/>
                    </a:cxn>
                    <a:cxn ang="0">
                      <a:pos x="179" y="141"/>
                    </a:cxn>
                    <a:cxn ang="0">
                      <a:pos x="137" y="123"/>
                    </a:cxn>
                    <a:cxn ang="0">
                      <a:pos x="84" y="99"/>
                    </a:cxn>
                    <a:cxn ang="0">
                      <a:pos x="45" y="82"/>
                    </a:cxn>
                    <a:cxn ang="0">
                      <a:pos x="0" y="163"/>
                    </a:cxn>
                    <a:cxn ang="0">
                      <a:pos x="20" y="162"/>
                    </a:cxn>
                    <a:cxn ang="0">
                      <a:pos x="40" y="118"/>
                    </a:cxn>
                    <a:cxn ang="0">
                      <a:pos x="58" y="107"/>
                    </a:cxn>
                    <a:cxn ang="0">
                      <a:pos x="99" y="125"/>
                    </a:cxn>
                    <a:cxn ang="0">
                      <a:pos x="149" y="148"/>
                    </a:cxn>
                    <a:cxn ang="0">
                      <a:pos x="187" y="163"/>
                    </a:cxn>
                    <a:cxn ang="0">
                      <a:pos x="198" y="161"/>
                    </a:cxn>
                    <a:cxn ang="0">
                      <a:pos x="238" y="123"/>
                    </a:cxn>
                    <a:cxn ang="0">
                      <a:pos x="292" y="73"/>
                    </a:cxn>
                    <a:cxn ang="0">
                      <a:pos x="336" y="32"/>
                    </a:cxn>
                    <a:cxn ang="0">
                      <a:pos x="354" y="32"/>
                    </a:cxn>
                    <a:cxn ang="0">
                      <a:pos x="395" y="71"/>
                    </a:cxn>
                    <a:cxn ang="0">
                      <a:pos x="445" y="119"/>
                    </a:cxn>
                    <a:cxn ang="0">
                      <a:pos x="482" y="155"/>
                    </a:cxn>
                    <a:cxn ang="0">
                      <a:pos x="494" y="155"/>
                    </a:cxn>
                    <a:cxn ang="0">
                      <a:pos x="536" y="121"/>
                    </a:cxn>
                    <a:cxn ang="0">
                      <a:pos x="594" y="72"/>
                    </a:cxn>
                    <a:cxn ang="0">
                      <a:pos x="640" y="35"/>
                    </a:cxn>
                    <a:cxn ang="0">
                      <a:pos x="654" y="30"/>
                    </a:cxn>
                    <a:cxn ang="0">
                      <a:pos x="674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8" y="130"/>
                    </a:cxn>
                    <a:cxn ang="0">
                      <a:pos x="814" y="158"/>
                    </a:cxn>
                    <a:cxn ang="0">
                      <a:pos x="842" y="180"/>
                    </a:cxn>
                    <a:cxn ang="0">
                      <a:pos x="857" y="194"/>
                    </a:cxn>
                    <a:cxn ang="0">
                      <a:pos x="953" y="139"/>
                    </a:cxn>
                    <a:cxn ang="0">
                      <a:pos x="941" y="126"/>
                    </a:cxn>
                    <a:cxn ang="0">
                      <a:pos x="920" y="139"/>
                    </a:cxn>
                    <a:cxn ang="0">
                      <a:pos x="892" y="155"/>
                    </a:cxn>
                    <a:cxn ang="0">
                      <a:pos x="868" y="171"/>
                    </a:cxn>
                    <a:cxn ang="0">
                      <a:pos x="857" y="172"/>
                    </a:cxn>
                    <a:cxn ang="0">
                      <a:pos x="838" y="155"/>
                    </a:cxn>
                    <a:cxn ang="0">
                      <a:pos x="809" y="131"/>
                    </a:cxn>
                    <a:cxn ang="0">
                      <a:pos x="771" y="101"/>
                    </a:cxn>
                    <a:cxn ang="0">
                      <a:pos x="733" y="71"/>
                    </a:cxn>
                    <a:cxn ang="0">
                      <a:pos x="698" y="42"/>
                    </a:cxn>
                    <a:cxn ang="0">
                      <a:pos x="670" y="19"/>
                    </a:cxn>
                    <a:cxn ang="0">
                      <a:pos x="653" y="5"/>
                    </a:cxn>
                    <a:cxn ang="0">
                      <a:pos x="644" y="9"/>
                    </a:cxn>
                    <a:cxn ang="0">
                      <a:pos x="602" y="44"/>
                    </a:cxn>
                    <a:cxn ang="0">
                      <a:pos x="544" y="92"/>
                    </a:cxn>
                    <a:cxn ang="0">
                      <a:pos x="499" y="130"/>
                    </a:cxn>
                    <a:cxn ang="0">
                      <a:pos x="480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1" y="5"/>
                    </a:cxn>
                    <a:cxn ang="0">
                      <a:pos x="340" y="5"/>
                    </a:cxn>
                  </a:cxnLst>
                  <a:rect l="0" t="0" r="r" b="b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8" name="Freeform 250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1" y="48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79" name="Freeform 251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1" y="50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0" name="Freeform 252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4"/>
                    </a:cxn>
                    <a:cxn ang="0">
                      <a:pos x="47" y="47"/>
                    </a:cxn>
                    <a:cxn ang="0">
                      <a:pos x="61" y="49"/>
                    </a:cxn>
                    <a:cxn ang="0">
                      <a:pos x="73" y="49"/>
                    </a:cxn>
                    <a:cxn ang="0">
                      <a:pos x="82" y="46"/>
                    </a:cxn>
                    <a:cxn ang="0">
                      <a:pos x="88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6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7"/>
                    </a:cxn>
                    <a:cxn ang="0">
                      <a:pos x="40" y="17"/>
                    </a:cxn>
                    <a:cxn ang="0">
                      <a:pos x="46" y="17"/>
                    </a:cxn>
                    <a:cxn ang="0">
                      <a:pos x="53" y="17"/>
                    </a:cxn>
                    <a:cxn ang="0">
                      <a:pos x="59" y="17"/>
                    </a:cxn>
                    <a:cxn ang="0">
                      <a:pos x="65" y="17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1" name="Freeform 253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1" y="50"/>
                    </a:cxn>
                    <a:cxn ang="0">
                      <a:pos x="73" y="49"/>
                    </a:cxn>
                    <a:cxn ang="0">
                      <a:pos x="82" y="47"/>
                    </a:cxn>
                    <a:cxn ang="0">
                      <a:pos x="88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1"/>
                    </a:cxn>
                    <a:cxn ang="0">
                      <a:pos x="46" y="0"/>
                    </a:cxn>
                    <a:cxn ang="0">
                      <a:pos x="31" y="1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2" name="Freeform 254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8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0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0" y="20"/>
                    </a:cxn>
                    <a:cxn ang="0">
                      <a:pos x="24" y="20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3" name="Freeform 255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3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4" name="Freeform 256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0" y="50"/>
                    </a:cxn>
                    <a:cxn ang="0">
                      <a:pos x="72" y="48"/>
                    </a:cxn>
                    <a:cxn ang="0">
                      <a:pos x="81" y="47"/>
                    </a:cxn>
                    <a:cxn ang="0">
                      <a:pos x="89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20"/>
                    </a:cxn>
                    <a:cxn ang="0">
                      <a:pos x="24" y="19"/>
                    </a:cxn>
                    <a:cxn ang="0">
                      <a:pos x="28" y="19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1"/>
                    </a:cxn>
                    <a:cxn ang="0">
                      <a:pos x="45" y="0"/>
                    </a:cxn>
                    <a:cxn ang="0">
                      <a:pos x="29" y="1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5" name="Freeform 257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6" name="Freeform 258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1" y="32"/>
                    </a:cxn>
                    <a:cxn ang="0">
                      <a:pos x="118" y="47"/>
                    </a:cxn>
                    <a:cxn ang="0">
                      <a:pos x="169" y="63"/>
                    </a:cxn>
                    <a:cxn ang="0">
                      <a:pos x="214" y="79"/>
                    </a:cxn>
                    <a:cxn ang="0">
                      <a:pos x="254" y="95"/>
                    </a:cxn>
                    <a:cxn ang="0">
                      <a:pos x="290" y="110"/>
                    </a:cxn>
                    <a:cxn ang="0">
                      <a:pos x="321" y="126"/>
                    </a:cxn>
                    <a:cxn ang="0">
                      <a:pos x="349" y="141"/>
                    </a:cxn>
                    <a:cxn ang="0">
                      <a:pos x="372" y="155"/>
                    </a:cxn>
                    <a:cxn ang="0">
                      <a:pos x="392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0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7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8" y="286"/>
                    </a:cxn>
                    <a:cxn ang="0">
                      <a:pos x="465" y="216"/>
                    </a:cxn>
                    <a:cxn ang="0">
                      <a:pos x="462" y="212"/>
                    </a:cxn>
                    <a:cxn ang="0">
                      <a:pos x="461" y="209"/>
                    </a:cxn>
                    <a:cxn ang="0">
                      <a:pos x="457" y="205"/>
                    </a:cxn>
                    <a:cxn ang="0">
                      <a:pos x="452" y="198"/>
                    </a:cxn>
                    <a:cxn ang="0">
                      <a:pos x="444" y="189"/>
                    </a:cxn>
                    <a:cxn ang="0">
                      <a:pos x="433" y="178"/>
                    </a:cxn>
                    <a:cxn ang="0">
                      <a:pos x="417" y="165"/>
                    </a:cxn>
                    <a:cxn ang="0">
                      <a:pos x="399" y="153"/>
                    </a:cxn>
                    <a:cxn ang="0">
                      <a:pos x="376" y="137"/>
                    </a:cxn>
                    <a:cxn ang="0">
                      <a:pos x="349" y="121"/>
                    </a:cxn>
                    <a:cxn ang="0">
                      <a:pos x="317" y="104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3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7" name="Freeform 259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6" y="181"/>
                    </a:cxn>
                    <a:cxn ang="0">
                      <a:pos x="116" y="150"/>
                    </a:cxn>
                    <a:cxn ang="0">
                      <a:pos x="217" y="100"/>
                    </a:cxn>
                    <a:cxn ang="0">
                      <a:pos x="358" y="49"/>
                    </a:cxn>
                    <a:cxn ang="0">
                      <a:pos x="534" y="19"/>
                    </a:cxn>
                    <a:cxn ang="0">
                      <a:pos x="733" y="28"/>
                    </a:cxn>
                    <a:cxn ang="0">
                      <a:pos x="852" y="55"/>
                    </a:cxn>
                    <a:cxn ang="0">
                      <a:pos x="963" y="92"/>
                    </a:cxn>
                    <a:cxn ang="0">
                      <a:pos x="1062" y="134"/>
                    </a:cxn>
                    <a:cxn ang="0">
                      <a:pos x="1139" y="170"/>
                    </a:cxn>
                    <a:cxn ang="0">
                      <a:pos x="1188" y="194"/>
                    </a:cxn>
                    <a:cxn ang="0">
                      <a:pos x="1189" y="232"/>
                    </a:cxn>
                    <a:cxn ang="0">
                      <a:pos x="1174" y="267"/>
                    </a:cxn>
                    <a:cxn ang="0">
                      <a:pos x="1135" y="259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2"/>
                    </a:cxn>
                    <a:cxn ang="0">
                      <a:pos x="799" y="212"/>
                    </a:cxn>
                    <a:cxn ang="0">
                      <a:pos x="679" y="206"/>
                    </a:cxn>
                    <a:cxn ang="0">
                      <a:pos x="548" y="206"/>
                    </a:cxn>
                    <a:cxn ang="0">
                      <a:pos x="409" y="212"/>
                    </a:cxn>
                    <a:cxn ang="0">
                      <a:pos x="266" y="227"/>
                    </a:cxn>
                    <a:cxn ang="0">
                      <a:pos x="116" y="254"/>
                    </a:cxn>
                    <a:cxn ang="0">
                      <a:pos x="61" y="250"/>
                    </a:cxn>
                    <a:cxn ang="0">
                      <a:pos x="43" y="221"/>
                    </a:cxn>
                    <a:cxn ang="0">
                      <a:pos x="9" y="189"/>
                    </a:cxn>
                    <a:cxn ang="0">
                      <a:pos x="27" y="227"/>
                    </a:cxn>
                    <a:cxn ang="0">
                      <a:pos x="47" y="261"/>
                    </a:cxn>
                    <a:cxn ang="0">
                      <a:pos x="52" y="277"/>
                    </a:cxn>
                    <a:cxn ang="0">
                      <a:pos x="116" y="271"/>
                    </a:cxn>
                    <a:cxn ang="0">
                      <a:pos x="275" y="243"/>
                    </a:cxn>
                    <a:cxn ang="0">
                      <a:pos x="429" y="227"/>
                    </a:cxn>
                    <a:cxn ang="0">
                      <a:pos x="575" y="221"/>
                    </a:cxn>
                    <a:cxn ang="0">
                      <a:pos x="713" y="223"/>
                    </a:cxn>
                    <a:cxn ang="0">
                      <a:pos x="837" y="232"/>
                    </a:cxn>
                    <a:cxn ang="0">
                      <a:pos x="947" y="244"/>
                    </a:cxn>
                    <a:cxn ang="0">
                      <a:pos x="1038" y="258"/>
                    </a:cxn>
                    <a:cxn ang="0">
                      <a:pos x="1111" y="271"/>
                    </a:cxn>
                    <a:cxn ang="0">
                      <a:pos x="1160" y="283"/>
                    </a:cxn>
                    <a:cxn ang="0">
                      <a:pos x="1184" y="288"/>
                    </a:cxn>
                    <a:cxn ang="0">
                      <a:pos x="1216" y="190"/>
                    </a:cxn>
                    <a:cxn ang="0">
                      <a:pos x="1198" y="181"/>
                    </a:cxn>
                    <a:cxn ang="0">
                      <a:pos x="1147" y="154"/>
                    </a:cxn>
                    <a:cxn ang="0">
                      <a:pos x="1060" y="113"/>
                    </a:cxn>
                    <a:cxn ang="0">
                      <a:pos x="949" y="69"/>
                    </a:cxn>
                    <a:cxn ang="0">
                      <a:pos x="823" y="30"/>
                    </a:cxn>
                    <a:cxn ang="0">
                      <a:pos x="666" y="3"/>
                    </a:cxn>
                    <a:cxn ang="0">
                      <a:pos x="470" y="9"/>
                    </a:cxn>
                    <a:cxn ang="0">
                      <a:pos x="302" y="49"/>
                    </a:cxn>
                    <a:cxn ang="0">
                      <a:pos x="170" y="103"/>
                    </a:cxn>
                    <a:cxn ang="0">
                      <a:pos x="84" y="150"/>
                    </a:cxn>
                    <a:cxn ang="0">
                      <a:pos x="52" y="171"/>
                    </a:cxn>
                  </a:cxnLst>
                  <a:rect l="0" t="0" r="r" b="b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8" name="Freeform 260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2" y="12"/>
                    </a:cxn>
                    <a:cxn ang="0">
                      <a:pos x="293" y="49"/>
                    </a:cxn>
                    <a:cxn ang="0">
                      <a:pos x="239" y="99"/>
                    </a:cxn>
                    <a:cxn ang="0">
                      <a:pos x="196" y="137"/>
                    </a:cxn>
                    <a:cxn ang="0">
                      <a:pos x="178" y="141"/>
                    </a:cxn>
                    <a:cxn ang="0">
                      <a:pos x="136" y="123"/>
                    </a:cxn>
                    <a:cxn ang="0">
                      <a:pos x="83" y="99"/>
                    </a:cxn>
                    <a:cxn ang="0">
                      <a:pos x="45" y="82"/>
                    </a:cxn>
                    <a:cxn ang="0">
                      <a:pos x="0" y="164"/>
                    </a:cxn>
                    <a:cxn ang="0">
                      <a:pos x="19" y="162"/>
                    </a:cxn>
                    <a:cxn ang="0">
                      <a:pos x="39" y="118"/>
                    </a:cxn>
                    <a:cxn ang="0">
                      <a:pos x="57" y="108"/>
                    </a:cxn>
                    <a:cxn ang="0">
                      <a:pos x="99" y="126"/>
                    </a:cxn>
                    <a:cxn ang="0">
                      <a:pos x="149" y="148"/>
                    </a:cxn>
                    <a:cxn ang="0">
                      <a:pos x="185" y="163"/>
                    </a:cxn>
                    <a:cxn ang="0">
                      <a:pos x="196" y="161"/>
                    </a:cxn>
                    <a:cxn ang="0">
                      <a:pos x="236" y="123"/>
                    </a:cxn>
                    <a:cxn ang="0">
                      <a:pos x="291" y="73"/>
                    </a:cxn>
                    <a:cxn ang="0">
                      <a:pos x="335" y="33"/>
                    </a:cxn>
                    <a:cxn ang="0">
                      <a:pos x="353" y="33"/>
                    </a:cxn>
                    <a:cxn ang="0">
                      <a:pos x="394" y="72"/>
                    </a:cxn>
                    <a:cxn ang="0">
                      <a:pos x="444" y="121"/>
                    </a:cxn>
                    <a:cxn ang="0">
                      <a:pos x="481" y="157"/>
                    </a:cxn>
                    <a:cxn ang="0">
                      <a:pos x="493" y="157"/>
                    </a:cxn>
                    <a:cxn ang="0">
                      <a:pos x="535" y="121"/>
                    </a:cxn>
                    <a:cxn ang="0">
                      <a:pos x="593" y="73"/>
                    </a:cxn>
                    <a:cxn ang="0">
                      <a:pos x="640" y="35"/>
                    </a:cxn>
                    <a:cxn ang="0">
                      <a:pos x="654" y="29"/>
                    </a:cxn>
                    <a:cxn ang="0">
                      <a:pos x="673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7" y="130"/>
                    </a:cxn>
                    <a:cxn ang="0">
                      <a:pos x="813" y="158"/>
                    </a:cxn>
                    <a:cxn ang="0">
                      <a:pos x="841" y="180"/>
                    </a:cxn>
                    <a:cxn ang="0">
                      <a:pos x="857" y="194"/>
                    </a:cxn>
                    <a:cxn ang="0">
                      <a:pos x="952" y="140"/>
                    </a:cxn>
                    <a:cxn ang="0">
                      <a:pos x="940" y="127"/>
                    </a:cxn>
                    <a:cxn ang="0">
                      <a:pos x="920" y="139"/>
                    </a:cxn>
                    <a:cxn ang="0">
                      <a:pos x="891" y="157"/>
                    </a:cxn>
                    <a:cxn ang="0">
                      <a:pos x="867" y="171"/>
                    </a:cxn>
                    <a:cxn ang="0">
                      <a:pos x="857" y="172"/>
                    </a:cxn>
                    <a:cxn ang="0">
                      <a:pos x="837" y="155"/>
                    </a:cxn>
                    <a:cxn ang="0">
                      <a:pos x="808" y="131"/>
                    </a:cxn>
                    <a:cxn ang="0">
                      <a:pos x="771" y="101"/>
                    </a:cxn>
                    <a:cxn ang="0">
                      <a:pos x="732" y="71"/>
                    </a:cxn>
                    <a:cxn ang="0">
                      <a:pos x="697" y="42"/>
                    </a:cxn>
                    <a:cxn ang="0">
                      <a:pos x="669" y="19"/>
                    </a:cxn>
                    <a:cxn ang="0">
                      <a:pos x="652" y="5"/>
                    </a:cxn>
                    <a:cxn ang="0">
                      <a:pos x="643" y="9"/>
                    </a:cxn>
                    <a:cxn ang="0">
                      <a:pos x="601" y="44"/>
                    </a:cxn>
                    <a:cxn ang="0">
                      <a:pos x="543" y="92"/>
                    </a:cxn>
                    <a:cxn ang="0">
                      <a:pos x="498" y="130"/>
                    </a:cxn>
                    <a:cxn ang="0">
                      <a:pos x="479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0" y="5"/>
                    </a:cxn>
                    <a:cxn ang="0">
                      <a:pos x="339" y="6"/>
                    </a:cxn>
                  </a:cxnLst>
                  <a:rect l="0" t="0" r="r" b="b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89" name="Freeform 261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30"/>
                    </a:cxn>
                    <a:cxn ang="0">
                      <a:pos x="10" y="35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1"/>
                    </a:cxn>
                    <a:cxn ang="0">
                      <a:pos x="25" y="20"/>
                    </a:cxn>
                    <a:cxn ang="0">
                      <a:pos x="28" y="20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2"/>
                    </a:cxn>
                    <a:cxn ang="0">
                      <a:pos x="46" y="0"/>
                    </a:cxn>
                    <a:cxn ang="0">
                      <a:pos x="31" y="2"/>
                    </a:cxn>
                    <a:cxn ang="0">
                      <a:pos x="19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0" name="Freeform 262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1" name="Freeform 263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2" name="Freeform 264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7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3" name="Freeform 265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4" name="Freeform 266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4" y="26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7"/>
                    </a:cxn>
                    <a:cxn ang="0">
                      <a:pos x="28" y="17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5" name="Freeform 267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4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1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2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3"/>
                    </a:cxn>
                    <a:cxn ang="0">
                      <a:pos x="59" y="34"/>
                    </a:cxn>
                    <a:cxn ang="0">
                      <a:pos x="49" y="33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2"/>
                    </a:cxn>
                    <a:cxn ang="0">
                      <a:pos x="45" y="0"/>
                    </a:cxn>
                    <a:cxn ang="0">
                      <a:pos x="30" y="2"/>
                    </a:cxn>
                    <a:cxn ang="0">
                      <a:pos x="18" y="3"/>
                    </a:cxn>
                    <a:cxn ang="0">
                      <a:pos x="10" y="6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6" name="Freeform 268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5"/>
                    </a:cxn>
                    <a:cxn ang="0">
                      <a:pos x="84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7" name="Freeform 269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2" y="32"/>
                    </a:cxn>
                    <a:cxn ang="0">
                      <a:pos x="118" y="47"/>
                    </a:cxn>
                    <a:cxn ang="0">
                      <a:pos x="170" y="63"/>
                    </a:cxn>
                    <a:cxn ang="0">
                      <a:pos x="215" y="79"/>
                    </a:cxn>
                    <a:cxn ang="0">
                      <a:pos x="255" y="95"/>
                    </a:cxn>
                    <a:cxn ang="0">
                      <a:pos x="291" y="110"/>
                    </a:cxn>
                    <a:cxn ang="0">
                      <a:pos x="321" y="126"/>
                    </a:cxn>
                    <a:cxn ang="0">
                      <a:pos x="348" y="141"/>
                    </a:cxn>
                    <a:cxn ang="0">
                      <a:pos x="371" y="155"/>
                    </a:cxn>
                    <a:cxn ang="0">
                      <a:pos x="391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1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6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9" y="286"/>
                    </a:cxn>
                    <a:cxn ang="0">
                      <a:pos x="465" y="216"/>
                    </a:cxn>
                    <a:cxn ang="0">
                      <a:pos x="463" y="213"/>
                    </a:cxn>
                    <a:cxn ang="0">
                      <a:pos x="461" y="210"/>
                    </a:cxn>
                    <a:cxn ang="0">
                      <a:pos x="458" y="207"/>
                    </a:cxn>
                    <a:cxn ang="0">
                      <a:pos x="452" y="199"/>
                    </a:cxn>
                    <a:cxn ang="0">
                      <a:pos x="445" y="190"/>
                    </a:cxn>
                    <a:cxn ang="0">
                      <a:pos x="433" y="180"/>
                    </a:cxn>
                    <a:cxn ang="0">
                      <a:pos x="418" y="167"/>
                    </a:cxn>
                    <a:cxn ang="0">
                      <a:pos x="400" y="153"/>
                    </a:cxn>
                    <a:cxn ang="0">
                      <a:pos x="377" y="137"/>
                    </a:cxn>
                    <a:cxn ang="0">
                      <a:pos x="350" y="122"/>
                    </a:cxn>
                    <a:cxn ang="0">
                      <a:pos x="317" y="105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4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8" name="Freeform 270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/>
                  <a:ahLst/>
                  <a:cxnLst>
                    <a:cxn ang="0">
                      <a:pos x="22" y="284"/>
                    </a:cxn>
                    <a:cxn ang="0">
                      <a:pos x="37" y="279"/>
                    </a:cxn>
                    <a:cxn ang="0">
                      <a:pos x="22" y="199"/>
                    </a:cxn>
                    <a:cxn ang="0">
                      <a:pos x="16" y="108"/>
                    </a:cxn>
                    <a:cxn ang="0">
                      <a:pos x="16" y="33"/>
                    </a:cxn>
                    <a:cxn ang="0">
                      <a:pos x="17" y="1"/>
                    </a:cxn>
                    <a:cxn ang="0">
                      <a:pos x="1" y="0"/>
                    </a:cxn>
                    <a:cxn ang="0">
                      <a:pos x="0" y="34"/>
                    </a:cxn>
                    <a:cxn ang="0">
                      <a:pos x="0" y="112"/>
                    </a:cxn>
                    <a:cxn ang="0">
                      <a:pos x="5" y="203"/>
                    </a:cxn>
                    <a:cxn ang="0">
                      <a:pos x="22" y="284"/>
                    </a:cxn>
                  </a:cxnLst>
                  <a:rect l="0" t="0" r="r" b="b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99" name="Freeform 271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7" y="27"/>
                    </a:cxn>
                    <a:cxn ang="0">
                      <a:pos x="18" y="86"/>
                    </a:cxn>
                    <a:cxn ang="0">
                      <a:pos x="13" y="158"/>
                    </a:cxn>
                    <a:cxn ang="0">
                      <a:pos x="0" y="222"/>
                    </a:cxn>
                    <a:cxn ang="0">
                      <a:pos x="17" y="227"/>
                    </a:cxn>
                    <a:cxn ang="0">
                      <a:pos x="30" y="162"/>
                    </a:cxn>
                    <a:cxn ang="0">
                      <a:pos x="35" y="89"/>
                    </a:cxn>
                    <a:cxn ang="0">
                      <a:pos x="33" y="28"/>
                    </a:cxn>
                    <a:cxn ang="0">
                      <a:pos x="32" y="0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0" name="Freeform 272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/>
                  <a:ahLst/>
                  <a:cxnLst>
                    <a:cxn ang="0">
                      <a:pos x="9" y="98"/>
                    </a:cxn>
                    <a:cxn ang="0">
                      <a:pos x="0" y="105"/>
                    </a:cxn>
                    <a:cxn ang="0">
                      <a:pos x="145" y="210"/>
                    </a:cxn>
                    <a:cxn ang="0">
                      <a:pos x="154" y="197"/>
                    </a:cxn>
                    <a:cxn ang="0">
                      <a:pos x="149" y="194"/>
                    </a:cxn>
                    <a:cxn ang="0">
                      <a:pos x="136" y="185"/>
                    </a:cxn>
                    <a:cxn ang="0">
                      <a:pos x="118" y="172"/>
                    </a:cxn>
                    <a:cxn ang="0">
                      <a:pos x="98" y="155"/>
                    </a:cxn>
                    <a:cxn ang="0">
                      <a:pos x="75" y="140"/>
                    </a:cxn>
                    <a:cxn ang="0">
                      <a:pos x="54" y="124"/>
                    </a:cxn>
                    <a:cxn ang="0">
                      <a:pos x="39" y="113"/>
                    </a:cxn>
                    <a:cxn ang="0">
                      <a:pos x="29" y="105"/>
                    </a:cxn>
                    <a:cxn ang="0">
                      <a:pos x="38" y="97"/>
                    </a:cxn>
                    <a:cxn ang="0">
                      <a:pos x="53" y="86"/>
                    </a:cxn>
                    <a:cxn ang="0">
                      <a:pos x="72" y="70"/>
                    </a:cxn>
                    <a:cxn ang="0">
                      <a:pos x="93" y="55"/>
                    </a:cxn>
                    <a:cxn ang="0">
                      <a:pos x="112" y="38"/>
                    </a:cxn>
                    <a:cxn ang="0">
                      <a:pos x="129" y="25"/>
                    </a:cxn>
                    <a:cxn ang="0">
                      <a:pos x="142" y="16"/>
                    </a:cxn>
                    <a:cxn ang="0">
                      <a:pos x="145" y="12"/>
                    </a:cxn>
                    <a:cxn ang="0">
                      <a:pos x="134" y="0"/>
                    </a:cxn>
                    <a:cxn ang="0">
                      <a:pos x="9" y="98"/>
                    </a:cxn>
                  </a:cxnLst>
                  <a:rect l="0" t="0" r="r" b="b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1" name="Freeform 273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14" y="17"/>
                    </a:cxn>
                    <a:cxn ang="0">
                      <a:pos x="25" y="26"/>
                    </a:cxn>
                    <a:cxn ang="0">
                      <a:pos x="40" y="40"/>
                    </a:cxn>
                    <a:cxn ang="0">
                      <a:pos x="58" y="57"/>
                    </a:cxn>
                    <a:cxn ang="0">
                      <a:pos x="77" y="75"/>
                    </a:cxn>
                    <a:cxn ang="0">
                      <a:pos x="94" y="90"/>
                    </a:cxn>
                    <a:cxn ang="0">
                      <a:pos x="108" y="103"/>
                    </a:cxn>
                    <a:cxn ang="0">
                      <a:pos x="117" y="111"/>
                    </a:cxn>
                    <a:cxn ang="0">
                      <a:pos x="108" y="117"/>
                    </a:cxn>
                    <a:cxn ang="0">
                      <a:pos x="93" y="128"/>
                    </a:cxn>
                    <a:cxn ang="0">
                      <a:pos x="73" y="142"/>
                    </a:cxn>
                    <a:cxn ang="0">
                      <a:pos x="53" y="156"/>
                    </a:cxn>
                    <a:cxn ang="0">
                      <a:pos x="34" y="170"/>
                    </a:cxn>
                    <a:cxn ang="0">
                      <a:pos x="17" y="182"/>
                    </a:cxn>
                    <a:cxn ang="0">
                      <a:pos x="4" y="191"/>
                    </a:cxn>
                    <a:cxn ang="0">
                      <a:pos x="0" y="193"/>
                    </a:cxn>
                    <a:cxn ang="0">
                      <a:pos x="11" y="206"/>
                    </a:cxn>
                    <a:cxn ang="0">
                      <a:pos x="144" y="112"/>
                    </a:cxn>
                    <a:cxn ang="0">
                      <a:pos x="22" y="0"/>
                    </a:cxn>
                    <a:cxn ang="0">
                      <a:pos x="11" y="13"/>
                    </a:cxn>
                  </a:cxnLst>
                  <a:rect l="0" t="0" r="r" b="b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2" name="Freeform 274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/>
                  <a:ahLst/>
                  <a:cxnLst>
                    <a:cxn ang="0">
                      <a:pos x="17" y="236"/>
                    </a:cxn>
                    <a:cxn ang="0">
                      <a:pos x="34" y="232"/>
                    </a:cxn>
                    <a:cxn ang="0">
                      <a:pos x="22" y="158"/>
                    </a:cxn>
                    <a:cxn ang="0">
                      <a:pos x="18" y="82"/>
                    </a:cxn>
                    <a:cxn ang="0">
                      <a:pos x="18" y="24"/>
                    </a:cxn>
                    <a:cxn ang="0">
                      <a:pos x="18" y="0"/>
                    </a:cxn>
                    <a:cxn ang="0">
                      <a:pos x="2" y="0"/>
                    </a:cxn>
                    <a:cxn ang="0">
                      <a:pos x="0" y="25"/>
                    </a:cxn>
                    <a:cxn ang="0">
                      <a:pos x="2" y="85"/>
                    </a:cxn>
                    <a:cxn ang="0">
                      <a:pos x="5" y="160"/>
                    </a:cxn>
                    <a:cxn ang="0">
                      <a:pos x="17" y="236"/>
                    </a:cxn>
                  </a:cxnLst>
                  <a:rect l="0" t="0" r="r" b="b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3" name="Freeform 275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/>
                  <a:ahLst/>
                  <a:cxnLst>
                    <a:cxn ang="0">
                      <a:pos x="115" y="3"/>
                    </a:cxn>
                    <a:cxn ang="0">
                      <a:pos x="0" y="63"/>
                    </a:cxn>
                    <a:cxn ang="0">
                      <a:pos x="0" y="135"/>
                    </a:cxn>
                    <a:cxn ang="0">
                      <a:pos x="17" y="135"/>
                    </a:cxn>
                    <a:cxn ang="0">
                      <a:pos x="17" y="126"/>
                    </a:cxn>
                    <a:cxn ang="0">
                      <a:pos x="17" y="107"/>
                    </a:cxn>
                    <a:cxn ang="0">
                      <a:pos x="17" y="86"/>
                    </a:cxn>
                    <a:cxn ang="0">
                      <a:pos x="17" y="73"/>
                    </a:cxn>
                    <a:cxn ang="0">
                      <a:pos x="24" y="69"/>
                    </a:cxn>
                    <a:cxn ang="0">
                      <a:pos x="35" y="63"/>
                    </a:cxn>
                    <a:cxn ang="0">
                      <a:pos x="51" y="55"/>
                    </a:cxn>
                    <a:cxn ang="0">
                      <a:pos x="67" y="46"/>
                    </a:cxn>
                    <a:cxn ang="0">
                      <a:pos x="85" y="37"/>
                    </a:cxn>
                    <a:cxn ang="0">
                      <a:pos x="99" y="30"/>
                    </a:cxn>
                    <a:cxn ang="0">
                      <a:pos x="111" y="23"/>
                    </a:cxn>
                    <a:cxn ang="0">
                      <a:pos x="117" y="21"/>
                    </a:cxn>
                    <a:cxn ang="0">
                      <a:pos x="124" y="24"/>
                    </a:cxn>
                    <a:cxn ang="0">
                      <a:pos x="134" y="32"/>
                    </a:cxn>
                    <a:cxn ang="0">
                      <a:pos x="149" y="44"/>
                    </a:cxn>
                    <a:cxn ang="0">
                      <a:pos x="165" y="54"/>
                    </a:cxn>
                    <a:cxn ang="0">
                      <a:pos x="180" y="66"/>
                    </a:cxn>
                    <a:cxn ang="0">
                      <a:pos x="194" y="76"/>
                    </a:cxn>
                    <a:cxn ang="0">
                      <a:pos x="203" y="82"/>
                    </a:cxn>
                    <a:cxn ang="0">
                      <a:pos x="207" y="85"/>
                    </a:cxn>
                    <a:cxn ang="0">
                      <a:pos x="216" y="71"/>
                    </a:cxn>
                    <a:cxn ang="0">
                      <a:pos x="119" y="0"/>
                    </a:cxn>
                    <a:cxn ang="0">
                      <a:pos x="115" y="3"/>
                    </a:cxn>
                  </a:cxnLst>
                  <a:rect l="0" t="0" r="r" b="b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4" name="Freeform 276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/>
                  <a:ahLst/>
                  <a:cxnLst>
                    <a:cxn ang="0">
                      <a:pos x="76" y="15"/>
                    </a:cxn>
                    <a:cxn ang="0">
                      <a:pos x="78" y="16"/>
                    </a:cxn>
                    <a:cxn ang="0">
                      <a:pos x="83" y="19"/>
                    </a:cxn>
                    <a:cxn ang="0">
                      <a:pos x="91" y="22"/>
                    </a:cxn>
                    <a:cxn ang="0">
                      <a:pos x="101" y="27"/>
                    </a:cxn>
                    <a:cxn ang="0">
                      <a:pos x="112" y="32"/>
                    </a:cxn>
                    <a:cxn ang="0">
                      <a:pos x="122" y="36"/>
                    </a:cxn>
                    <a:cxn ang="0">
                      <a:pos x="132" y="41"/>
                    </a:cxn>
                    <a:cxn ang="0">
                      <a:pos x="141" y="45"/>
                    </a:cxn>
                    <a:cxn ang="0">
                      <a:pos x="131" y="50"/>
                    </a:cxn>
                    <a:cxn ang="0">
                      <a:pos x="123" y="55"/>
                    </a:cxn>
                    <a:cxn ang="0">
                      <a:pos x="115" y="59"/>
                    </a:cxn>
                    <a:cxn ang="0">
                      <a:pos x="112" y="61"/>
                    </a:cxn>
                    <a:cxn ang="0">
                      <a:pos x="106" y="61"/>
                    </a:cxn>
                    <a:cxn ang="0">
                      <a:pos x="94" y="60"/>
                    </a:cxn>
                    <a:cxn ang="0">
                      <a:pos x="76" y="60"/>
                    </a:cxn>
                    <a:cxn ang="0">
                      <a:pos x="55" y="59"/>
                    </a:cxn>
                    <a:cxn ang="0">
                      <a:pos x="36" y="58"/>
                    </a:cxn>
                    <a:cxn ang="0">
                      <a:pos x="18" y="58"/>
                    </a:cxn>
                    <a:cxn ang="0">
                      <a:pos x="6" y="56"/>
                    </a:cxn>
                    <a:cxn ang="0">
                      <a:pos x="1" y="56"/>
                    </a:cxn>
                    <a:cxn ang="0">
                      <a:pos x="0" y="73"/>
                    </a:cxn>
                    <a:cxn ang="0">
                      <a:pos x="115" y="78"/>
                    </a:cxn>
                    <a:cxn ang="0">
                      <a:pos x="180" y="43"/>
                    </a:cxn>
                    <a:cxn ang="0">
                      <a:pos x="82" y="0"/>
                    </a:cxn>
                    <a:cxn ang="0">
                      <a:pos x="76" y="15"/>
                    </a:cxn>
                  </a:cxnLst>
                  <a:rect l="0" t="0" r="r" b="b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5" name="Rectangle 277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6" name="Rectangle 278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7" name="Freeform 279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/>
                  <a:ahLst/>
                  <a:cxnLst>
                    <a:cxn ang="0">
                      <a:pos x="636" y="49"/>
                    </a:cxn>
                    <a:cxn ang="0">
                      <a:pos x="523" y="97"/>
                    </a:cxn>
                    <a:cxn ang="0">
                      <a:pos x="407" y="135"/>
                    </a:cxn>
                    <a:cxn ang="0">
                      <a:pos x="296" y="163"/>
                    </a:cxn>
                    <a:cxn ang="0">
                      <a:pos x="193" y="185"/>
                    </a:cxn>
                    <a:cxn ang="0">
                      <a:pos x="105" y="201"/>
                    </a:cxn>
                    <a:cxn ang="0">
                      <a:pos x="41" y="210"/>
                    </a:cxn>
                    <a:cxn ang="0">
                      <a:pos x="5" y="213"/>
                    </a:cxn>
                    <a:cxn ang="0">
                      <a:pos x="1" y="231"/>
                    </a:cxn>
                    <a:cxn ang="0">
                      <a:pos x="21" y="229"/>
                    </a:cxn>
                    <a:cxn ang="0">
                      <a:pos x="72" y="222"/>
                    </a:cxn>
                    <a:cxn ang="0">
                      <a:pos x="149" y="211"/>
                    </a:cxn>
                    <a:cxn ang="0">
                      <a:pos x="245" y="192"/>
                    </a:cxn>
                    <a:cxn ang="0">
                      <a:pos x="355" y="167"/>
                    </a:cxn>
                    <a:cxn ang="0">
                      <a:pos x="472" y="132"/>
                    </a:cxn>
                    <a:cxn ang="0">
                      <a:pos x="587" y="90"/>
                    </a:cxn>
                    <a:cxn ang="0">
                      <a:pos x="698" y="37"/>
                    </a:cxn>
                    <a:cxn ang="0">
                      <a:pos x="711" y="32"/>
                    </a:cxn>
                    <a:cxn ang="0">
                      <a:pos x="745" y="22"/>
                    </a:cxn>
                    <a:cxn ang="0">
                      <a:pos x="798" y="17"/>
                    </a:cxn>
                    <a:cxn ang="0">
                      <a:pos x="864" y="27"/>
                    </a:cxn>
                    <a:cxn ang="0">
                      <a:pos x="927" y="43"/>
                    </a:cxn>
                    <a:cxn ang="0">
                      <a:pos x="1000" y="57"/>
                    </a:cxn>
                    <a:cxn ang="0">
                      <a:pos x="1081" y="70"/>
                    </a:cxn>
                    <a:cxn ang="0">
                      <a:pos x="1169" y="80"/>
                    </a:cxn>
                    <a:cxn ang="0">
                      <a:pos x="1262" y="89"/>
                    </a:cxn>
                    <a:cxn ang="0">
                      <a:pos x="1357" y="98"/>
                    </a:cxn>
                    <a:cxn ang="0">
                      <a:pos x="1452" y="104"/>
                    </a:cxn>
                    <a:cxn ang="0">
                      <a:pos x="1546" y="109"/>
                    </a:cxn>
                    <a:cxn ang="0">
                      <a:pos x="1636" y="115"/>
                    </a:cxn>
                    <a:cxn ang="0">
                      <a:pos x="1721" y="118"/>
                    </a:cxn>
                    <a:cxn ang="0">
                      <a:pos x="1798" y="121"/>
                    </a:cxn>
                    <a:cxn ang="0">
                      <a:pos x="1866" y="124"/>
                    </a:cxn>
                    <a:cxn ang="0">
                      <a:pos x="1922" y="125"/>
                    </a:cxn>
                    <a:cxn ang="0">
                      <a:pos x="1966" y="126"/>
                    </a:cxn>
                    <a:cxn ang="0">
                      <a:pos x="1994" y="127"/>
                    </a:cxn>
                    <a:cxn ang="0">
                      <a:pos x="2005" y="127"/>
                    </a:cxn>
                    <a:cxn ang="0">
                      <a:pos x="2002" y="109"/>
                    </a:cxn>
                    <a:cxn ang="0">
                      <a:pos x="1982" y="109"/>
                    </a:cxn>
                    <a:cxn ang="0">
                      <a:pos x="1947" y="108"/>
                    </a:cxn>
                    <a:cxn ang="0">
                      <a:pos x="1897" y="107"/>
                    </a:cxn>
                    <a:cxn ang="0">
                      <a:pos x="1834" y="106"/>
                    </a:cxn>
                    <a:cxn ang="0">
                      <a:pos x="1761" y="103"/>
                    </a:cxn>
                    <a:cxn ang="0">
                      <a:pos x="1680" y="99"/>
                    </a:cxn>
                    <a:cxn ang="0">
                      <a:pos x="1592" y="95"/>
                    </a:cxn>
                    <a:cxn ang="0">
                      <a:pos x="1501" y="90"/>
                    </a:cxn>
                    <a:cxn ang="0">
                      <a:pos x="1406" y="84"/>
                    </a:cxn>
                    <a:cxn ang="0">
                      <a:pos x="1311" y="77"/>
                    </a:cxn>
                    <a:cxn ang="0">
                      <a:pos x="1217" y="68"/>
                    </a:cxn>
                    <a:cxn ang="0">
                      <a:pos x="1127" y="58"/>
                    </a:cxn>
                    <a:cxn ang="0">
                      <a:pos x="1042" y="46"/>
                    </a:cxn>
                    <a:cxn ang="0">
                      <a:pos x="965" y="34"/>
                    </a:cxn>
                    <a:cxn ang="0">
                      <a:pos x="897" y="19"/>
                    </a:cxn>
                    <a:cxn ang="0">
                      <a:pos x="831" y="4"/>
                    </a:cxn>
                    <a:cxn ang="0">
                      <a:pos x="768" y="1"/>
                    </a:cxn>
                    <a:cxn ang="0">
                      <a:pos x="721" y="10"/>
                    </a:cxn>
                    <a:cxn ang="0">
                      <a:pos x="694" y="19"/>
                    </a:cxn>
                  </a:cxnLst>
                  <a:rect l="0" t="0" r="r" b="b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8" name="Freeform 280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/>
                  <a:ahLst/>
                  <a:cxnLst>
                    <a:cxn ang="0">
                      <a:pos x="561" y="49"/>
                    </a:cxn>
                    <a:cxn ang="0">
                      <a:pos x="473" y="86"/>
                    </a:cxn>
                    <a:cxn ang="0">
                      <a:pos x="374" y="118"/>
                    </a:cxn>
                    <a:cxn ang="0">
                      <a:pos x="275" y="146"/>
                    </a:cxn>
                    <a:cxn ang="0">
                      <a:pos x="182" y="171"/>
                    </a:cxn>
                    <a:cxn ang="0">
                      <a:pos x="101" y="190"/>
                    </a:cxn>
                    <a:cxn ang="0">
                      <a:pos x="40" y="203"/>
                    </a:cxn>
                    <a:cxn ang="0">
                      <a:pos x="5" y="209"/>
                    </a:cxn>
                    <a:cxn ang="0">
                      <a:pos x="2" y="227"/>
                    </a:cxn>
                    <a:cxn ang="0">
                      <a:pos x="22" y="223"/>
                    </a:cxn>
                    <a:cxn ang="0">
                      <a:pos x="70" y="213"/>
                    </a:cxn>
                    <a:cxn ang="0">
                      <a:pos x="142" y="198"/>
                    </a:cxn>
                    <a:cxn ang="0">
                      <a:pos x="231" y="176"/>
                    </a:cxn>
                    <a:cxn ang="0">
                      <a:pos x="329" y="149"/>
                    </a:cxn>
                    <a:cxn ang="0">
                      <a:pos x="429" y="118"/>
                    </a:cxn>
                    <a:cxn ang="0">
                      <a:pos x="525" y="83"/>
                    </a:cxn>
                    <a:cxn ang="0">
                      <a:pos x="609" y="44"/>
                    </a:cxn>
                    <a:cxn ang="0">
                      <a:pos x="637" y="31"/>
                    </a:cxn>
                    <a:cxn ang="0">
                      <a:pos x="665" y="23"/>
                    </a:cxn>
                    <a:cxn ang="0">
                      <a:pos x="695" y="18"/>
                    </a:cxn>
                    <a:cxn ang="0">
                      <a:pos x="726" y="17"/>
                    </a:cxn>
                    <a:cxn ang="0">
                      <a:pos x="759" y="17"/>
                    </a:cxn>
                    <a:cxn ang="0">
                      <a:pos x="795" y="19"/>
                    </a:cxn>
                    <a:cxn ang="0">
                      <a:pos x="834" y="24"/>
                    </a:cxn>
                    <a:cxn ang="0">
                      <a:pos x="875" y="29"/>
                    </a:cxn>
                    <a:cxn ang="0">
                      <a:pos x="931" y="36"/>
                    </a:cxn>
                    <a:cxn ang="0">
                      <a:pos x="993" y="44"/>
                    </a:cxn>
                    <a:cxn ang="0">
                      <a:pos x="1060" y="49"/>
                    </a:cxn>
                    <a:cxn ang="0">
                      <a:pos x="1136" y="51"/>
                    </a:cxn>
                    <a:cxn ang="0">
                      <a:pos x="1218" y="53"/>
                    </a:cxn>
                    <a:cxn ang="0">
                      <a:pos x="1311" y="49"/>
                    </a:cxn>
                    <a:cxn ang="0">
                      <a:pos x="1411" y="40"/>
                    </a:cxn>
                    <a:cxn ang="0">
                      <a:pos x="1523" y="24"/>
                    </a:cxn>
                    <a:cxn ang="0">
                      <a:pos x="1463" y="15"/>
                    </a:cxn>
                    <a:cxn ang="0">
                      <a:pos x="1358" y="27"/>
                    </a:cxn>
                    <a:cxn ang="0">
                      <a:pos x="1263" y="33"/>
                    </a:cxn>
                    <a:cxn ang="0">
                      <a:pos x="1176" y="36"/>
                    </a:cxn>
                    <a:cxn ang="0">
                      <a:pos x="1099" y="33"/>
                    </a:cxn>
                    <a:cxn ang="0">
                      <a:pos x="1027" y="29"/>
                    </a:cxn>
                    <a:cxn ang="0">
                      <a:pos x="962" y="23"/>
                    </a:cxn>
                    <a:cxn ang="0">
                      <a:pos x="904" y="17"/>
                    </a:cxn>
                    <a:cxn ang="0">
                      <a:pos x="856" y="10"/>
                    </a:cxn>
                    <a:cxn ang="0">
                      <a:pos x="815" y="5"/>
                    </a:cxn>
                    <a:cxn ang="0">
                      <a:pos x="776" y="1"/>
                    </a:cxn>
                    <a:cxn ang="0">
                      <a:pos x="741" y="0"/>
                    </a:cxn>
                    <a:cxn ang="0">
                      <a:pos x="708" y="0"/>
                    </a:cxn>
                    <a:cxn ang="0">
                      <a:pos x="676" y="4"/>
                    </a:cxn>
                    <a:cxn ang="0">
                      <a:pos x="646" y="11"/>
                    </a:cxn>
                    <a:cxn ang="0">
                      <a:pos x="615" y="22"/>
                    </a:cxn>
                  </a:cxnLst>
                  <a:rect l="0" t="0" r="r" b="b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09" name="Freeform 281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/>
                  <a:ahLst/>
                  <a:cxnLst>
                    <a:cxn ang="0">
                      <a:pos x="821" y="12"/>
                    </a:cxn>
                    <a:cxn ang="0">
                      <a:pos x="761" y="34"/>
                    </a:cxn>
                    <a:cxn ang="0">
                      <a:pos x="697" y="55"/>
                    </a:cxn>
                    <a:cxn ang="0">
                      <a:pos x="629" y="71"/>
                    </a:cxn>
                    <a:cxn ang="0">
                      <a:pos x="559" y="88"/>
                    </a:cxn>
                    <a:cxn ang="0">
                      <a:pos x="489" y="102"/>
                    </a:cxn>
                    <a:cxn ang="0">
                      <a:pos x="419" y="114"/>
                    </a:cxn>
                    <a:cxn ang="0">
                      <a:pos x="351" y="124"/>
                    </a:cxn>
                    <a:cxn ang="0">
                      <a:pos x="286" y="133"/>
                    </a:cxn>
                    <a:cxn ang="0">
                      <a:pos x="224" y="141"/>
                    </a:cxn>
                    <a:cxn ang="0">
                      <a:pos x="167" y="147"/>
                    </a:cxn>
                    <a:cxn ang="0">
                      <a:pos x="116" y="152"/>
                    </a:cxn>
                    <a:cxn ang="0">
                      <a:pos x="73" y="156"/>
                    </a:cxn>
                    <a:cxn ang="0">
                      <a:pos x="40" y="159"/>
                    </a:cxn>
                    <a:cxn ang="0">
                      <a:pos x="16" y="160"/>
                    </a:cxn>
                    <a:cxn ang="0">
                      <a:pos x="3" y="161"/>
                    </a:cxn>
                    <a:cxn ang="0">
                      <a:pos x="0" y="179"/>
                    </a:cxn>
                    <a:cxn ang="0">
                      <a:pos x="8" y="179"/>
                    </a:cxn>
                    <a:cxn ang="0">
                      <a:pos x="27" y="177"/>
                    </a:cxn>
                    <a:cxn ang="0">
                      <a:pos x="56" y="176"/>
                    </a:cxn>
                    <a:cxn ang="0">
                      <a:pos x="95" y="172"/>
                    </a:cxn>
                    <a:cxn ang="0">
                      <a:pos x="142" y="167"/>
                    </a:cxn>
                    <a:cxn ang="0">
                      <a:pos x="196" y="161"/>
                    </a:cxn>
                    <a:cxn ang="0">
                      <a:pos x="255" y="155"/>
                    </a:cxn>
                    <a:cxn ang="0">
                      <a:pos x="319" y="146"/>
                    </a:cxn>
                    <a:cxn ang="0">
                      <a:pos x="386" y="136"/>
                    </a:cxn>
                    <a:cxn ang="0">
                      <a:pos x="455" y="125"/>
                    </a:cxn>
                    <a:cxn ang="0">
                      <a:pos x="526" y="111"/>
                    </a:cxn>
                    <a:cxn ang="0">
                      <a:pos x="597" y="97"/>
                    </a:cxn>
                    <a:cxn ang="0">
                      <a:pos x="666" y="80"/>
                    </a:cxn>
                    <a:cxn ang="0">
                      <a:pos x="733" y="61"/>
                    </a:cxn>
                    <a:cxn ang="0">
                      <a:pos x="796" y="41"/>
                    </a:cxn>
                    <a:cxn ang="0">
                      <a:pos x="854" y="18"/>
                    </a:cxn>
                    <a:cxn ang="0">
                      <a:pos x="872" y="21"/>
                    </a:cxn>
                    <a:cxn ang="0">
                      <a:pos x="906" y="28"/>
                    </a:cxn>
                    <a:cxn ang="0">
                      <a:pos x="958" y="36"/>
                    </a:cxn>
                    <a:cxn ang="0">
                      <a:pos x="1021" y="43"/>
                    </a:cxn>
                    <a:cxn ang="0">
                      <a:pos x="1091" y="50"/>
                    </a:cxn>
                    <a:cxn ang="0">
                      <a:pos x="1168" y="52"/>
                    </a:cxn>
                    <a:cxn ang="0">
                      <a:pos x="1247" y="51"/>
                    </a:cxn>
                    <a:cxn ang="0">
                      <a:pos x="1324" y="43"/>
                    </a:cxn>
                    <a:cxn ang="0">
                      <a:pos x="1283" y="32"/>
                    </a:cxn>
                    <a:cxn ang="0">
                      <a:pos x="1203" y="36"/>
                    </a:cxn>
                    <a:cxn ang="0">
                      <a:pos x="1123" y="34"/>
                    </a:cxn>
                    <a:cxn ang="0">
                      <a:pos x="1048" y="29"/>
                    </a:cxn>
                    <a:cxn ang="0">
                      <a:pos x="979" y="21"/>
                    </a:cxn>
                    <a:cxn ang="0">
                      <a:pos x="923" y="12"/>
                    </a:cxn>
                    <a:cxn ang="0">
                      <a:pos x="882" y="6"/>
                    </a:cxn>
                    <a:cxn ang="0">
                      <a:pos x="859" y="1"/>
                    </a:cxn>
                    <a:cxn ang="0">
                      <a:pos x="852" y="0"/>
                    </a:cxn>
                  </a:cxnLst>
                  <a:rect l="0" t="0" r="r" b="b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0" name="Freeform 282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/>
                  <a:ahLst/>
                  <a:cxnLst>
                    <a:cxn ang="0">
                      <a:pos x="1125" y="21"/>
                    </a:cxn>
                    <a:cxn ang="0">
                      <a:pos x="1044" y="59"/>
                    </a:cxn>
                    <a:cxn ang="0">
                      <a:pos x="955" y="95"/>
                    </a:cxn>
                    <a:cxn ang="0">
                      <a:pos x="863" y="128"/>
                    </a:cxn>
                    <a:cxn ang="0">
                      <a:pos x="767" y="159"/>
                    </a:cxn>
                    <a:cxn ang="0">
                      <a:pos x="671" y="187"/>
                    </a:cxn>
                    <a:cxn ang="0">
                      <a:pos x="576" y="213"/>
                    </a:cxn>
                    <a:cxn ang="0">
                      <a:pos x="482" y="236"/>
                    </a:cxn>
                    <a:cxn ang="0">
                      <a:pos x="392" y="258"/>
                    </a:cxn>
                    <a:cxn ang="0">
                      <a:pos x="307" y="276"/>
                    </a:cxn>
                    <a:cxn ang="0">
                      <a:pos x="229" y="291"/>
                    </a:cxn>
                    <a:cxn ang="0">
                      <a:pos x="161" y="304"/>
                    </a:cxn>
                    <a:cxn ang="0">
                      <a:pos x="102" y="316"/>
                    </a:cxn>
                    <a:cxn ang="0">
                      <a:pos x="54" y="323"/>
                    </a:cxn>
                    <a:cxn ang="0">
                      <a:pos x="21" y="328"/>
                    </a:cxn>
                    <a:cxn ang="0">
                      <a:pos x="3" y="332"/>
                    </a:cxn>
                    <a:cxn ang="0">
                      <a:pos x="3" y="349"/>
                    </a:cxn>
                    <a:cxn ang="0">
                      <a:pos x="13" y="348"/>
                    </a:cxn>
                    <a:cxn ang="0">
                      <a:pos x="39" y="344"/>
                    </a:cxn>
                    <a:cxn ang="0">
                      <a:pos x="79" y="336"/>
                    </a:cxn>
                    <a:cxn ang="0">
                      <a:pos x="133" y="327"/>
                    </a:cxn>
                    <a:cxn ang="0">
                      <a:pos x="197" y="316"/>
                    </a:cxn>
                    <a:cxn ang="0">
                      <a:pos x="270" y="300"/>
                    </a:cxn>
                    <a:cxn ang="0">
                      <a:pos x="351" y="283"/>
                    </a:cxn>
                    <a:cxn ang="0">
                      <a:pos x="440" y="264"/>
                    </a:cxn>
                    <a:cxn ang="0">
                      <a:pos x="531" y="241"/>
                    </a:cxn>
                    <a:cxn ang="0">
                      <a:pos x="626" y="217"/>
                    </a:cxn>
                    <a:cxn ang="0">
                      <a:pos x="722" y="190"/>
                    </a:cxn>
                    <a:cxn ang="0">
                      <a:pos x="819" y="160"/>
                    </a:cxn>
                    <a:cxn ang="0">
                      <a:pos x="914" y="128"/>
                    </a:cxn>
                    <a:cxn ang="0">
                      <a:pos x="1004" y="93"/>
                    </a:cxn>
                    <a:cxn ang="0">
                      <a:pos x="1090" y="57"/>
                    </a:cxn>
                    <a:cxn ang="0">
                      <a:pos x="1168" y="18"/>
                    </a:cxn>
                    <a:cxn ang="0">
                      <a:pos x="1186" y="21"/>
                    </a:cxn>
                    <a:cxn ang="0">
                      <a:pos x="1222" y="28"/>
                    </a:cxn>
                    <a:cxn ang="0">
                      <a:pos x="1272" y="36"/>
                    </a:cxn>
                    <a:cxn ang="0">
                      <a:pos x="1335" y="43"/>
                    </a:cxn>
                    <a:cxn ang="0">
                      <a:pos x="1406" y="50"/>
                    </a:cxn>
                    <a:cxn ang="0">
                      <a:pos x="1482" y="52"/>
                    </a:cxn>
                    <a:cxn ang="0">
                      <a:pos x="1560" y="51"/>
                    </a:cxn>
                    <a:cxn ang="0">
                      <a:pos x="1637" y="43"/>
                    </a:cxn>
                    <a:cxn ang="0">
                      <a:pos x="1596" y="32"/>
                    </a:cxn>
                    <a:cxn ang="0">
                      <a:pos x="1517" y="36"/>
                    </a:cxn>
                    <a:cxn ang="0">
                      <a:pos x="1437" y="34"/>
                    </a:cxn>
                    <a:cxn ang="0">
                      <a:pos x="1361" y="29"/>
                    </a:cxn>
                    <a:cxn ang="0">
                      <a:pos x="1293" y="21"/>
                    </a:cxn>
                    <a:cxn ang="0">
                      <a:pos x="1236" y="12"/>
                    </a:cxn>
                    <a:cxn ang="0">
                      <a:pos x="1195" y="6"/>
                    </a:cxn>
                    <a:cxn ang="0">
                      <a:pos x="1172" y="1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8411" name="Group 283"/>
              <p:cNvGrpSpPr>
                <a:grpSpLocks/>
              </p:cNvGrpSpPr>
              <p:nvPr/>
            </p:nvGrpSpPr>
            <p:grpSpPr bwMode="auto">
              <a:xfrm>
                <a:off x="2839" y="2411"/>
                <a:ext cx="563" cy="639"/>
                <a:chOff x="1723" y="2531"/>
                <a:chExt cx="563" cy="639"/>
              </a:xfrm>
            </p:grpSpPr>
            <p:sp>
              <p:nvSpPr>
                <p:cNvPr id="48412" name="Freeform 284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5" y="0"/>
                    </a:cxn>
                    <a:cxn ang="0">
                      <a:pos x="69" y="4"/>
                    </a:cxn>
                    <a:cxn ang="0">
                      <a:pos x="76" y="54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3" name="Freeform 285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24" y="0"/>
                    </a:cxn>
                    <a:cxn ang="0">
                      <a:pos x="54" y="7"/>
                    </a:cxn>
                    <a:cxn ang="0">
                      <a:pos x="60" y="42"/>
                    </a:cxn>
                    <a:cxn ang="0">
                      <a:pos x="0" y="38"/>
                    </a:cxn>
                  </a:cxnLst>
                  <a:rect l="0" t="0" r="r" b="b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4" name="Freeform 286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/>
                  <a:ahLst/>
                  <a:cxnLst>
                    <a:cxn ang="0">
                      <a:pos x="66" y="40"/>
                    </a:cxn>
                    <a:cxn ang="0">
                      <a:pos x="44" y="0"/>
                    </a:cxn>
                    <a:cxn ang="0">
                      <a:pos x="18" y="0"/>
                    </a:cxn>
                    <a:cxn ang="0">
                      <a:pos x="0" y="40"/>
                    </a:cxn>
                    <a:cxn ang="0">
                      <a:pos x="66" y="40"/>
                    </a:cxn>
                  </a:cxnLst>
                  <a:rect l="0" t="0" r="r" b="b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5" name="Freeform 287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/>
                  <a:ahLst/>
                  <a:cxnLst>
                    <a:cxn ang="0">
                      <a:pos x="71" y="49"/>
                    </a:cxn>
                    <a:cxn ang="0">
                      <a:pos x="34" y="1"/>
                    </a:cxn>
                    <a:cxn ang="0">
                      <a:pos x="9" y="0"/>
                    </a:cxn>
                    <a:cxn ang="0">
                      <a:pos x="0" y="46"/>
                    </a:cxn>
                    <a:cxn ang="0">
                      <a:pos x="71" y="49"/>
                    </a:cxn>
                  </a:cxnLst>
                  <a:rect l="0" t="0" r="r" b="b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6" name="Freeform 288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/>
                  <a:ahLst/>
                  <a:cxnLst>
                    <a:cxn ang="0">
                      <a:pos x="410" y="10"/>
                    </a:cxn>
                    <a:cxn ang="0">
                      <a:pos x="387" y="168"/>
                    </a:cxn>
                    <a:cxn ang="0">
                      <a:pos x="361" y="323"/>
                    </a:cxn>
                    <a:cxn ang="0">
                      <a:pos x="333" y="470"/>
                    </a:cxn>
                    <a:cxn ang="0">
                      <a:pos x="303" y="610"/>
                    </a:cxn>
                    <a:cxn ang="0">
                      <a:pos x="271" y="744"/>
                    </a:cxn>
                    <a:cxn ang="0">
                      <a:pos x="239" y="870"/>
                    </a:cxn>
                    <a:cxn ang="0">
                      <a:pos x="207" y="988"/>
                    </a:cxn>
                    <a:cxn ang="0">
                      <a:pos x="175" y="1096"/>
                    </a:cxn>
                    <a:cxn ang="0">
                      <a:pos x="144" y="1193"/>
                    </a:cxn>
                    <a:cxn ang="0">
                      <a:pos x="115" y="1281"/>
                    </a:cxn>
                    <a:cxn ang="0">
                      <a:pos x="90" y="1356"/>
                    </a:cxn>
                    <a:cxn ang="0">
                      <a:pos x="67" y="1421"/>
                    </a:cxn>
                    <a:cxn ang="0">
                      <a:pos x="47" y="1471"/>
                    </a:cxn>
                    <a:cxn ang="0">
                      <a:pos x="33" y="1509"/>
                    </a:cxn>
                    <a:cxn ang="0">
                      <a:pos x="24" y="1532"/>
                    </a:cxn>
                    <a:cxn ang="0">
                      <a:pos x="20" y="1541"/>
                    </a:cxn>
                    <a:cxn ang="0">
                      <a:pos x="0" y="1541"/>
                    </a:cxn>
                    <a:cxn ang="0">
                      <a:pos x="4" y="1532"/>
                    </a:cxn>
                    <a:cxn ang="0">
                      <a:pos x="13" y="1508"/>
                    </a:cxn>
                    <a:cxn ang="0">
                      <a:pos x="28" y="1470"/>
                    </a:cxn>
                    <a:cxn ang="0">
                      <a:pos x="46" y="1418"/>
                    </a:cxn>
                    <a:cxn ang="0">
                      <a:pos x="69" y="1354"/>
                    </a:cxn>
                    <a:cxn ang="0">
                      <a:pos x="96" y="1277"/>
                    </a:cxn>
                    <a:cxn ang="0">
                      <a:pos x="124" y="1189"/>
                    </a:cxn>
                    <a:cxn ang="0">
                      <a:pos x="155" y="1091"/>
                    </a:cxn>
                    <a:cxn ang="0">
                      <a:pos x="187" y="983"/>
                    </a:cxn>
                    <a:cxn ang="0">
                      <a:pos x="220" y="865"/>
                    </a:cxn>
                    <a:cxn ang="0">
                      <a:pos x="252" y="739"/>
                    </a:cxn>
                    <a:cxn ang="0">
                      <a:pos x="284" y="605"/>
                    </a:cxn>
                    <a:cxn ang="0">
                      <a:pos x="315" y="464"/>
                    </a:cxn>
                    <a:cxn ang="0">
                      <a:pos x="343" y="316"/>
                    </a:cxn>
                    <a:cxn ang="0">
                      <a:pos x="369" y="162"/>
                    </a:cxn>
                    <a:cxn ang="0">
                      <a:pos x="390" y="4"/>
                    </a:cxn>
                    <a:cxn ang="0">
                      <a:pos x="392" y="0"/>
                    </a:cxn>
                    <a:cxn ang="0">
                      <a:pos x="410" y="10"/>
                    </a:cxn>
                  </a:cxnLst>
                  <a:rect l="0" t="0" r="r" b="b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7" name="Freeform 289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" y="35"/>
                    </a:cxn>
                    <a:cxn ang="0">
                      <a:pos x="6" y="77"/>
                    </a:cxn>
                    <a:cxn ang="0">
                      <a:pos x="13" y="135"/>
                    </a:cxn>
                    <a:cxn ang="0">
                      <a:pos x="20" y="207"/>
                    </a:cxn>
                    <a:cxn ang="0">
                      <a:pos x="31" y="292"/>
                    </a:cxn>
                    <a:cxn ang="0">
                      <a:pos x="44" y="388"/>
                    </a:cxn>
                    <a:cxn ang="0">
                      <a:pos x="58" y="495"/>
                    </a:cxn>
                    <a:cxn ang="0">
                      <a:pos x="73" y="608"/>
                    </a:cxn>
                    <a:cxn ang="0">
                      <a:pos x="92" y="727"/>
                    </a:cxn>
                    <a:cxn ang="0">
                      <a:pos x="113" y="851"/>
                    </a:cxn>
                    <a:cxn ang="0">
                      <a:pos x="135" y="977"/>
                    </a:cxn>
                    <a:cxn ang="0">
                      <a:pos x="159" y="1102"/>
                    </a:cxn>
                    <a:cxn ang="0">
                      <a:pos x="186" y="1228"/>
                    </a:cxn>
                    <a:cxn ang="0">
                      <a:pos x="216" y="1352"/>
                    </a:cxn>
                    <a:cxn ang="0">
                      <a:pos x="248" y="1470"/>
                    </a:cxn>
                    <a:cxn ang="0">
                      <a:pos x="281" y="1582"/>
                    </a:cxn>
                    <a:cxn ang="0">
                      <a:pos x="301" y="1576"/>
                    </a:cxn>
                    <a:cxn ang="0">
                      <a:pos x="266" y="1461"/>
                    </a:cxn>
                    <a:cxn ang="0">
                      <a:pos x="232" y="1337"/>
                    </a:cxn>
                    <a:cxn ang="0">
                      <a:pos x="203" y="1210"/>
                    </a:cxn>
                    <a:cxn ang="0">
                      <a:pos x="175" y="1079"/>
                    </a:cxn>
                    <a:cxn ang="0">
                      <a:pos x="149" y="948"/>
                    </a:cxn>
                    <a:cxn ang="0">
                      <a:pos x="127" y="819"/>
                    </a:cxn>
                    <a:cxn ang="0">
                      <a:pos x="107" y="691"/>
                    </a:cxn>
                    <a:cxn ang="0">
                      <a:pos x="87" y="569"/>
                    </a:cxn>
                    <a:cxn ang="0">
                      <a:pos x="72" y="455"/>
                    </a:cxn>
                    <a:cxn ang="0">
                      <a:pos x="58" y="348"/>
                    </a:cxn>
                    <a:cxn ang="0">
                      <a:pos x="46" y="253"/>
                    </a:cxn>
                    <a:cxn ang="0">
                      <a:pos x="36" y="171"/>
                    </a:cxn>
                    <a:cxn ang="0">
                      <a:pos x="29" y="103"/>
                    </a:cxn>
                    <a:cxn ang="0">
                      <a:pos x="24" y="50"/>
                    </a:cxn>
                    <a:cxn ang="0">
                      <a:pos x="20" y="18"/>
                    </a:cxn>
                    <a:cxn ang="0">
                      <a:pos x="19" y="6"/>
                    </a:cxn>
                    <a:cxn ang="0">
                      <a:pos x="19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8" name="Freeform 290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35" y="5"/>
                    </a:cxn>
                    <a:cxn ang="0">
                      <a:pos x="12" y="46"/>
                    </a:cxn>
                    <a:cxn ang="0">
                      <a:pos x="29" y="56"/>
                    </a:cxn>
                    <a:cxn ang="0">
                      <a:pos x="32" y="52"/>
                    </a:cxn>
                    <a:cxn ang="0">
                      <a:pos x="38" y="42"/>
                    </a:cxn>
                    <a:cxn ang="0">
                      <a:pos x="44" y="29"/>
                    </a:cxn>
                    <a:cxn ang="0">
                      <a:pos x="50" y="20"/>
                    </a:cxn>
                    <a:cxn ang="0">
                      <a:pos x="55" y="20"/>
                    </a:cxn>
                    <a:cxn ang="0">
                      <a:pos x="61" y="22"/>
                    </a:cxn>
                    <a:cxn ang="0">
                      <a:pos x="69" y="22"/>
                    </a:cxn>
                    <a:cxn ang="0">
                      <a:pos x="78" y="23"/>
                    </a:cxn>
                    <a:cxn ang="0">
                      <a:pos x="87" y="24"/>
                    </a:cxn>
                    <a:cxn ang="0">
                      <a:pos x="96" y="24"/>
                    </a:cxn>
                    <a:cxn ang="0">
                      <a:pos x="102" y="25"/>
                    </a:cxn>
                    <a:cxn ang="0">
                      <a:pos x="107" y="25"/>
                    </a:cxn>
                    <a:cxn ang="0">
                      <a:pos x="110" y="37"/>
                    </a:cxn>
                    <a:cxn ang="0">
                      <a:pos x="115" y="55"/>
                    </a:cxn>
                    <a:cxn ang="0">
                      <a:pos x="119" y="74"/>
                    </a:cxn>
                    <a:cxn ang="0">
                      <a:pos x="123" y="91"/>
                    </a:cxn>
                    <a:cxn ang="0">
                      <a:pos x="111" y="90"/>
                    </a:cxn>
                    <a:cxn ang="0">
                      <a:pos x="95" y="87"/>
                    </a:cxn>
                    <a:cxn ang="0">
                      <a:pos x="74" y="86"/>
                    </a:cxn>
                    <a:cxn ang="0">
                      <a:pos x="53" y="83"/>
                    </a:cxn>
                    <a:cxn ang="0">
                      <a:pos x="34" y="81"/>
                    </a:cxn>
                    <a:cxn ang="0">
                      <a:pos x="18" y="78"/>
                    </a:cxn>
                    <a:cxn ang="0">
                      <a:pos x="6" y="77"/>
                    </a:cxn>
                    <a:cxn ang="0">
                      <a:pos x="2" y="77"/>
                    </a:cxn>
                    <a:cxn ang="0">
                      <a:pos x="0" y="97"/>
                    </a:cxn>
                    <a:cxn ang="0">
                      <a:pos x="149" y="114"/>
                    </a:cxn>
                    <a:cxn ang="0">
                      <a:pos x="124" y="6"/>
                    </a:cxn>
                    <a:cxn ang="0">
                      <a:pos x="39" y="0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19" name="Freeform 291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/>
                  <a:ahLst/>
                  <a:cxnLst>
                    <a:cxn ang="0">
                      <a:pos x="88" y="1"/>
                    </a:cxn>
                    <a:cxn ang="0">
                      <a:pos x="25" y="6"/>
                    </a:cxn>
                    <a:cxn ang="0">
                      <a:pos x="0" y="113"/>
                    </a:cxn>
                    <a:cxn ang="0">
                      <a:pos x="127" y="113"/>
                    </a:cxn>
                    <a:cxn ang="0">
                      <a:pos x="127" y="92"/>
                    </a:cxn>
                    <a:cxn ang="0">
                      <a:pos x="124" y="92"/>
                    </a:cxn>
                    <a:cxn ang="0">
                      <a:pos x="115" y="92"/>
                    </a:cxn>
                    <a:cxn ang="0">
                      <a:pos x="100" y="92"/>
                    </a:cxn>
                    <a:cxn ang="0">
                      <a:pos x="84" y="92"/>
                    </a:cxn>
                    <a:cxn ang="0">
                      <a:pos x="67" y="92"/>
                    </a:cxn>
                    <a:cxn ang="0">
                      <a:pos x="50" y="92"/>
                    </a:cxn>
                    <a:cxn ang="0">
                      <a:pos x="36" y="92"/>
                    </a:cxn>
                    <a:cxn ang="0">
                      <a:pos x="26" y="92"/>
                    </a:cxn>
                    <a:cxn ang="0">
                      <a:pos x="28" y="76"/>
                    </a:cxn>
                    <a:cxn ang="0">
                      <a:pos x="34" y="56"/>
                    </a:cxn>
                    <a:cxn ang="0">
                      <a:pos x="39" y="37"/>
                    </a:cxn>
                    <a:cxn ang="0">
                      <a:pos x="41" y="24"/>
                    </a:cxn>
                    <a:cxn ang="0">
                      <a:pos x="45" y="24"/>
                    </a:cxn>
                    <a:cxn ang="0">
                      <a:pos x="50" y="24"/>
                    </a:cxn>
                    <a:cxn ang="0">
                      <a:pos x="57" y="23"/>
                    </a:cxn>
                    <a:cxn ang="0">
                      <a:pos x="62" y="23"/>
                    </a:cxn>
                    <a:cxn ang="0">
                      <a:pos x="68" y="22"/>
                    </a:cxn>
                    <a:cxn ang="0">
                      <a:pos x="73" y="22"/>
                    </a:cxn>
                    <a:cxn ang="0">
                      <a:pos x="79" y="21"/>
                    </a:cxn>
                    <a:cxn ang="0">
                      <a:pos x="82" y="21"/>
                    </a:cxn>
                    <a:cxn ang="0">
                      <a:pos x="88" y="30"/>
                    </a:cxn>
                    <a:cxn ang="0">
                      <a:pos x="95" y="42"/>
                    </a:cxn>
                    <a:cxn ang="0">
                      <a:pos x="100" y="53"/>
                    </a:cxn>
                    <a:cxn ang="0">
                      <a:pos x="103" y="56"/>
                    </a:cxn>
                    <a:cxn ang="0">
                      <a:pos x="121" y="46"/>
                    </a:cxn>
                    <a:cxn ang="0">
                      <a:pos x="94" y="0"/>
                    </a:cxn>
                    <a:cxn ang="0">
                      <a:pos x="88" y="1"/>
                    </a:cxn>
                  </a:cxnLst>
                  <a:rect l="0" t="0" r="r" b="b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0" name="Freeform 292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/>
                  <a:ahLst/>
                  <a:cxnLst>
                    <a:cxn ang="0">
                      <a:pos x="0" y="1400"/>
                    </a:cxn>
                    <a:cxn ang="0">
                      <a:pos x="18" y="1407"/>
                    </a:cxn>
                    <a:cxn ang="0">
                      <a:pos x="50" y="1321"/>
                    </a:cxn>
                    <a:cxn ang="0">
                      <a:pos x="80" y="1225"/>
                    </a:cxn>
                    <a:cxn ang="0">
                      <a:pos x="107" y="1120"/>
                    </a:cxn>
                    <a:cxn ang="0">
                      <a:pos x="131" y="1010"/>
                    </a:cxn>
                    <a:cxn ang="0">
                      <a:pos x="153" y="896"/>
                    </a:cxn>
                    <a:cxn ang="0">
                      <a:pos x="172" y="782"/>
                    </a:cxn>
                    <a:cxn ang="0">
                      <a:pos x="189" y="666"/>
                    </a:cxn>
                    <a:cxn ang="0">
                      <a:pos x="203" y="554"/>
                    </a:cxn>
                    <a:cxn ang="0">
                      <a:pos x="216" y="448"/>
                    </a:cxn>
                    <a:cxn ang="0">
                      <a:pos x="226" y="346"/>
                    </a:cxn>
                    <a:cxn ang="0">
                      <a:pos x="235" y="255"/>
                    </a:cxn>
                    <a:cxn ang="0">
                      <a:pos x="242" y="174"/>
                    </a:cxn>
                    <a:cxn ang="0">
                      <a:pos x="247" y="106"/>
                    </a:cxn>
                    <a:cxn ang="0">
                      <a:pos x="251" y="53"/>
                    </a:cxn>
                    <a:cxn ang="0">
                      <a:pos x="253" y="18"/>
                    </a:cxn>
                    <a:cxn ang="0">
                      <a:pos x="254" y="1"/>
                    </a:cxn>
                    <a:cxn ang="0">
                      <a:pos x="235" y="0"/>
                    </a:cxn>
                    <a:cxn ang="0">
                      <a:pos x="234" y="16"/>
                    </a:cxn>
                    <a:cxn ang="0">
                      <a:pos x="231" y="52"/>
                    </a:cxn>
                    <a:cxn ang="0">
                      <a:pos x="227" y="105"/>
                    </a:cxn>
                    <a:cxn ang="0">
                      <a:pos x="222" y="172"/>
                    </a:cxn>
                    <a:cxn ang="0">
                      <a:pos x="216" y="253"/>
                    </a:cxn>
                    <a:cxn ang="0">
                      <a:pos x="207" y="345"/>
                    </a:cxn>
                    <a:cxn ang="0">
                      <a:pos x="197" y="445"/>
                    </a:cxn>
                    <a:cxn ang="0">
                      <a:pos x="184" y="552"/>
                    </a:cxn>
                    <a:cxn ang="0">
                      <a:pos x="170" y="664"/>
                    </a:cxn>
                    <a:cxn ang="0">
                      <a:pos x="152" y="778"/>
                    </a:cxn>
                    <a:cxn ang="0">
                      <a:pos x="134" y="892"/>
                    </a:cxn>
                    <a:cxn ang="0">
                      <a:pos x="112" y="1005"/>
                    </a:cxn>
                    <a:cxn ang="0">
                      <a:pos x="87" y="1114"/>
                    </a:cxn>
                    <a:cxn ang="0">
                      <a:pos x="62" y="1218"/>
                    </a:cxn>
                    <a:cxn ang="0">
                      <a:pos x="32" y="1313"/>
                    </a:cxn>
                    <a:cxn ang="0">
                      <a:pos x="0" y="1400"/>
                    </a:cxn>
                  </a:cxnLst>
                  <a:rect l="0" t="0" r="r" b="b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1" name="Freeform 293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0" y="73"/>
                    </a:cxn>
                    <a:cxn ang="0">
                      <a:pos x="90" y="82"/>
                    </a:cxn>
                    <a:cxn ang="0">
                      <a:pos x="92" y="63"/>
                    </a:cxn>
                    <a:cxn ang="0">
                      <a:pos x="91" y="63"/>
                    </a:cxn>
                    <a:cxn ang="0">
                      <a:pos x="86" y="63"/>
                    </a:cxn>
                    <a:cxn ang="0">
                      <a:pos x="78" y="63"/>
                    </a:cxn>
                    <a:cxn ang="0">
                      <a:pos x="69" y="62"/>
                    </a:cxn>
                    <a:cxn ang="0">
                      <a:pos x="59" y="62"/>
                    </a:cxn>
                    <a:cxn ang="0">
                      <a:pos x="48" y="60"/>
                    </a:cxn>
                    <a:cxn ang="0">
                      <a:pos x="39" y="60"/>
                    </a:cxn>
                    <a:cxn ang="0">
                      <a:pos x="32" y="59"/>
                    </a:cxn>
                    <a:cxn ang="0">
                      <a:pos x="39" y="48"/>
                    </a:cxn>
                    <a:cxn ang="0">
                      <a:pos x="46" y="37"/>
                    </a:cxn>
                    <a:cxn ang="0">
                      <a:pos x="52" y="27"/>
                    </a:cxn>
                    <a:cxn ang="0">
                      <a:pos x="56" y="21"/>
                    </a:cxn>
                    <a:cxn ang="0">
                      <a:pos x="60" y="21"/>
                    </a:cxn>
                    <a:cxn ang="0">
                      <a:pos x="65" y="22"/>
                    </a:cxn>
                    <a:cxn ang="0">
                      <a:pos x="70" y="22"/>
                    </a:cxn>
                    <a:cxn ang="0">
                      <a:pos x="77" y="22"/>
                    </a:cxn>
                    <a:cxn ang="0">
                      <a:pos x="82" y="23"/>
                    </a:cxn>
                    <a:cxn ang="0">
                      <a:pos x="87" y="23"/>
                    </a:cxn>
                    <a:cxn ang="0">
                      <a:pos x="92" y="24"/>
                    </a:cxn>
                    <a:cxn ang="0">
                      <a:pos x="96" y="24"/>
                    </a:cxn>
                    <a:cxn ang="0">
                      <a:pos x="98" y="33"/>
                    </a:cxn>
                    <a:cxn ang="0">
                      <a:pos x="104" y="45"/>
                    </a:cxn>
                    <a:cxn ang="0">
                      <a:pos x="107" y="55"/>
                    </a:cxn>
                    <a:cxn ang="0">
                      <a:pos x="109" y="59"/>
                    </a:cxn>
                    <a:cxn ang="0">
                      <a:pos x="128" y="53"/>
                    </a:cxn>
                    <a:cxn ang="0">
                      <a:pos x="110" y="6"/>
                    </a:cxn>
                    <a:cxn ang="0">
                      <a:pos x="46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2" name="Freeform 294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" y="14"/>
                    </a:cxn>
                    <a:cxn ang="0">
                      <a:pos x="6" y="48"/>
                    </a:cxn>
                    <a:cxn ang="0">
                      <a:pos x="12" y="100"/>
                    </a:cxn>
                    <a:cxn ang="0">
                      <a:pos x="20" y="169"/>
                    </a:cxn>
                    <a:cxn ang="0">
                      <a:pos x="30" y="251"/>
                    </a:cxn>
                    <a:cxn ang="0">
                      <a:pos x="44" y="345"/>
                    </a:cxn>
                    <a:cxn ang="0">
                      <a:pos x="60" y="449"/>
                    </a:cxn>
                    <a:cxn ang="0">
                      <a:pos x="78" y="560"/>
                    </a:cxn>
                    <a:cxn ang="0">
                      <a:pos x="99" y="674"/>
                    </a:cxn>
                    <a:cxn ang="0">
                      <a:pos x="122" y="791"/>
                    </a:cxn>
                    <a:cxn ang="0">
                      <a:pos x="148" y="909"/>
                    </a:cxn>
                    <a:cxn ang="0">
                      <a:pos x="178" y="1023"/>
                    </a:cxn>
                    <a:cxn ang="0">
                      <a:pos x="210" y="1134"/>
                    </a:cxn>
                    <a:cxn ang="0">
                      <a:pos x="245" y="1238"/>
                    </a:cxn>
                    <a:cxn ang="0">
                      <a:pos x="282" y="1332"/>
                    </a:cxn>
                    <a:cxn ang="0">
                      <a:pos x="323" y="1415"/>
                    </a:cxn>
                    <a:cxn ang="0">
                      <a:pos x="340" y="1405"/>
                    </a:cxn>
                    <a:cxn ang="0">
                      <a:pos x="300" y="1323"/>
                    </a:cxn>
                    <a:cxn ang="0">
                      <a:pos x="263" y="1229"/>
                    </a:cxn>
                    <a:cxn ang="0">
                      <a:pos x="228" y="1126"/>
                    </a:cxn>
                    <a:cxn ang="0">
                      <a:pos x="197" y="1017"/>
                    </a:cxn>
                    <a:cxn ang="0">
                      <a:pos x="167" y="903"/>
                    </a:cxn>
                    <a:cxn ang="0">
                      <a:pos x="142" y="786"/>
                    </a:cxn>
                    <a:cxn ang="0">
                      <a:pos x="119" y="670"/>
                    </a:cxn>
                    <a:cxn ang="0">
                      <a:pos x="98" y="556"/>
                    </a:cxn>
                    <a:cxn ang="0">
                      <a:pos x="79" y="445"/>
                    </a:cxn>
                    <a:cxn ang="0">
                      <a:pos x="63" y="343"/>
                    </a:cxn>
                    <a:cxn ang="0">
                      <a:pos x="51" y="249"/>
                    </a:cxn>
                    <a:cxn ang="0">
                      <a:pos x="40" y="167"/>
                    </a:cxn>
                    <a:cxn ang="0">
                      <a:pos x="31" y="99"/>
                    </a:cxn>
                    <a:cxn ang="0">
                      <a:pos x="26" y="46"/>
                    </a:cxn>
                    <a:cxn ang="0">
                      <a:pos x="22" y="13"/>
                    </a:cxn>
                    <a:cxn ang="0">
                      <a:pos x="2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3" name="Freeform 295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/>
                  <a:ahLst/>
                  <a:cxnLst>
                    <a:cxn ang="0">
                      <a:pos x="85" y="0"/>
                    </a:cxn>
                    <a:cxn ang="0">
                      <a:pos x="14" y="0"/>
                    </a:cxn>
                    <a:cxn ang="0">
                      <a:pos x="0" y="59"/>
                    </a:cxn>
                    <a:cxn ang="0">
                      <a:pos x="19" y="63"/>
                    </a:cxn>
                    <a:cxn ang="0">
                      <a:pos x="20" y="58"/>
                    </a:cxn>
                    <a:cxn ang="0">
                      <a:pos x="23" y="45"/>
                    </a:cxn>
                    <a:cxn ang="0">
                      <a:pos x="27" y="31"/>
                    </a:cxn>
                    <a:cxn ang="0">
                      <a:pos x="29" y="20"/>
                    </a:cxn>
                    <a:cxn ang="0">
                      <a:pos x="35" y="20"/>
                    </a:cxn>
                    <a:cxn ang="0">
                      <a:pos x="41" y="20"/>
                    </a:cxn>
                    <a:cxn ang="0">
                      <a:pos x="47" y="20"/>
                    </a:cxn>
                    <a:cxn ang="0">
                      <a:pos x="55" y="20"/>
                    </a:cxn>
                    <a:cxn ang="0">
                      <a:pos x="62" y="20"/>
                    </a:cxn>
                    <a:cxn ang="0">
                      <a:pos x="68" y="20"/>
                    </a:cxn>
                    <a:cxn ang="0">
                      <a:pos x="74" y="20"/>
                    </a:cxn>
                    <a:cxn ang="0">
                      <a:pos x="78" y="20"/>
                    </a:cxn>
                    <a:cxn ang="0">
                      <a:pos x="82" y="27"/>
                    </a:cxn>
                    <a:cxn ang="0">
                      <a:pos x="87" y="39"/>
                    </a:cxn>
                    <a:cxn ang="0">
                      <a:pos x="92" y="52"/>
                    </a:cxn>
                    <a:cxn ang="0">
                      <a:pos x="97" y="63"/>
                    </a:cxn>
                    <a:cxn ang="0">
                      <a:pos x="91" y="63"/>
                    </a:cxn>
                    <a:cxn ang="0">
                      <a:pos x="82" y="65"/>
                    </a:cxn>
                    <a:cxn ang="0">
                      <a:pos x="73" y="65"/>
                    </a:cxn>
                    <a:cxn ang="0">
                      <a:pos x="65" y="66"/>
                    </a:cxn>
                    <a:cxn ang="0">
                      <a:pos x="58" y="66"/>
                    </a:cxn>
                    <a:cxn ang="0">
                      <a:pos x="51" y="67"/>
                    </a:cxn>
                    <a:cxn ang="0">
                      <a:pos x="46" y="67"/>
                    </a:cxn>
                    <a:cxn ang="0">
                      <a:pos x="45" y="67"/>
                    </a:cxn>
                    <a:cxn ang="0">
                      <a:pos x="46" y="86"/>
                    </a:cxn>
                    <a:cxn ang="0">
                      <a:pos x="127" y="80"/>
                    </a:cxn>
                    <a:cxn ang="0">
                      <a:pos x="91" y="0"/>
                    </a:cxn>
                    <a:cxn ang="0">
                      <a:pos x="85" y="0"/>
                    </a:cxn>
                  </a:cxnLst>
                  <a:rect l="0" t="0" r="r" b="b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4" name="Freeform 296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/>
                  <a:ahLst/>
                  <a:cxnLst>
                    <a:cxn ang="0">
                      <a:pos x="446" y="46"/>
                    </a:cxn>
                    <a:cxn ang="0">
                      <a:pos x="506" y="88"/>
                    </a:cxn>
                    <a:cxn ang="0">
                      <a:pos x="559" y="125"/>
                    </a:cxn>
                    <a:cxn ang="0">
                      <a:pos x="600" y="156"/>
                    </a:cxn>
                    <a:cxn ang="0">
                      <a:pos x="628" y="180"/>
                    </a:cxn>
                    <a:cxn ang="0">
                      <a:pos x="632" y="195"/>
                    </a:cxn>
                    <a:cxn ang="0">
                      <a:pos x="595" y="224"/>
                    </a:cxn>
                    <a:cxn ang="0">
                      <a:pos x="534" y="264"/>
                    </a:cxn>
                    <a:cxn ang="0">
                      <a:pos x="460" y="310"/>
                    </a:cxn>
                    <a:cxn ang="0">
                      <a:pos x="381" y="357"/>
                    </a:cxn>
                    <a:cxn ang="0">
                      <a:pos x="309" y="401"/>
                    </a:cxn>
                    <a:cxn ang="0">
                      <a:pos x="312" y="419"/>
                    </a:cxn>
                    <a:cxn ang="0">
                      <a:pos x="384" y="466"/>
                    </a:cxn>
                    <a:cxn ang="0">
                      <a:pos x="485" y="535"/>
                    </a:cxn>
                    <a:cxn ang="0">
                      <a:pos x="591" y="604"/>
                    </a:cxn>
                    <a:cxn ang="0">
                      <a:pos x="670" y="657"/>
                    </a:cxn>
                    <a:cxn ang="0">
                      <a:pos x="686" y="678"/>
                    </a:cxn>
                    <a:cxn ang="0">
                      <a:pos x="604" y="713"/>
                    </a:cxn>
                    <a:cxn ang="0">
                      <a:pos x="478" y="767"/>
                    </a:cxn>
                    <a:cxn ang="0">
                      <a:pos x="341" y="825"/>
                    </a:cxn>
                    <a:cxn ang="0">
                      <a:pos x="233" y="870"/>
                    </a:cxn>
                    <a:cxn ang="0">
                      <a:pos x="190" y="889"/>
                    </a:cxn>
                    <a:cxn ang="0">
                      <a:pos x="244" y="921"/>
                    </a:cxn>
                    <a:cxn ang="0">
                      <a:pos x="374" y="1002"/>
                    </a:cxn>
                    <a:cxn ang="0">
                      <a:pos x="538" y="1102"/>
                    </a:cxn>
                    <a:cxn ang="0">
                      <a:pos x="691" y="1196"/>
                    </a:cxn>
                    <a:cxn ang="0">
                      <a:pos x="790" y="1256"/>
                    </a:cxn>
                    <a:cxn ang="0">
                      <a:pos x="755" y="1276"/>
                    </a:cxn>
                    <a:cxn ang="0">
                      <a:pos x="597" y="1315"/>
                    </a:cxn>
                    <a:cxn ang="0">
                      <a:pos x="385" y="1368"/>
                    </a:cxn>
                    <a:cxn ang="0">
                      <a:pos x="177" y="1420"/>
                    </a:cxn>
                    <a:cxn ang="0">
                      <a:pos x="32" y="1455"/>
                    </a:cxn>
                    <a:cxn ang="0">
                      <a:pos x="5" y="1482"/>
                    </a:cxn>
                    <a:cxn ang="0">
                      <a:pos x="828" y="1256"/>
                    </a:cxn>
                    <a:cxn ang="0">
                      <a:pos x="717" y="1187"/>
                    </a:cxn>
                    <a:cxn ang="0">
                      <a:pos x="556" y="1089"/>
                    </a:cxn>
                    <a:cxn ang="0">
                      <a:pos x="392" y="988"/>
                    </a:cxn>
                    <a:cxn ang="0">
                      <a:pos x="269" y="913"/>
                    </a:cxn>
                    <a:cxn ang="0">
                      <a:pos x="245" y="886"/>
                    </a:cxn>
                    <a:cxn ang="0">
                      <a:pos x="326" y="852"/>
                    </a:cxn>
                    <a:cxn ang="0">
                      <a:pos x="453" y="799"/>
                    </a:cxn>
                    <a:cxn ang="0">
                      <a:pos x="588" y="741"/>
                    </a:cxn>
                    <a:cxn ang="0">
                      <a:pos x="695" y="695"/>
                    </a:cxn>
                    <a:cxn ang="0">
                      <a:pos x="739" y="677"/>
                    </a:cxn>
                    <a:cxn ang="0">
                      <a:pos x="704" y="654"/>
                    </a:cxn>
                    <a:cxn ang="0">
                      <a:pos x="616" y="597"/>
                    </a:cxn>
                    <a:cxn ang="0">
                      <a:pos x="508" y="526"/>
                    </a:cxn>
                    <a:cxn ang="0">
                      <a:pos x="407" y="459"/>
                    </a:cxn>
                    <a:cxn ang="0">
                      <a:pos x="343" y="415"/>
                    </a:cxn>
                    <a:cxn ang="0">
                      <a:pos x="408" y="365"/>
                    </a:cxn>
                    <a:cxn ang="0">
                      <a:pos x="503" y="307"/>
                    </a:cxn>
                    <a:cxn ang="0">
                      <a:pos x="575" y="260"/>
                    </a:cxn>
                    <a:cxn ang="0">
                      <a:pos x="625" y="225"/>
                    </a:cxn>
                    <a:cxn ang="0">
                      <a:pos x="654" y="202"/>
                    </a:cxn>
                    <a:cxn ang="0">
                      <a:pos x="660" y="193"/>
                    </a:cxn>
                    <a:cxn ang="0">
                      <a:pos x="660" y="190"/>
                    </a:cxn>
                    <a:cxn ang="0">
                      <a:pos x="659" y="184"/>
                    </a:cxn>
                    <a:cxn ang="0">
                      <a:pos x="650" y="171"/>
                    </a:cxn>
                    <a:cxn ang="0">
                      <a:pos x="620" y="144"/>
                    </a:cxn>
                    <a:cxn ang="0">
                      <a:pos x="560" y="99"/>
                    </a:cxn>
                    <a:cxn ang="0">
                      <a:pos x="457" y="30"/>
                    </a:cxn>
                  </a:cxnLst>
                  <a:rect l="0" t="0" r="r" b="b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5" name="Freeform 297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/>
                  <a:ahLst/>
                  <a:cxnLst>
                    <a:cxn ang="0">
                      <a:pos x="263" y="156"/>
                    </a:cxn>
                    <a:cxn ang="0">
                      <a:pos x="304" y="191"/>
                    </a:cxn>
                    <a:cxn ang="0">
                      <a:pos x="379" y="251"/>
                    </a:cxn>
                    <a:cxn ang="0">
                      <a:pos x="461" y="319"/>
                    </a:cxn>
                    <a:cxn ang="0">
                      <a:pos x="532" y="377"/>
                    </a:cxn>
                    <a:cxn ang="0">
                      <a:pos x="569" y="407"/>
                    </a:cxn>
                    <a:cxn ang="0">
                      <a:pos x="523" y="429"/>
                    </a:cxn>
                    <a:cxn ang="0">
                      <a:pos x="430" y="472"/>
                    </a:cxn>
                    <a:cxn ang="0">
                      <a:pos x="321" y="522"/>
                    </a:cxn>
                    <a:cxn ang="0">
                      <a:pos x="224" y="567"/>
                    </a:cxn>
                    <a:cxn ang="0">
                      <a:pos x="169" y="593"/>
                    </a:cxn>
                    <a:cxn ang="0">
                      <a:pos x="186" y="611"/>
                    </a:cxn>
                    <a:cxn ang="0">
                      <a:pos x="273" y="676"/>
                    </a:cxn>
                    <a:cxn ang="0">
                      <a:pos x="400" y="771"/>
                    </a:cxn>
                    <a:cxn ang="0">
                      <a:pos x="530" y="868"/>
                    </a:cxn>
                    <a:cxn ang="0">
                      <a:pos x="628" y="941"/>
                    </a:cxn>
                    <a:cxn ang="0">
                      <a:pos x="645" y="967"/>
                    </a:cxn>
                    <a:cxn ang="0">
                      <a:pos x="541" y="1001"/>
                    </a:cxn>
                    <a:cxn ang="0">
                      <a:pos x="376" y="1055"/>
                    </a:cxn>
                    <a:cxn ang="0">
                      <a:pos x="199" y="1114"/>
                    </a:cxn>
                    <a:cxn ang="0">
                      <a:pos x="57" y="1161"/>
                    </a:cxn>
                    <a:cxn ang="0">
                      <a:pos x="0" y="1180"/>
                    </a:cxn>
                    <a:cxn ang="0">
                      <a:pos x="822" y="1515"/>
                    </a:cxn>
                    <a:cxn ang="0">
                      <a:pos x="715" y="1469"/>
                    </a:cxn>
                    <a:cxn ang="0">
                      <a:pos x="529" y="1388"/>
                    </a:cxn>
                    <a:cxn ang="0">
                      <a:pos x="320" y="1297"/>
                    </a:cxn>
                    <a:cxn ang="0">
                      <a:pos x="143" y="1221"/>
                    </a:cxn>
                    <a:cxn ang="0">
                      <a:pos x="55" y="1182"/>
                    </a:cxn>
                    <a:cxn ang="0">
                      <a:pos x="131" y="1157"/>
                    </a:cxn>
                    <a:cxn ang="0">
                      <a:pos x="278" y="1108"/>
                    </a:cxn>
                    <a:cxn ang="0">
                      <a:pos x="452" y="1051"/>
                    </a:cxn>
                    <a:cxn ang="0">
                      <a:pos x="605" y="1000"/>
                    </a:cxn>
                    <a:cxn ang="0">
                      <a:pos x="693" y="972"/>
                    </a:cxn>
                    <a:cxn ang="0">
                      <a:pos x="679" y="954"/>
                    </a:cxn>
                    <a:cxn ang="0">
                      <a:pos x="591" y="887"/>
                    </a:cxn>
                    <a:cxn ang="0">
                      <a:pos x="462" y="792"/>
                    </a:cxn>
                    <a:cxn ang="0">
                      <a:pos x="330" y="693"/>
                    </a:cxn>
                    <a:cxn ang="0">
                      <a:pos x="232" y="621"/>
                    </a:cxn>
                    <a:cxn ang="0">
                      <a:pos x="213" y="595"/>
                    </a:cxn>
                    <a:cxn ang="0">
                      <a:pos x="278" y="565"/>
                    </a:cxn>
                    <a:cxn ang="0">
                      <a:pos x="379" y="517"/>
                    </a:cxn>
                    <a:cxn ang="0">
                      <a:pos x="487" y="467"/>
                    </a:cxn>
                    <a:cxn ang="0">
                      <a:pos x="571" y="427"/>
                    </a:cxn>
                    <a:cxn ang="0">
                      <a:pos x="606" y="411"/>
                    </a:cxn>
                    <a:cxn ang="0">
                      <a:pos x="579" y="389"/>
                    </a:cxn>
                    <a:cxn ang="0">
                      <a:pos x="512" y="333"/>
                    </a:cxn>
                    <a:cxn ang="0">
                      <a:pos x="429" y="265"/>
                    </a:cxn>
                    <a:cxn ang="0">
                      <a:pos x="350" y="202"/>
                    </a:cxn>
                    <a:cxn ang="0">
                      <a:pos x="299" y="160"/>
                    </a:cxn>
                    <a:cxn ang="0">
                      <a:pos x="308" y="145"/>
                    </a:cxn>
                    <a:cxn ang="0">
                      <a:pos x="350" y="116"/>
                    </a:cxn>
                    <a:cxn ang="0">
                      <a:pos x="404" y="80"/>
                    </a:cxn>
                    <a:cxn ang="0">
                      <a:pos x="456" y="44"/>
                    </a:cxn>
                    <a:cxn ang="0">
                      <a:pos x="492" y="20"/>
                    </a:cxn>
                    <a:cxn ang="0">
                      <a:pos x="489" y="0"/>
                    </a:cxn>
                  </a:cxnLst>
                  <a:rect l="0" t="0" r="r" b="b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6" name="Freeform 298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/>
                  <a:ahLst/>
                  <a:cxnLst>
                    <a:cxn ang="0">
                      <a:pos x="2" y="39"/>
                    </a:cxn>
                    <a:cxn ang="0">
                      <a:pos x="18" y="88"/>
                    </a:cxn>
                    <a:cxn ang="0">
                      <a:pos x="40" y="155"/>
                    </a:cxn>
                    <a:cxn ang="0">
                      <a:pos x="56" y="205"/>
                    </a:cxn>
                    <a:cxn ang="0">
                      <a:pos x="56" y="251"/>
                    </a:cxn>
                    <a:cxn ang="0">
                      <a:pos x="49" y="407"/>
                    </a:cxn>
                    <a:cxn ang="0">
                      <a:pos x="50" y="453"/>
                    </a:cxn>
                    <a:cxn ang="0">
                      <a:pos x="73" y="515"/>
                    </a:cxn>
                    <a:cxn ang="0">
                      <a:pos x="105" y="598"/>
                    </a:cxn>
                    <a:cxn ang="0">
                      <a:pos x="130" y="662"/>
                    </a:cxn>
                    <a:cxn ang="0">
                      <a:pos x="133" y="725"/>
                    </a:cxn>
                    <a:cxn ang="0">
                      <a:pos x="133" y="950"/>
                    </a:cxn>
                    <a:cxn ang="0">
                      <a:pos x="139" y="1009"/>
                    </a:cxn>
                    <a:cxn ang="0">
                      <a:pos x="175" y="1059"/>
                    </a:cxn>
                    <a:cxn ang="0">
                      <a:pos x="223" y="1129"/>
                    </a:cxn>
                    <a:cxn ang="0">
                      <a:pos x="262" y="1181"/>
                    </a:cxn>
                    <a:cxn ang="0">
                      <a:pos x="267" y="1247"/>
                    </a:cxn>
                    <a:cxn ang="0">
                      <a:pos x="258" y="1482"/>
                    </a:cxn>
                    <a:cxn ang="0">
                      <a:pos x="276" y="1536"/>
                    </a:cxn>
                    <a:cxn ang="0">
                      <a:pos x="284" y="1176"/>
                    </a:cxn>
                    <a:cxn ang="0">
                      <a:pos x="247" y="1126"/>
                    </a:cxn>
                    <a:cxn ang="0">
                      <a:pos x="198" y="1057"/>
                    </a:cxn>
                    <a:cxn ang="0">
                      <a:pos x="160" y="1004"/>
                    </a:cxn>
                    <a:cxn ang="0">
                      <a:pos x="154" y="941"/>
                    </a:cxn>
                    <a:cxn ang="0">
                      <a:pos x="154" y="719"/>
                    </a:cxn>
                    <a:cxn ang="0">
                      <a:pos x="150" y="658"/>
                    </a:cxn>
                    <a:cxn ang="0">
                      <a:pos x="127" y="597"/>
                    </a:cxn>
                    <a:cxn ang="0">
                      <a:pos x="95" y="513"/>
                    </a:cxn>
                    <a:cxn ang="0">
                      <a:pos x="71" y="450"/>
                    </a:cxn>
                    <a:cxn ang="0">
                      <a:pos x="68" y="402"/>
                    </a:cxn>
                    <a:cxn ang="0">
                      <a:pos x="77" y="246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7" name="Freeform 299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10" y="242"/>
                    </a:cxn>
                    <a:cxn ang="0">
                      <a:pos x="35" y="307"/>
                    </a:cxn>
                    <a:cxn ang="0">
                      <a:pos x="59" y="373"/>
                    </a:cxn>
                    <a:cxn ang="0">
                      <a:pos x="71" y="405"/>
                    </a:cxn>
                    <a:cxn ang="0">
                      <a:pos x="70" y="548"/>
                    </a:cxn>
                    <a:cxn ang="0">
                      <a:pos x="67" y="686"/>
                    </a:cxn>
                    <a:cxn ang="0">
                      <a:pos x="84" y="726"/>
                    </a:cxn>
                    <a:cxn ang="0">
                      <a:pos x="120" y="812"/>
                    </a:cxn>
                    <a:cxn ang="0">
                      <a:pos x="157" y="901"/>
                    </a:cxn>
                    <a:cxn ang="0">
                      <a:pos x="174" y="942"/>
                    </a:cxn>
                    <a:cxn ang="0">
                      <a:pos x="174" y="1093"/>
                    </a:cxn>
                    <a:cxn ang="0">
                      <a:pos x="174" y="1241"/>
                    </a:cxn>
                    <a:cxn ang="0">
                      <a:pos x="350" y="1367"/>
                    </a:cxn>
                    <a:cxn ang="0">
                      <a:pos x="327" y="1346"/>
                    </a:cxn>
                    <a:cxn ang="0">
                      <a:pos x="274" y="1301"/>
                    </a:cxn>
                    <a:cxn ang="0">
                      <a:pos x="221" y="1255"/>
                    </a:cxn>
                    <a:cxn ang="0">
                      <a:pos x="194" y="1232"/>
                    </a:cxn>
                    <a:cxn ang="0">
                      <a:pos x="194" y="1082"/>
                    </a:cxn>
                    <a:cxn ang="0">
                      <a:pos x="194" y="938"/>
                    </a:cxn>
                    <a:cxn ang="0">
                      <a:pos x="177" y="898"/>
                    </a:cxn>
                    <a:cxn ang="0">
                      <a:pos x="141" y="812"/>
                    </a:cxn>
                    <a:cxn ang="0">
                      <a:pos x="104" y="724"/>
                    </a:cxn>
                    <a:cxn ang="0">
                      <a:pos x="88" y="682"/>
                    </a:cxn>
                    <a:cxn ang="0">
                      <a:pos x="90" y="540"/>
                    </a:cxn>
                    <a:cxn ang="0">
                      <a:pos x="91" y="401"/>
                    </a:cxn>
                    <a:cxn ang="0">
                      <a:pos x="81" y="372"/>
                    </a:cxn>
                    <a:cxn ang="0">
                      <a:pos x="57" y="307"/>
                    </a:cxn>
                    <a:cxn ang="0">
                      <a:pos x="32" y="242"/>
                    </a:cxn>
                    <a:cxn ang="0">
                      <a:pos x="19" y="210"/>
                    </a:cxn>
                    <a:cxn ang="0">
                      <a:pos x="31" y="108"/>
                    </a:cxn>
                    <a:cxn ang="0">
                      <a:pos x="41" y="12"/>
                    </a:cxn>
                    <a:cxn ang="0">
                      <a:pos x="0" y="210"/>
                    </a:cxn>
                  </a:cxnLst>
                  <a:rect l="0" t="0" r="r" b="b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8" name="Freeform 300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7" y="182"/>
                    </a:cxn>
                    <a:cxn ang="0">
                      <a:pos x="117" y="150"/>
                    </a:cxn>
                    <a:cxn ang="0">
                      <a:pos x="217" y="100"/>
                    </a:cxn>
                    <a:cxn ang="0">
                      <a:pos x="359" y="50"/>
                    </a:cxn>
                    <a:cxn ang="0">
                      <a:pos x="535" y="19"/>
                    </a:cxn>
                    <a:cxn ang="0">
                      <a:pos x="734" y="28"/>
                    </a:cxn>
                    <a:cxn ang="0">
                      <a:pos x="852" y="55"/>
                    </a:cxn>
                    <a:cxn ang="0">
                      <a:pos x="965" y="94"/>
                    </a:cxn>
                    <a:cxn ang="0">
                      <a:pos x="1063" y="133"/>
                    </a:cxn>
                    <a:cxn ang="0">
                      <a:pos x="1140" y="171"/>
                    </a:cxn>
                    <a:cxn ang="0">
                      <a:pos x="1189" y="195"/>
                    </a:cxn>
                    <a:cxn ang="0">
                      <a:pos x="1190" y="234"/>
                    </a:cxn>
                    <a:cxn ang="0">
                      <a:pos x="1175" y="268"/>
                    </a:cxn>
                    <a:cxn ang="0">
                      <a:pos x="1136" y="261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3"/>
                    </a:cxn>
                    <a:cxn ang="0">
                      <a:pos x="800" y="213"/>
                    </a:cxn>
                    <a:cxn ang="0">
                      <a:pos x="680" y="207"/>
                    </a:cxn>
                    <a:cxn ang="0">
                      <a:pos x="549" y="205"/>
                    </a:cxn>
                    <a:cxn ang="0">
                      <a:pos x="410" y="213"/>
                    </a:cxn>
                    <a:cxn ang="0">
                      <a:pos x="266" y="228"/>
                    </a:cxn>
                    <a:cxn ang="0">
                      <a:pos x="117" y="255"/>
                    </a:cxn>
                    <a:cxn ang="0">
                      <a:pos x="62" y="252"/>
                    </a:cxn>
                    <a:cxn ang="0">
                      <a:pos x="45" y="221"/>
                    </a:cxn>
                    <a:cxn ang="0">
                      <a:pos x="9" y="190"/>
                    </a:cxn>
                    <a:cxn ang="0">
                      <a:pos x="28" y="227"/>
                    </a:cxn>
                    <a:cxn ang="0">
                      <a:pos x="49" y="262"/>
                    </a:cxn>
                    <a:cxn ang="0">
                      <a:pos x="53" y="278"/>
                    </a:cxn>
                    <a:cxn ang="0">
                      <a:pos x="117" y="272"/>
                    </a:cxn>
                    <a:cxn ang="0">
                      <a:pos x="275" y="244"/>
                    </a:cxn>
                    <a:cxn ang="0">
                      <a:pos x="429" y="227"/>
                    </a:cxn>
                    <a:cxn ang="0">
                      <a:pos x="577" y="222"/>
                    </a:cxn>
                    <a:cxn ang="0">
                      <a:pos x="713" y="225"/>
                    </a:cxn>
                    <a:cxn ang="0">
                      <a:pos x="838" y="232"/>
                    </a:cxn>
                    <a:cxn ang="0">
                      <a:pos x="947" y="245"/>
                    </a:cxn>
                    <a:cxn ang="0">
                      <a:pos x="1040" y="258"/>
                    </a:cxn>
                    <a:cxn ang="0">
                      <a:pos x="1112" y="272"/>
                    </a:cxn>
                    <a:cxn ang="0">
                      <a:pos x="1161" y="282"/>
                    </a:cxn>
                    <a:cxn ang="0">
                      <a:pos x="1185" y="289"/>
                    </a:cxn>
                    <a:cxn ang="0">
                      <a:pos x="1217" y="191"/>
                    </a:cxn>
                    <a:cxn ang="0">
                      <a:pos x="1200" y="181"/>
                    </a:cxn>
                    <a:cxn ang="0">
                      <a:pos x="1148" y="154"/>
                    </a:cxn>
                    <a:cxn ang="0">
                      <a:pos x="1062" y="114"/>
                    </a:cxn>
                    <a:cxn ang="0">
                      <a:pos x="950" y="69"/>
                    </a:cxn>
                    <a:cxn ang="0">
                      <a:pos x="824" y="31"/>
                    </a:cxn>
                    <a:cxn ang="0">
                      <a:pos x="667" y="2"/>
                    </a:cxn>
                    <a:cxn ang="0">
                      <a:pos x="471" y="9"/>
                    </a:cxn>
                    <a:cxn ang="0">
                      <a:pos x="302" y="49"/>
                    </a:cxn>
                    <a:cxn ang="0">
                      <a:pos x="171" y="103"/>
                    </a:cxn>
                    <a:cxn ang="0">
                      <a:pos x="85" y="150"/>
                    </a:cxn>
                    <a:cxn ang="0">
                      <a:pos x="53" y="171"/>
                    </a:cxn>
                  </a:cxnLst>
                  <a:rect l="0" t="0" r="r" b="b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29" name="Freeform 301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3" y="10"/>
                    </a:cxn>
                    <a:cxn ang="0">
                      <a:pos x="293" y="48"/>
                    </a:cxn>
                    <a:cxn ang="0">
                      <a:pos x="239" y="98"/>
                    </a:cxn>
                    <a:cxn ang="0">
                      <a:pos x="197" y="137"/>
                    </a:cxn>
                    <a:cxn ang="0">
                      <a:pos x="179" y="141"/>
                    </a:cxn>
                    <a:cxn ang="0">
                      <a:pos x="137" y="123"/>
                    </a:cxn>
                    <a:cxn ang="0">
                      <a:pos x="84" y="99"/>
                    </a:cxn>
                    <a:cxn ang="0">
                      <a:pos x="45" y="82"/>
                    </a:cxn>
                    <a:cxn ang="0">
                      <a:pos x="0" y="163"/>
                    </a:cxn>
                    <a:cxn ang="0">
                      <a:pos x="20" y="162"/>
                    </a:cxn>
                    <a:cxn ang="0">
                      <a:pos x="40" y="118"/>
                    </a:cxn>
                    <a:cxn ang="0">
                      <a:pos x="58" y="107"/>
                    </a:cxn>
                    <a:cxn ang="0">
                      <a:pos x="99" y="125"/>
                    </a:cxn>
                    <a:cxn ang="0">
                      <a:pos x="149" y="148"/>
                    </a:cxn>
                    <a:cxn ang="0">
                      <a:pos x="187" y="163"/>
                    </a:cxn>
                    <a:cxn ang="0">
                      <a:pos x="198" y="161"/>
                    </a:cxn>
                    <a:cxn ang="0">
                      <a:pos x="238" y="123"/>
                    </a:cxn>
                    <a:cxn ang="0">
                      <a:pos x="292" y="73"/>
                    </a:cxn>
                    <a:cxn ang="0">
                      <a:pos x="336" y="32"/>
                    </a:cxn>
                    <a:cxn ang="0">
                      <a:pos x="354" y="32"/>
                    </a:cxn>
                    <a:cxn ang="0">
                      <a:pos x="395" y="71"/>
                    </a:cxn>
                    <a:cxn ang="0">
                      <a:pos x="445" y="119"/>
                    </a:cxn>
                    <a:cxn ang="0">
                      <a:pos x="482" y="155"/>
                    </a:cxn>
                    <a:cxn ang="0">
                      <a:pos x="494" y="155"/>
                    </a:cxn>
                    <a:cxn ang="0">
                      <a:pos x="536" y="121"/>
                    </a:cxn>
                    <a:cxn ang="0">
                      <a:pos x="594" y="72"/>
                    </a:cxn>
                    <a:cxn ang="0">
                      <a:pos x="640" y="35"/>
                    </a:cxn>
                    <a:cxn ang="0">
                      <a:pos x="654" y="30"/>
                    </a:cxn>
                    <a:cxn ang="0">
                      <a:pos x="674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8" y="130"/>
                    </a:cxn>
                    <a:cxn ang="0">
                      <a:pos x="814" y="158"/>
                    </a:cxn>
                    <a:cxn ang="0">
                      <a:pos x="842" y="180"/>
                    </a:cxn>
                    <a:cxn ang="0">
                      <a:pos x="857" y="194"/>
                    </a:cxn>
                    <a:cxn ang="0">
                      <a:pos x="953" y="139"/>
                    </a:cxn>
                    <a:cxn ang="0">
                      <a:pos x="941" y="126"/>
                    </a:cxn>
                    <a:cxn ang="0">
                      <a:pos x="920" y="139"/>
                    </a:cxn>
                    <a:cxn ang="0">
                      <a:pos x="892" y="155"/>
                    </a:cxn>
                    <a:cxn ang="0">
                      <a:pos x="868" y="171"/>
                    </a:cxn>
                    <a:cxn ang="0">
                      <a:pos x="857" y="172"/>
                    </a:cxn>
                    <a:cxn ang="0">
                      <a:pos x="838" y="155"/>
                    </a:cxn>
                    <a:cxn ang="0">
                      <a:pos x="809" y="131"/>
                    </a:cxn>
                    <a:cxn ang="0">
                      <a:pos x="771" y="101"/>
                    </a:cxn>
                    <a:cxn ang="0">
                      <a:pos x="733" y="71"/>
                    </a:cxn>
                    <a:cxn ang="0">
                      <a:pos x="698" y="42"/>
                    </a:cxn>
                    <a:cxn ang="0">
                      <a:pos x="670" y="19"/>
                    </a:cxn>
                    <a:cxn ang="0">
                      <a:pos x="653" y="5"/>
                    </a:cxn>
                    <a:cxn ang="0">
                      <a:pos x="644" y="9"/>
                    </a:cxn>
                    <a:cxn ang="0">
                      <a:pos x="602" y="44"/>
                    </a:cxn>
                    <a:cxn ang="0">
                      <a:pos x="544" y="92"/>
                    </a:cxn>
                    <a:cxn ang="0">
                      <a:pos x="499" y="130"/>
                    </a:cxn>
                    <a:cxn ang="0">
                      <a:pos x="480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1" y="5"/>
                    </a:cxn>
                    <a:cxn ang="0">
                      <a:pos x="340" y="5"/>
                    </a:cxn>
                  </a:cxnLst>
                  <a:rect l="0" t="0" r="r" b="b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0" name="Freeform 302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1" y="48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1" name="Freeform 303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1" y="50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2" name="Freeform 304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4"/>
                    </a:cxn>
                    <a:cxn ang="0">
                      <a:pos x="47" y="47"/>
                    </a:cxn>
                    <a:cxn ang="0">
                      <a:pos x="61" y="49"/>
                    </a:cxn>
                    <a:cxn ang="0">
                      <a:pos x="73" y="49"/>
                    </a:cxn>
                    <a:cxn ang="0">
                      <a:pos x="82" y="46"/>
                    </a:cxn>
                    <a:cxn ang="0">
                      <a:pos x="88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6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7"/>
                    </a:cxn>
                    <a:cxn ang="0">
                      <a:pos x="40" y="17"/>
                    </a:cxn>
                    <a:cxn ang="0">
                      <a:pos x="46" y="17"/>
                    </a:cxn>
                    <a:cxn ang="0">
                      <a:pos x="53" y="17"/>
                    </a:cxn>
                    <a:cxn ang="0">
                      <a:pos x="59" y="17"/>
                    </a:cxn>
                    <a:cxn ang="0">
                      <a:pos x="65" y="17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3" name="Freeform 305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1" y="50"/>
                    </a:cxn>
                    <a:cxn ang="0">
                      <a:pos x="73" y="49"/>
                    </a:cxn>
                    <a:cxn ang="0">
                      <a:pos x="82" y="47"/>
                    </a:cxn>
                    <a:cxn ang="0">
                      <a:pos x="88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1"/>
                    </a:cxn>
                    <a:cxn ang="0">
                      <a:pos x="46" y="0"/>
                    </a:cxn>
                    <a:cxn ang="0">
                      <a:pos x="31" y="1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4" name="Freeform 306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8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0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0" y="20"/>
                    </a:cxn>
                    <a:cxn ang="0">
                      <a:pos x="24" y="20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5" name="Freeform 307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3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6" name="Freeform 308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0" y="50"/>
                    </a:cxn>
                    <a:cxn ang="0">
                      <a:pos x="72" y="48"/>
                    </a:cxn>
                    <a:cxn ang="0">
                      <a:pos x="81" y="47"/>
                    </a:cxn>
                    <a:cxn ang="0">
                      <a:pos x="89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20"/>
                    </a:cxn>
                    <a:cxn ang="0">
                      <a:pos x="24" y="19"/>
                    </a:cxn>
                    <a:cxn ang="0">
                      <a:pos x="28" y="19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1"/>
                    </a:cxn>
                    <a:cxn ang="0">
                      <a:pos x="45" y="0"/>
                    </a:cxn>
                    <a:cxn ang="0">
                      <a:pos x="29" y="1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7" name="Freeform 309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8" name="Freeform 310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1" y="32"/>
                    </a:cxn>
                    <a:cxn ang="0">
                      <a:pos x="118" y="47"/>
                    </a:cxn>
                    <a:cxn ang="0">
                      <a:pos x="169" y="63"/>
                    </a:cxn>
                    <a:cxn ang="0">
                      <a:pos x="214" y="79"/>
                    </a:cxn>
                    <a:cxn ang="0">
                      <a:pos x="254" y="95"/>
                    </a:cxn>
                    <a:cxn ang="0">
                      <a:pos x="290" y="110"/>
                    </a:cxn>
                    <a:cxn ang="0">
                      <a:pos x="321" y="126"/>
                    </a:cxn>
                    <a:cxn ang="0">
                      <a:pos x="349" y="141"/>
                    </a:cxn>
                    <a:cxn ang="0">
                      <a:pos x="372" y="155"/>
                    </a:cxn>
                    <a:cxn ang="0">
                      <a:pos x="392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0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7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8" y="286"/>
                    </a:cxn>
                    <a:cxn ang="0">
                      <a:pos x="465" y="216"/>
                    </a:cxn>
                    <a:cxn ang="0">
                      <a:pos x="462" y="212"/>
                    </a:cxn>
                    <a:cxn ang="0">
                      <a:pos x="461" y="209"/>
                    </a:cxn>
                    <a:cxn ang="0">
                      <a:pos x="457" y="205"/>
                    </a:cxn>
                    <a:cxn ang="0">
                      <a:pos x="452" y="198"/>
                    </a:cxn>
                    <a:cxn ang="0">
                      <a:pos x="444" y="189"/>
                    </a:cxn>
                    <a:cxn ang="0">
                      <a:pos x="433" y="178"/>
                    </a:cxn>
                    <a:cxn ang="0">
                      <a:pos x="417" y="165"/>
                    </a:cxn>
                    <a:cxn ang="0">
                      <a:pos x="399" y="153"/>
                    </a:cxn>
                    <a:cxn ang="0">
                      <a:pos x="376" y="137"/>
                    </a:cxn>
                    <a:cxn ang="0">
                      <a:pos x="349" y="121"/>
                    </a:cxn>
                    <a:cxn ang="0">
                      <a:pos x="317" y="104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3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39" name="Freeform 311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6" y="181"/>
                    </a:cxn>
                    <a:cxn ang="0">
                      <a:pos x="116" y="150"/>
                    </a:cxn>
                    <a:cxn ang="0">
                      <a:pos x="217" y="100"/>
                    </a:cxn>
                    <a:cxn ang="0">
                      <a:pos x="358" y="49"/>
                    </a:cxn>
                    <a:cxn ang="0">
                      <a:pos x="534" y="19"/>
                    </a:cxn>
                    <a:cxn ang="0">
                      <a:pos x="733" y="28"/>
                    </a:cxn>
                    <a:cxn ang="0">
                      <a:pos x="852" y="55"/>
                    </a:cxn>
                    <a:cxn ang="0">
                      <a:pos x="963" y="92"/>
                    </a:cxn>
                    <a:cxn ang="0">
                      <a:pos x="1062" y="134"/>
                    </a:cxn>
                    <a:cxn ang="0">
                      <a:pos x="1139" y="170"/>
                    </a:cxn>
                    <a:cxn ang="0">
                      <a:pos x="1188" y="194"/>
                    </a:cxn>
                    <a:cxn ang="0">
                      <a:pos x="1189" y="232"/>
                    </a:cxn>
                    <a:cxn ang="0">
                      <a:pos x="1174" y="267"/>
                    </a:cxn>
                    <a:cxn ang="0">
                      <a:pos x="1135" y="259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2"/>
                    </a:cxn>
                    <a:cxn ang="0">
                      <a:pos x="799" y="212"/>
                    </a:cxn>
                    <a:cxn ang="0">
                      <a:pos x="679" y="206"/>
                    </a:cxn>
                    <a:cxn ang="0">
                      <a:pos x="548" y="206"/>
                    </a:cxn>
                    <a:cxn ang="0">
                      <a:pos x="409" y="212"/>
                    </a:cxn>
                    <a:cxn ang="0">
                      <a:pos x="266" y="227"/>
                    </a:cxn>
                    <a:cxn ang="0">
                      <a:pos x="116" y="254"/>
                    </a:cxn>
                    <a:cxn ang="0">
                      <a:pos x="61" y="250"/>
                    </a:cxn>
                    <a:cxn ang="0">
                      <a:pos x="43" y="221"/>
                    </a:cxn>
                    <a:cxn ang="0">
                      <a:pos x="9" y="189"/>
                    </a:cxn>
                    <a:cxn ang="0">
                      <a:pos x="27" y="227"/>
                    </a:cxn>
                    <a:cxn ang="0">
                      <a:pos x="47" y="261"/>
                    </a:cxn>
                    <a:cxn ang="0">
                      <a:pos x="52" y="277"/>
                    </a:cxn>
                    <a:cxn ang="0">
                      <a:pos x="116" y="271"/>
                    </a:cxn>
                    <a:cxn ang="0">
                      <a:pos x="275" y="243"/>
                    </a:cxn>
                    <a:cxn ang="0">
                      <a:pos x="429" y="227"/>
                    </a:cxn>
                    <a:cxn ang="0">
                      <a:pos x="575" y="221"/>
                    </a:cxn>
                    <a:cxn ang="0">
                      <a:pos x="713" y="223"/>
                    </a:cxn>
                    <a:cxn ang="0">
                      <a:pos x="837" y="232"/>
                    </a:cxn>
                    <a:cxn ang="0">
                      <a:pos x="947" y="244"/>
                    </a:cxn>
                    <a:cxn ang="0">
                      <a:pos x="1038" y="258"/>
                    </a:cxn>
                    <a:cxn ang="0">
                      <a:pos x="1111" y="271"/>
                    </a:cxn>
                    <a:cxn ang="0">
                      <a:pos x="1160" y="283"/>
                    </a:cxn>
                    <a:cxn ang="0">
                      <a:pos x="1184" y="288"/>
                    </a:cxn>
                    <a:cxn ang="0">
                      <a:pos x="1216" y="190"/>
                    </a:cxn>
                    <a:cxn ang="0">
                      <a:pos x="1198" y="181"/>
                    </a:cxn>
                    <a:cxn ang="0">
                      <a:pos x="1147" y="154"/>
                    </a:cxn>
                    <a:cxn ang="0">
                      <a:pos x="1060" y="113"/>
                    </a:cxn>
                    <a:cxn ang="0">
                      <a:pos x="949" y="69"/>
                    </a:cxn>
                    <a:cxn ang="0">
                      <a:pos x="823" y="30"/>
                    </a:cxn>
                    <a:cxn ang="0">
                      <a:pos x="666" y="3"/>
                    </a:cxn>
                    <a:cxn ang="0">
                      <a:pos x="470" y="9"/>
                    </a:cxn>
                    <a:cxn ang="0">
                      <a:pos x="302" y="49"/>
                    </a:cxn>
                    <a:cxn ang="0">
                      <a:pos x="170" y="103"/>
                    </a:cxn>
                    <a:cxn ang="0">
                      <a:pos x="84" y="150"/>
                    </a:cxn>
                    <a:cxn ang="0">
                      <a:pos x="52" y="171"/>
                    </a:cxn>
                  </a:cxnLst>
                  <a:rect l="0" t="0" r="r" b="b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0" name="Freeform 312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2" y="12"/>
                    </a:cxn>
                    <a:cxn ang="0">
                      <a:pos x="293" y="49"/>
                    </a:cxn>
                    <a:cxn ang="0">
                      <a:pos x="239" y="99"/>
                    </a:cxn>
                    <a:cxn ang="0">
                      <a:pos x="196" y="137"/>
                    </a:cxn>
                    <a:cxn ang="0">
                      <a:pos x="178" y="141"/>
                    </a:cxn>
                    <a:cxn ang="0">
                      <a:pos x="136" y="123"/>
                    </a:cxn>
                    <a:cxn ang="0">
                      <a:pos x="83" y="99"/>
                    </a:cxn>
                    <a:cxn ang="0">
                      <a:pos x="45" y="82"/>
                    </a:cxn>
                    <a:cxn ang="0">
                      <a:pos x="0" y="164"/>
                    </a:cxn>
                    <a:cxn ang="0">
                      <a:pos x="19" y="162"/>
                    </a:cxn>
                    <a:cxn ang="0">
                      <a:pos x="39" y="118"/>
                    </a:cxn>
                    <a:cxn ang="0">
                      <a:pos x="57" y="108"/>
                    </a:cxn>
                    <a:cxn ang="0">
                      <a:pos x="99" y="126"/>
                    </a:cxn>
                    <a:cxn ang="0">
                      <a:pos x="149" y="148"/>
                    </a:cxn>
                    <a:cxn ang="0">
                      <a:pos x="185" y="163"/>
                    </a:cxn>
                    <a:cxn ang="0">
                      <a:pos x="196" y="161"/>
                    </a:cxn>
                    <a:cxn ang="0">
                      <a:pos x="236" y="123"/>
                    </a:cxn>
                    <a:cxn ang="0">
                      <a:pos x="291" y="73"/>
                    </a:cxn>
                    <a:cxn ang="0">
                      <a:pos x="335" y="33"/>
                    </a:cxn>
                    <a:cxn ang="0">
                      <a:pos x="353" y="33"/>
                    </a:cxn>
                    <a:cxn ang="0">
                      <a:pos x="394" y="72"/>
                    </a:cxn>
                    <a:cxn ang="0">
                      <a:pos x="444" y="121"/>
                    </a:cxn>
                    <a:cxn ang="0">
                      <a:pos x="481" y="157"/>
                    </a:cxn>
                    <a:cxn ang="0">
                      <a:pos x="493" y="157"/>
                    </a:cxn>
                    <a:cxn ang="0">
                      <a:pos x="535" y="121"/>
                    </a:cxn>
                    <a:cxn ang="0">
                      <a:pos x="593" y="73"/>
                    </a:cxn>
                    <a:cxn ang="0">
                      <a:pos x="640" y="35"/>
                    </a:cxn>
                    <a:cxn ang="0">
                      <a:pos x="654" y="29"/>
                    </a:cxn>
                    <a:cxn ang="0">
                      <a:pos x="673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7" y="130"/>
                    </a:cxn>
                    <a:cxn ang="0">
                      <a:pos x="813" y="158"/>
                    </a:cxn>
                    <a:cxn ang="0">
                      <a:pos x="841" y="180"/>
                    </a:cxn>
                    <a:cxn ang="0">
                      <a:pos x="857" y="194"/>
                    </a:cxn>
                    <a:cxn ang="0">
                      <a:pos x="952" y="140"/>
                    </a:cxn>
                    <a:cxn ang="0">
                      <a:pos x="940" y="127"/>
                    </a:cxn>
                    <a:cxn ang="0">
                      <a:pos x="920" y="139"/>
                    </a:cxn>
                    <a:cxn ang="0">
                      <a:pos x="891" y="157"/>
                    </a:cxn>
                    <a:cxn ang="0">
                      <a:pos x="867" y="171"/>
                    </a:cxn>
                    <a:cxn ang="0">
                      <a:pos x="857" y="172"/>
                    </a:cxn>
                    <a:cxn ang="0">
                      <a:pos x="837" y="155"/>
                    </a:cxn>
                    <a:cxn ang="0">
                      <a:pos x="808" y="131"/>
                    </a:cxn>
                    <a:cxn ang="0">
                      <a:pos x="771" y="101"/>
                    </a:cxn>
                    <a:cxn ang="0">
                      <a:pos x="732" y="71"/>
                    </a:cxn>
                    <a:cxn ang="0">
                      <a:pos x="697" y="42"/>
                    </a:cxn>
                    <a:cxn ang="0">
                      <a:pos x="669" y="19"/>
                    </a:cxn>
                    <a:cxn ang="0">
                      <a:pos x="652" y="5"/>
                    </a:cxn>
                    <a:cxn ang="0">
                      <a:pos x="643" y="9"/>
                    </a:cxn>
                    <a:cxn ang="0">
                      <a:pos x="601" y="44"/>
                    </a:cxn>
                    <a:cxn ang="0">
                      <a:pos x="543" y="92"/>
                    </a:cxn>
                    <a:cxn ang="0">
                      <a:pos x="498" y="130"/>
                    </a:cxn>
                    <a:cxn ang="0">
                      <a:pos x="479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0" y="5"/>
                    </a:cxn>
                    <a:cxn ang="0">
                      <a:pos x="339" y="6"/>
                    </a:cxn>
                  </a:cxnLst>
                  <a:rect l="0" t="0" r="r" b="b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1" name="Freeform 313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30"/>
                    </a:cxn>
                    <a:cxn ang="0">
                      <a:pos x="10" y="35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1"/>
                    </a:cxn>
                    <a:cxn ang="0">
                      <a:pos x="25" y="20"/>
                    </a:cxn>
                    <a:cxn ang="0">
                      <a:pos x="28" y="20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2"/>
                    </a:cxn>
                    <a:cxn ang="0">
                      <a:pos x="46" y="0"/>
                    </a:cxn>
                    <a:cxn ang="0">
                      <a:pos x="31" y="2"/>
                    </a:cxn>
                    <a:cxn ang="0">
                      <a:pos x="19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2" name="Freeform 314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3" name="Freeform 315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4" name="Freeform 316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7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5" name="Freeform 317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6" name="Freeform 318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4" y="26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7"/>
                    </a:cxn>
                    <a:cxn ang="0">
                      <a:pos x="28" y="17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7" name="Freeform 319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4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1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2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3"/>
                    </a:cxn>
                    <a:cxn ang="0">
                      <a:pos x="59" y="34"/>
                    </a:cxn>
                    <a:cxn ang="0">
                      <a:pos x="49" y="33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2"/>
                    </a:cxn>
                    <a:cxn ang="0">
                      <a:pos x="45" y="0"/>
                    </a:cxn>
                    <a:cxn ang="0">
                      <a:pos x="30" y="2"/>
                    </a:cxn>
                    <a:cxn ang="0">
                      <a:pos x="18" y="3"/>
                    </a:cxn>
                    <a:cxn ang="0">
                      <a:pos x="10" y="6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8" name="Freeform 320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5"/>
                    </a:cxn>
                    <a:cxn ang="0">
                      <a:pos x="84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49" name="Freeform 321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2" y="32"/>
                    </a:cxn>
                    <a:cxn ang="0">
                      <a:pos x="118" y="47"/>
                    </a:cxn>
                    <a:cxn ang="0">
                      <a:pos x="170" y="63"/>
                    </a:cxn>
                    <a:cxn ang="0">
                      <a:pos x="215" y="79"/>
                    </a:cxn>
                    <a:cxn ang="0">
                      <a:pos x="255" y="95"/>
                    </a:cxn>
                    <a:cxn ang="0">
                      <a:pos x="291" y="110"/>
                    </a:cxn>
                    <a:cxn ang="0">
                      <a:pos x="321" y="126"/>
                    </a:cxn>
                    <a:cxn ang="0">
                      <a:pos x="348" y="141"/>
                    </a:cxn>
                    <a:cxn ang="0">
                      <a:pos x="371" y="155"/>
                    </a:cxn>
                    <a:cxn ang="0">
                      <a:pos x="391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1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6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9" y="286"/>
                    </a:cxn>
                    <a:cxn ang="0">
                      <a:pos x="465" y="216"/>
                    </a:cxn>
                    <a:cxn ang="0">
                      <a:pos x="463" y="213"/>
                    </a:cxn>
                    <a:cxn ang="0">
                      <a:pos x="461" y="210"/>
                    </a:cxn>
                    <a:cxn ang="0">
                      <a:pos x="458" y="207"/>
                    </a:cxn>
                    <a:cxn ang="0">
                      <a:pos x="452" y="199"/>
                    </a:cxn>
                    <a:cxn ang="0">
                      <a:pos x="445" y="190"/>
                    </a:cxn>
                    <a:cxn ang="0">
                      <a:pos x="433" y="180"/>
                    </a:cxn>
                    <a:cxn ang="0">
                      <a:pos x="418" y="167"/>
                    </a:cxn>
                    <a:cxn ang="0">
                      <a:pos x="400" y="153"/>
                    </a:cxn>
                    <a:cxn ang="0">
                      <a:pos x="377" y="137"/>
                    </a:cxn>
                    <a:cxn ang="0">
                      <a:pos x="350" y="122"/>
                    </a:cxn>
                    <a:cxn ang="0">
                      <a:pos x="317" y="105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4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0" name="Freeform 322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/>
                  <a:ahLst/>
                  <a:cxnLst>
                    <a:cxn ang="0">
                      <a:pos x="22" y="284"/>
                    </a:cxn>
                    <a:cxn ang="0">
                      <a:pos x="37" y="279"/>
                    </a:cxn>
                    <a:cxn ang="0">
                      <a:pos x="22" y="199"/>
                    </a:cxn>
                    <a:cxn ang="0">
                      <a:pos x="16" y="108"/>
                    </a:cxn>
                    <a:cxn ang="0">
                      <a:pos x="16" y="33"/>
                    </a:cxn>
                    <a:cxn ang="0">
                      <a:pos x="17" y="1"/>
                    </a:cxn>
                    <a:cxn ang="0">
                      <a:pos x="1" y="0"/>
                    </a:cxn>
                    <a:cxn ang="0">
                      <a:pos x="0" y="34"/>
                    </a:cxn>
                    <a:cxn ang="0">
                      <a:pos x="0" y="112"/>
                    </a:cxn>
                    <a:cxn ang="0">
                      <a:pos x="5" y="203"/>
                    </a:cxn>
                    <a:cxn ang="0">
                      <a:pos x="22" y="284"/>
                    </a:cxn>
                  </a:cxnLst>
                  <a:rect l="0" t="0" r="r" b="b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1" name="Freeform 323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7" y="27"/>
                    </a:cxn>
                    <a:cxn ang="0">
                      <a:pos x="18" y="86"/>
                    </a:cxn>
                    <a:cxn ang="0">
                      <a:pos x="13" y="158"/>
                    </a:cxn>
                    <a:cxn ang="0">
                      <a:pos x="0" y="222"/>
                    </a:cxn>
                    <a:cxn ang="0">
                      <a:pos x="17" y="227"/>
                    </a:cxn>
                    <a:cxn ang="0">
                      <a:pos x="30" y="162"/>
                    </a:cxn>
                    <a:cxn ang="0">
                      <a:pos x="35" y="89"/>
                    </a:cxn>
                    <a:cxn ang="0">
                      <a:pos x="33" y="28"/>
                    </a:cxn>
                    <a:cxn ang="0">
                      <a:pos x="32" y="0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2" name="Freeform 324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/>
                  <a:ahLst/>
                  <a:cxnLst>
                    <a:cxn ang="0">
                      <a:pos x="9" y="98"/>
                    </a:cxn>
                    <a:cxn ang="0">
                      <a:pos x="0" y="105"/>
                    </a:cxn>
                    <a:cxn ang="0">
                      <a:pos x="145" y="210"/>
                    </a:cxn>
                    <a:cxn ang="0">
                      <a:pos x="154" y="197"/>
                    </a:cxn>
                    <a:cxn ang="0">
                      <a:pos x="149" y="194"/>
                    </a:cxn>
                    <a:cxn ang="0">
                      <a:pos x="136" y="185"/>
                    </a:cxn>
                    <a:cxn ang="0">
                      <a:pos x="118" y="172"/>
                    </a:cxn>
                    <a:cxn ang="0">
                      <a:pos x="98" y="155"/>
                    </a:cxn>
                    <a:cxn ang="0">
                      <a:pos x="75" y="140"/>
                    </a:cxn>
                    <a:cxn ang="0">
                      <a:pos x="54" y="124"/>
                    </a:cxn>
                    <a:cxn ang="0">
                      <a:pos x="39" y="113"/>
                    </a:cxn>
                    <a:cxn ang="0">
                      <a:pos x="29" y="105"/>
                    </a:cxn>
                    <a:cxn ang="0">
                      <a:pos x="38" y="97"/>
                    </a:cxn>
                    <a:cxn ang="0">
                      <a:pos x="53" y="86"/>
                    </a:cxn>
                    <a:cxn ang="0">
                      <a:pos x="72" y="70"/>
                    </a:cxn>
                    <a:cxn ang="0">
                      <a:pos x="93" y="55"/>
                    </a:cxn>
                    <a:cxn ang="0">
                      <a:pos x="112" y="38"/>
                    </a:cxn>
                    <a:cxn ang="0">
                      <a:pos x="129" y="25"/>
                    </a:cxn>
                    <a:cxn ang="0">
                      <a:pos x="142" y="16"/>
                    </a:cxn>
                    <a:cxn ang="0">
                      <a:pos x="145" y="12"/>
                    </a:cxn>
                    <a:cxn ang="0">
                      <a:pos x="134" y="0"/>
                    </a:cxn>
                    <a:cxn ang="0">
                      <a:pos x="9" y="98"/>
                    </a:cxn>
                  </a:cxnLst>
                  <a:rect l="0" t="0" r="r" b="b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3" name="Freeform 325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14" y="17"/>
                    </a:cxn>
                    <a:cxn ang="0">
                      <a:pos x="25" y="26"/>
                    </a:cxn>
                    <a:cxn ang="0">
                      <a:pos x="40" y="40"/>
                    </a:cxn>
                    <a:cxn ang="0">
                      <a:pos x="58" y="57"/>
                    </a:cxn>
                    <a:cxn ang="0">
                      <a:pos x="77" y="75"/>
                    </a:cxn>
                    <a:cxn ang="0">
                      <a:pos x="94" y="90"/>
                    </a:cxn>
                    <a:cxn ang="0">
                      <a:pos x="108" y="103"/>
                    </a:cxn>
                    <a:cxn ang="0">
                      <a:pos x="117" y="111"/>
                    </a:cxn>
                    <a:cxn ang="0">
                      <a:pos x="108" y="117"/>
                    </a:cxn>
                    <a:cxn ang="0">
                      <a:pos x="93" y="128"/>
                    </a:cxn>
                    <a:cxn ang="0">
                      <a:pos x="73" y="142"/>
                    </a:cxn>
                    <a:cxn ang="0">
                      <a:pos x="53" y="156"/>
                    </a:cxn>
                    <a:cxn ang="0">
                      <a:pos x="34" y="170"/>
                    </a:cxn>
                    <a:cxn ang="0">
                      <a:pos x="17" y="182"/>
                    </a:cxn>
                    <a:cxn ang="0">
                      <a:pos x="4" y="191"/>
                    </a:cxn>
                    <a:cxn ang="0">
                      <a:pos x="0" y="193"/>
                    </a:cxn>
                    <a:cxn ang="0">
                      <a:pos x="11" y="206"/>
                    </a:cxn>
                    <a:cxn ang="0">
                      <a:pos x="144" y="112"/>
                    </a:cxn>
                    <a:cxn ang="0">
                      <a:pos x="22" y="0"/>
                    </a:cxn>
                    <a:cxn ang="0">
                      <a:pos x="11" y="13"/>
                    </a:cxn>
                  </a:cxnLst>
                  <a:rect l="0" t="0" r="r" b="b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4" name="Freeform 326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/>
                  <a:ahLst/>
                  <a:cxnLst>
                    <a:cxn ang="0">
                      <a:pos x="17" y="236"/>
                    </a:cxn>
                    <a:cxn ang="0">
                      <a:pos x="34" y="232"/>
                    </a:cxn>
                    <a:cxn ang="0">
                      <a:pos x="22" y="158"/>
                    </a:cxn>
                    <a:cxn ang="0">
                      <a:pos x="18" y="82"/>
                    </a:cxn>
                    <a:cxn ang="0">
                      <a:pos x="18" y="24"/>
                    </a:cxn>
                    <a:cxn ang="0">
                      <a:pos x="18" y="0"/>
                    </a:cxn>
                    <a:cxn ang="0">
                      <a:pos x="2" y="0"/>
                    </a:cxn>
                    <a:cxn ang="0">
                      <a:pos x="0" y="25"/>
                    </a:cxn>
                    <a:cxn ang="0">
                      <a:pos x="2" y="85"/>
                    </a:cxn>
                    <a:cxn ang="0">
                      <a:pos x="5" y="160"/>
                    </a:cxn>
                    <a:cxn ang="0">
                      <a:pos x="17" y="236"/>
                    </a:cxn>
                  </a:cxnLst>
                  <a:rect l="0" t="0" r="r" b="b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5" name="Freeform 327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/>
                  <a:ahLst/>
                  <a:cxnLst>
                    <a:cxn ang="0">
                      <a:pos x="115" y="3"/>
                    </a:cxn>
                    <a:cxn ang="0">
                      <a:pos x="0" y="63"/>
                    </a:cxn>
                    <a:cxn ang="0">
                      <a:pos x="0" y="135"/>
                    </a:cxn>
                    <a:cxn ang="0">
                      <a:pos x="17" y="135"/>
                    </a:cxn>
                    <a:cxn ang="0">
                      <a:pos x="17" y="126"/>
                    </a:cxn>
                    <a:cxn ang="0">
                      <a:pos x="17" y="107"/>
                    </a:cxn>
                    <a:cxn ang="0">
                      <a:pos x="17" y="86"/>
                    </a:cxn>
                    <a:cxn ang="0">
                      <a:pos x="17" y="73"/>
                    </a:cxn>
                    <a:cxn ang="0">
                      <a:pos x="24" y="69"/>
                    </a:cxn>
                    <a:cxn ang="0">
                      <a:pos x="35" y="63"/>
                    </a:cxn>
                    <a:cxn ang="0">
                      <a:pos x="51" y="55"/>
                    </a:cxn>
                    <a:cxn ang="0">
                      <a:pos x="67" y="46"/>
                    </a:cxn>
                    <a:cxn ang="0">
                      <a:pos x="85" y="37"/>
                    </a:cxn>
                    <a:cxn ang="0">
                      <a:pos x="99" y="30"/>
                    </a:cxn>
                    <a:cxn ang="0">
                      <a:pos x="111" y="23"/>
                    </a:cxn>
                    <a:cxn ang="0">
                      <a:pos x="117" y="21"/>
                    </a:cxn>
                    <a:cxn ang="0">
                      <a:pos x="124" y="24"/>
                    </a:cxn>
                    <a:cxn ang="0">
                      <a:pos x="134" y="32"/>
                    </a:cxn>
                    <a:cxn ang="0">
                      <a:pos x="149" y="44"/>
                    </a:cxn>
                    <a:cxn ang="0">
                      <a:pos x="165" y="54"/>
                    </a:cxn>
                    <a:cxn ang="0">
                      <a:pos x="180" y="66"/>
                    </a:cxn>
                    <a:cxn ang="0">
                      <a:pos x="194" y="76"/>
                    </a:cxn>
                    <a:cxn ang="0">
                      <a:pos x="203" y="82"/>
                    </a:cxn>
                    <a:cxn ang="0">
                      <a:pos x="207" y="85"/>
                    </a:cxn>
                    <a:cxn ang="0">
                      <a:pos x="216" y="71"/>
                    </a:cxn>
                    <a:cxn ang="0">
                      <a:pos x="119" y="0"/>
                    </a:cxn>
                    <a:cxn ang="0">
                      <a:pos x="115" y="3"/>
                    </a:cxn>
                  </a:cxnLst>
                  <a:rect l="0" t="0" r="r" b="b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6" name="Freeform 328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/>
                  <a:ahLst/>
                  <a:cxnLst>
                    <a:cxn ang="0">
                      <a:pos x="76" y="15"/>
                    </a:cxn>
                    <a:cxn ang="0">
                      <a:pos x="78" y="16"/>
                    </a:cxn>
                    <a:cxn ang="0">
                      <a:pos x="83" y="19"/>
                    </a:cxn>
                    <a:cxn ang="0">
                      <a:pos x="91" y="22"/>
                    </a:cxn>
                    <a:cxn ang="0">
                      <a:pos x="101" y="27"/>
                    </a:cxn>
                    <a:cxn ang="0">
                      <a:pos x="112" y="32"/>
                    </a:cxn>
                    <a:cxn ang="0">
                      <a:pos x="122" y="36"/>
                    </a:cxn>
                    <a:cxn ang="0">
                      <a:pos x="132" y="41"/>
                    </a:cxn>
                    <a:cxn ang="0">
                      <a:pos x="141" y="45"/>
                    </a:cxn>
                    <a:cxn ang="0">
                      <a:pos x="131" y="50"/>
                    </a:cxn>
                    <a:cxn ang="0">
                      <a:pos x="123" y="55"/>
                    </a:cxn>
                    <a:cxn ang="0">
                      <a:pos x="115" y="59"/>
                    </a:cxn>
                    <a:cxn ang="0">
                      <a:pos x="112" y="61"/>
                    </a:cxn>
                    <a:cxn ang="0">
                      <a:pos x="106" y="61"/>
                    </a:cxn>
                    <a:cxn ang="0">
                      <a:pos x="94" y="60"/>
                    </a:cxn>
                    <a:cxn ang="0">
                      <a:pos x="76" y="60"/>
                    </a:cxn>
                    <a:cxn ang="0">
                      <a:pos x="55" y="59"/>
                    </a:cxn>
                    <a:cxn ang="0">
                      <a:pos x="36" y="58"/>
                    </a:cxn>
                    <a:cxn ang="0">
                      <a:pos x="18" y="58"/>
                    </a:cxn>
                    <a:cxn ang="0">
                      <a:pos x="6" y="56"/>
                    </a:cxn>
                    <a:cxn ang="0">
                      <a:pos x="1" y="56"/>
                    </a:cxn>
                    <a:cxn ang="0">
                      <a:pos x="0" y="73"/>
                    </a:cxn>
                    <a:cxn ang="0">
                      <a:pos x="115" y="78"/>
                    </a:cxn>
                    <a:cxn ang="0">
                      <a:pos x="180" y="43"/>
                    </a:cxn>
                    <a:cxn ang="0">
                      <a:pos x="82" y="0"/>
                    </a:cxn>
                    <a:cxn ang="0">
                      <a:pos x="76" y="15"/>
                    </a:cxn>
                  </a:cxnLst>
                  <a:rect l="0" t="0" r="r" b="b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7" name="Rectangle 329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8" name="Rectangle 330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59" name="Freeform 331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/>
                  <a:ahLst/>
                  <a:cxnLst>
                    <a:cxn ang="0">
                      <a:pos x="636" y="49"/>
                    </a:cxn>
                    <a:cxn ang="0">
                      <a:pos x="523" y="97"/>
                    </a:cxn>
                    <a:cxn ang="0">
                      <a:pos x="407" y="135"/>
                    </a:cxn>
                    <a:cxn ang="0">
                      <a:pos x="296" y="163"/>
                    </a:cxn>
                    <a:cxn ang="0">
                      <a:pos x="193" y="185"/>
                    </a:cxn>
                    <a:cxn ang="0">
                      <a:pos x="105" y="201"/>
                    </a:cxn>
                    <a:cxn ang="0">
                      <a:pos x="41" y="210"/>
                    </a:cxn>
                    <a:cxn ang="0">
                      <a:pos x="5" y="213"/>
                    </a:cxn>
                    <a:cxn ang="0">
                      <a:pos x="1" y="231"/>
                    </a:cxn>
                    <a:cxn ang="0">
                      <a:pos x="21" y="229"/>
                    </a:cxn>
                    <a:cxn ang="0">
                      <a:pos x="72" y="222"/>
                    </a:cxn>
                    <a:cxn ang="0">
                      <a:pos x="149" y="211"/>
                    </a:cxn>
                    <a:cxn ang="0">
                      <a:pos x="245" y="192"/>
                    </a:cxn>
                    <a:cxn ang="0">
                      <a:pos x="355" y="167"/>
                    </a:cxn>
                    <a:cxn ang="0">
                      <a:pos x="472" y="132"/>
                    </a:cxn>
                    <a:cxn ang="0">
                      <a:pos x="587" y="90"/>
                    </a:cxn>
                    <a:cxn ang="0">
                      <a:pos x="698" y="37"/>
                    </a:cxn>
                    <a:cxn ang="0">
                      <a:pos x="711" y="32"/>
                    </a:cxn>
                    <a:cxn ang="0">
                      <a:pos x="745" y="22"/>
                    </a:cxn>
                    <a:cxn ang="0">
                      <a:pos x="798" y="17"/>
                    </a:cxn>
                    <a:cxn ang="0">
                      <a:pos x="864" y="27"/>
                    </a:cxn>
                    <a:cxn ang="0">
                      <a:pos x="927" y="43"/>
                    </a:cxn>
                    <a:cxn ang="0">
                      <a:pos x="1000" y="57"/>
                    </a:cxn>
                    <a:cxn ang="0">
                      <a:pos x="1081" y="70"/>
                    </a:cxn>
                    <a:cxn ang="0">
                      <a:pos x="1169" y="80"/>
                    </a:cxn>
                    <a:cxn ang="0">
                      <a:pos x="1262" y="89"/>
                    </a:cxn>
                    <a:cxn ang="0">
                      <a:pos x="1357" y="98"/>
                    </a:cxn>
                    <a:cxn ang="0">
                      <a:pos x="1452" y="104"/>
                    </a:cxn>
                    <a:cxn ang="0">
                      <a:pos x="1546" y="109"/>
                    </a:cxn>
                    <a:cxn ang="0">
                      <a:pos x="1636" y="115"/>
                    </a:cxn>
                    <a:cxn ang="0">
                      <a:pos x="1721" y="118"/>
                    </a:cxn>
                    <a:cxn ang="0">
                      <a:pos x="1798" y="121"/>
                    </a:cxn>
                    <a:cxn ang="0">
                      <a:pos x="1866" y="124"/>
                    </a:cxn>
                    <a:cxn ang="0">
                      <a:pos x="1922" y="125"/>
                    </a:cxn>
                    <a:cxn ang="0">
                      <a:pos x="1966" y="126"/>
                    </a:cxn>
                    <a:cxn ang="0">
                      <a:pos x="1994" y="127"/>
                    </a:cxn>
                    <a:cxn ang="0">
                      <a:pos x="2005" y="127"/>
                    </a:cxn>
                    <a:cxn ang="0">
                      <a:pos x="2002" y="109"/>
                    </a:cxn>
                    <a:cxn ang="0">
                      <a:pos x="1982" y="109"/>
                    </a:cxn>
                    <a:cxn ang="0">
                      <a:pos x="1947" y="108"/>
                    </a:cxn>
                    <a:cxn ang="0">
                      <a:pos x="1897" y="107"/>
                    </a:cxn>
                    <a:cxn ang="0">
                      <a:pos x="1834" y="106"/>
                    </a:cxn>
                    <a:cxn ang="0">
                      <a:pos x="1761" y="103"/>
                    </a:cxn>
                    <a:cxn ang="0">
                      <a:pos x="1680" y="99"/>
                    </a:cxn>
                    <a:cxn ang="0">
                      <a:pos x="1592" y="95"/>
                    </a:cxn>
                    <a:cxn ang="0">
                      <a:pos x="1501" y="90"/>
                    </a:cxn>
                    <a:cxn ang="0">
                      <a:pos x="1406" y="84"/>
                    </a:cxn>
                    <a:cxn ang="0">
                      <a:pos x="1311" y="77"/>
                    </a:cxn>
                    <a:cxn ang="0">
                      <a:pos x="1217" y="68"/>
                    </a:cxn>
                    <a:cxn ang="0">
                      <a:pos x="1127" y="58"/>
                    </a:cxn>
                    <a:cxn ang="0">
                      <a:pos x="1042" y="46"/>
                    </a:cxn>
                    <a:cxn ang="0">
                      <a:pos x="965" y="34"/>
                    </a:cxn>
                    <a:cxn ang="0">
                      <a:pos x="897" y="19"/>
                    </a:cxn>
                    <a:cxn ang="0">
                      <a:pos x="831" y="4"/>
                    </a:cxn>
                    <a:cxn ang="0">
                      <a:pos x="768" y="1"/>
                    </a:cxn>
                    <a:cxn ang="0">
                      <a:pos x="721" y="10"/>
                    </a:cxn>
                    <a:cxn ang="0">
                      <a:pos x="694" y="19"/>
                    </a:cxn>
                  </a:cxnLst>
                  <a:rect l="0" t="0" r="r" b="b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0" name="Freeform 332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/>
                  <a:ahLst/>
                  <a:cxnLst>
                    <a:cxn ang="0">
                      <a:pos x="561" y="49"/>
                    </a:cxn>
                    <a:cxn ang="0">
                      <a:pos x="473" y="86"/>
                    </a:cxn>
                    <a:cxn ang="0">
                      <a:pos x="374" y="118"/>
                    </a:cxn>
                    <a:cxn ang="0">
                      <a:pos x="275" y="146"/>
                    </a:cxn>
                    <a:cxn ang="0">
                      <a:pos x="182" y="171"/>
                    </a:cxn>
                    <a:cxn ang="0">
                      <a:pos x="101" y="190"/>
                    </a:cxn>
                    <a:cxn ang="0">
                      <a:pos x="40" y="203"/>
                    </a:cxn>
                    <a:cxn ang="0">
                      <a:pos x="5" y="209"/>
                    </a:cxn>
                    <a:cxn ang="0">
                      <a:pos x="2" y="227"/>
                    </a:cxn>
                    <a:cxn ang="0">
                      <a:pos x="22" y="223"/>
                    </a:cxn>
                    <a:cxn ang="0">
                      <a:pos x="70" y="213"/>
                    </a:cxn>
                    <a:cxn ang="0">
                      <a:pos x="142" y="198"/>
                    </a:cxn>
                    <a:cxn ang="0">
                      <a:pos x="231" y="176"/>
                    </a:cxn>
                    <a:cxn ang="0">
                      <a:pos x="329" y="149"/>
                    </a:cxn>
                    <a:cxn ang="0">
                      <a:pos x="429" y="118"/>
                    </a:cxn>
                    <a:cxn ang="0">
                      <a:pos x="525" y="83"/>
                    </a:cxn>
                    <a:cxn ang="0">
                      <a:pos x="609" y="44"/>
                    </a:cxn>
                    <a:cxn ang="0">
                      <a:pos x="637" y="31"/>
                    </a:cxn>
                    <a:cxn ang="0">
                      <a:pos x="665" y="23"/>
                    </a:cxn>
                    <a:cxn ang="0">
                      <a:pos x="695" y="18"/>
                    </a:cxn>
                    <a:cxn ang="0">
                      <a:pos x="726" y="17"/>
                    </a:cxn>
                    <a:cxn ang="0">
                      <a:pos x="759" y="17"/>
                    </a:cxn>
                    <a:cxn ang="0">
                      <a:pos x="795" y="19"/>
                    </a:cxn>
                    <a:cxn ang="0">
                      <a:pos x="834" y="24"/>
                    </a:cxn>
                    <a:cxn ang="0">
                      <a:pos x="875" y="29"/>
                    </a:cxn>
                    <a:cxn ang="0">
                      <a:pos x="931" y="36"/>
                    </a:cxn>
                    <a:cxn ang="0">
                      <a:pos x="993" y="44"/>
                    </a:cxn>
                    <a:cxn ang="0">
                      <a:pos x="1060" y="49"/>
                    </a:cxn>
                    <a:cxn ang="0">
                      <a:pos x="1136" y="51"/>
                    </a:cxn>
                    <a:cxn ang="0">
                      <a:pos x="1218" y="53"/>
                    </a:cxn>
                    <a:cxn ang="0">
                      <a:pos x="1311" y="49"/>
                    </a:cxn>
                    <a:cxn ang="0">
                      <a:pos x="1411" y="40"/>
                    </a:cxn>
                    <a:cxn ang="0">
                      <a:pos x="1523" y="24"/>
                    </a:cxn>
                    <a:cxn ang="0">
                      <a:pos x="1463" y="15"/>
                    </a:cxn>
                    <a:cxn ang="0">
                      <a:pos x="1358" y="27"/>
                    </a:cxn>
                    <a:cxn ang="0">
                      <a:pos x="1263" y="33"/>
                    </a:cxn>
                    <a:cxn ang="0">
                      <a:pos x="1176" y="36"/>
                    </a:cxn>
                    <a:cxn ang="0">
                      <a:pos x="1099" y="33"/>
                    </a:cxn>
                    <a:cxn ang="0">
                      <a:pos x="1027" y="29"/>
                    </a:cxn>
                    <a:cxn ang="0">
                      <a:pos x="962" y="23"/>
                    </a:cxn>
                    <a:cxn ang="0">
                      <a:pos x="904" y="17"/>
                    </a:cxn>
                    <a:cxn ang="0">
                      <a:pos x="856" y="10"/>
                    </a:cxn>
                    <a:cxn ang="0">
                      <a:pos x="815" y="5"/>
                    </a:cxn>
                    <a:cxn ang="0">
                      <a:pos x="776" y="1"/>
                    </a:cxn>
                    <a:cxn ang="0">
                      <a:pos x="741" y="0"/>
                    </a:cxn>
                    <a:cxn ang="0">
                      <a:pos x="708" y="0"/>
                    </a:cxn>
                    <a:cxn ang="0">
                      <a:pos x="676" y="4"/>
                    </a:cxn>
                    <a:cxn ang="0">
                      <a:pos x="646" y="11"/>
                    </a:cxn>
                    <a:cxn ang="0">
                      <a:pos x="615" y="22"/>
                    </a:cxn>
                  </a:cxnLst>
                  <a:rect l="0" t="0" r="r" b="b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1" name="Freeform 333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/>
                  <a:ahLst/>
                  <a:cxnLst>
                    <a:cxn ang="0">
                      <a:pos x="821" y="12"/>
                    </a:cxn>
                    <a:cxn ang="0">
                      <a:pos x="761" y="34"/>
                    </a:cxn>
                    <a:cxn ang="0">
                      <a:pos x="697" y="55"/>
                    </a:cxn>
                    <a:cxn ang="0">
                      <a:pos x="629" y="71"/>
                    </a:cxn>
                    <a:cxn ang="0">
                      <a:pos x="559" y="88"/>
                    </a:cxn>
                    <a:cxn ang="0">
                      <a:pos x="489" y="102"/>
                    </a:cxn>
                    <a:cxn ang="0">
                      <a:pos x="419" y="114"/>
                    </a:cxn>
                    <a:cxn ang="0">
                      <a:pos x="351" y="124"/>
                    </a:cxn>
                    <a:cxn ang="0">
                      <a:pos x="286" y="133"/>
                    </a:cxn>
                    <a:cxn ang="0">
                      <a:pos x="224" y="141"/>
                    </a:cxn>
                    <a:cxn ang="0">
                      <a:pos x="167" y="147"/>
                    </a:cxn>
                    <a:cxn ang="0">
                      <a:pos x="116" y="152"/>
                    </a:cxn>
                    <a:cxn ang="0">
                      <a:pos x="73" y="156"/>
                    </a:cxn>
                    <a:cxn ang="0">
                      <a:pos x="40" y="159"/>
                    </a:cxn>
                    <a:cxn ang="0">
                      <a:pos x="16" y="160"/>
                    </a:cxn>
                    <a:cxn ang="0">
                      <a:pos x="3" y="161"/>
                    </a:cxn>
                    <a:cxn ang="0">
                      <a:pos x="0" y="179"/>
                    </a:cxn>
                    <a:cxn ang="0">
                      <a:pos x="8" y="179"/>
                    </a:cxn>
                    <a:cxn ang="0">
                      <a:pos x="27" y="177"/>
                    </a:cxn>
                    <a:cxn ang="0">
                      <a:pos x="56" y="176"/>
                    </a:cxn>
                    <a:cxn ang="0">
                      <a:pos x="95" y="172"/>
                    </a:cxn>
                    <a:cxn ang="0">
                      <a:pos x="142" y="167"/>
                    </a:cxn>
                    <a:cxn ang="0">
                      <a:pos x="196" y="161"/>
                    </a:cxn>
                    <a:cxn ang="0">
                      <a:pos x="255" y="155"/>
                    </a:cxn>
                    <a:cxn ang="0">
                      <a:pos x="319" y="146"/>
                    </a:cxn>
                    <a:cxn ang="0">
                      <a:pos x="386" y="136"/>
                    </a:cxn>
                    <a:cxn ang="0">
                      <a:pos x="455" y="125"/>
                    </a:cxn>
                    <a:cxn ang="0">
                      <a:pos x="526" y="111"/>
                    </a:cxn>
                    <a:cxn ang="0">
                      <a:pos x="597" y="97"/>
                    </a:cxn>
                    <a:cxn ang="0">
                      <a:pos x="666" y="80"/>
                    </a:cxn>
                    <a:cxn ang="0">
                      <a:pos x="733" y="61"/>
                    </a:cxn>
                    <a:cxn ang="0">
                      <a:pos x="796" y="41"/>
                    </a:cxn>
                    <a:cxn ang="0">
                      <a:pos x="854" y="18"/>
                    </a:cxn>
                    <a:cxn ang="0">
                      <a:pos x="872" y="21"/>
                    </a:cxn>
                    <a:cxn ang="0">
                      <a:pos x="906" y="28"/>
                    </a:cxn>
                    <a:cxn ang="0">
                      <a:pos x="958" y="36"/>
                    </a:cxn>
                    <a:cxn ang="0">
                      <a:pos x="1021" y="43"/>
                    </a:cxn>
                    <a:cxn ang="0">
                      <a:pos x="1091" y="50"/>
                    </a:cxn>
                    <a:cxn ang="0">
                      <a:pos x="1168" y="52"/>
                    </a:cxn>
                    <a:cxn ang="0">
                      <a:pos x="1247" y="51"/>
                    </a:cxn>
                    <a:cxn ang="0">
                      <a:pos x="1324" y="43"/>
                    </a:cxn>
                    <a:cxn ang="0">
                      <a:pos x="1283" y="32"/>
                    </a:cxn>
                    <a:cxn ang="0">
                      <a:pos x="1203" y="36"/>
                    </a:cxn>
                    <a:cxn ang="0">
                      <a:pos x="1123" y="34"/>
                    </a:cxn>
                    <a:cxn ang="0">
                      <a:pos x="1048" y="29"/>
                    </a:cxn>
                    <a:cxn ang="0">
                      <a:pos x="979" y="21"/>
                    </a:cxn>
                    <a:cxn ang="0">
                      <a:pos x="923" y="12"/>
                    </a:cxn>
                    <a:cxn ang="0">
                      <a:pos x="882" y="6"/>
                    </a:cxn>
                    <a:cxn ang="0">
                      <a:pos x="859" y="1"/>
                    </a:cxn>
                    <a:cxn ang="0">
                      <a:pos x="852" y="0"/>
                    </a:cxn>
                  </a:cxnLst>
                  <a:rect l="0" t="0" r="r" b="b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2" name="Freeform 334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/>
                  <a:ahLst/>
                  <a:cxnLst>
                    <a:cxn ang="0">
                      <a:pos x="1125" y="21"/>
                    </a:cxn>
                    <a:cxn ang="0">
                      <a:pos x="1044" y="59"/>
                    </a:cxn>
                    <a:cxn ang="0">
                      <a:pos x="955" y="95"/>
                    </a:cxn>
                    <a:cxn ang="0">
                      <a:pos x="863" y="128"/>
                    </a:cxn>
                    <a:cxn ang="0">
                      <a:pos x="767" y="159"/>
                    </a:cxn>
                    <a:cxn ang="0">
                      <a:pos x="671" y="187"/>
                    </a:cxn>
                    <a:cxn ang="0">
                      <a:pos x="576" y="213"/>
                    </a:cxn>
                    <a:cxn ang="0">
                      <a:pos x="482" y="236"/>
                    </a:cxn>
                    <a:cxn ang="0">
                      <a:pos x="392" y="258"/>
                    </a:cxn>
                    <a:cxn ang="0">
                      <a:pos x="307" y="276"/>
                    </a:cxn>
                    <a:cxn ang="0">
                      <a:pos x="229" y="291"/>
                    </a:cxn>
                    <a:cxn ang="0">
                      <a:pos x="161" y="304"/>
                    </a:cxn>
                    <a:cxn ang="0">
                      <a:pos x="102" y="316"/>
                    </a:cxn>
                    <a:cxn ang="0">
                      <a:pos x="54" y="323"/>
                    </a:cxn>
                    <a:cxn ang="0">
                      <a:pos x="21" y="328"/>
                    </a:cxn>
                    <a:cxn ang="0">
                      <a:pos x="3" y="332"/>
                    </a:cxn>
                    <a:cxn ang="0">
                      <a:pos x="3" y="349"/>
                    </a:cxn>
                    <a:cxn ang="0">
                      <a:pos x="13" y="348"/>
                    </a:cxn>
                    <a:cxn ang="0">
                      <a:pos x="39" y="344"/>
                    </a:cxn>
                    <a:cxn ang="0">
                      <a:pos x="79" y="336"/>
                    </a:cxn>
                    <a:cxn ang="0">
                      <a:pos x="133" y="327"/>
                    </a:cxn>
                    <a:cxn ang="0">
                      <a:pos x="197" y="316"/>
                    </a:cxn>
                    <a:cxn ang="0">
                      <a:pos x="270" y="300"/>
                    </a:cxn>
                    <a:cxn ang="0">
                      <a:pos x="351" y="283"/>
                    </a:cxn>
                    <a:cxn ang="0">
                      <a:pos x="440" y="264"/>
                    </a:cxn>
                    <a:cxn ang="0">
                      <a:pos x="531" y="241"/>
                    </a:cxn>
                    <a:cxn ang="0">
                      <a:pos x="626" y="217"/>
                    </a:cxn>
                    <a:cxn ang="0">
                      <a:pos x="722" y="190"/>
                    </a:cxn>
                    <a:cxn ang="0">
                      <a:pos x="819" y="160"/>
                    </a:cxn>
                    <a:cxn ang="0">
                      <a:pos x="914" y="128"/>
                    </a:cxn>
                    <a:cxn ang="0">
                      <a:pos x="1004" y="93"/>
                    </a:cxn>
                    <a:cxn ang="0">
                      <a:pos x="1090" y="57"/>
                    </a:cxn>
                    <a:cxn ang="0">
                      <a:pos x="1168" y="18"/>
                    </a:cxn>
                    <a:cxn ang="0">
                      <a:pos x="1186" y="21"/>
                    </a:cxn>
                    <a:cxn ang="0">
                      <a:pos x="1222" y="28"/>
                    </a:cxn>
                    <a:cxn ang="0">
                      <a:pos x="1272" y="36"/>
                    </a:cxn>
                    <a:cxn ang="0">
                      <a:pos x="1335" y="43"/>
                    </a:cxn>
                    <a:cxn ang="0">
                      <a:pos x="1406" y="50"/>
                    </a:cxn>
                    <a:cxn ang="0">
                      <a:pos x="1482" y="52"/>
                    </a:cxn>
                    <a:cxn ang="0">
                      <a:pos x="1560" y="51"/>
                    </a:cxn>
                    <a:cxn ang="0">
                      <a:pos x="1637" y="43"/>
                    </a:cxn>
                    <a:cxn ang="0">
                      <a:pos x="1596" y="32"/>
                    </a:cxn>
                    <a:cxn ang="0">
                      <a:pos x="1517" y="36"/>
                    </a:cxn>
                    <a:cxn ang="0">
                      <a:pos x="1437" y="34"/>
                    </a:cxn>
                    <a:cxn ang="0">
                      <a:pos x="1361" y="29"/>
                    </a:cxn>
                    <a:cxn ang="0">
                      <a:pos x="1293" y="21"/>
                    </a:cxn>
                    <a:cxn ang="0">
                      <a:pos x="1236" y="12"/>
                    </a:cxn>
                    <a:cxn ang="0">
                      <a:pos x="1195" y="6"/>
                    </a:cxn>
                    <a:cxn ang="0">
                      <a:pos x="1172" y="1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8463" name="Group 335"/>
              <p:cNvGrpSpPr>
                <a:grpSpLocks/>
              </p:cNvGrpSpPr>
              <p:nvPr/>
            </p:nvGrpSpPr>
            <p:grpSpPr bwMode="auto">
              <a:xfrm>
                <a:off x="3396" y="2350"/>
                <a:ext cx="563" cy="639"/>
                <a:chOff x="1723" y="2531"/>
                <a:chExt cx="563" cy="639"/>
              </a:xfrm>
            </p:grpSpPr>
            <p:sp>
              <p:nvSpPr>
                <p:cNvPr id="48464" name="Freeform 336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5" y="0"/>
                    </a:cxn>
                    <a:cxn ang="0">
                      <a:pos x="69" y="4"/>
                    </a:cxn>
                    <a:cxn ang="0">
                      <a:pos x="76" y="54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5" name="Freeform 337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24" y="0"/>
                    </a:cxn>
                    <a:cxn ang="0">
                      <a:pos x="54" y="7"/>
                    </a:cxn>
                    <a:cxn ang="0">
                      <a:pos x="60" y="42"/>
                    </a:cxn>
                    <a:cxn ang="0">
                      <a:pos x="0" y="38"/>
                    </a:cxn>
                  </a:cxnLst>
                  <a:rect l="0" t="0" r="r" b="b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6" name="Freeform 338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/>
                  <a:ahLst/>
                  <a:cxnLst>
                    <a:cxn ang="0">
                      <a:pos x="66" y="40"/>
                    </a:cxn>
                    <a:cxn ang="0">
                      <a:pos x="44" y="0"/>
                    </a:cxn>
                    <a:cxn ang="0">
                      <a:pos x="18" y="0"/>
                    </a:cxn>
                    <a:cxn ang="0">
                      <a:pos x="0" y="40"/>
                    </a:cxn>
                    <a:cxn ang="0">
                      <a:pos x="66" y="40"/>
                    </a:cxn>
                  </a:cxnLst>
                  <a:rect l="0" t="0" r="r" b="b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7" name="Freeform 339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/>
                  <a:ahLst/>
                  <a:cxnLst>
                    <a:cxn ang="0">
                      <a:pos x="71" y="49"/>
                    </a:cxn>
                    <a:cxn ang="0">
                      <a:pos x="34" y="1"/>
                    </a:cxn>
                    <a:cxn ang="0">
                      <a:pos x="9" y="0"/>
                    </a:cxn>
                    <a:cxn ang="0">
                      <a:pos x="0" y="46"/>
                    </a:cxn>
                    <a:cxn ang="0">
                      <a:pos x="71" y="49"/>
                    </a:cxn>
                  </a:cxnLst>
                  <a:rect l="0" t="0" r="r" b="b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8" name="Freeform 340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/>
                  <a:ahLst/>
                  <a:cxnLst>
                    <a:cxn ang="0">
                      <a:pos x="410" y="10"/>
                    </a:cxn>
                    <a:cxn ang="0">
                      <a:pos x="387" y="168"/>
                    </a:cxn>
                    <a:cxn ang="0">
                      <a:pos x="361" y="323"/>
                    </a:cxn>
                    <a:cxn ang="0">
                      <a:pos x="333" y="470"/>
                    </a:cxn>
                    <a:cxn ang="0">
                      <a:pos x="303" y="610"/>
                    </a:cxn>
                    <a:cxn ang="0">
                      <a:pos x="271" y="744"/>
                    </a:cxn>
                    <a:cxn ang="0">
                      <a:pos x="239" y="870"/>
                    </a:cxn>
                    <a:cxn ang="0">
                      <a:pos x="207" y="988"/>
                    </a:cxn>
                    <a:cxn ang="0">
                      <a:pos x="175" y="1096"/>
                    </a:cxn>
                    <a:cxn ang="0">
                      <a:pos x="144" y="1193"/>
                    </a:cxn>
                    <a:cxn ang="0">
                      <a:pos x="115" y="1281"/>
                    </a:cxn>
                    <a:cxn ang="0">
                      <a:pos x="90" y="1356"/>
                    </a:cxn>
                    <a:cxn ang="0">
                      <a:pos x="67" y="1421"/>
                    </a:cxn>
                    <a:cxn ang="0">
                      <a:pos x="47" y="1471"/>
                    </a:cxn>
                    <a:cxn ang="0">
                      <a:pos x="33" y="1509"/>
                    </a:cxn>
                    <a:cxn ang="0">
                      <a:pos x="24" y="1532"/>
                    </a:cxn>
                    <a:cxn ang="0">
                      <a:pos x="20" y="1541"/>
                    </a:cxn>
                    <a:cxn ang="0">
                      <a:pos x="0" y="1541"/>
                    </a:cxn>
                    <a:cxn ang="0">
                      <a:pos x="4" y="1532"/>
                    </a:cxn>
                    <a:cxn ang="0">
                      <a:pos x="13" y="1508"/>
                    </a:cxn>
                    <a:cxn ang="0">
                      <a:pos x="28" y="1470"/>
                    </a:cxn>
                    <a:cxn ang="0">
                      <a:pos x="46" y="1418"/>
                    </a:cxn>
                    <a:cxn ang="0">
                      <a:pos x="69" y="1354"/>
                    </a:cxn>
                    <a:cxn ang="0">
                      <a:pos x="96" y="1277"/>
                    </a:cxn>
                    <a:cxn ang="0">
                      <a:pos x="124" y="1189"/>
                    </a:cxn>
                    <a:cxn ang="0">
                      <a:pos x="155" y="1091"/>
                    </a:cxn>
                    <a:cxn ang="0">
                      <a:pos x="187" y="983"/>
                    </a:cxn>
                    <a:cxn ang="0">
                      <a:pos x="220" y="865"/>
                    </a:cxn>
                    <a:cxn ang="0">
                      <a:pos x="252" y="739"/>
                    </a:cxn>
                    <a:cxn ang="0">
                      <a:pos x="284" y="605"/>
                    </a:cxn>
                    <a:cxn ang="0">
                      <a:pos x="315" y="464"/>
                    </a:cxn>
                    <a:cxn ang="0">
                      <a:pos x="343" y="316"/>
                    </a:cxn>
                    <a:cxn ang="0">
                      <a:pos x="369" y="162"/>
                    </a:cxn>
                    <a:cxn ang="0">
                      <a:pos x="390" y="4"/>
                    </a:cxn>
                    <a:cxn ang="0">
                      <a:pos x="392" y="0"/>
                    </a:cxn>
                    <a:cxn ang="0">
                      <a:pos x="410" y="10"/>
                    </a:cxn>
                  </a:cxnLst>
                  <a:rect l="0" t="0" r="r" b="b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69" name="Freeform 341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" y="35"/>
                    </a:cxn>
                    <a:cxn ang="0">
                      <a:pos x="6" y="77"/>
                    </a:cxn>
                    <a:cxn ang="0">
                      <a:pos x="13" y="135"/>
                    </a:cxn>
                    <a:cxn ang="0">
                      <a:pos x="20" y="207"/>
                    </a:cxn>
                    <a:cxn ang="0">
                      <a:pos x="31" y="292"/>
                    </a:cxn>
                    <a:cxn ang="0">
                      <a:pos x="44" y="388"/>
                    </a:cxn>
                    <a:cxn ang="0">
                      <a:pos x="58" y="495"/>
                    </a:cxn>
                    <a:cxn ang="0">
                      <a:pos x="73" y="608"/>
                    </a:cxn>
                    <a:cxn ang="0">
                      <a:pos x="92" y="727"/>
                    </a:cxn>
                    <a:cxn ang="0">
                      <a:pos x="113" y="851"/>
                    </a:cxn>
                    <a:cxn ang="0">
                      <a:pos x="135" y="977"/>
                    </a:cxn>
                    <a:cxn ang="0">
                      <a:pos x="159" y="1102"/>
                    </a:cxn>
                    <a:cxn ang="0">
                      <a:pos x="186" y="1228"/>
                    </a:cxn>
                    <a:cxn ang="0">
                      <a:pos x="216" y="1352"/>
                    </a:cxn>
                    <a:cxn ang="0">
                      <a:pos x="248" y="1470"/>
                    </a:cxn>
                    <a:cxn ang="0">
                      <a:pos x="281" y="1582"/>
                    </a:cxn>
                    <a:cxn ang="0">
                      <a:pos x="301" y="1576"/>
                    </a:cxn>
                    <a:cxn ang="0">
                      <a:pos x="266" y="1461"/>
                    </a:cxn>
                    <a:cxn ang="0">
                      <a:pos x="232" y="1337"/>
                    </a:cxn>
                    <a:cxn ang="0">
                      <a:pos x="203" y="1210"/>
                    </a:cxn>
                    <a:cxn ang="0">
                      <a:pos x="175" y="1079"/>
                    </a:cxn>
                    <a:cxn ang="0">
                      <a:pos x="149" y="948"/>
                    </a:cxn>
                    <a:cxn ang="0">
                      <a:pos x="127" y="819"/>
                    </a:cxn>
                    <a:cxn ang="0">
                      <a:pos x="107" y="691"/>
                    </a:cxn>
                    <a:cxn ang="0">
                      <a:pos x="87" y="569"/>
                    </a:cxn>
                    <a:cxn ang="0">
                      <a:pos x="72" y="455"/>
                    </a:cxn>
                    <a:cxn ang="0">
                      <a:pos x="58" y="348"/>
                    </a:cxn>
                    <a:cxn ang="0">
                      <a:pos x="46" y="253"/>
                    </a:cxn>
                    <a:cxn ang="0">
                      <a:pos x="36" y="171"/>
                    </a:cxn>
                    <a:cxn ang="0">
                      <a:pos x="29" y="103"/>
                    </a:cxn>
                    <a:cxn ang="0">
                      <a:pos x="24" y="50"/>
                    </a:cxn>
                    <a:cxn ang="0">
                      <a:pos x="20" y="18"/>
                    </a:cxn>
                    <a:cxn ang="0">
                      <a:pos x="19" y="6"/>
                    </a:cxn>
                    <a:cxn ang="0">
                      <a:pos x="19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0" name="Freeform 342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35" y="5"/>
                    </a:cxn>
                    <a:cxn ang="0">
                      <a:pos x="12" y="46"/>
                    </a:cxn>
                    <a:cxn ang="0">
                      <a:pos x="29" y="56"/>
                    </a:cxn>
                    <a:cxn ang="0">
                      <a:pos x="32" y="52"/>
                    </a:cxn>
                    <a:cxn ang="0">
                      <a:pos x="38" y="42"/>
                    </a:cxn>
                    <a:cxn ang="0">
                      <a:pos x="44" y="29"/>
                    </a:cxn>
                    <a:cxn ang="0">
                      <a:pos x="50" y="20"/>
                    </a:cxn>
                    <a:cxn ang="0">
                      <a:pos x="55" y="20"/>
                    </a:cxn>
                    <a:cxn ang="0">
                      <a:pos x="61" y="22"/>
                    </a:cxn>
                    <a:cxn ang="0">
                      <a:pos x="69" y="22"/>
                    </a:cxn>
                    <a:cxn ang="0">
                      <a:pos x="78" y="23"/>
                    </a:cxn>
                    <a:cxn ang="0">
                      <a:pos x="87" y="24"/>
                    </a:cxn>
                    <a:cxn ang="0">
                      <a:pos x="96" y="24"/>
                    </a:cxn>
                    <a:cxn ang="0">
                      <a:pos x="102" y="25"/>
                    </a:cxn>
                    <a:cxn ang="0">
                      <a:pos x="107" y="25"/>
                    </a:cxn>
                    <a:cxn ang="0">
                      <a:pos x="110" y="37"/>
                    </a:cxn>
                    <a:cxn ang="0">
                      <a:pos x="115" y="55"/>
                    </a:cxn>
                    <a:cxn ang="0">
                      <a:pos x="119" y="74"/>
                    </a:cxn>
                    <a:cxn ang="0">
                      <a:pos x="123" y="91"/>
                    </a:cxn>
                    <a:cxn ang="0">
                      <a:pos x="111" y="90"/>
                    </a:cxn>
                    <a:cxn ang="0">
                      <a:pos x="95" y="87"/>
                    </a:cxn>
                    <a:cxn ang="0">
                      <a:pos x="74" y="86"/>
                    </a:cxn>
                    <a:cxn ang="0">
                      <a:pos x="53" y="83"/>
                    </a:cxn>
                    <a:cxn ang="0">
                      <a:pos x="34" y="81"/>
                    </a:cxn>
                    <a:cxn ang="0">
                      <a:pos x="18" y="78"/>
                    </a:cxn>
                    <a:cxn ang="0">
                      <a:pos x="6" y="77"/>
                    </a:cxn>
                    <a:cxn ang="0">
                      <a:pos x="2" y="77"/>
                    </a:cxn>
                    <a:cxn ang="0">
                      <a:pos x="0" y="97"/>
                    </a:cxn>
                    <a:cxn ang="0">
                      <a:pos x="149" y="114"/>
                    </a:cxn>
                    <a:cxn ang="0">
                      <a:pos x="124" y="6"/>
                    </a:cxn>
                    <a:cxn ang="0">
                      <a:pos x="39" y="0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1" name="Freeform 343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/>
                  <a:ahLst/>
                  <a:cxnLst>
                    <a:cxn ang="0">
                      <a:pos x="88" y="1"/>
                    </a:cxn>
                    <a:cxn ang="0">
                      <a:pos x="25" y="6"/>
                    </a:cxn>
                    <a:cxn ang="0">
                      <a:pos x="0" y="113"/>
                    </a:cxn>
                    <a:cxn ang="0">
                      <a:pos x="127" y="113"/>
                    </a:cxn>
                    <a:cxn ang="0">
                      <a:pos x="127" y="92"/>
                    </a:cxn>
                    <a:cxn ang="0">
                      <a:pos x="124" y="92"/>
                    </a:cxn>
                    <a:cxn ang="0">
                      <a:pos x="115" y="92"/>
                    </a:cxn>
                    <a:cxn ang="0">
                      <a:pos x="100" y="92"/>
                    </a:cxn>
                    <a:cxn ang="0">
                      <a:pos x="84" y="92"/>
                    </a:cxn>
                    <a:cxn ang="0">
                      <a:pos x="67" y="92"/>
                    </a:cxn>
                    <a:cxn ang="0">
                      <a:pos x="50" y="92"/>
                    </a:cxn>
                    <a:cxn ang="0">
                      <a:pos x="36" y="92"/>
                    </a:cxn>
                    <a:cxn ang="0">
                      <a:pos x="26" y="92"/>
                    </a:cxn>
                    <a:cxn ang="0">
                      <a:pos x="28" y="76"/>
                    </a:cxn>
                    <a:cxn ang="0">
                      <a:pos x="34" y="56"/>
                    </a:cxn>
                    <a:cxn ang="0">
                      <a:pos x="39" y="37"/>
                    </a:cxn>
                    <a:cxn ang="0">
                      <a:pos x="41" y="24"/>
                    </a:cxn>
                    <a:cxn ang="0">
                      <a:pos x="45" y="24"/>
                    </a:cxn>
                    <a:cxn ang="0">
                      <a:pos x="50" y="24"/>
                    </a:cxn>
                    <a:cxn ang="0">
                      <a:pos x="57" y="23"/>
                    </a:cxn>
                    <a:cxn ang="0">
                      <a:pos x="62" y="23"/>
                    </a:cxn>
                    <a:cxn ang="0">
                      <a:pos x="68" y="22"/>
                    </a:cxn>
                    <a:cxn ang="0">
                      <a:pos x="73" y="22"/>
                    </a:cxn>
                    <a:cxn ang="0">
                      <a:pos x="79" y="21"/>
                    </a:cxn>
                    <a:cxn ang="0">
                      <a:pos x="82" y="21"/>
                    </a:cxn>
                    <a:cxn ang="0">
                      <a:pos x="88" y="30"/>
                    </a:cxn>
                    <a:cxn ang="0">
                      <a:pos x="95" y="42"/>
                    </a:cxn>
                    <a:cxn ang="0">
                      <a:pos x="100" y="53"/>
                    </a:cxn>
                    <a:cxn ang="0">
                      <a:pos x="103" y="56"/>
                    </a:cxn>
                    <a:cxn ang="0">
                      <a:pos x="121" y="46"/>
                    </a:cxn>
                    <a:cxn ang="0">
                      <a:pos x="94" y="0"/>
                    </a:cxn>
                    <a:cxn ang="0">
                      <a:pos x="88" y="1"/>
                    </a:cxn>
                  </a:cxnLst>
                  <a:rect l="0" t="0" r="r" b="b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2" name="Freeform 344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/>
                  <a:ahLst/>
                  <a:cxnLst>
                    <a:cxn ang="0">
                      <a:pos x="0" y="1400"/>
                    </a:cxn>
                    <a:cxn ang="0">
                      <a:pos x="18" y="1407"/>
                    </a:cxn>
                    <a:cxn ang="0">
                      <a:pos x="50" y="1321"/>
                    </a:cxn>
                    <a:cxn ang="0">
                      <a:pos x="80" y="1225"/>
                    </a:cxn>
                    <a:cxn ang="0">
                      <a:pos x="107" y="1120"/>
                    </a:cxn>
                    <a:cxn ang="0">
                      <a:pos x="131" y="1010"/>
                    </a:cxn>
                    <a:cxn ang="0">
                      <a:pos x="153" y="896"/>
                    </a:cxn>
                    <a:cxn ang="0">
                      <a:pos x="172" y="782"/>
                    </a:cxn>
                    <a:cxn ang="0">
                      <a:pos x="189" y="666"/>
                    </a:cxn>
                    <a:cxn ang="0">
                      <a:pos x="203" y="554"/>
                    </a:cxn>
                    <a:cxn ang="0">
                      <a:pos x="216" y="448"/>
                    </a:cxn>
                    <a:cxn ang="0">
                      <a:pos x="226" y="346"/>
                    </a:cxn>
                    <a:cxn ang="0">
                      <a:pos x="235" y="255"/>
                    </a:cxn>
                    <a:cxn ang="0">
                      <a:pos x="242" y="174"/>
                    </a:cxn>
                    <a:cxn ang="0">
                      <a:pos x="247" y="106"/>
                    </a:cxn>
                    <a:cxn ang="0">
                      <a:pos x="251" y="53"/>
                    </a:cxn>
                    <a:cxn ang="0">
                      <a:pos x="253" y="18"/>
                    </a:cxn>
                    <a:cxn ang="0">
                      <a:pos x="254" y="1"/>
                    </a:cxn>
                    <a:cxn ang="0">
                      <a:pos x="235" y="0"/>
                    </a:cxn>
                    <a:cxn ang="0">
                      <a:pos x="234" y="16"/>
                    </a:cxn>
                    <a:cxn ang="0">
                      <a:pos x="231" y="52"/>
                    </a:cxn>
                    <a:cxn ang="0">
                      <a:pos x="227" y="105"/>
                    </a:cxn>
                    <a:cxn ang="0">
                      <a:pos x="222" y="172"/>
                    </a:cxn>
                    <a:cxn ang="0">
                      <a:pos x="216" y="253"/>
                    </a:cxn>
                    <a:cxn ang="0">
                      <a:pos x="207" y="345"/>
                    </a:cxn>
                    <a:cxn ang="0">
                      <a:pos x="197" y="445"/>
                    </a:cxn>
                    <a:cxn ang="0">
                      <a:pos x="184" y="552"/>
                    </a:cxn>
                    <a:cxn ang="0">
                      <a:pos x="170" y="664"/>
                    </a:cxn>
                    <a:cxn ang="0">
                      <a:pos x="152" y="778"/>
                    </a:cxn>
                    <a:cxn ang="0">
                      <a:pos x="134" y="892"/>
                    </a:cxn>
                    <a:cxn ang="0">
                      <a:pos x="112" y="1005"/>
                    </a:cxn>
                    <a:cxn ang="0">
                      <a:pos x="87" y="1114"/>
                    </a:cxn>
                    <a:cxn ang="0">
                      <a:pos x="62" y="1218"/>
                    </a:cxn>
                    <a:cxn ang="0">
                      <a:pos x="32" y="1313"/>
                    </a:cxn>
                    <a:cxn ang="0">
                      <a:pos x="0" y="1400"/>
                    </a:cxn>
                  </a:cxnLst>
                  <a:rect l="0" t="0" r="r" b="b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3" name="Freeform 345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0" y="73"/>
                    </a:cxn>
                    <a:cxn ang="0">
                      <a:pos x="90" y="82"/>
                    </a:cxn>
                    <a:cxn ang="0">
                      <a:pos x="92" y="63"/>
                    </a:cxn>
                    <a:cxn ang="0">
                      <a:pos x="91" y="63"/>
                    </a:cxn>
                    <a:cxn ang="0">
                      <a:pos x="86" y="63"/>
                    </a:cxn>
                    <a:cxn ang="0">
                      <a:pos x="78" y="63"/>
                    </a:cxn>
                    <a:cxn ang="0">
                      <a:pos x="69" y="62"/>
                    </a:cxn>
                    <a:cxn ang="0">
                      <a:pos x="59" y="62"/>
                    </a:cxn>
                    <a:cxn ang="0">
                      <a:pos x="48" y="60"/>
                    </a:cxn>
                    <a:cxn ang="0">
                      <a:pos x="39" y="60"/>
                    </a:cxn>
                    <a:cxn ang="0">
                      <a:pos x="32" y="59"/>
                    </a:cxn>
                    <a:cxn ang="0">
                      <a:pos x="39" y="48"/>
                    </a:cxn>
                    <a:cxn ang="0">
                      <a:pos x="46" y="37"/>
                    </a:cxn>
                    <a:cxn ang="0">
                      <a:pos x="52" y="27"/>
                    </a:cxn>
                    <a:cxn ang="0">
                      <a:pos x="56" y="21"/>
                    </a:cxn>
                    <a:cxn ang="0">
                      <a:pos x="60" y="21"/>
                    </a:cxn>
                    <a:cxn ang="0">
                      <a:pos x="65" y="22"/>
                    </a:cxn>
                    <a:cxn ang="0">
                      <a:pos x="70" y="22"/>
                    </a:cxn>
                    <a:cxn ang="0">
                      <a:pos x="77" y="22"/>
                    </a:cxn>
                    <a:cxn ang="0">
                      <a:pos x="82" y="23"/>
                    </a:cxn>
                    <a:cxn ang="0">
                      <a:pos x="87" y="23"/>
                    </a:cxn>
                    <a:cxn ang="0">
                      <a:pos x="92" y="24"/>
                    </a:cxn>
                    <a:cxn ang="0">
                      <a:pos x="96" y="24"/>
                    </a:cxn>
                    <a:cxn ang="0">
                      <a:pos x="98" y="33"/>
                    </a:cxn>
                    <a:cxn ang="0">
                      <a:pos x="104" y="45"/>
                    </a:cxn>
                    <a:cxn ang="0">
                      <a:pos x="107" y="55"/>
                    </a:cxn>
                    <a:cxn ang="0">
                      <a:pos x="109" y="59"/>
                    </a:cxn>
                    <a:cxn ang="0">
                      <a:pos x="128" y="53"/>
                    </a:cxn>
                    <a:cxn ang="0">
                      <a:pos x="110" y="6"/>
                    </a:cxn>
                    <a:cxn ang="0">
                      <a:pos x="46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4" name="Freeform 346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" y="14"/>
                    </a:cxn>
                    <a:cxn ang="0">
                      <a:pos x="6" y="48"/>
                    </a:cxn>
                    <a:cxn ang="0">
                      <a:pos x="12" y="100"/>
                    </a:cxn>
                    <a:cxn ang="0">
                      <a:pos x="20" y="169"/>
                    </a:cxn>
                    <a:cxn ang="0">
                      <a:pos x="30" y="251"/>
                    </a:cxn>
                    <a:cxn ang="0">
                      <a:pos x="44" y="345"/>
                    </a:cxn>
                    <a:cxn ang="0">
                      <a:pos x="60" y="449"/>
                    </a:cxn>
                    <a:cxn ang="0">
                      <a:pos x="78" y="560"/>
                    </a:cxn>
                    <a:cxn ang="0">
                      <a:pos x="99" y="674"/>
                    </a:cxn>
                    <a:cxn ang="0">
                      <a:pos x="122" y="791"/>
                    </a:cxn>
                    <a:cxn ang="0">
                      <a:pos x="148" y="909"/>
                    </a:cxn>
                    <a:cxn ang="0">
                      <a:pos x="178" y="1023"/>
                    </a:cxn>
                    <a:cxn ang="0">
                      <a:pos x="210" y="1134"/>
                    </a:cxn>
                    <a:cxn ang="0">
                      <a:pos x="245" y="1238"/>
                    </a:cxn>
                    <a:cxn ang="0">
                      <a:pos x="282" y="1332"/>
                    </a:cxn>
                    <a:cxn ang="0">
                      <a:pos x="323" y="1415"/>
                    </a:cxn>
                    <a:cxn ang="0">
                      <a:pos x="340" y="1405"/>
                    </a:cxn>
                    <a:cxn ang="0">
                      <a:pos x="300" y="1323"/>
                    </a:cxn>
                    <a:cxn ang="0">
                      <a:pos x="263" y="1229"/>
                    </a:cxn>
                    <a:cxn ang="0">
                      <a:pos x="228" y="1126"/>
                    </a:cxn>
                    <a:cxn ang="0">
                      <a:pos x="197" y="1017"/>
                    </a:cxn>
                    <a:cxn ang="0">
                      <a:pos x="167" y="903"/>
                    </a:cxn>
                    <a:cxn ang="0">
                      <a:pos x="142" y="786"/>
                    </a:cxn>
                    <a:cxn ang="0">
                      <a:pos x="119" y="670"/>
                    </a:cxn>
                    <a:cxn ang="0">
                      <a:pos x="98" y="556"/>
                    </a:cxn>
                    <a:cxn ang="0">
                      <a:pos x="79" y="445"/>
                    </a:cxn>
                    <a:cxn ang="0">
                      <a:pos x="63" y="343"/>
                    </a:cxn>
                    <a:cxn ang="0">
                      <a:pos x="51" y="249"/>
                    </a:cxn>
                    <a:cxn ang="0">
                      <a:pos x="40" y="167"/>
                    </a:cxn>
                    <a:cxn ang="0">
                      <a:pos x="31" y="99"/>
                    </a:cxn>
                    <a:cxn ang="0">
                      <a:pos x="26" y="46"/>
                    </a:cxn>
                    <a:cxn ang="0">
                      <a:pos x="22" y="13"/>
                    </a:cxn>
                    <a:cxn ang="0">
                      <a:pos x="21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5" name="Freeform 347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/>
                  <a:ahLst/>
                  <a:cxnLst>
                    <a:cxn ang="0">
                      <a:pos x="85" y="0"/>
                    </a:cxn>
                    <a:cxn ang="0">
                      <a:pos x="14" y="0"/>
                    </a:cxn>
                    <a:cxn ang="0">
                      <a:pos x="0" y="59"/>
                    </a:cxn>
                    <a:cxn ang="0">
                      <a:pos x="19" y="63"/>
                    </a:cxn>
                    <a:cxn ang="0">
                      <a:pos x="20" y="58"/>
                    </a:cxn>
                    <a:cxn ang="0">
                      <a:pos x="23" y="45"/>
                    </a:cxn>
                    <a:cxn ang="0">
                      <a:pos x="27" y="31"/>
                    </a:cxn>
                    <a:cxn ang="0">
                      <a:pos x="29" y="20"/>
                    </a:cxn>
                    <a:cxn ang="0">
                      <a:pos x="35" y="20"/>
                    </a:cxn>
                    <a:cxn ang="0">
                      <a:pos x="41" y="20"/>
                    </a:cxn>
                    <a:cxn ang="0">
                      <a:pos x="47" y="20"/>
                    </a:cxn>
                    <a:cxn ang="0">
                      <a:pos x="55" y="20"/>
                    </a:cxn>
                    <a:cxn ang="0">
                      <a:pos x="62" y="20"/>
                    </a:cxn>
                    <a:cxn ang="0">
                      <a:pos x="68" y="20"/>
                    </a:cxn>
                    <a:cxn ang="0">
                      <a:pos x="74" y="20"/>
                    </a:cxn>
                    <a:cxn ang="0">
                      <a:pos x="78" y="20"/>
                    </a:cxn>
                    <a:cxn ang="0">
                      <a:pos x="82" y="27"/>
                    </a:cxn>
                    <a:cxn ang="0">
                      <a:pos x="87" y="39"/>
                    </a:cxn>
                    <a:cxn ang="0">
                      <a:pos x="92" y="52"/>
                    </a:cxn>
                    <a:cxn ang="0">
                      <a:pos x="97" y="63"/>
                    </a:cxn>
                    <a:cxn ang="0">
                      <a:pos x="91" y="63"/>
                    </a:cxn>
                    <a:cxn ang="0">
                      <a:pos x="82" y="65"/>
                    </a:cxn>
                    <a:cxn ang="0">
                      <a:pos x="73" y="65"/>
                    </a:cxn>
                    <a:cxn ang="0">
                      <a:pos x="65" y="66"/>
                    </a:cxn>
                    <a:cxn ang="0">
                      <a:pos x="58" y="66"/>
                    </a:cxn>
                    <a:cxn ang="0">
                      <a:pos x="51" y="67"/>
                    </a:cxn>
                    <a:cxn ang="0">
                      <a:pos x="46" y="67"/>
                    </a:cxn>
                    <a:cxn ang="0">
                      <a:pos x="45" y="67"/>
                    </a:cxn>
                    <a:cxn ang="0">
                      <a:pos x="46" y="86"/>
                    </a:cxn>
                    <a:cxn ang="0">
                      <a:pos x="127" y="80"/>
                    </a:cxn>
                    <a:cxn ang="0">
                      <a:pos x="91" y="0"/>
                    </a:cxn>
                    <a:cxn ang="0">
                      <a:pos x="85" y="0"/>
                    </a:cxn>
                  </a:cxnLst>
                  <a:rect l="0" t="0" r="r" b="b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6" name="Freeform 348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/>
                  <a:ahLst/>
                  <a:cxnLst>
                    <a:cxn ang="0">
                      <a:pos x="446" y="46"/>
                    </a:cxn>
                    <a:cxn ang="0">
                      <a:pos x="506" y="88"/>
                    </a:cxn>
                    <a:cxn ang="0">
                      <a:pos x="559" y="125"/>
                    </a:cxn>
                    <a:cxn ang="0">
                      <a:pos x="600" y="156"/>
                    </a:cxn>
                    <a:cxn ang="0">
                      <a:pos x="628" y="180"/>
                    </a:cxn>
                    <a:cxn ang="0">
                      <a:pos x="632" y="195"/>
                    </a:cxn>
                    <a:cxn ang="0">
                      <a:pos x="595" y="224"/>
                    </a:cxn>
                    <a:cxn ang="0">
                      <a:pos x="534" y="264"/>
                    </a:cxn>
                    <a:cxn ang="0">
                      <a:pos x="460" y="310"/>
                    </a:cxn>
                    <a:cxn ang="0">
                      <a:pos x="381" y="357"/>
                    </a:cxn>
                    <a:cxn ang="0">
                      <a:pos x="309" y="401"/>
                    </a:cxn>
                    <a:cxn ang="0">
                      <a:pos x="312" y="419"/>
                    </a:cxn>
                    <a:cxn ang="0">
                      <a:pos x="384" y="466"/>
                    </a:cxn>
                    <a:cxn ang="0">
                      <a:pos x="485" y="535"/>
                    </a:cxn>
                    <a:cxn ang="0">
                      <a:pos x="591" y="604"/>
                    </a:cxn>
                    <a:cxn ang="0">
                      <a:pos x="670" y="657"/>
                    </a:cxn>
                    <a:cxn ang="0">
                      <a:pos x="686" y="678"/>
                    </a:cxn>
                    <a:cxn ang="0">
                      <a:pos x="604" y="713"/>
                    </a:cxn>
                    <a:cxn ang="0">
                      <a:pos x="478" y="767"/>
                    </a:cxn>
                    <a:cxn ang="0">
                      <a:pos x="341" y="825"/>
                    </a:cxn>
                    <a:cxn ang="0">
                      <a:pos x="233" y="870"/>
                    </a:cxn>
                    <a:cxn ang="0">
                      <a:pos x="190" y="889"/>
                    </a:cxn>
                    <a:cxn ang="0">
                      <a:pos x="244" y="921"/>
                    </a:cxn>
                    <a:cxn ang="0">
                      <a:pos x="374" y="1002"/>
                    </a:cxn>
                    <a:cxn ang="0">
                      <a:pos x="538" y="1102"/>
                    </a:cxn>
                    <a:cxn ang="0">
                      <a:pos x="691" y="1196"/>
                    </a:cxn>
                    <a:cxn ang="0">
                      <a:pos x="790" y="1256"/>
                    </a:cxn>
                    <a:cxn ang="0">
                      <a:pos x="755" y="1276"/>
                    </a:cxn>
                    <a:cxn ang="0">
                      <a:pos x="597" y="1315"/>
                    </a:cxn>
                    <a:cxn ang="0">
                      <a:pos x="385" y="1368"/>
                    </a:cxn>
                    <a:cxn ang="0">
                      <a:pos x="177" y="1420"/>
                    </a:cxn>
                    <a:cxn ang="0">
                      <a:pos x="32" y="1455"/>
                    </a:cxn>
                    <a:cxn ang="0">
                      <a:pos x="5" y="1482"/>
                    </a:cxn>
                    <a:cxn ang="0">
                      <a:pos x="828" y="1256"/>
                    </a:cxn>
                    <a:cxn ang="0">
                      <a:pos x="717" y="1187"/>
                    </a:cxn>
                    <a:cxn ang="0">
                      <a:pos x="556" y="1089"/>
                    </a:cxn>
                    <a:cxn ang="0">
                      <a:pos x="392" y="988"/>
                    </a:cxn>
                    <a:cxn ang="0">
                      <a:pos x="269" y="913"/>
                    </a:cxn>
                    <a:cxn ang="0">
                      <a:pos x="245" y="886"/>
                    </a:cxn>
                    <a:cxn ang="0">
                      <a:pos x="326" y="852"/>
                    </a:cxn>
                    <a:cxn ang="0">
                      <a:pos x="453" y="799"/>
                    </a:cxn>
                    <a:cxn ang="0">
                      <a:pos x="588" y="741"/>
                    </a:cxn>
                    <a:cxn ang="0">
                      <a:pos x="695" y="695"/>
                    </a:cxn>
                    <a:cxn ang="0">
                      <a:pos x="739" y="677"/>
                    </a:cxn>
                    <a:cxn ang="0">
                      <a:pos x="704" y="654"/>
                    </a:cxn>
                    <a:cxn ang="0">
                      <a:pos x="616" y="597"/>
                    </a:cxn>
                    <a:cxn ang="0">
                      <a:pos x="508" y="526"/>
                    </a:cxn>
                    <a:cxn ang="0">
                      <a:pos x="407" y="459"/>
                    </a:cxn>
                    <a:cxn ang="0">
                      <a:pos x="343" y="415"/>
                    </a:cxn>
                    <a:cxn ang="0">
                      <a:pos x="408" y="365"/>
                    </a:cxn>
                    <a:cxn ang="0">
                      <a:pos x="503" y="307"/>
                    </a:cxn>
                    <a:cxn ang="0">
                      <a:pos x="575" y="260"/>
                    </a:cxn>
                    <a:cxn ang="0">
                      <a:pos x="625" y="225"/>
                    </a:cxn>
                    <a:cxn ang="0">
                      <a:pos x="654" y="202"/>
                    </a:cxn>
                    <a:cxn ang="0">
                      <a:pos x="660" y="193"/>
                    </a:cxn>
                    <a:cxn ang="0">
                      <a:pos x="660" y="190"/>
                    </a:cxn>
                    <a:cxn ang="0">
                      <a:pos x="659" y="184"/>
                    </a:cxn>
                    <a:cxn ang="0">
                      <a:pos x="650" y="171"/>
                    </a:cxn>
                    <a:cxn ang="0">
                      <a:pos x="620" y="144"/>
                    </a:cxn>
                    <a:cxn ang="0">
                      <a:pos x="560" y="99"/>
                    </a:cxn>
                    <a:cxn ang="0">
                      <a:pos x="457" y="30"/>
                    </a:cxn>
                  </a:cxnLst>
                  <a:rect l="0" t="0" r="r" b="b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7" name="Freeform 349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/>
                  <a:ahLst/>
                  <a:cxnLst>
                    <a:cxn ang="0">
                      <a:pos x="263" y="156"/>
                    </a:cxn>
                    <a:cxn ang="0">
                      <a:pos x="304" y="191"/>
                    </a:cxn>
                    <a:cxn ang="0">
                      <a:pos x="379" y="251"/>
                    </a:cxn>
                    <a:cxn ang="0">
                      <a:pos x="461" y="319"/>
                    </a:cxn>
                    <a:cxn ang="0">
                      <a:pos x="532" y="377"/>
                    </a:cxn>
                    <a:cxn ang="0">
                      <a:pos x="569" y="407"/>
                    </a:cxn>
                    <a:cxn ang="0">
                      <a:pos x="523" y="429"/>
                    </a:cxn>
                    <a:cxn ang="0">
                      <a:pos x="430" y="472"/>
                    </a:cxn>
                    <a:cxn ang="0">
                      <a:pos x="321" y="522"/>
                    </a:cxn>
                    <a:cxn ang="0">
                      <a:pos x="224" y="567"/>
                    </a:cxn>
                    <a:cxn ang="0">
                      <a:pos x="169" y="593"/>
                    </a:cxn>
                    <a:cxn ang="0">
                      <a:pos x="186" y="611"/>
                    </a:cxn>
                    <a:cxn ang="0">
                      <a:pos x="273" y="676"/>
                    </a:cxn>
                    <a:cxn ang="0">
                      <a:pos x="400" y="771"/>
                    </a:cxn>
                    <a:cxn ang="0">
                      <a:pos x="530" y="868"/>
                    </a:cxn>
                    <a:cxn ang="0">
                      <a:pos x="628" y="941"/>
                    </a:cxn>
                    <a:cxn ang="0">
                      <a:pos x="645" y="967"/>
                    </a:cxn>
                    <a:cxn ang="0">
                      <a:pos x="541" y="1001"/>
                    </a:cxn>
                    <a:cxn ang="0">
                      <a:pos x="376" y="1055"/>
                    </a:cxn>
                    <a:cxn ang="0">
                      <a:pos x="199" y="1114"/>
                    </a:cxn>
                    <a:cxn ang="0">
                      <a:pos x="57" y="1161"/>
                    </a:cxn>
                    <a:cxn ang="0">
                      <a:pos x="0" y="1180"/>
                    </a:cxn>
                    <a:cxn ang="0">
                      <a:pos x="822" y="1515"/>
                    </a:cxn>
                    <a:cxn ang="0">
                      <a:pos x="715" y="1469"/>
                    </a:cxn>
                    <a:cxn ang="0">
                      <a:pos x="529" y="1388"/>
                    </a:cxn>
                    <a:cxn ang="0">
                      <a:pos x="320" y="1297"/>
                    </a:cxn>
                    <a:cxn ang="0">
                      <a:pos x="143" y="1221"/>
                    </a:cxn>
                    <a:cxn ang="0">
                      <a:pos x="55" y="1182"/>
                    </a:cxn>
                    <a:cxn ang="0">
                      <a:pos x="131" y="1157"/>
                    </a:cxn>
                    <a:cxn ang="0">
                      <a:pos x="278" y="1108"/>
                    </a:cxn>
                    <a:cxn ang="0">
                      <a:pos x="452" y="1051"/>
                    </a:cxn>
                    <a:cxn ang="0">
                      <a:pos x="605" y="1000"/>
                    </a:cxn>
                    <a:cxn ang="0">
                      <a:pos x="693" y="972"/>
                    </a:cxn>
                    <a:cxn ang="0">
                      <a:pos x="679" y="954"/>
                    </a:cxn>
                    <a:cxn ang="0">
                      <a:pos x="591" y="887"/>
                    </a:cxn>
                    <a:cxn ang="0">
                      <a:pos x="462" y="792"/>
                    </a:cxn>
                    <a:cxn ang="0">
                      <a:pos x="330" y="693"/>
                    </a:cxn>
                    <a:cxn ang="0">
                      <a:pos x="232" y="621"/>
                    </a:cxn>
                    <a:cxn ang="0">
                      <a:pos x="213" y="595"/>
                    </a:cxn>
                    <a:cxn ang="0">
                      <a:pos x="278" y="565"/>
                    </a:cxn>
                    <a:cxn ang="0">
                      <a:pos x="379" y="517"/>
                    </a:cxn>
                    <a:cxn ang="0">
                      <a:pos x="487" y="467"/>
                    </a:cxn>
                    <a:cxn ang="0">
                      <a:pos x="571" y="427"/>
                    </a:cxn>
                    <a:cxn ang="0">
                      <a:pos x="606" y="411"/>
                    </a:cxn>
                    <a:cxn ang="0">
                      <a:pos x="579" y="389"/>
                    </a:cxn>
                    <a:cxn ang="0">
                      <a:pos x="512" y="333"/>
                    </a:cxn>
                    <a:cxn ang="0">
                      <a:pos x="429" y="265"/>
                    </a:cxn>
                    <a:cxn ang="0">
                      <a:pos x="350" y="202"/>
                    </a:cxn>
                    <a:cxn ang="0">
                      <a:pos x="299" y="160"/>
                    </a:cxn>
                    <a:cxn ang="0">
                      <a:pos x="308" y="145"/>
                    </a:cxn>
                    <a:cxn ang="0">
                      <a:pos x="350" y="116"/>
                    </a:cxn>
                    <a:cxn ang="0">
                      <a:pos x="404" y="80"/>
                    </a:cxn>
                    <a:cxn ang="0">
                      <a:pos x="456" y="44"/>
                    </a:cxn>
                    <a:cxn ang="0">
                      <a:pos x="492" y="20"/>
                    </a:cxn>
                    <a:cxn ang="0">
                      <a:pos x="489" y="0"/>
                    </a:cxn>
                  </a:cxnLst>
                  <a:rect l="0" t="0" r="r" b="b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8" name="Freeform 350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/>
                  <a:ahLst/>
                  <a:cxnLst>
                    <a:cxn ang="0">
                      <a:pos x="2" y="39"/>
                    </a:cxn>
                    <a:cxn ang="0">
                      <a:pos x="18" y="88"/>
                    </a:cxn>
                    <a:cxn ang="0">
                      <a:pos x="40" y="155"/>
                    </a:cxn>
                    <a:cxn ang="0">
                      <a:pos x="56" y="205"/>
                    </a:cxn>
                    <a:cxn ang="0">
                      <a:pos x="56" y="251"/>
                    </a:cxn>
                    <a:cxn ang="0">
                      <a:pos x="49" y="407"/>
                    </a:cxn>
                    <a:cxn ang="0">
                      <a:pos x="50" y="453"/>
                    </a:cxn>
                    <a:cxn ang="0">
                      <a:pos x="73" y="515"/>
                    </a:cxn>
                    <a:cxn ang="0">
                      <a:pos x="105" y="598"/>
                    </a:cxn>
                    <a:cxn ang="0">
                      <a:pos x="130" y="662"/>
                    </a:cxn>
                    <a:cxn ang="0">
                      <a:pos x="133" y="725"/>
                    </a:cxn>
                    <a:cxn ang="0">
                      <a:pos x="133" y="950"/>
                    </a:cxn>
                    <a:cxn ang="0">
                      <a:pos x="139" y="1009"/>
                    </a:cxn>
                    <a:cxn ang="0">
                      <a:pos x="175" y="1059"/>
                    </a:cxn>
                    <a:cxn ang="0">
                      <a:pos x="223" y="1129"/>
                    </a:cxn>
                    <a:cxn ang="0">
                      <a:pos x="262" y="1181"/>
                    </a:cxn>
                    <a:cxn ang="0">
                      <a:pos x="267" y="1247"/>
                    </a:cxn>
                    <a:cxn ang="0">
                      <a:pos x="258" y="1482"/>
                    </a:cxn>
                    <a:cxn ang="0">
                      <a:pos x="276" y="1536"/>
                    </a:cxn>
                    <a:cxn ang="0">
                      <a:pos x="284" y="1176"/>
                    </a:cxn>
                    <a:cxn ang="0">
                      <a:pos x="247" y="1126"/>
                    </a:cxn>
                    <a:cxn ang="0">
                      <a:pos x="198" y="1057"/>
                    </a:cxn>
                    <a:cxn ang="0">
                      <a:pos x="160" y="1004"/>
                    </a:cxn>
                    <a:cxn ang="0">
                      <a:pos x="154" y="941"/>
                    </a:cxn>
                    <a:cxn ang="0">
                      <a:pos x="154" y="719"/>
                    </a:cxn>
                    <a:cxn ang="0">
                      <a:pos x="150" y="658"/>
                    </a:cxn>
                    <a:cxn ang="0">
                      <a:pos x="127" y="597"/>
                    </a:cxn>
                    <a:cxn ang="0">
                      <a:pos x="95" y="513"/>
                    </a:cxn>
                    <a:cxn ang="0">
                      <a:pos x="71" y="450"/>
                    </a:cxn>
                    <a:cxn ang="0">
                      <a:pos x="68" y="402"/>
                    </a:cxn>
                    <a:cxn ang="0">
                      <a:pos x="77" y="246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79" name="Freeform 351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10" y="242"/>
                    </a:cxn>
                    <a:cxn ang="0">
                      <a:pos x="35" y="307"/>
                    </a:cxn>
                    <a:cxn ang="0">
                      <a:pos x="59" y="373"/>
                    </a:cxn>
                    <a:cxn ang="0">
                      <a:pos x="71" y="405"/>
                    </a:cxn>
                    <a:cxn ang="0">
                      <a:pos x="70" y="548"/>
                    </a:cxn>
                    <a:cxn ang="0">
                      <a:pos x="67" y="686"/>
                    </a:cxn>
                    <a:cxn ang="0">
                      <a:pos x="84" y="726"/>
                    </a:cxn>
                    <a:cxn ang="0">
                      <a:pos x="120" y="812"/>
                    </a:cxn>
                    <a:cxn ang="0">
                      <a:pos x="157" y="901"/>
                    </a:cxn>
                    <a:cxn ang="0">
                      <a:pos x="174" y="942"/>
                    </a:cxn>
                    <a:cxn ang="0">
                      <a:pos x="174" y="1093"/>
                    </a:cxn>
                    <a:cxn ang="0">
                      <a:pos x="174" y="1241"/>
                    </a:cxn>
                    <a:cxn ang="0">
                      <a:pos x="350" y="1367"/>
                    </a:cxn>
                    <a:cxn ang="0">
                      <a:pos x="327" y="1346"/>
                    </a:cxn>
                    <a:cxn ang="0">
                      <a:pos x="274" y="1301"/>
                    </a:cxn>
                    <a:cxn ang="0">
                      <a:pos x="221" y="1255"/>
                    </a:cxn>
                    <a:cxn ang="0">
                      <a:pos x="194" y="1232"/>
                    </a:cxn>
                    <a:cxn ang="0">
                      <a:pos x="194" y="1082"/>
                    </a:cxn>
                    <a:cxn ang="0">
                      <a:pos x="194" y="938"/>
                    </a:cxn>
                    <a:cxn ang="0">
                      <a:pos x="177" y="898"/>
                    </a:cxn>
                    <a:cxn ang="0">
                      <a:pos x="141" y="812"/>
                    </a:cxn>
                    <a:cxn ang="0">
                      <a:pos x="104" y="724"/>
                    </a:cxn>
                    <a:cxn ang="0">
                      <a:pos x="88" y="682"/>
                    </a:cxn>
                    <a:cxn ang="0">
                      <a:pos x="90" y="540"/>
                    </a:cxn>
                    <a:cxn ang="0">
                      <a:pos x="91" y="401"/>
                    </a:cxn>
                    <a:cxn ang="0">
                      <a:pos x="81" y="372"/>
                    </a:cxn>
                    <a:cxn ang="0">
                      <a:pos x="57" y="307"/>
                    </a:cxn>
                    <a:cxn ang="0">
                      <a:pos x="32" y="242"/>
                    </a:cxn>
                    <a:cxn ang="0">
                      <a:pos x="19" y="210"/>
                    </a:cxn>
                    <a:cxn ang="0">
                      <a:pos x="31" y="108"/>
                    </a:cxn>
                    <a:cxn ang="0">
                      <a:pos x="41" y="12"/>
                    </a:cxn>
                    <a:cxn ang="0">
                      <a:pos x="0" y="210"/>
                    </a:cxn>
                  </a:cxnLst>
                  <a:rect l="0" t="0" r="r" b="b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0" name="Freeform 352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7" y="182"/>
                    </a:cxn>
                    <a:cxn ang="0">
                      <a:pos x="117" y="150"/>
                    </a:cxn>
                    <a:cxn ang="0">
                      <a:pos x="217" y="100"/>
                    </a:cxn>
                    <a:cxn ang="0">
                      <a:pos x="359" y="50"/>
                    </a:cxn>
                    <a:cxn ang="0">
                      <a:pos x="535" y="19"/>
                    </a:cxn>
                    <a:cxn ang="0">
                      <a:pos x="734" y="28"/>
                    </a:cxn>
                    <a:cxn ang="0">
                      <a:pos x="852" y="55"/>
                    </a:cxn>
                    <a:cxn ang="0">
                      <a:pos x="965" y="94"/>
                    </a:cxn>
                    <a:cxn ang="0">
                      <a:pos x="1063" y="133"/>
                    </a:cxn>
                    <a:cxn ang="0">
                      <a:pos x="1140" y="171"/>
                    </a:cxn>
                    <a:cxn ang="0">
                      <a:pos x="1189" y="195"/>
                    </a:cxn>
                    <a:cxn ang="0">
                      <a:pos x="1190" y="234"/>
                    </a:cxn>
                    <a:cxn ang="0">
                      <a:pos x="1175" y="268"/>
                    </a:cxn>
                    <a:cxn ang="0">
                      <a:pos x="1136" y="261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3"/>
                    </a:cxn>
                    <a:cxn ang="0">
                      <a:pos x="800" y="213"/>
                    </a:cxn>
                    <a:cxn ang="0">
                      <a:pos x="680" y="207"/>
                    </a:cxn>
                    <a:cxn ang="0">
                      <a:pos x="549" y="205"/>
                    </a:cxn>
                    <a:cxn ang="0">
                      <a:pos x="410" y="213"/>
                    </a:cxn>
                    <a:cxn ang="0">
                      <a:pos x="266" y="228"/>
                    </a:cxn>
                    <a:cxn ang="0">
                      <a:pos x="117" y="255"/>
                    </a:cxn>
                    <a:cxn ang="0">
                      <a:pos x="62" y="252"/>
                    </a:cxn>
                    <a:cxn ang="0">
                      <a:pos x="45" y="221"/>
                    </a:cxn>
                    <a:cxn ang="0">
                      <a:pos x="9" y="190"/>
                    </a:cxn>
                    <a:cxn ang="0">
                      <a:pos x="28" y="227"/>
                    </a:cxn>
                    <a:cxn ang="0">
                      <a:pos x="49" y="262"/>
                    </a:cxn>
                    <a:cxn ang="0">
                      <a:pos x="53" y="278"/>
                    </a:cxn>
                    <a:cxn ang="0">
                      <a:pos x="117" y="272"/>
                    </a:cxn>
                    <a:cxn ang="0">
                      <a:pos x="275" y="244"/>
                    </a:cxn>
                    <a:cxn ang="0">
                      <a:pos x="429" y="227"/>
                    </a:cxn>
                    <a:cxn ang="0">
                      <a:pos x="577" y="222"/>
                    </a:cxn>
                    <a:cxn ang="0">
                      <a:pos x="713" y="225"/>
                    </a:cxn>
                    <a:cxn ang="0">
                      <a:pos x="838" y="232"/>
                    </a:cxn>
                    <a:cxn ang="0">
                      <a:pos x="947" y="245"/>
                    </a:cxn>
                    <a:cxn ang="0">
                      <a:pos x="1040" y="258"/>
                    </a:cxn>
                    <a:cxn ang="0">
                      <a:pos x="1112" y="272"/>
                    </a:cxn>
                    <a:cxn ang="0">
                      <a:pos x="1161" y="282"/>
                    </a:cxn>
                    <a:cxn ang="0">
                      <a:pos x="1185" y="289"/>
                    </a:cxn>
                    <a:cxn ang="0">
                      <a:pos x="1217" y="191"/>
                    </a:cxn>
                    <a:cxn ang="0">
                      <a:pos x="1200" y="181"/>
                    </a:cxn>
                    <a:cxn ang="0">
                      <a:pos x="1148" y="154"/>
                    </a:cxn>
                    <a:cxn ang="0">
                      <a:pos x="1062" y="114"/>
                    </a:cxn>
                    <a:cxn ang="0">
                      <a:pos x="950" y="69"/>
                    </a:cxn>
                    <a:cxn ang="0">
                      <a:pos x="824" y="31"/>
                    </a:cxn>
                    <a:cxn ang="0">
                      <a:pos x="667" y="2"/>
                    </a:cxn>
                    <a:cxn ang="0">
                      <a:pos x="471" y="9"/>
                    </a:cxn>
                    <a:cxn ang="0">
                      <a:pos x="302" y="49"/>
                    </a:cxn>
                    <a:cxn ang="0">
                      <a:pos x="171" y="103"/>
                    </a:cxn>
                    <a:cxn ang="0">
                      <a:pos x="85" y="150"/>
                    </a:cxn>
                    <a:cxn ang="0">
                      <a:pos x="53" y="171"/>
                    </a:cxn>
                  </a:cxnLst>
                  <a:rect l="0" t="0" r="r" b="b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1" name="Freeform 353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3" y="10"/>
                    </a:cxn>
                    <a:cxn ang="0">
                      <a:pos x="293" y="48"/>
                    </a:cxn>
                    <a:cxn ang="0">
                      <a:pos x="239" y="98"/>
                    </a:cxn>
                    <a:cxn ang="0">
                      <a:pos x="197" y="137"/>
                    </a:cxn>
                    <a:cxn ang="0">
                      <a:pos x="179" y="141"/>
                    </a:cxn>
                    <a:cxn ang="0">
                      <a:pos x="137" y="123"/>
                    </a:cxn>
                    <a:cxn ang="0">
                      <a:pos x="84" y="99"/>
                    </a:cxn>
                    <a:cxn ang="0">
                      <a:pos x="45" y="82"/>
                    </a:cxn>
                    <a:cxn ang="0">
                      <a:pos x="0" y="163"/>
                    </a:cxn>
                    <a:cxn ang="0">
                      <a:pos x="20" y="162"/>
                    </a:cxn>
                    <a:cxn ang="0">
                      <a:pos x="40" y="118"/>
                    </a:cxn>
                    <a:cxn ang="0">
                      <a:pos x="58" y="107"/>
                    </a:cxn>
                    <a:cxn ang="0">
                      <a:pos x="99" y="125"/>
                    </a:cxn>
                    <a:cxn ang="0">
                      <a:pos x="149" y="148"/>
                    </a:cxn>
                    <a:cxn ang="0">
                      <a:pos x="187" y="163"/>
                    </a:cxn>
                    <a:cxn ang="0">
                      <a:pos x="198" y="161"/>
                    </a:cxn>
                    <a:cxn ang="0">
                      <a:pos x="238" y="123"/>
                    </a:cxn>
                    <a:cxn ang="0">
                      <a:pos x="292" y="73"/>
                    </a:cxn>
                    <a:cxn ang="0">
                      <a:pos x="336" y="32"/>
                    </a:cxn>
                    <a:cxn ang="0">
                      <a:pos x="354" y="32"/>
                    </a:cxn>
                    <a:cxn ang="0">
                      <a:pos x="395" y="71"/>
                    </a:cxn>
                    <a:cxn ang="0">
                      <a:pos x="445" y="119"/>
                    </a:cxn>
                    <a:cxn ang="0">
                      <a:pos x="482" y="155"/>
                    </a:cxn>
                    <a:cxn ang="0">
                      <a:pos x="494" y="155"/>
                    </a:cxn>
                    <a:cxn ang="0">
                      <a:pos x="536" y="121"/>
                    </a:cxn>
                    <a:cxn ang="0">
                      <a:pos x="594" y="72"/>
                    </a:cxn>
                    <a:cxn ang="0">
                      <a:pos x="640" y="35"/>
                    </a:cxn>
                    <a:cxn ang="0">
                      <a:pos x="654" y="30"/>
                    </a:cxn>
                    <a:cxn ang="0">
                      <a:pos x="674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8" y="130"/>
                    </a:cxn>
                    <a:cxn ang="0">
                      <a:pos x="814" y="158"/>
                    </a:cxn>
                    <a:cxn ang="0">
                      <a:pos x="842" y="180"/>
                    </a:cxn>
                    <a:cxn ang="0">
                      <a:pos x="857" y="194"/>
                    </a:cxn>
                    <a:cxn ang="0">
                      <a:pos x="953" y="139"/>
                    </a:cxn>
                    <a:cxn ang="0">
                      <a:pos x="941" y="126"/>
                    </a:cxn>
                    <a:cxn ang="0">
                      <a:pos x="920" y="139"/>
                    </a:cxn>
                    <a:cxn ang="0">
                      <a:pos x="892" y="155"/>
                    </a:cxn>
                    <a:cxn ang="0">
                      <a:pos x="868" y="171"/>
                    </a:cxn>
                    <a:cxn ang="0">
                      <a:pos x="857" y="172"/>
                    </a:cxn>
                    <a:cxn ang="0">
                      <a:pos x="838" y="155"/>
                    </a:cxn>
                    <a:cxn ang="0">
                      <a:pos x="809" y="131"/>
                    </a:cxn>
                    <a:cxn ang="0">
                      <a:pos x="771" y="101"/>
                    </a:cxn>
                    <a:cxn ang="0">
                      <a:pos x="733" y="71"/>
                    </a:cxn>
                    <a:cxn ang="0">
                      <a:pos x="698" y="42"/>
                    </a:cxn>
                    <a:cxn ang="0">
                      <a:pos x="670" y="19"/>
                    </a:cxn>
                    <a:cxn ang="0">
                      <a:pos x="653" y="5"/>
                    </a:cxn>
                    <a:cxn ang="0">
                      <a:pos x="644" y="9"/>
                    </a:cxn>
                    <a:cxn ang="0">
                      <a:pos x="602" y="44"/>
                    </a:cxn>
                    <a:cxn ang="0">
                      <a:pos x="544" y="92"/>
                    </a:cxn>
                    <a:cxn ang="0">
                      <a:pos x="499" y="130"/>
                    </a:cxn>
                    <a:cxn ang="0">
                      <a:pos x="480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1" y="5"/>
                    </a:cxn>
                    <a:cxn ang="0">
                      <a:pos x="340" y="5"/>
                    </a:cxn>
                  </a:cxnLst>
                  <a:rect l="0" t="0" r="r" b="b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2" name="Freeform 354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1" y="48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3" name="Freeform 355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1" y="50"/>
                    </a:cxn>
                    <a:cxn ang="0">
                      <a:pos x="73" y="48"/>
                    </a:cxn>
                    <a:cxn ang="0">
                      <a:pos x="82" y="46"/>
                    </a:cxn>
                    <a:cxn ang="0">
                      <a:pos x="88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4" name="Freeform 356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4"/>
                    </a:cxn>
                    <a:cxn ang="0">
                      <a:pos x="47" y="47"/>
                    </a:cxn>
                    <a:cxn ang="0">
                      <a:pos x="61" y="49"/>
                    </a:cxn>
                    <a:cxn ang="0">
                      <a:pos x="73" y="49"/>
                    </a:cxn>
                    <a:cxn ang="0">
                      <a:pos x="82" y="46"/>
                    </a:cxn>
                    <a:cxn ang="0">
                      <a:pos x="88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6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7"/>
                    </a:cxn>
                    <a:cxn ang="0">
                      <a:pos x="40" y="17"/>
                    </a:cxn>
                    <a:cxn ang="0">
                      <a:pos x="46" y="17"/>
                    </a:cxn>
                    <a:cxn ang="0">
                      <a:pos x="53" y="17"/>
                    </a:cxn>
                    <a:cxn ang="0">
                      <a:pos x="59" y="17"/>
                    </a:cxn>
                    <a:cxn ang="0">
                      <a:pos x="65" y="17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5" name="Freeform 357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1" y="50"/>
                    </a:cxn>
                    <a:cxn ang="0">
                      <a:pos x="73" y="49"/>
                    </a:cxn>
                    <a:cxn ang="0">
                      <a:pos x="82" y="47"/>
                    </a:cxn>
                    <a:cxn ang="0">
                      <a:pos x="88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7" y="1"/>
                    </a:cxn>
                    <a:cxn ang="0">
                      <a:pos x="46" y="0"/>
                    </a:cxn>
                    <a:cxn ang="0">
                      <a:pos x="31" y="1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6" name="Freeform 358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8"/>
                    </a:cxn>
                    <a:cxn ang="0">
                      <a:pos x="32" y="45"/>
                    </a:cxn>
                    <a:cxn ang="0">
                      <a:pos x="47" y="49"/>
                    </a:cxn>
                    <a:cxn ang="0">
                      <a:pos x="60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0" y="20"/>
                    </a:cxn>
                    <a:cxn ang="0">
                      <a:pos x="24" y="20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7" name="Freeform 359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3" y="27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8"/>
                    </a:cxn>
                    <a:cxn ang="0">
                      <a:pos x="28" y="18"/>
                    </a:cxn>
                    <a:cxn ang="0">
                      <a:pos x="33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8" name="Freeform 360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9"/>
                    </a:cxn>
                    <a:cxn ang="0">
                      <a:pos x="10" y="34"/>
                    </a:cxn>
                    <a:cxn ang="0">
                      <a:pos x="15" y="37"/>
                    </a:cxn>
                    <a:cxn ang="0">
                      <a:pos x="32" y="45"/>
                    </a:cxn>
                    <a:cxn ang="0">
                      <a:pos x="47" y="48"/>
                    </a:cxn>
                    <a:cxn ang="0">
                      <a:pos x="60" y="50"/>
                    </a:cxn>
                    <a:cxn ang="0">
                      <a:pos x="72" y="48"/>
                    </a:cxn>
                    <a:cxn ang="0">
                      <a:pos x="81" y="47"/>
                    </a:cxn>
                    <a:cxn ang="0">
                      <a:pos x="89" y="43"/>
                    </a:cxn>
                    <a:cxn ang="0">
                      <a:pos x="94" y="42"/>
                    </a:cxn>
                    <a:cxn ang="0">
                      <a:pos x="95" y="41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1"/>
                    </a:cxn>
                    <a:cxn ang="0">
                      <a:pos x="24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20"/>
                    </a:cxn>
                    <a:cxn ang="0">
                      <a:pos x="24" y="19"/>
                    </a:cxn>
                    <a:cxn ang="0">
                      <a:pos x="28" y="19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5" y="18"/>
                    </a:cxn>
                    <a:cxn ang="0">
                      <a:pos x="65" y="1"/>
                    </a:cxn>
                    <a:cxn ang="0">
                      <a:pos x="45" y="0"/>
                    </a:cxn>
                    <a:cxn ang="0">
                      <a:pos x="29" y="1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2" y="10"/>
                    </a:cxn>
                    <a:cxn ang="0">
                      <a:pos x="1" y="12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89" name="Freeform 361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5" y="36"/>
                    </a:cxn>
                    <a:cxn ang="0">
                      <a:pos x="32" y="43"/>
                    </a:cxn>
                    <a:cxn ang="0">
                      <a:pos x="47" y="47"/>
                    </a:cxn>
                    <a:cxn ang="0">
                      <a:pos x="60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3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4" y="22"/>
                    </a:cxn>
                    <a:cxn ang="0">
                      <a:pos x="24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0" y="19"/>
                    </a:cxn>
                    <a:cxn ang="0">
                      <a:pos x="24" y="19"/>
                    </a:cxn>
                    <a:cxn ang="0">
                      <a:pos x="28" y="18"/>
                    </a:cxn>
                    <a:cxn ang="0">
                      <a:pos x="33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5" y="16"/>
                    </a:cxn>
                    <a:cxn ang="0">
                      <a:pos x="65" y="0"/>
                    </a:cxn>
                    <a:cxn ang="0">
                      <a:pos x="45" y="0"/>
                    </a:cxn>
                    <a:cxn ang="0">
                      <a:pos x="29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2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0" name="Freeform 362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1" y="32"/>
                    </a:cxn>
                    <a:cxn ang="0">
                      <a:pos x="118" y="47"/>
                    </a:cxn>
                    <a:cxn ang="0">
                      <a:pos x="169" y="63"/>
                    </a:cxn>
                    <a:cxn ang="0">
                      <a:pos x="214" y="79"/>
                    </a:cxn>
                    <a:cxn ang="0">
                      <a:pos x="254" y="95"/>
                    </a:cxn>
                    <a:cxn ang="0">
                      <a:pos x="290" y="110"/>
                    </a:cxn>
                    <a:cxn ang="0">
                      <a:pos x="321" y="126"/>
                    </a:cxn>
                    <a:cxn ang="0">
                      <a:pos x="349" y="141"/>
                    </a:cxn>
                    <a:cxn ang="0">
                      <a:pos x="372" y="155"/>
                    </a:cxn>
                    <a:cxn ang="0">
                      <a:pos x="392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0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7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8" y="286"/>
                    </a:cxn>
                    <a:cxn ang="0">
                      <a:pos x="465" y="216"/>
                    </a:cxn>
                    <a:cxn ang="0">
                      <a:pos x="462" y="212"/>
                    </a:cxn>
                    <a:cxn ang="0">
                      <a:pos x="461" y="209"/>
                    </a:cxn>
                    <a:cxn ang="0">
                      <a:pos x="457" y="205"/>
                    </a:cxn>
                    <a:cxn ang="0">
                      <a:pos x="452" y="198"/>
                    </a:cxn>
                    <a:cxn ang="0">
                      <a:pos x="444" y="189"/>
                    </a:cxn>
                    <a:cxn ang="0">
                      <a:pos x="433" y="178"/>
                    </a:cxn>
                    <a:cxn ang="0">
                      <a:pos x="417" y="165"/>
                    </a:cxn>
                    <a:cxn ang="0">
                      <a:pos x="399" y="153"/>
                    </a:cxn>
                    <a:cxn ang="0">
                      <a:pos x="376" y="137"/>
                    </a:cxn>
                    <a:cxn ang="0">
                      <a:pos x="349" y="121"/>
                    </a:cxn>
                    <a:cxn ang="0">
                      <a:pos x="317" y="104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3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1" name="Freeform 363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/>
                  <a:ahLst/>
                  <a:cxnLst>
                    <a:cxn ang="0">
                      <a:pos x="66" y="181"/>
                    </a:cxn>
                    <a:cxn ang="0">
                      <a:pos x="116" y="150"/>
                    </a:cxn>
                    <a:cxn ang="0">
                      <a:pos x="217" y="100"/>
                    </a:cxn>
                    <a:cxn ang="0">
                      <a:pos x="358" y="49"/>
                    </a:cxn>
                    <a:cxn ang="0">
                      <a:pos x="534" y="19"/>
                    </a:cxn>
                    <a:cxn ang="0">
                      <a:pos x="733" y="28"/>
                    </a:cxn>
                    <a:cxn ang="0">
                      <a:pos x="852" y="55"/>
                    </a:cxn>
                    <a:cxn ang="0">
                      <a:pos x="963" y="92"/>
                    </a:cxn>
                    <a:cxn ang="0">
                      <a:pos x="1062" y="134"/>
                    </a:cxn>
                    <a:cxn ang="0">
                      <a:pos x="1139" y="170"/>
                    </a:cxn>
                    <a:cxn ang="0">
                      <a:pos x="1188" y="194"/>
                    </a:cxn>
                    <a:cxn ang="0">
                      <a:pos x="1189" y="232"/>
                    </a:cxn>
                    <a:cxn ang="0">
                      <a:pos x="1174" y="267"/>
                    </a:cxn>
                    <a:cxn ang="0">
                      <a:pos x="1135" y="259"/>
                    </a:cxn>
                    <a:cxn ang="0">
                      <a:pos x="1078" y="248"/>
                    </a:cxn>
                    <a:cxn ang="0">
                      <a:pos x="1001" y="235"/>
                    </a:cxn>
                    <a:cxn ang="0">
                      <a:pos x="907" y="222"/>
                    </a:cxn>
                    <a:cxn ang="0">
                      <a:pos x="799" y="212"/>
                    </a:cxn>
                    <a:cxn ang="0">
                      <a:pos x="679" y="206"/>
                    </a:cxn>
                    <a:cxn ang="0">
                      <a:pos x="548" y="206"/>
                    </a:cxn>
                    <a:cxn ang="0">
                      <a:pos x="409" y="212"/>
                    </a:cxn>
                    <a:cxn ang="0">
                      <a:pos x="266" y="227"/>
                    </a:cxn>
                    <a:cxn ang="0">
                      <a:pos x="116" y="254"/>
                    </a:cxn>
                    <a:cxn ang="0">
                      <a:pos x="61" y="250"/>
                    </a:cxn>
                    <a:cxn ang="0">
                      <a:pos x="43" y="221"/>
                    </a:cxn>
                    <a:cxn ang="0">
                      <a:pos x="9" y="189"/>
                    </a:cxn>
                    <a:cxn ang="0">
                      <a:pos x="27" y="227"/>
                    </a:cxn>
                    <a:cxn ang="0">
                      <a:pos x="47" y="261"/>
                    </a:cxn>
                    <a:cxn ang="0">
                      <a:pos x="52" y="277"/>
                    </a:cxn>
                    <a:cxn ang="0">
                      <a:pos x="116" y="271"/>
                    </a:cxn>
                    <a:cxn ang="0">
                      <a:pos x="275" y="243"/>
                    </a:cxn>
                    <a:cxn ang="0">
                      <a:pos x="429" y="227"/>
                    </a:cxn>
                    <a:cxn ang="0">
                      <a:pos x="575" y="221"/>
                    </a:cxn>
                    <a:cxn ang="0">
                      <a:pos x="713" y="223"/>
                    </a:cxn>
                    <a:cxn ang="0">
                      <a:pos x="837" y="232"/>
                    </a:cxn>
                    <a:cxn ang="0">
                      <a:pos x="947" y="244"/>
                    </a:cxn>
                    <a:cxn ang="0">
                      <a:pos x="1038" y="258"/>
                    </a:cxn>
                    <a:cxn ang="0">
                      <a:pos x="1111" y="271"/>
                    </a:cxn>
                    <a:cxn ang="0">
                      <a:pos x="1160" y="283"/>
                    </a:cxn>
                    <a:cxn ang="0">
                      <a:pos x="1184" y="288"/>
                    </a:cxn>
                    <a:cxn ang="0">
                      <a:pos x="1216" y="190"/>
                    </a:cxn>
                    <a:cxn ang="0">
                      <a:pos x="1198" y="181"/>
                    </a:cxn>
                    <a:cxn ang="0">
                      <a:pos x="1147" y="154"/>
                    </a:cxn>
                    <a:cxn ang="0">
                      <a:pos x="1060" y="113"/>
                    </a:cxn>
                    <a:cxn ang="0">
                      <a:pos x="949" y="69"/>
                    </a:cxn>
                    <a:cxn ang="0">
                      <a:pos x="823" y="30"/>
                    </a:cxn>
                    <a:cxn ang="0">
                      <a:pos x="666" y="3"/>
                    </a:cxn>
                    <a:cxn ang="0">
                      <a:pos x="470" y="9"/>
                    </a:cxn>
                    <a:cxn ang="0">
                      <a:pos x="302" y="49"/>
                    </a:cxn>
                    <a:cxn ang="0">
                      <a:pos x="170" y="103"/>
                    </a:cxn>
                    <a:cxn ang="0">
                      <a:pos x="84" y="150"/>
                    </a:cxn>
                    <a:cxn ang="0">
                      <a:pos x="52" y="171"/>
                    </a:cxn>
                  </a:cxnLst>
                  <a:rect l="0" t="0" r="r" b="b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2" name="Freeform 364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/>
                  <a:ahLst/>
                  <a:cxnLst>
                    <a:cxn ang="0">
                      <a:pos x="332" y="12"/>
                    </a:cxn>
                    <a:cxn ang="0">
                      <a:pos x="293" y="49"/>
                    </a:cxn>
                    <a:cxn ang="0">
                      <a:pos x="239" y="99"/>
                    </a:cxn>
                    <a:cxn ang="0">
                      <a:pos x="196" y="137"/>
                    </a:cxn>
                    <a:cxn ang="0">
                      <a:pos x="178" y="141"/>
                    </a:cxn>
                    <a:cxn ang="0">
                      <a:pos x="136" y="123"/>
                    </a:cxn>
                    <a:cxn ang="0">
                      <a:pos x="83" y="99"/>
                    </a:cxn>
                    <a:cxn ang="0">
                      <a:pos x="45" y="82"/>
                    </a:cxn>
                    <a:cxn ang="0">
                      <a:pos x="0" y="164"/>
                    </a:cxn>
                    <a:cxn ang="0">
                      <a:pos x="19" y="162"/>
                    </a:cxn>
                    <a:cxn ang="0">
                      <a:pos x="39" y="118"/>
                    </a:cxn>
                    <a:cxn ang="0">
                      <a:pos x="57" y="108"/>
                    </a:cxn>
                    <a:cxn ang="0">
                      <a:pos x="99" y="126"/>
                    </a:cxn>
                    <a:cxn ang="0">
                      <a:pos x="149" y="148"/>
                    </a:cxn>
                    <a:cxn ang="0">
                      <a:pos x="185" y="163"/>
                    </a:cxn>
                    <a:cxn ang="0">
                      <a:pos x="196" y="161"/>
                    </a:cxn>
                    <a:cxn ang="0">
                      <a:pos x="236" y="123"/>
                    </a:cxn>
                    <a:cxn ang="0">
                      <a:pos x="291" y="73"/>
                    </a:cxn>
                    <a:cxn ang="0">
                      <a:pos x="335" y="33"/>
                    </a:cxn>
                    <a:cxn ang="0">
                      <a:pos x="353" y="33"/>
                    </a:cxn>
                    <a:cxn ang="0">
                      <a:pos x="394" y="72"/>
                    </a:cxn>
                    <a:cxn ang="0">
                      <a:pos x="444" y="121"/>
                    </a:cxn>
                    <a:cxn ang="0">
                      <a:pos x="481" y="157"/>
                    </a:cxn>
                    <a:cxn ang="0">
                      <a:pos x="493" y="157"/>
                    </a:cxn>
                    <a:cxn ang="0">
                      <a:pos x="535" y="121"/>
                    </a:cxn>
                    <a:cxn ang="0">
                      <a:pos x="593" y="73"/>
                    </a:cxn>
                    <a:cxn ang="0">
                      <a:pos x="640" y="35"/>
                    </a:cxn>
                    <a:cxn ang="0">
                      <a:pos x="654" y="29"/>
                    </a:cxn>
                    <a:cxn ang="0">
                      <a:pos x="673" y="45"/>
                    </a:cxn>
                    <a:cxn ang="0">
                      <a:pos x="703" y="69"/>
                    </a:cxn>
                    <a:cxn ang="0">
                      <a:pos x="740" y="99"/>
                    </a:cxn>
                    <a:cxn ang="0">
                      <a:pos x="777" y="130"/>
                    </a:cxn>
                    <a:cxn ang="0">
                      <a:pos x="813" y="158"/>
                    </a:cxn>
                    <a:cxn ang="0">
                      <a:pos x="841" y="180"/>
                    </a:cxn>
                    <a:cxn ang="0">
                      <a:pos x="857" y="194"/>
                    </a:cxn>
                    <a:cxn ang="0">
                      <a:pos x="952" y="140"/>
                    </a:cxn>
                    <a:cxn ang="0">
                      <a:pos x="940" y="127"/>
                    </a:cxn>
                    <a:cxn ang="0">
                      <a:pos x="920" y="139"/>
                    </a:cxn>
                    <a:cxn ang="0">
                      <a:pos x="891" y="157"/>
                    </a:cxn>
                    <a:cxn ang="0">
                      <a:pos x="867" y="171"/>
                    </a:cxn>
                    <a:cxn ang="0">
                      <a:pos x="857" y="172"/>
                    </a:cxn>
                    <a:cxn ang="0">
                      <a:pos x="837" y="155"/>
                    </a:cxn>
                    <a:cxn ang="0">
                      <a:pos x="808" y="131"/>
                    </a:cxn>
                    <a:cxn ang="0">
                      <a:pos x="771" y="101"/>
                    </a:cxn>
                    <a:cxn ang="0">
                      <a:pos x="732" y="71"/>
                    </a:cxn>
                    <a:cxn ang="0">
                      <a:pos x="697" y="42"/>
                    </a:cxn>
                    <a:cxn ang="0">
                      <a:pos x="669" y="19"/>
                    </a:cxn>
                    <a:cxn ang="0">
                      <a:pos x="652" y="5"/>
                    </a:cxn>
                    <a:cxn ang="0">
                      <a:pos x="643" y="9"/>
                    </a:cxn>
                    <a:cxn ang="0">
                      <a:pos x="601" y="44"/>
                    </a:cxn>
                    <a:cxn ang="0">
                      <a:pos x="543" y="92"/>
                    </a:cxn>
                    <a:cxn ang="0">
                      <a:pos x="498" y="130"/>
                    </a:cxn>
                    <a:cxn ang="0">
                      <a:pos x="479" y="130"/>
                    </a:cxn>
                    <a:cxn ang="0">
                      <a:pos x="438" y="90"/>
                    </a:cxn>
                    <a:cxn ang="0">
                      <a:pos x="388" y="41"/>
                    </a:cxn>
                    <a:cxn ang="0">
                      <a:pos x="350" y="5"/>
                    </a:cxn>
                    <a:cxn ang="0">
                      <a:pos x="339" y="6"/>
                    </a:cxn>
                  </a:cxnLst>
                  <a:rect l="0" t="0" r="r" b="b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3" name="Freeform 365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3"/>
                    </a:cxn>
                    <a:cxn ang="0">
                      <a:pos x="5" y="30"/>
                    </a:cxn>
                    <a:cxn ang="0">
                      <a:pos x="10" y="35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1"/>
                    </a:cxn>
                    <a:cxn ang="0">
                      <a:pos x="86" y="27"/>
                    </a:cxn>
                    <a:cxn ang="0">
                      <a:pos x="85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1"/>
                    </a:cxn>
                    <a:cxn ang="0">
                      <a:pos x="25" y="20"/>
                    </a:cxn>
                    <a:cxn ang="0">
                      <a:pos x="28" y="20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2"/>
                    </a:cxn>
                    <a:cxn ang="0">
                      <a:pos x="46" y="0"/>
                    </a:cxn>
                    <a:cxn ang="0">
                      <a:pos x="31" y="2"/>
                    </a:cxn>
                    <a:cxn ang="0">
                      <a:pos x="19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4" name="Freeform 366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5" name="Freeform 367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5"/>
                    </a:cxn>
                    <a:cxn ang="0">
                      <a:pos x="85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6" name="Freeform 368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0" y="23"/>
                    </a:cxn>
                    <a:cxn ang="0">
                      <a:pos x="5" y="28"/>
                    </a:cxn>
                    <a:cxn ang="0">
                      <a:pos x="10" y="33"/>
                    </a:cxn>
                    <a:cxn ang="0">
                      <a:pos x="16" y="37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6" y="27"/>
                    </a:cxn>
                    <a:cxn ang="0">
                      <a:pos x="85" y="28"/>
                    </a:cxn>
                    <a:cxn ang="0">
                      <a:pos x="81" y="29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3"/>
                    </a:cxn>
                    <a:cxn ang="0">
                      <a:pos x="49" y="32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9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7" y="0"/>
                    </a:cxn>
                    <a:cxn ang="0">
                      <a:pos x="46" y="0"/>
                    </a:cxn>
                    <a:cxn ang="0">
                      <a:pos x="31" y="0"/>
                    </a:cxn>
                    <a:cxn ang="0">
                      <a:pos x="19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7" name="Freeform 369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0"/>
                    </a:cxn>
                    <a:cxn ang="0">
                      <a:pos x="72" y="49"/>
                    </a:cxn>
                    <a:cxn ang="0">
                      <a:pos x="81" y="47"/>
                    </a:cxn>
                    <a:cxn ang="0">
                      <a:pos x="89" y="44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4"/>
                    </a:cxn>
                    <a:cxn ang="0">
                      <a:pos x="49" y="32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3"/>
                    </a:cxn>
                    <a:cxn ang="0">
                      <a:pos x="10" y="5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8" name="Freeform 370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1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5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8"/>
                    </a:cxn>
                    <a:cxn ang="0">
                      <a:pos x="72" y="48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39"/>
                    </a:cxn>
                    <a:cxn ang="0">
                      <a:pos x="85" y="25"/>
                    </a:cxn>
                    <a:cxn ang="0">
                      <a:pos x="84" y="26"/>
                    </a:cxn>
                    <a:cxn ang="0">
                      <a:pos x="81" y="28"/>
                    </a:cxn>
                    <a:cxn ang="0">
                      <a:pos x="76" y="30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0"/>
                    </a:cxn>
                    <a:cxn ang="0">
                      <a:pos x="37" y="28"/>
                    </a:cxn>
                    <a:cxn ang="0">
                      <a:pos x="25" y="21"/>
                    </a:cxn>
                    <a:cxn ang="0">
                      <a:pos x="25" y="21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7"/>
                    </a:cxn>
                    <a:cxn ang="0">
                      <a:pos x="28" y="17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2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99" name="Freeform 371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24"/>
                    </a:cxn>
                    <a:cxn ang="0">
                      <a:pos x="4" y="29"/>
                    </a:cxn>
                    <a:cxn ang="0">
                      <a:pos x="10" y="34"/>
                    </a:cxn>
                    <a:cxn ang="0">
                      <a:pos x="16" y="38"/>
                    </a:cxn>
                    <a:cxn ang="0">
                      <a:pos x="32" y="45"/>
                    </a:cxn>
                    <a:cxn ang="0">
                      <a:pos x="48" y="49"/>
                    </a:cxn>
                    <a:cxn ang="0">
                      <a:pos x="61" y="51"/>
                    </a:cxn>
                    <a:cxn ang="0">
                      <a:pos x="72" y="49"/>
                    </a:cxn>
                    <a:cxn ang="0">
                      <a:pos x="81" y="48"/>
                    </a:cxn>
                    <a:cxn ang="0">
                      <a:pos x="89" y="44"/>
                    </a:cxn>
                    <a:cxn ang="0">
                      <a:pos x="94" y="43"/>
                    </a:cxn>
                    <a:cxn ang="0">
                      <a:pos x="95" y="42"/>
                    </a:cxn>
                    <a:cxn ang="0">
                      <a:pos x="85" y="27"/>
                    </a:cxn>
                    <a:cxn ang="0">
                      <a:pos x="84" y="29"/>
                    </a:cxn>
                    <a:cxn ang="0">
                      <a:pos x="81" y="30"/>
                    </a:cxn>
                    <a:cxn ang="0">
                      <a:pos x="76" y="31"/>
                    </a:cxn>
                    <a:cxn ang="0">
                      <a:pos x="68" y="33"/>
                    </a:cxn>
                    <a:cxn ang="0">
                      <a:pos x="59" y="34"/>
                    </a:cxn>
                    <a:cxn ang="0">
                      <a:pos x="49" y="33"/>
                    </a:cxn>
                    <a:cxn ang="0">
                      <a:pos x="37" y="29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1"/>
                    </a:cxn>
                    <a:cxn ang="0">
                      <a:pos x="22" y="21"/>
                    </a:cxn>
                    <a:cxn ang="0">
                      <a:pos x="21" y="20"/>
                    </a:cxn>
                    <a:cxn ang="0">
                      <a:pos x="25" y="20"/>
                    </a:cxn>
                    <a:cxn ang="0">
                      <a:pos x="28" y="18"/>
                    </a:cxn>
                    <a:cxn ang="0">
                      <a:pos x="34" y="18"/>
                    </a:cxn>
                    <a:cxn ang="0">
                      <a:pos x="40" y="18"/>
                    </a:cxn>
                    <a:cxn ang="0">
                      <a:pos x="46" y="18"/>
                    </a:cxn>
                    <a:cxn ang="0">
                      <a:pos x="53" y="18"/>
                    </a:cxn>
                    <a:cxn ang="0">
                      <a:pos x="59" y="18"/>
                    </a:cxn>
                    <a:cxn ang="0">
                      <a:pos x="66" y="18"/>
                    </a:cxn>
                    <a:cxn ang="0">
                      <a:pos x="66" y="2"/>
                    </a:cxn>
                    <a:cxn ang="0">
                      <a:pos x="45" y="0"/>
                    </a:cxn>
                    <a:cxn ang="0">
                      <a:pos x="30" y="2"/>
                    </a:cxn>
                    <a:cxn ang="0">
                      <a:pos x="18" y="3"/>
                    </a:cxn>
                    <a:cxn ang="0">
                      <a:pos x="10" y="6"/>
                    </a:cxn>
                    <a:cxn ang="0">
                      <a:pos x="5" y="8"/>
                    </a:cxn>
                    <a:cxn ang="0">
                      <a:pos x="3" y="11"/>
                    </a:cxn>
                    <a:cxn ang="0">
                      <a:pos x="1" y="13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0" name="Freeform 372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10" y="33"/>
                    </a:cxn>
                    <a:cxn ang="0">
                      <a:pos x="16" y="36"/>
                    </a:cxn>
                    <a:cxn ang="0">
                      <a:pos x="32" y="43"/>
                    </a:cxn>
                    <a:cxn ang="0">
                      <a:pos x="48" y="47"/>
                    </a:cxn>
                    <a:cxn ang="0">
                      <a:pos x="61" y="49"/>
                    </a:cxn>
                    <a:cxn ang="0">
                      <a:pos x="72" y="49"/>
                    </a:cxn>
                    <a:cxn ang="0">
                      <a:pos x="81" y="46"/>
                    </a:cxn>
                    <a:cxn ang="0">
                      <a:pos x="89" y="43"/>
                    </a:cxn>
                    <a:cxn ang="0">
                      <a:pos x="94" y="41"/>
                    </a:cxn>
                    <a:cxn ang="0">
                      <a:pos x="95" y="40"/>
                    </a:cxn>
                    <a:cxn ang="0">
                      <a:pos x="85" y="25"/>
                    </a:cxn>
                    <a:cxn ang="0">
                      <a:pos x="84" y="27"/>
                    </a:cxn>
                    <a:cxn ang="0">
                      <a:pos x="81" y="28"/>
                    </a:cxn>
                    <a:cxn ang="0">
                      <a:pos x="76" y="31"/>
                    </a:cxn>
                    <a:cxn ang="0">
                      <a:pos x="68" y="32"/>
                    </a:cxn>
                    <a:cxn ang="0">
                      <a:pos x="59" y="32"/>
                    </a:cxn>
                    <a:cxn ang="0">
                      <a:pos x="49" y="31"/>
                    </a:cxn>
                    <a:cxn ang="0">
                      <a:pos x="37" y="28"/>
                    </a:cxn>
                    <a:cxn ang="0">
                      <a:pos x="25" y="22"/>
                    </a:cxn>
                    <a:cxn ang="0">
                      <a:pos x="25" y="22"/>
                    </a:cxn>
                    <a:cxn ang="0">
                      <a:pos x="23" y="20"/>
                    </a:cxn>
                    <a:cxn ang="0">
                      <a:pos x="22" y="20"/>
                    </a:cxn>
                    <a:cxn ang="0">
                      <a:pos x="21" y="19"/>
                    </a:cxn>
                    <a:cxn ang="0">
                      <a:pos x="25" y="18"/>
                    </a:cxn>
                    <a:cxn ang="0">
                      <a:pos x="28" y="18"/>
                    </a:cxn>
                    <a:cxn ang="0">
                      <a:pos x="34" y="16"/>
                    </a:cxn>
                    <a:cxn ang="0">
                      <a:pos x="40" y="16"/>
                    </a:cxn>
                    <a:cxn ang="0">
                      <a:pos x="46" y="16"/>
                    </a:cxn>
                    <a:cxn ang="0">
                      <a:pos x="53" y="16"/>
                    </a:cxn>
                    <a:cxn ang="0">
                      <a:pos x="59" y="16"/>
                    </a:cxn>
                    <a:cxn ang="0">
                      <a:pos x="66" y="16"/>
                    </a:cxn>
                    <a:cxn ang="0">
                      <a:pos x="66" y="0"/>
                    </a:cxn>
                    <a:cxn ang="0">
                      <a:pos x="45" y="0"/>
                    </a:cxn>
                    <a:cxn ang="0">
                      <a:pos x="30" y="0"/>
                    </a:cxn>
                    <a:cxn ang="0">
                      <a:pos x="18" y="2"/>
                    </a:cxn>
                    <a:cxn ang="0">
                      <a:pos x="10" y="5"/>
                    </a:cxn>
                    <a:cxn ang="0">
                      <a:pos x="5" y="7"/>
                    </a:cxn>
                    <a:cxn ang="0">
                      <a:pos x="3" y="10"/>
                    </a:cxn>
                    <a:cxn ang="0">
                      <a:pos x="1" y="13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1" name="Freeform 373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2" y="32"/>
                    </a:cxn>
                    <a:cxn ang="0">
                      <a:pos x="118" y="47"/>
                    </a:cxn>
                    <a:cxn ang="0">
                      <a:pos x="170" y="63"/>
                    </a:cxn>
                    <a:cxn ang="0">
                      <a:pos x="215" y="79"/>
                    </a:cxn>
                    <a:cxn ang="0">
                      <a:pos x="255" y="95"/>
                    </a:cxn>
                    <a:cxn ang="0">
                      <a:pos x="291" y="110"/>
                    </a:cxn>
                    <a:cxn ang="0">
                      <a:pos x="321" y="126"/>
                    </a:cxn>
                    <a:cxn ang="0">
                      <a:pos x="348" y="141"/>
                    </a:cxn>
                    <a:cxn ang="0">
                      <a:pos x="371" y="155"/>
                    </a:cxn>
                    <a:cxn ang="0">
                      <a:pos x="391" y="168"/>
                    </a:cxn>
                    <a:cxn ang="0">
                      <a:pos x="407" y="180"/>
                    </a:cxn>
                    <a:cxn ang="0">
                      <a:pos x="420" y="191"/>
                    </a:cxn>
                    <a:cxn ang="0">
                      <a:pos x="431" y="200"/>
                    </a:cxn>
                    <a:cxn ang="0">
                      <a:pos x="438" y="208"/>
                    </a:cxn>
                    <a:cxn ang="0">
                      <a:pos x="443" y="214"/>
                    </a:cxn>
                    <a:cxn ang="0">
                      <a:pos x="446" y="218"/>
                    </a:cxn>
                    <a:cxn ang="0">
                      <a:pos x="443" y="231"/>
                    </a:cxn>
                    <a:cxn ang="0">
                      <a:pos x="438" y="253"/>
                    </a:cxn>
                    <a:cxn ang="0">
                      <a:pos x="434" y="273"/>
                    </a:cxn>
                    <a:cxn ang="0">
                      <a:pos x="432" y="282"/>
                    </a:cxn>
                    <a:cxn ang="0">
                      <a:pos x="449" y="286"/>
                    </a:cxn>
                    <a:cxn ang="0">
                      <a:pos x="465" y="216"/>
                    </a:cxn>
                    <a:cxn ang="0">
                      <a:pos x="463" y="213"/>
                    </a:cxn>
                    <a:cxn ang="0">
                      <a:pos x="461" y="210"/>
                    </a:cxn>
                    <a:cxn ang="0">
                      <a:pos x="458" y="207"/>
                    </a:cxn>
                    <a:cxn ang="0">
                      <a:pos x="452" y="199"/>
                    </a:cxn>
                    <a:cxn ang="0">
                      <a:pos x="445" y="190"/>
                    </a:cxn>
                    <a:cxn ang="0">
                      <a:pos x="433" y="180"/>
                    </a:cxn>
                    <a:cxn ang="0">
                      <a:pos x="418" y="167"/>
                    </a:cxn>
                    <a:cxn ang="0">
                      <a:pos x="400" y="153"/>
                    </a:cxn>
                    <a:cxn ang="0">
                      <a:pos x="377" y="137"/>
                    </a:cxn>
                    <a:cxn ang="0">
                      <a:pos x="350" y="122"/>
                    </a:cxn>
                    <a:cxn ang="0">
                      <a:pos x="317" y="105"/>
                    </a:cxn>
                    <a:cxn ang="0">
                      <a:pos x="280" y="87"/>
                    </a:cxn>
                    <a:cxn ang="0">
                      <a:pos x="238" y="69"/>
                    </a:cxn>
                    <a:cxn ang="0">
                      <a:pos x="189" y="52"/>
                    </a:cxn>
                    <a:cxn ang="0">
                      <a:pos x="134" y="34"/>
                    </a:cxn>
                    <a:cxn ang="0">
                      <a:pos x="72" y="16"/>
                    </a:cxn>
                    <a:cxn ang="0">
                      <a:pos x="4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2" name="Freeform 374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/>
                  <a:ahLst/>
                  <a:cxnLst>
                    <a:cxn ang="0">
                      <a:pos x="22" y="284"/>
                    </a:cxn>
                    <a:cxn ang="0">
                      <a:pos x="37" y="279"/>
                    </a:cxn>
                    <a:cxn ang="0">
                      <a:pos x="22" y="199"/>
                    </a:cxn>
                    <a:cxn ang="0">
                      <a:pos x="16" y="108"/>
                    </a:cxn>
                    <a:cxn ang="0">
                      <a:pos x="16" y="33"/>
                    </a:cxn>
                    <a:cxn ang="0">
                      <a:pos x="17" y="1"/>
                    </a:cxn>
                    <a:cxn ang="0">
                      <a:pos x="1" y="0"/>
                    </a:cxn>
                    <a:cxn ang="0">
                      <a:pos x="0" y="34"/>
                    </a:cxn>
                    <a:cxn ang="0">
                      <a:pos x="0" y="112"/>
                    </a:cxn>
                    <a:cxn ang="0">
                      <a:pos x="5" y="203"/>
                    </a:cxn>
                    <a:cxn ang="0">
                      <a:pos x="22" y="284"/>
                    </a:cxn>
                  </a:cxnLst>
                  <a:rect l="0" t="0" r="r" b="b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3" name="Freeform 375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17" y="27"/>
                    </a:cxn>
                    <a:cxn ang="0">
                      <a:pos x="18" y="86"/>
                    </a:cxn>
                    <a:cxn ang="0">
                      <a:pos x="13" y="158"/>
                    </a:cxn>
                    <a:cxn ang="0">
                      <a:pos x="0" y="222"/>
                    </a:cxn>
                    <a:cxn ang="0">
                      <a:pos x="17" y="227"/>
                    </a:cxn>
                    <a:cxn ang="0">
                      <a:pos x="30" y="162"/>
                    </a:cxn>
                    <a:cxn ang="0">
                      <a:pos x="35" y="89"/>
                    </a:cxn>
                    <a:cxn ang="0">
                      <a:pos x="33" y="28"/>
                    </a:cxn>
                    <a:cxn ang="0">
                      <a:pos x="32" y="0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4" name="Freeform 376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/>
                  <a:ahLst/>
                  <a:cxnLst>
                    <a:cxn ang="0">
                      <a:pos x="9" y="98"/>
                    </a:cxn>
                    <a:cxn ang="0">
                      <a:pos x="0" y="105"/>
                    </a:cxn>
                    <a:cxn ang="0">
                      <a:pos x="145" y="210"/>
                    </a:cxn>
                    <a:cxn ang="0">
                      <a:pos x="154" y="197"/>
                    </a:cxn>
                    <a:cxn ang="0">
                      <a:pos x="149" y="194"/>
                    </a:cxn>
                    <a:cxn ang="0">
                      <a:pos x="136" y="185"/>
                    </a:cxn>
                    <a:cxn ang="0">
                      <a:pos x="118" y="172"/>
                    </a:cxn>
                    <a:cxn ang="0">
                      <a:pos x="98" y="155"/>
                    </a:cxn>
                    <a:cxn ang="0">
                      <a:pos x="75" y="140"/>
                    </a:cxn>
                    <a:cxn ang="0">
                      <a:pos x="54" y="124"/>
                    </a:cxn>
                    <a:cxn ang="0">
                      <a:pos x="39" y="113"/>
                    </a:cxn>
                    <a:cxn ang="0">
                      <a:pos x="29" y="105"/>
                    </a:cxn>
                    <a:cxn ang="0">
                      <a:pos x="38" y="97"/>
                    </a:cxn>
                    <a:cxn ang="0">
                      <a:pos x="53" y="86"/>
                    </a:cxn>
                    <a:cxn ang="0">
                      <a:pos x="72" y="70"/>
                    </a:cxn>
                    <a:cxn ang="0">
                      <a:pos x="93" y="55"/>
                    </a:cxn>
                    <a:cxn ang="0">
                      <a:pos x="112" y="38"/>
                    </a:cxn>
                    <a:cxn ang="0">
                      <a:pos x="129" y="25"/>
                    </a:cxn>
                    <a:cxn ang="0">
                      <a:pos x="142" y="16"/>
                    </a:cxn>
                    <a:cxn ang="0">
                      <a:pos x="145" y="12"/>
                    </a:cxn>
                    <a:cxn ang="0">
                      <a:pos x="134" y="0"/>
                    </a:cxn>
                    <a:cxn ang="0">
                      <a:pos x="9" y="98"/>
                    </a:cxn>
                  </a:cxnLst>
                  <a:rect l="0" t="0" r="r" b="b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5" name="Freeform 377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/>
                  <a:ahLst/>
                  <a:cxnLst>
                    <a:cxn ang="0">
                      <a:pos x="11" y="13"/>
                    </a:cxn>
                    <a:cxn ang="0">
                      <a:pos x="14" y="17"/>
                    </a:cxn>
                    <a:cxn ang="0">
                      <a:pos x="25" y="26"/>
                    </a:cxn>
                    <a:cxn ang="0">
                      <a:pos x="40" y="40"/>
                    </a:cxn>
                    <a:cxn ang="0">
                      <a:pos x="58" y="57"/>
                    </a:cxn>
                    <a:cxn ang="0">
                      <a:pos x="77" y="75"/>
                    </a:cxn>
                    <a:cxn ang="0">
                      <a:pos x="94" y="90"/>
                    </a:cxn>
                    <a:cxn ang="0">
                      <a:pos x="108" y="103"/>
                    </a:cxn>
                    <a:cxn ang="0">
                      <a:pos x="117" y="111"/>
                    </a:cxn>
                    <a:cxn ang="0">
                      <a:pos x="108" y="117"/>
                    </a:cxn>
                    <a:cxn ang="0">
                      <a:pos x="93" y="128"/>
                    </a:cxn>
                    <a:cxn ang="0">
                      <a:pos x="73" y="142"/>
                    </a:cxn>
                    <a:cxn ang="0">
                      <a:pos x="53" y="156"/>
                    </a:cxn>
                    <a:cxn ang="0">
                      <a:pos x="34" y="170"/>
                    </a:cxn>
                    <a:cxn ang="0">
                      <a:pos x="17" y="182"/>
                    </a:cxn>
                    <a:cxn ang="0">
                      <a:pos x="4" y="191"/>
                    </a:cxn>
                    <a:cxn ang="0">
                      <a:pos x="0" y="193"/>
                    </a:cxn>
                    <a:cxn ang="0">
                      <a:pos x="11" y="206"/>
                    </a:cxn>
                    <a:cxn ang="0">
                      <a:pos x="144" y="112"/>
                    </a:cxn>
                    <a:cxn ang="0">
                      <a:pos x="22" y="0"/>
                    </a:cxn>
                    <a:cxn ang="0">
                      <a:pos x="11" y="13"/>
                    </a:cxn>
                  </a:cxnLst>
                  <a:rect l="0" t="0" r="r" b="b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6" name="Freeform 378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/>
                  <a:ahLst/>
                  <a:cxnLst>
                    <a:cxn ang="0">
                      <a:pos x="17" y="236"/>
                    </a:cxn>
                    <a:cxn ang="0">
                      <a:pos x="34" y="232"/>
                    </a:cxn>
                    <a:cxn ang="0">
                      <a:pos x="22" y="158"/>
                    </a:cxn>
                    <a:cxn ang="0">
                      <a:pos x="18" y="82"/>
                    </a:cxn>
                    <a:cxn ang="0">
                      <a:pos x="18" y="24"/>
                    </a:cxn>
                    <a:cxn ang="0">
                      <a:pos x="18" y="0"/>
                    </a:cxn>
                    <a:cxn ang="0">
                      <a:pos x="2" y="0"/>
                    </a:cxn>
                    <a:cxn ang="0">
                      <a:pos x="0" y="25"/>
                    </a:cxn>
                    <a:cxn ang="0">
                      <a:pos x="2" y="85"/>
                    </a:cxn>
                    <a:cxn ang="0">
                      <a:pos x="5" y="160"/>
                    </a:cxn>
                    <a:cxn ang="0">
                      <a:pos x="17" y="236"/>
                    </a:cxn>
                  </a:cxnLst>
                  <a:rect l="0" t="0" r="r" b="b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7" name="Freeform 379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/>
                  <a:ahLst/>
                  <a:cxnLst>
                    <a:cxn ang="0">
                      <a:pos x="115" y="3"/>
                    </a:cxn>
                    <a:cxn ang="0">
                      <a:pos x="0" y="63"/>
                    </a:cxn>
                    <a:cxn ang="0">
                      <a:pos x="0" y="135"/>
                    </a:cxn>
                    <a:cxn ang="0">
                      <a:pos x="17" y="135"/>
                    </a:cxn>
                    <a:cxn ang="0">
                      <a:pos x="17" y="126"/>
                    </a:cxn>
                    <a:cxn ang="0">
                      <a:pos x="17" y="107"/>
                    </a:cxn>
                    <a:cxn ang="0">
                      <a:pos x="17" y="86"/>
                    </a:cxn>
                    <a:cxn ang="0">
                      <a:pos x="17" y="73"/>
                    </a:cxn>
                    <a:cxn ang="0">
                      <a:pos x="24" y="69"/>
                    </a:cxn>
                    <a:cxn ang="0">
                      <a:pos x="35" y="63"/>
                    </a:cxn>
                    <a:cxn ang="0">
                      <a:pos x="51" y="55"/>
                    </a:cxn>
                    <a:cxn ang="0">
                      <a:pos x="67" y="46"/>
                    </a:cxn>
                    <a:cxn ang="0">
                      <a:pos x="85" y="37"/>
                    </a:cxn>
                    <a:cxn ang="0">
                      <a:pos x="99" y="30"/>
                    </a:cxn>
                    <a:cxn ang="0">
                      <a:pos x="111" y="23"/>
                    </a:cxn>
                    <a:cxn ang="0">
                      <a:pos x="117" y="21"/>
                    </a:cxn>
                    <a:cxn ang="0">
                      <a:pos x="124" y="24"/>
                    </a:cxn>
                    <a:cxn ang="0">
                      <a:pos x="134" y="32"/>
                    </a:cxn>
                    <a:cxn ang="0">
                      <a:pos x="149" y="44"/>
                    </a:cxn>
                    <a:cxn ang="0">
                      <a:pos x="165" y="54"/>
                    </a:cxn>
                    <a:cxn ang="0">
                      <a:pos x="180" y="66"/>
                    </a:cxn>
                    <a:cxn ang="0">
                      <a:pos x="194" y="76"/>
                    </a:cxn>
                    <a:cxn ang="0">
                      <a:pos x="203" y="82"/>
                    </a:cxn>
                    <a:cxn ang="0">
                      <a:pos x="207" y="85"/>
                    </a:cxn>
                    <a:cxn ang="0">
                      <a:pos x="216" y="71"/>
                    </a:cxn>
                    <a:cxn ang="0">
                      <a:pos x="119" y="0"/>
                    </a:cxn>
                    <a:cxn ang="0">
                      <a:pos x="115" y="3"/>
                    </a:cxn>
                  </a:cxnLst>
                  <a:rect l="0" t="0" r="r" b="b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8" name="Freeform 380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/>
                  <a:ahLst/>
                  <a:cxnLst>
                    <a:cxn ang="0">
                      <a:pos x="76" y="15"/>
                    </a:cxn>
                    <a:cxn ang="0">
                      <a:pos x="78" y="16"/>
                    </a:cxn>
                    <a:cxn ang="0">
                      <a:pos x="83" y="19"/>
                    </a:cxn>
                    <a:cxn ang="0">
                      <a:pos x="91" y="22"/>
                    </a:cxn>
                    <a:cxn ang="0">
                      <a:pos x="101" y="27"/>
                    </a:cxn>
                    <a:cxn ang="0">
                      <a:pos x="112" y="32"/>
                    </a:cxn>
                    <a:cxn ang="0">
                      <a:pos x="122" y="36"/>
                    </a:cxn>
                    <a:cxn ang="0">
                      <a:pos x="132" y="41"/>
                    </a:cxn>
                    <a:cxn ang="0">
                      <a:pos x="141" y="45"/>
                    </a:cxn>
                    <a:cxn ang="0">
                      <a:pos x="131" y="50"/>
                    </a:cxn>
                    <a:cxn ang="0">
                      <a:pos x="123" y="55"/>
                    </a:cxn>
                    <a:cxn ang="0">
                      <a:pos x="115" y="59"/>
                    </a:cxn>
                    <a:cxn ang="0">
                      <a:pos x="112" y="61"/>
                    </a:cxn>
                    <a:cxn ang="0">
                      <a:pos x="106" y="61"/>
                    </a:cxn>
                    <a:cxn ang="0">
                      <a:pos x="94" y="60"/>
                    </a:cxn>
                    <a:cxn ang="0">
                      <a:pos x="76" y="60"/>
                    </a:cxn>
                    <a:cxn ang="0">
                      <a:pos x="55" y="59"/>
                    </a:cxn>
                    <a:cxn ang="0">
                      <a:pos x="36" y="58"/>
                    </a:cxn>
                    <a:cxn ang="0">
                      <a:pos x="18" y="58"/>
                    </a:cxn>
                    <a:cxn ang="0">
                      <a:pos x="6" y="56"/>
                    </a:cxn>
                    <a:cxn ang="0">
                      <a:pos x="1" y="56"/>
                    </a:cxn>
                    <a:cxn ang="0">
                      <a:pos x="0" y="73"/>
                    </a:cxn>
                    <a:cxn ang="0">
                      <a:pos x="115" y="78"/>
                    </a:cxn>
                    <a:cxn ang="0">
                      <a:pos x="180" y="43"/>
                    </a:cxn>
                    <a:cxn ang="0">
                      <a:pos x="82" y="0"/>
                    </a:cxn>
                    <a:cxn ang="0">
                      <a:pos x="76" y="15"/>
                    </a:cxn>
                  </a:cxnLst>
                  <a:rect l="0" t="0" r="r" b="b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09" name="Rectangle 381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10" name="Rectangle 382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11" name="Freeform 383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/>
                  <a:ahLst/>
                  <a:cxnLst>
                    <a:cxn ang="0">
                      <a:pos x="636" y="49"/>
                    </a:cxn>
                    <a:cxn ang="0">
                      <a:pos x="523" y="97"/>
                    </a:cxn>
                    <a:cxn ang="0">
                      <a:pos x="407" y="135"/>
                    </a:cxn>
                    <a:cxn ang="0">
                      <a:pos x="296" y="163"/>
                    </a:cxn>
                    <a:cxn ang="0">
                      <a:pos x="193" y="185"/>
                    </a:cxn>
                    <a:cxn ang="0">
                      <a:pos x="105" y="201"/>
                    </a:cxn>
                    <a:cxn ang="0">
                      <a:pos x="41" y="210"/>
                    </a:cxn>
                    <a:cxn ang="0">
                      <a:pos x="5" y="213"/>
                    </a:cxn>
                    <a:cxn ang="0">
                      <a:pos x="1" y="231"/>
                    </a:cxn>
                    <a:cxn ang="0">
                      <a:pos x="21" y="229"/>
                    </a:cxn>
                    <a:cxn ang="0">
                      <a:pos x="72" y="222"/>
                    </a:cxn>
                    <a:cxn ang="0">
                      <a:pos x="149" y="211"/>
                    </a:cxn>
                    <a:cxn ang="0">
                      <a:pos x="245" y="192"/>
                    </a:cxn>
                    <a:cxn ang="0">
                      <a:pos x="355" y="167"/>
                    </a:cxn>
                    <a:cxn ang="0">
                      <a:pos x="472" y="132"/>
                    </a:cxn>
                    <a:cxn ang="0">
                      <a:pos x="587" y="90"/>
                    </a:cxn>
                    <a:cxn ang="0">
                      <a:pos x="698" y="37"/>
                    </a:cxn>
                    <a:cxn ang="0">
                      <a:pos x="711" y="32"/>
                    </a:cxn>
                    <a:cxn ang="0">
                      <a:pos x="745" y="22"/>
                    </a:cxn>
                    <a:cxn ang="0">
                      <a:pos x="798" y="17"/>
                    </a:cxn>
                    <a:cxn ang="0">
                      <a:pos x="864" y="27"/>
                    </a:cxn>
                    <a:cxn ang="0">
                      <a:pos x="927" y="43"/>
                    </a:cxn>
                    <a:cxn ang="0">
                      <a:pos x="1000" y="57"/>
                    </a:cxn>
                    <a:cxn ang="0">
                      <a:pos x="1081" y="70"/>
                    </a:cxn>
                    <a:cxn ang="0">
                      <a:pos x="1169" y="80"/>
                    </a:cxn>
                    <a:cxn ang="0">
                      <a:pos x="1262" y="89"/>
                    </a:cxn>
                    <a:cxn ang="0">
                      <a:pos x="1357" y="98"/>
                    </a:cxn>
                    <a:cxn ang="0">
                      <a:pos x="1452" y="104"/>
                    </a:cxn>
                    <a:cxn ang="0">
                      <a:pos x="1546" y="109"/>
                    </a:cxn>
                    <a:cxn ang="0">
                      <a:pos x="1636" y="115"/>
                    </a:cxn>
                    <a:cxn ang="0">
                      <a:pos x="1721" y="118"/>
                    </a:cxn>
                    <a:cxn ang="0">
                      <a:pos x="1798" y="121"/>
                    </a:cxn>
                    <a:cxn ang="0">
                      <a:pos x="1866" y="124"/>
                    </a:cxn>
                    <a:cxn ang="0">
                      <a:pos x="1922" y="125"/>
                    </a:cxn>
                    <a:cxn ang="0">
                      <a:pos x="1966" y="126"/>
                    </a:cxn>
                    <a:cxn ang="0">
                      <a:pos x="1994" y="127"/>
                    </a:cxn>
                    <a:cxn ang="0">
                      <a:pos x="2005" y="127"/>
                    </a:cxn>
                    <a:cxn ang="0">
                      <a:pos x="2002" y="109"/>
                    </a:cxn>
                    <a:cxn ang="0">
                      <a:pos x="1982" y="109"/>
                    </a:cxn>
                    <a:cxn ang="0">
                      <a:pos x="1947" y="108"/>
                    </a:cxn>
                    <a:cxn ang="0">
                      <a:pos x="1897" y="107"/>
                    </a:cxn>
                    <a:cxn ang="0">
                      <a:pos x="1834" y="106"/>
                    </a:cxn>
                    <a:cxn ang="0">
                      <a:pos x="1761" y="103"/>
                    </a:cxn>
                    <a:cxn ang="0">
                      <a:pos x="1680" y="99"/>
                    </a:cxn>
                    <a:cxn ang="0">
                      <a:pos x="1592" y="95"/>
                    </a:cxn>
                    <a:cxn ang="0">
                      <a:pos x="1501" y="90"/>
                    </a:cxn>
                    <a:cxn ang="0">
                      <a:pos x="1406" y="84"/>
                    </a:cxn>
                    <a:cxn ang="0">
                      <a:pos x="1311" y="77"/>
                    </a:cxn>
                    <a:cxn ang="0">
                      <a:pos x="1217" y="68"/>
                    </a:cxn>
                    <a:cxn ang="0">
                      <a:pos x="1127" y="58"/>
                    </a:cxn>
                    <a:cxn ang="0">
                      <a:pos x="1042" y="46"/>
                    </a:cxn>
                    <a:cxn ang="0">
                      <a:pos x="965" y="34"/>
                    </a:cxn>
                    <a:cxn ang="0">
                      <a:pos x="897" y="19"/>
                    </a:cxn>
                    <a:cxn ang="0">
                      <a:pos x="831" y="4"/>
                    </a:cxn>
                    <a:cxn ang="0">
                      <a:pos x="768" y="1"/>
                    </a:cxn>
                    <a:cxn ang="0">
                      <a:pos x="721" y="10"/>
                    </a:cxn>
                    <a:cxn ang="0">
                      <a:pos x="694" y="19"/>
                    </a:cxn>
                  </a:cxnLst>
                  <a:rect l="0" t="0" r="r" b="b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12" name="Freeform 384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/>
                  <a:ahLst/>
                  <a:cxnLst>
                    <a:cxn ang="0">
                      <a:pos x="561" y="49"/>
                    </a:cxn>
                    <a:cxn ang="0">
                      <a:pos x="473" y="86"/>
                    </a:cxn>
                    <a:cxn ang="0">
                      <a:pos x="374" y="118"/>
                    </a:cxn>
                    <a:cxn ang="0">
                      <a:pos x="275" y="146"/>
                    </a:cxn>
                    <a:cxn ang="0">
                      <a:pos x="182" y="171"/>
                    </a:cxn>
                    <a:cxn ang="0">
                      <a:pos x="101" y="190"/>
                    </a:cxn>
                    <a:cxn ang="0">
                      <a:pos x="40" y="203"/>
                    </a:cxn>
                    <a:cxn ang="0">
                      <a:pos x="5" y="209"/>
                    </a:cxn>
                    <a:cxn ang="0">
                      <a:pos x="2" y="227"/>
                    </a:cxn>
                    <a:cxn ang="0">
                      <a:pos x="22" y="223"/>
                    </a:cxn>
                    <a:cxn ang="0">
                      <a:pos x="70" y="213"/>
                    </a:cxn>
                    <a:cxn ang="0">
                      <a:pos x="142" y="198"/>
                    </a:cxn>
                    <a:cxn ang="0">
                      <a:pos x="231" y="176"/>
                    </a:cxn>
                    <a:cxn ang="0">
                      <a:pos x="329" y="149"/>
                    </a:cxn>
                    <a:cxn ang="0">
                      <a:pos x="429" y="118"/>
                    </a:cxn>
                    <a:cxn ang="0">
                      <a:pos x="525" y="83"/>
                    </a:cxn>
                    <a:cxn ang="0">
                      <a:pos x="609" y="44"/>
                    </a:cxn>
                    <a:cxn ang="0">
                      <a:pos x="637" y="31"/>
                    </a:cxn>
                    <a:cxn ang="0">
                      <a:pos x="665" y="23"/>
                    </a:cxn>
                    <a:cxn ang="0">
                      <a:pos x="695" y="18"/>
                    </a:cxn>
                    <a:cxn ang="0">
                      <a:pos x="726" y="17"/>
                    </a:cxn>
                    <a:cxn ang="0">
                      <a:pos x="759" y="17"/>
                    </a:cxn>
                    <a:cxn ang="0">
                      <a:pos x="795" y="19"/>
                    </a:cxn>
                    <a:cxn ang="0">
                      <a:pos x="834" y="24"/>
                    </a:cxn>
                    <a:cxn ang="0">
                      <a:pos x="875" y="29"/>
                    </a:cxn>
                    <a:cxn ang="0">
                      <a:pos x="931" y="36"/>
                    </a:cxn>
                    <a:cxn ang="0">
                      <a:pos x="993" y="44"/>
                    </a:cxn>
                    <a:cxn ang="0">
                      <a:pos x="1060" y="49"/>
                    </a:cxn>
                    <a:cxn ang="0">
                      <a:pos x="1136" y="51"/>
                    </a:cxn>
                    <a:cxn ang="0">
                      <a:pos x="1218" y="53"/>
                    </a:cxn>
                    <a:cxn ang="0">
                      <a:pos x="1311" y="49"/>
                    </a:cxn>
                    <a:cxn ang="0">
                      <a:pos x="1411" y="40"/>
                    </a:cxn>
                    <a:cxn ang="0">
                      <a:pos x="1523" y="24"/>
                    </a:cxn>
                    <a:cxn ang="0">
                      <a:pos x="1463" y="15"/>
                    </a:cxn>
                    <a:cxn ang="0">
                      <a:pos x="1358" y="27"/>
                    </a:cxn>
                    <a:cxn ang="0">
                      <a:pos x="1263" y="33"/>
                    </a:cxn>
                    <a:cxn ang="0">
                      <a:pos x="1176" y="36"/>
                    </a:cxn>
                    <a:cxn ang="0">
                      <a:pos x="1099" y="33"/>
                    </a:cxn>
                    <a:cxn ang="0">
                      <a:pos x="1027" y="29"/>
                    </a:cxn>
                    <a:cxn ang="0">
                      <a:pos x="962" y="23"/>
                    </a:cxn>
                    <a:cxn ang="0">
                      <a:pos x="904" y="17"/>
                    </a:cxn>
                    <a:cxn ang="0">
                      <a:pos x="856" y="10"/>
                    </a:cxn>
                    <a:cxn ang="0">
                      <a:pos x="815" y="5"/>
                    </a:cxn>
                    <a:cxn ang="0">
                      <a:pos x="776" y="1"/>
                    </a:cxn>
                    <a:cxn ang="0">
                      <a:pos x="741" y="0"/>
                    </a:cxn>
                    <a:cxn ang="0">
                      <a:pos x="708" y="0"/>
                    </a:cxn>
                    <a:cxn ang="0">
                      <a:pos x="676" y="4"/>
                    </a:cxn>
                    <a:cxn ang="0">
                      <a:pos x="646" y="11"/>
                    </a:cxn>
                    <a:cxn ang="0">
                      <a:pos x="615" y="22"/>
                    </a:cxn>
                  </a:cxnLst>
                  <a:rect l="0" t="0" r="r" b="b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13" name="Freeform 385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/>
                  <a:ahLst/>
                  <a:cxnLst>
                    <a:cxn ang="0">
                      <a:pos x="821" y="12"/>
                    </a:cxn>
                    <a:cxn ang="0">
                      <a:pos x="761" y="34"/>
                    </a:cxn>
                    <a:cxn ang="0">
                      <a:pos x="697" y="55"/>
                    </a:cxn>
                    <a:cxn ang="0">
                      <a:pos x="629" y="71"/>
                    </a:cxn>
                    <a:cxn ang="0">
                      <a:pos x="559" y="88"/>
                    </a:cxn>
                    <a:cxn ang="0">
                      <a:pos x="489" y="102"/>
                    </a:cxn>
                    <a:cxn ang="0">
                      <a:pos x="419" y="114"/>
                    </a:cxn>
                    <a:cxn ang="0">
                      <a:pos x="351" y="124"/>
                    </a:cxn>
                    <a:cxn ang="0">
                      <a:pos x="286" y="133"/>
                    </a:cxn>
                    <a:cxn ang="0">
                      <a:pos x="224" y="141"/>
                    </a:cxn>
                    <a:cxn ang="0">
                      <a:pos x="167" y="147"/>
                    </a:cxn>
                    <a:cxn ang="0">
                      <a:pos x="116" y="152"/>
                    </a:cxn>
                    <a:cxn ang="0">
                      <a:pos x="73" y="156"/>
                    </a:cxn>
                    <a:cxn ang="0">
                      <a:pos x="40" y="159"/>
                    </a:cxn>
                    <a:cxn ang="0">
                      <a:pos x="16" y="160"/>
                    </a:cxn>
                    <a:cxn ang="0">
                      <a:pos x="3" y="161"/>
                    </a:cxn>
                    <a:cxn ang="0">
                      <a:pos x="0" y="179"/>
                    </a:cxn>
                    <a:cxn ang="0">
                      <a:pos x="8" y="179"/>
                    </a:cxn>
                    <a:cxn ang="0">
                      <a:pos x="27" y="177"/>
                    </a:cxn>
                    <a:cxn ang="0">
                      <a:pos x="56" y="176"/>
                    </a:cxn>
                    <a:cxn ang="0">
                      <a:pos x="95" y="172"/>
                    </a:cxn>
                    <a:cxn ang="0">
                      <a:pos x="142" y="167"/>
                    </a:cxn>
                    <a:cxn ang="0">
                      <a:pos x="196" y="161"/>
                    </a:cxn>
                    <a:cxn ang="0">
                      <a:pos x="255" y="155"/>
                    </a:cxn>
                    <a:cxn ang="0">
                      <a:pos x="319" y="146"/>
                    </a:cxn>
                    <a:cxn ang="0">
                      <a:pos x="386" y="136"/>
                    </a:cxn>
                    <a:cxn ang="0">
                      <a:pos x="455" y="125"/>
                    </a:cxn>
                    <a:cxn ang="0">
                      <a:pos x="526" y="111"/>
                    </a:cxn>
                    <a:cxn ang="0">
                      <a:pos x="597" y="97"/>
                    </a:cxn>
                    <a:cxn ang="0">
                      <a:pos x="666" y="80"/>
                    </a:cxn>
                    <a:cxn ang="0">
                      <a:pos x="733" y="61"/>
                    </a:cxn>
                    <a:cxn ang="0">
                      <a:pos x="796" y="41"/>
                    </a:cxn>
                    <a:cxn ang="0">
                      <a:pos x="854" y="18"/>
                    </a:cxn>
                    <a:cxn ang="0">
                      <a:pos x="872" y="21"/>
                    </a:cxn>
                    <a:cxn ang="0">
                      <a:pos x="906" y="28"/>
                    </a:cxn>
                    <a:cxn ang="0">
                      <a:pos x="958" y="36"/>
                    </a:cxn>
                    <a:cxn ang="0">
                      <a:pos x="1021" y="43"/>
                    </a:cxn>
                    <a:cxn ang="0">
                      <a:pos x="1091" y="50"/>
                    </a:cxn>
                    <a:cxn ang="0">
                      <a:pos x="1168" y="52"/>
                    </a:cxn>
                    <a:cxn ang="0">
                      <a:pos x="1247" y="51"/>
                    </a:cxn>
                    <a:cxn ang="0">
                      <a:pos x="1324" y="43"/>
                    </a:cxn>
                    <a:cxn ang="0">
                      <a:pos x="1283" y="32"/>
                    </a:cxn>
                    <a:cxn ang="0">
                      <a:pos x="1203" y="36"/>
                    </a:cxn>
                    <a:cxn ang="0">
                      <a:pos x="1123" y="34"/>
                    </a:cxn>
                    <a:cxn ang="0">
                      <a:pos x="1048" y="29"/>
                    </a:cxn>
                    <a:cxn ang="0">
                      <a:pos x="979" y="21"/>
                    </a:cxn>
                    <a:cxn ang="0">
                      <a:pos x="923" y="12"/>
                    </a:cxn>
                    <a:cxn ang="0">
                      <a:pos x="882" y="6"/>
                    </a:cxn>
                    <a:cxn ang="0">
                      <a:pos x="859" y="1"/>
                    </a:cxn>
                    <a:cxn ang="0">
                      <a:pos x="852" y="0"/>
                    </a:cxn>
                  </a:cxnLst>
                  <a:rect l="0" t="0" r="r" b="b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14" name="Freeform 386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/>
                  <a:ahLst/>
                  <a:cxnLst>
                    <a:cxn ang="0">
                      <a:pos x="1125" y="21"/>
                    </a:cxn>
                    <a:cxn ang="0">
                      <a:pos x="1044" y="59"/>
                    </a:cxn>
                    <a:cxn ang="0">
                      <a:pos x="955" y="95"/>
                    </a:cxn>
                    <a:cxn ang="0">
                      <a:pos x="863" y="128"/>
                    </a:cxn>
                    <a:cxn ang="0">
                      <a:pos x="767" y="159"/>
                    </a:cxn>
                    <a:cxn ang="0">
                      <a:pos x="671" y="187"/>
                    </a:cxn>
                    <a:cxn ang="0">
                      <a:pos x="576" y="213"/>
                    </a:cxn>
                    <a:cxn ang="0">
                      <a:pos x="482" y="236"/>
                    </a:cxn>
                    <a:cxn ang="0">
                      <a:pos x="392" y="258"/>
                    </a:cxn>
                    <a:cxn ang="0">
                      <a:pos x="307" y="276"/>
                    </a:cxn>
                    <a:cxn ang="0">
                      <a:pos x="229" y="291"/>
                    </a:cxn>
                    <a:cxn ang="0">
                      <a:pos x="161" y="304"/>
                    </a:cxn>
                    <a:cxn ang="0">
                      <a:pos x="102" y="316"/>
                    </a:cxn>
                    <a:cxn ang="0">
                      <a:pos x="54" y="323"/>
                    </a:cxn>
                    <a:cxn ang="0">
                      <a:pos x="21" y="328"/>
                    </a:cxn>
                    <a:cxn ang="0">
                      <a:pos x="3" y="332"/>
                    </a:cxn>
                    <a:cxn ang="0">
                      <a:pos x="3" y="349"/>
                    </a:cxn>
                    <a:cxn ang="0">
                      <a:pos x="13" y="348"/>
                    </a:cxn>
                    <a:cxn ang="0">
                      <a:pos x="39" y="344"/>
                    </a:cxn>
                    <a:cxn ang="0">
                      <a:pos x="79" y="336"/>
                    </a:cxn>
                    <a:cxn ang="0">
                      <a:pos x="133" y="327"/>
                    </a:cxn>
                    <a:cxn ang="0">
                      <a:pos x="197" y="316"/>
                    </a:cxn>
                    <a:cxn ang="0">
                      <a:pos x="270" y="300"/>
                    </a:cxn>
                    <a:cxn ang="0">
                      <a:pos x="351" y="283"/>
                    </a:cxn>
                    <a:cxn ang="0">
                      <a:pos x="440" y="264"/>
                    </a:cxn>
                    <a:cxn ang="0">
                      <a:pos x="531" y="241"/>
                    </a:cxn>
                    <a:cxn ang="0">
                      <a:pos x="626" y="217"/>
                    </a:cxn>
                    <a:cxn ang="0">
                      <a:pos x="722" y="190"/>
                    </a:cxn>
                    <a:cxn ang="0">
                      <a:pos x="819" y="160"/>
                    </a:cxn>
                    <a:cxn ang="0">
                      <a:pos x="914" y="128"/>
                    </a:cxn>
                    <a:cxn ang="0">
                      <a:pos x="1004" y="93"/>
                    </a:cxn>
                    <a:cxn ang="0">
                      <a:pos x="1090" y="57"/>
                    </a:cxn>
                    <a:cxn ang="0">
                      <a:pos x="1168" y="18"/>
                    </a:cxn>
                    <a:cxn ang="0">
                      <a:pos x="1186" y="21"/>
                    </a:cxn>
                    <a:cxn ang="0">
                      <a:pos x="1222" y="28"/>
                    </a:cxn>
                    <a:cxn ang="0">
                      <a:pos x="1272" y="36"/>
                    </a:cxn>
                    <a:cxn ang="0">
                      <a:pos x="1335" y="43"/>
                    </a:cxn>
                    <a:cxn ang="0">
                      <a:pos x="1406" y="50"/>
                    </a:cxn>
                    <a:cxn ang="0">
                      <a:pos x="1482" y="52"/>
                    </a:cxn>
                    <a:cxn ang="0">
                      <a:pos x="1560" y="51"/>
                    </a:cxn>
                    <a:cxn ang="0">
                      <a:pos x="1637" y="43"/>
                    </a:cxn>
                    <a:cxn ang="0">
                      <a:pos x="1596" y="32"/>
                    </a:cxn>
                    <a:cxn ang="0">
                      <a:pos x="1517" y="36"/>
                    </a:cxn>
                    <a:cxn ang="0">
                      <a:pos x="1437" y="34"/>
                    </a:cxn>
                    <a:cxn ang="0">
                      <a:pos x="1361" y="29"/>
                    </a:cxn>
                    <a:cxn ang="0">
                      <a:pos x="1293" y="21"/>
                    </a:cxn>
                    <a:cxn ang="0">
                      <a:pos x="1236" y="12"/>
                    </a:cxn>
                    <a:cxn ang="0">
                      <a:pos x="1195" y="6"/>
                    </a:cxn>
                    <a:cxn ang="0">
                      <a:pos x="1172" y="1"/>
                    </a:cxn>
                    <a:cxn ang="0">
                      <a:pos x="1166" y="0"/>
                    </a:cxn>
                  </a:cxnLst>
                  <a:rect l="0" t="0" r="r" b="b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48516" name="Group 388"/>
            <p:cNvGrpSpPr>
              <a:grpSpLocks noChangeAspect="1"/>
            </p:cNvGrpSpPr>
            <p:nvPr/>
          </p:nvGrpSpPr>
          <p:grpSpPr bwMode="auto">
            <a:xfrm flipH="1">
              <a:off x="570" y="2156"/>
              <a:ext cx="1167" cy="1146"/>
              <a:chOff x="705" y="2281"/>
              <a:chExt cx="1137" cy="1146"/>
            </a:xfrm>
          </p:grpSpPr>
          <p:sp>
            <p:nvSpPr>
              <p:cNvPr id="48515" name="AutoShape 387"/>
              <p:cNvSpPr>
                <a:spLocks noChangeAspect="1" noChangeArrowheads="1" noTextEdit="1"/>
              </p:cNvSpPr>
              <p:nvPr/>
            </p:nvSpPr>
            <p:spPr bwMode="auto">
              <a:xfrm>
                <a:off x="705" y="2281"/>
                <a:ext cx="1137" cy="1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17" name="Freeform 389"/>
              <p:cNvSpPr>
                <a:spLocks/>
              </p:cNvSpPr>
              <p:nvPr/>
            </p:nvSpPr>
            <p:spPr bwMode="auto">
              <a:xfrm>
                <a:off x="705" y="2281"/>
                <a:ext cx="1137" cy="1146"/>
              </a:xfrm>
              <a:custGeom>
                <a:avLst/>
                <a:gdLst/>
                <a:ahLst/>
                <a:cxnLst>
                  <a:cxn ang="0">
                    <a:pos x="2203" y="2224"/>
                  </a:cxn>
                  <a:cxn ang="0">
                    <a:pos x="2186" y="2177"/>
                  </a:cxn>
                  <a:cxn ang="0">
                    <a:pos x="2161" y="2135"/>
                  </a:cxn>
                  <a:cxn ang="0">
                    <a:pos x="2130" y="2098"/>
                  </a:cxn>
                  <a:cxn ang="0">
                    <a:pos x="2093" y="2067"/>
                  </a:cxn>
                  <a:cxn ang="0">
                    <a:pos x="2052" y="2042"/>
                  </a:cxn>
                  <a:cxn ang="0">
                    <a:pos x="2006" y="2026"/>
                  </a:cxn>
                  <a:cxn ang="0">
                    <a:pos x="1956" y="2017"/>
                  </a:cxn>
                  <a:cxn ang="0">
                    <a:pos x="1930" y="2015"/>
                  </a:cxn>
                  <a:cxn ang="0">
                    <a:pos x="1930" y="2015"/>
                  </a:cxn>
                  <a:cxn ang="0">
                    <a:pos x="1927" y="2011"/>
                  </a:cxn>
                  <a:cxn ang="0">
                    <a:pos x="1925" y="2003"/>
                  </a:cxn>
                  <a:cxn ang="0">
                    <a:pos x="1924" y="509"/>
                  </a:cxn>
                  <a:cxn ang="0">
                    <a:pos x="1711" y="466"/>
                  </a:cxn>
                  <a:cxn ang="0">
                    <a:pos x="1367" y="305"/>
                  </a:cxn>
                  <a:cxn ang="0">
                    <a:pos x="1324" y="0"/>
                  </a:cxn>
                  <a:cxn ang="0">
                    <a:pos x="1189" y="210"/>
                  </a:cxn>
                  <a:cxn ang="0">
                    <a:pos x="935" y="305"/>
                  </a:cxn>
                  <a:cxn ang="0">
                    <a:pos x="719" y="466"/>
                  </a:cxn>
                  <a:cxn ang="0">
                    <a:pos x="756" y="1501"/>
                  </a:cxn>
                  <a:cxn ang="0">
                    <a:pos x="714" y="1512"/>
                  </a:cxn>
                  <a:cxn ang="0">
                    <a:pos x="675" y="1528"/>
                  </a:cxn>
                  <a:cxn ang="0">
                    <a:pos x="639" y="1550"/>
                  </a:cxn>
                  <a:cxn ang="0">
                    <a:pos x="606" y="1575"/>
                  </a:cxn>
                  <a:cxn ang="0">
                    <a:pos x="577" y="1605"/>
                  </a:cxn>
                  <a:cxn ang="0">
                    <a:pos x="552" y="1639"/>
                  </a:cxn>
                  <a:cxn ang="0">
                    <a:pos x="531" y="1675"/>
                  </a:cxn>
                  <a:cxn ang="0">
                    <a:pos x="516" y="1716"/>
                  </a:cxn>
                  <a:cxn ang="0">
                    <a:pos x="482" y="1722"/>
                  </a:cxn>
                  <a:cxn ang="0">
                    <a:pos x="449" y="1732"/>
                  </a:cxn>
                  <a:cxn ang="0">
                    <a:pos x="418" y="1747"/>
                  </a:cxn>
                  <a:cxn ang="0">
                    <a:pos x="389" y="1765"/>
                  </a:cxn>
                  <a:cxn ang="0">
                    <a:pos x="376" y="1763"/>
                  </a:cxn>
                  <a:cxn ang="0">
                    <a:pos x="362" y="1761"/>
                  </a:cxn>
                  <a:cxn ang="0">
                    <a:pos x="347" y="1760"/>
                  </a:cxn>
                  <a:cxn ang="0">
                    <a:pos x="333" y="1760"/>
                  </a:cxn>
                  <a:cxn ang="0">
                    <a:pos x="286" y="1764"/>
                  </a:cxn>
                  <a:cxn ang="0">
                    <a:pos x="234" y="1778"/>
                  </a:cxn>
                  <a:cxn ang="0">
                    <a:pos x="181" y="1802"/>
                  </a:cxn>
                  <a:cxn ang="0">
                    <a:pos x="129" y="1841"/>
                  </a:cxn>
                  <a:cxn ang="0">
                    <a:pos x="82" y="1894"/>
                  </a:cxn>
                  <a:cxn ang="0">
                    <a:pos x="43" y="1964"/>
                  </a:cxn>
                  <a:cxn ang="0">
                    <a:pos x="15" y="2051"/>
                  </a:cxn>
                  <a:cxn ang="0">
                    <a:pos x="1" y="2158"/>
                  </a:cxn>
                  <a:cxn ang="0">
                    <a:pos x="1243" y="2181"/>
                  </a:cxn>
                  <a:cxn ang="0">
                    <a:pos x="1236" y="2214"/>
                  </a:cxn>
                  <a:cxn ang="0">
                    <a:pos x="1234" y="2248"/>
                  </a:cxn>
                  <a:cxn ang="0">
                    <a:pos x="475" y="2292"/>
                  </a:cxn>
                  <a:cxn ang="0">
                    <a:pos x="1256" y="2292"/>
                  </a:cxn>
                  <a:cxn ang="0">
                    <a:pos x="2274" y="2248"/>
                  </a:cxn>
                </a:cxnLst>
                <a:rect l="0" t="0" r="r" b="b"/>
                <a:pathLst>
                  <a:path w="2274" h="2292">
                    <a:moveTo>
                      <a:pt x="2208" y="2248"/>
                    </a:moveTo>
                    <a:lnTo>
                      <a:pt x="2203" y="2224"/>
                    </a:lnTo>
                    <a:lnTo>
                      <a:pt x="2196" y="2200"/>
                    </a:lnTo>
                    <a:lnTo>
                      <a:pt x="2186" y="2177"/>
                    </a:lnTo>
                    <a:lnTo>
                      <a:pt x="2175" y="2155"/>
                    </a:lnTo>
                    <a:lnTo>
                      <a:pt x="2161" y="2135"/>
                    </a:lnTo>
                    <a:lnTo>
                      <a:pt x="2147" y="2116"/>
                    </a:lnTo>
                    <a:lnTo>
                      <a:pt x="2130" y="2098"/>
                    </a:lnTo>
                    <a:lnTo>
                      <a:pt x="2113" y="2081"/>
                    </a:lnTo>
                    <a:lnTo>
                      <a:pt x="2093" y="2067"/>
                    </a:lnTo>
                    <a:lnTo>
                      <a:pt x="2074" y="2053"/>
                    </a:lnTo>
                    <a:lnTo>
                      <a:pt x="2052" y="2042"/>
                    </a:lnTo>
                    <a:lnTo>
                      <a:pt x="2029" y="2033"/>
                    </a:lnTo>
                    <a:lnTo>
                      <a:pt x="2006" y="2026"/>
                    </a:lnTo>
                    <a:lnTo>
                      <a:pt x="1981" y="2020"/>
                    </a:lnTo>
                    <a:lnTo>
                      <a:pt x="1956" y="2017"/>
                    </a:lnTo>
                    <a:lnTo>
                      <a:pt x="1931" y="2015"/>
                    </a:lnTo>
                    <a:lnTo>
                      <a:pt x="1930" y="2015"/>
                    </a:lnTo>
                    <a:lnTo>
                      <a:pt x="1930" y="2015"/>
                    </a:lnTo>
                    <a:lnTo>
                      <a:pt x="1930" y="2015"/>
                    </a:lnTo>
                    <a:lnTo>
                      <a:pt x="1928" y="2015"/>
                    </a:lnTo>
                    <a:lnTo>
                      <a:pt x="1927" y="2011"/>
                    </a:lnTo>
                    <a:lnTo>
                      <a:pt x="1926" y="2006"/>
                    </a:lnTo>
                    <a:lnTo>
                      <a:pt x="1925" y="2003"/>
                    </a:lnTo>
                    <a:lnTo>
                      <a:pt x="1924" y="1998"/>
                    </a:lnTo>
                    <a:lnTo>
                      <a:pt x="1924" y="509"/>
                    </a:lnTo>
                    <a:lnTo>
                      <a:pt x="1951" y="466"/>
                    </a:lnTo>
                    <a:lnTo>
                      <a:pt x="1711" y="466"/>
                    </a:lnTo>
                    <a:lnTo>
                      <a:pt x="1711" y="305"/>
                    </a:lnTo>
                    <a:lnTo>
                      <a:pt x="1367" y="305"/>
                    </a:lnTo>
                    <a:lnTo>
                      <a:pt x="1367" y="0"/>
                    </a:lnTo>
                    <a:lnTo>
                      <a:pt x="1324" y="0"/>
                    </a:lnTo>
                    <a:lnTo>
                      <a:pt x="1324" y="210"/>
                    </a:lnTo>
                    <a:lnTo>
                      <a:pt x="1189" y="210"/>
                    </a:lnTo>
                    <a:lnTo>
                      <a:pt x="1189" y="305"/>
                    </a:lnTo>
                    <a:lnTo>
                      <a:pt x="935" y="305"/>
                    </a:lnTo>
                    <a:lnTo>
                      <a:pt x="935" y="466"/>
                    </a:lnTo>
                    <a:lnTo>
                      <a:pt x="719" y="466"/>
                    </a:lnTo>
                    <a:lnTo>
                      <a:pt x="756" y="509"/>
                    </a:lnTo>
                    <a:lnTo>
                      <a:pt x="756" y="1501"/>
                    </a:lnTo>
                    <a:lnTo>
                      <a:pt x="735" y="1506"/>
                    </a:lnTo>
                    <a:lnTo>
                      <a:pt x="714" y="1512"/>
                    </a:lnTo>
                    <a:lnTo>
                      <a:pt x="695" y="1520"/>
                    </a:lnTo>
                    <a:lnTo>
                      <a:pt x="675" y="1528"/>
                    </a:lnTo>
                    <a:lnTo>
                      <a:pt x="657" y="1538"/>
                    </a:lnTo>
                    <a:lnTo>
                      <a:pt x="639" y="1550"/>
                    </a:lnTo>
                    <a:lnTo>
                      <a:pt x="622" y="1561"/>
                    </a:lnTo>
                    <a:lnTo>
                      <a:pt x="606" y="1575"/>
                    </a:lnTo>
                    <a:lnTo>
                      <a:pt x="591" y="1590"/>
                    </a:lnTo>
                    <a:lnTo>
                      <a:pt x="577" y="1605"/>
                    </a:lnTo>
                    <a:lnTo>
                      <a:pt x="563" y="1621"/>
                    </a:lnTo>
                    <a:lnTo>
                      <a:pt x="552" y="1639"/>
                    </a:lnTo>
                    <a:lnTo>
                      <a:pt x="541" y="1657"/>
                    </a:lnTo>
                    <a:lnTo>
                      <a:pt x="531" y="1675"/>
                    </a:lnTo>
                    <a:lnTo>
                      <a:pt x="523" y="1695"/>
                    </a:lnTo>
                    <a:lnTo>
                      <a:pt x="516" y="1716"/>
                    </a:lnTo>
                    <a:lnTo>
                      <a:pt x="499" y="1718"/>
                    </a:lnTo>
                    <a:lnTo>
                      <a:pt x="482" y="1722"/>
                    </a:lnTo>
                    <a:lnTo>
                      <a:pt x="465" y="1726"/>
                    </a:lnTo>
                    <a:lnTo>
                      <a:pt x="449" y="1732"/>
                    </a:lnTo>
                    <a:lnTo>
                      <a:pt x="433" y="1739"/>
                    </a:lnTo>
                    <a:lnTo>
                      <a:pt x="418" y="1747"/>
                    </a:lnTo>
                    <a:lnTo>
                      <a:pt x="403" y="1755"/>
                    </a:lnTo>
                    <a:lnTo>
                      <a:pt x="389" y="1765"/>
                    </a:lnTo>
                    <a:lnTo>
                      <a:pt x="382" y="1764"/>
                    </a:lnTo>
                    <a:lnTo>
                      <a:pt x="376" y="1763"/>
                    </a:lnTo>
                    <a:lnTo>
                      <a:pt x="369" y="1762"/>
                    </a:lnTo>
                    <a:lnTo>
                      <a:pt x="362" y="1761"/>
                    </a:lnTo>
                    <a:lnTo>
                      <a:pt x="354" y="1761"/>
                    </a:lnTo>
                    <a:lnTo>
                      <a:pt x="347" y="1760"/>
                    </a:lnTo>
                    <a:lnTo>
                      <a:pt x="340" y="1760"/>
                    </a:lnTo>
                    <a:lnTo>
                      <a:pt x="333" y="1760"/>
                    </a:lnTo>
                    <a:lnTo>
                      <a:pt x="310" y="1761"/>
                    </a:lnTo>
                    <a:lnTo>
                      <a:pt x="286" y="1764"/>
                    </a:lnTo>
                    <a:lnTo>
                      <a:pt x="260" y="1770"/>
                    </a:lnTo>
                    <a:lnTo>
                      <a:pt x="234" y="1778"/>
                    </a:lnTo>
                    <a:lnTo>
                      <a:pt x="207" y="1788"/>
                    </a:lnTo>
                    <a:lnTo>
                      <a:pt x="181" y="1802"/>
                    </a:lnTo>
                    <a:lnTo>
                      <a:pt x="154" y="1821"/>
                    </a:lnTo>
                    <a:lnTo>
                      <a:pt x="129" y="1841"/>
                    </a:lnTo>
                    <a:lnTo>
                      <a:pt x="105" y="1866"/>
                    </a:lnTo>
                    <a:lnTo>
                      <a:pt x="82" y="1894"/>
                    </a:lnTo>
                    <a:lnTo>
                      <a:pt x="61" y="1927"/>
                    </a:lnTo>
                    <a:lnTo>
                      <a:pt x="43" y="1964"/>
                    </a:lnTo>
                    <a:lnTo>
                      <a:pt x="28" y="2005"/>
                    </a:lnTo>
                    <a:lnTo>
                      <a:pt x="15" y="2051"/>
                    </a:lnTo>
                    <a:lnTo>
                      <a:pt x="6" y="2102"/>
                    </a:lnTo>
                    <a:lnTo>
                      <a:pt x="1" y="2158"/>
                    </a:lnTo>
                    <a:lnTo>
                      <a:pt x="0" y="2181"/>
                    </a:lnTo>
                    <a:lnTo>
                      <a:pt x="1243" y="2181"/>
                    </a:lnTo>
                    <a:lnTo>
                      <a:pt x="1240" y="2198"/>
                    </a:lnTo>
                    <a:lnTo>
                      <a:pt x="1236" y="2214"/>
                    </a:lnTo>
                    <a:lnTo>
                      <a:pt x="1235" y="2231"/>
                    </a:lnTo>
                    <a:lnTo>
                      <a:pt x="1234" y="2248"/>
                    </a:lnTo>
                    <a:lnTo>
                      <a:pt x="475" y="2248"/>
                    </a:lnTo>
                    <a:lnTo>
                      <a:pt x="475" y="2292"/>
                    </a:lnTo>
                    <a:lnTo>
                      <a:pt x="1255" y="2292"/>
                    </a:lnTo>
                    <a:lnTo>
                      <a:pt x="1256" y="2292"/>
                    </a:lnTo>
                    <a:lnTo>
                      <a:pt x="2274" y="2292"/>
                    </a:lnTo>
                    <a:lnTo>
                      <a:pt x="2274" y="2248"/>
                    </a:lnTo>
                    <a:lnTo>
                      <a:pt x="2208" y="2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18" name="Freeform 390"/>
              <p:cNvSpPr>
                <a:spLocks/>
              </p:cNvSpPr>
              <p:nvPr/>
            </p:nvSpPr>
            <p:spPr bwMode="auto">
              <a:xfrm>
                <a:off x="1447" y="2536"/>
                <a:ext cx="198" cy="735"/>
              </a:xfrm>
              <a:custGeom>
                <a:avLst/>
                <a:gdLst/>
                <a:ahLst/>
                <a:cxnLst>
                  <a:cxn ang="0">
                    <a:pos x="395" y="0"/>
                  </a:cxn>
                  <a:cxn ang="0">
                    <a:pos x="395" y="1414"/>
                  </a:cxn>
                  <a:cxn ang="0">
                    <a:pos x="386" y="1404"/>
                  </a:cxn>
                  <a:cxn ang="0">
                    <a:pos x="375" y="1395"/>
                  </a:cxn>
                  <a:cxn ang="0">
                    <a:pos x="365" y="1385"/>
                  </a:cxn>
                  <a:cxn ang="0">
                    <a:pos x="355" y="1377"/>
                  </a:cxn>
                  <a:cxn ang="0">
                    <a:pos x="343" y="1369"/>
                  </a:cxn>
                  <a:cxn ang="0">
                    <a:pos x="332" y="1362"/>
                  </a:cxn>
                  <a:cxn ang="0">
                    <a:pos x="319" y="1355"/>
                  </a:cxn>
                  <a:cxn ang="0">
                    <a:pos x="306" y="1350"/>
                  </a:cxn>
                  <a:cxn ang="0">
                    <a:pos x="306" y="113"/>
                  </a:cxn>
                  <a:cxn ang="0">
                    <a:pos x="238" y="113"/>
                  </a:cxn>
                  <a:cxn ang="0">
                    <a:pos x="238" y="1332"/>
                  </a:cxn>
                  <a:cxn ang="0">
                    <a:pos x="233" y="1332"/>
                  </a:cxn>
                  <a:cxn ang="0">
                    <a:pos x="227" y="1331"/>
                  </a:cxn>
                  <a:cxn ang="0">
                    <a:pos x="221" y="1331"/>
                  </a:cxn>
                  <a:cxn ang="0">
                    <a:pos x="215" y="1331"/>
                  </a:cxn>
                  <a:cxn ang="0">
                    <a:pos x="208" y="1331"/>
                  </a:cxn>
                  <a:cxn ang="0">
                    <a:pos x="203" y="1331"/>
                  </a:cxn>
                  <a:cxn ang="0">
                    <a:pos x="196" y="1332"/>
                  </a:cxn>
                  <a:cxn ang="0">
                    <a:pos x="190" y="1332"/>
                  </a:cxn>
                  <a:cxn ang="0">
                    <a:pos x="183" y="1334"/>
                  </a:cxn>
                  <a:cxn ang="0">
                    <a:pos x="177" y="1335"/>
                  </a:cxn>
                  <a:cxn ang="0">
                    <a:pos x="170" y="1336"/>
                  </a:cxn>
                  <a:cxn ang="0">
                    <a:pos x="165" y="1337"/>
                  </a:cxn>
                  <a:cxn ang="0">
                    <a:pos x="165" y="114"/>
                  </a:cxn>
                  <a:cxn ang="0">
                    <a:pos x="96" y="114"/>
                  </a:cxn>
                  <a:cxn ang="0">
                    <a:pos x="96" y="1365"/>
                  </a:cxn>
                  <a:cxn ang="0">
                    <a:pos x="81" y="1374"/>
                  </a:cxn>
                  <a:cxn ang="0">
                    <a:pos x="66" y="1385"/>
                  </a:cxn>
                  <a:cxn ang="0">
                    <a:pos x="53" y="1397"/>
                  </a:cxn>
                  <a:cxn ang="0">
                    <a:pos x="40" y="1410"/>
                  </a:cxn>
                  <a:cxn ang="0">
                    <a:pos x="29" y="1425"/>
                  </a:cxn>
                  <a:cxn ang="0">
                    <a:pos x="18" y="1440"/>
                  </a:cxn>
                  <a:cxn ang="0">
                    <a:pos x="8" y="1455"/>
                  </a:cxn>
                  <a:cxn ang="0">
                    <a:pos x="0" y="1472"/>
                  </a:cxn>
                  <a:cxn ang="0">
                    <a:pos x="0" y="0"/>
                  </a:cxn>
                  <a:cxn ang="0">
                    <a:pos x="395" y="0"/>
                  </a:cxn>
                </a:cxnLst>
                <a:rect l="0" t="0" r="r" b="b"/>
                <a:pathLst>
                  <a:path w="395" h="1472">
                    <a:moveTo>
                      <a:pt x="395" y="0"/>
                    </a:moveTo>
                    <a:lnTo>
                      <a:pt x="395" y="1414"/>
                    </a:lnTo>
                    <a:lnTo>
                      <a:pt x="386" y="1404"/>
                    </a:lnTo>
                    <a:lnTo>
                      <a:pt x="375" y="1395"/>
                    </a:lnTo>
                    <a:lnTo>
                      <a:pt x="365" y="1385"/>
                    </a:lnTo>
                    <a:lnTo>
                      <a:pt x="355" y="1377"/>
                    </a:lnTo>
                    <a:lnTo>
                      <a:pt x="343" y="1369"/>
                    </a:lnTo>
                    <a:lnTo>
                      <a:pt x="332" y="1362"/>
                    </a:lnTo>
                    <a:lnTo>
                      <a:pt x="319" y="1355"/>
                    </a:lnTo>
                    <a:lnTo>
                      <a:pt x="306" y="1350"/>
                    </a:lnTo>
                    <a:lnTo>
                      <a:pt x="306" y="113"/>
                    </a:lnTo>
                    <a:lnTo>
                      <a:pt x="238" y="113"/>
                    </a:lnTo>
                    <a:lnTo>
                      <a:pt x="238" y="1332"/>
                    </a:lnTo>
                    <a:lnTo>
                      <a:pt x="233" y="1332"/>
                    </a:lnTo>
                    <a:lnTo>
                      <a:pt x="227" y="1331"/>
                    </a:lnTo>
                    <a:lnTo>
                      <a:pt x="221" y="1331"/>
                    </a:lnTo>
                    <a:lnTo>
                      <a:pt x="215" y="1331"/>
                    </a:lnTo>
                    <a:lnTo>
                      <a:pt x="208" y="1331"/>
                    </a:lnTo>
                    <a:lnTo>
                      <a:pt x="203" y="1331"/>
                    </a:lnTo>
                    <a:lnTo>
                      <a:pt x="196" y="1332"/>
                    </a:lnTo>
                    <a:lnTo>
                      <a:pt x="190" y="1332"/>
                    </a:lnTo>
                    <a:lnTo>
                      <a:pt x="183" y="1334"/>
                    </a:lnTo>
                    <a:lnTo>
                      <a:pt x="177" y="1335"/>
                    </a:lnTo>
                    <a:lnTo>
                      <a:pt x="170" y="1336"/>
                    </a:lnTo>
                    <a:lnTo>
                      <a:pt x="165" y="1337"/>
                    </a:lnTo>
                    <a:lnTo>
                      <a:pt x="165" y="114"/>
                    </a:lnTo>
                    <a:lnTo>
                      <a:pt x="96" y="114"/>
                    </a:lnTo>
                    <a:lnTo>
                      <a:pt x="96" y="1365"/>
                    </a:lnTo>
                    <a:lnTo>
                      <a:pt x="81" y="1374"/>
                    </a:lnTo>
                    <a:lnTo>
                      <a:pt x="66" y="1385"/>
                    </a:lnTo>
                    <a:lnTo>
                      <a:pt x="53" y="1397"/>
                    </a:lnTo>
                    <a:lnTo>
                      <a:pt x="40" y="1410"/>
                    </a:lnTo>
                    <a:lnTo>
                      <a:pt x="29" y="1425"/>
                    </a:lnTo>
                    <a:lnTo>
                      <a:pt x="18" y="1440"/>
                    </a:lnTo>
                    <a:lnTo>
                      <a:pt x="8" y="1455"/>
                    </a:lnTo>
                    <a:lnTo>
                      <a:pt x="0" y="1472"/>
                    </a:lnTo>
                    <a:lnTo>
                      <a:pt x="0" y="0"/>
                    </a:lnTo>
                    <a:lnTo>
                      <a:pt x="3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19" name="Rectangle 391"/>
              <p:cNvSpPr>
                <a:spLocks noChangeArrowheads="1"/>
              </p:cNvSpPr>
              <p:nvPr/>
            </p:nvSpPr>
            <p:spPr bwMode="auto">
              <a:xfrm>
                <a:off x="1321" y="2407"/>
                <a:ext cx="44" cy="2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0" name="Rectangle 392"/>
              <p:cNvSpPr>
                <a:spLocks noChangeArrowheads="1"/>
              </p:cNvSpPr>
              <p:nvPr/>
            </p:nvSpPr>
            <p:spPr bwMode="auto">
              <a:xfrm>
                <a:off x="1195" y="2456"/>
                <a:ext cx="343" cy="5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1" name="Freeform 393"/>
              <p:cNvSpPr>
                <a:spLocks/>
              </p:cNvSpPr>
              <p:nvPr/>
            </p:nvSpPr>
            <p:spPr bwMode="auto">
              <a:xfrm>
                <a:off x="1104" y="2536"/>
                <a:ext cx="322" cy="7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43" y="0"/>
                  </a:cxn>
                  <a:cxn ang="0">
                    <a:pos x="643" y="1481"/>
                  </a:cxn>
                  <a:cxn ang="0">
                    <a:pos x="629" y="1485"/>
                  </a:cxn>
                  <a:cxn ang="0">
                    <a:pos x="615" y="1489"/>
                  </a:cxn>
                  <a:cxn ang="0">
                    <a:pos x="603" y="1495"/>
                  </a:cxn>
                  <a:cxn ang="0">
                    <a:pos x="590" y="1501"/>
                  </a:cxn>
                  <a:cxn ang="0">
                    <a:pos x="577" y="1506"/>
                  </a:cxn>
                  <a:cxn ang="0">
                    <a:pos x="565" y="1515"/>
                  </a:cxn>
                  <a:cxn ang="0">
                    <a:pos x="553" y="1521"/>
                  </a:cxn>
                  <a:cxn ang="0">
                    <a:pos x="542" y="1529"/>
                  </a:cxn>
                  <a:cxn ang="0">
                    <a:pos x="542" y="1354"/>
                  </a:cxn>
                  <a:cxn ang="0">
                    <a:pos x="0" y="1354"/>
                  </a:cxn>
                  <a:cxn ang="0">
                    <a:pos x="0" y="0"/>
                  </a:cxn>
                </a:cxnLst>
                <a:rect l="0" t="0" r="r" b="b"/>
                <a:pathLst>
                  <a:path w="643" h="1529">
                    <a:moveTo>
                      <a:pt x="0" y="0"/>
                    </a:moveTo>
                    <a:lnTo>
                      <a:pt x="643" y="0"/>
                    </a:lnTo>
                    <a:lnTo>
                      <a:pt x="643" y="1481"/>
                    </a:lnTo>
                    <a:lnTo>
                      <a:pt x="629" y="1485"/>
                    </a:lnTo>
                    <a:lnTo>
                      <a:pt x="615" y="1489"/>
                    </a:lnTo>
                    <a:lnTo>
                      <a:pt x="603" y="1495"/>
                    </a:lnTo>
                    <a:lnTo>
                      <a:pt x="590" y="1501"/>
                    </a:lnTo>
                    <a:lnTo>
                      <a:pt x="577" y="1506"/>
                    </a:lnTo>
                    <a:lnTo>
                      <a:pt x="565" y="1515"/>
                    </a:lnTo>
                    <a:lnTo>
                      <a:pt x="553" y="1521"/>
                    </a:lnTo>
                    <a:lnTo>
                      <a:pt x="542" y="1529"/>
                    </a:lnTo>
                    <a:lnTo>
                      <a:pt x="542" y="1354"/>
                    </a:lnTo>
                    <a:lnTo>
                      <a:pt x="0" y="13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2" name="Freeform 394"/>
              <p:cNvSpPr>
                <a:spLocks/>
              </p:cNvSpPr>
              <p:nvPr/>
            </p:nvSpPr>
            <p:spPr bwMode="auto">
              <a:xfrm>
                <a:off x="728" y="3054"/>
                <a:ext cx="355" cy="296"/>
              </a:xfrm>
              <a:custGeom>
                <a:avLst/>
                <a:gdLst/>
                <a:ahLst/>
                <a:cxnLst>
                  <a:cxn ang="0">
                    <a:pos x="169" y="317"/>
                  </a:cxn>
                  <a:cxn ang="0">
                    <a:pos x="195" y="370"/>
                  </a:cxn>
                  <a:cxn ang="0">
                    <a:pos x="195" y="592"/>
                  </a:cxn>
                  <a:cxn ang="0">
                    <a:pos x="0" y="592"/>
                  </a:cxn>
                  <a:cxn ang="0">
                    <a:pos x="6" y="544"/>
                  </a:cxn>
                  <a:cxn ang="0">
                    <a:pos x="15" y="502"/>
                  </a:cxn>
                  <a:cxn ang="0">
                    <a:pos x="27" y="463"/>
                  </a:cxn>
                  <a:cxn ang="0">
                    <a:pos x="40" y="428"/>
                  </a:cxn>
                  <a:cxn ang="0">
                    <a:pos x="57" y="397"/>
                  </a:cxn>
                  <a:cxn ang="0">
                    <a:pos x="75" y="369"/>
                  </a:cxn>
                  <a:cxn ang="0">
                    <a:pos x="95" y="346"/>
                  </a:cxn>
                  <a:cxn ang="0">
                    <a:pos x="115" y="325"/>
                  </a:cxn>
                  <a:cxn ang="0">
                    <a:pos x="137" y="307"/>
                  </a:cxn>
                  <a:cxn ang="0">
                    <a:pos x="159" y="293"/>
                  </a:cxn>
                  <a:cxn ang="0">
                    <a:pos x="181" y="280"/>
                  </a:cxn>
                  <a:cxn ang="0">
                    <a:pos x="204" y="271"/>
                  </a:cxn>
                  <a:cxn ang="0">
                    <a:pos x="226" y="264"/>
                  </a:cxn>
                  <a:cxn ang="0">
                    <a:pos x="248" y="260"/>
                  </a:cxn>
                  <a:cxn ang="0">
                    <a:pos x="267" y="257"/>
                  </a:cxn>
                  <a:cxn ang="0">
                    <a:pos x="287" y="256"/>
                  </a:cxn>
                  <a:cxn ang="0">
                    <a:pos x="294" y="256"/>
                  </a:cxn>
                  <a:cxn ang="0">
                    <a:pos x="301" y="257"/>
                  </a:cxn>
                  <a:cxn ang="0">
                    <a:pos x="308" y="257"/>
                  </a:cxn>
                  <a:cxn ang="0">
                    <a:pos x="316" y="259"/>
                  </a:cxn>
                  <a:cxn ang="0">
                    <a:pos x="323" y="260"/>
                  </a:cxn>
                  <a:cxn ang="0">
                    <a:pos x="330" y="261"/>
                  </a:cxn>
                  <a:cxn ang="0">
                    <a:pos x="336" y="263"/>
                  </a:cxn>
                  <a:cxn ang="0">
                    <a:pos x="343" y="264"/>
                  </a:cxn>
                  <a:cxn ang="0">
                    <a:pos x="355" y="268"/>
                  </a:cxn>
                  <a:cxn ang="0">
                    <a:pos x="363" y="260"/>
                  </a:cxn>
                  <a:cxn ang="0">
                    <a:pos x="377" y="249"/>
                  </a:cxn>
                  <a:cxn ang="0">
                    <a:pos x="391" y="240"/>
                  </a:cxn>
                  <a:cxn ang="0">
                    <a:pos x="406" y="232"/>
                  </a:cxn>
                  <a:cxn ang="0">
                    <a:pos x="421" y="225"/>
                  </a:cxn>
                  <a:cxn ang="0">
                    <a:pos x="437" y="221"/>
                  </a:cxn>
                  <a:cxn ang="0">
                    <a:pos x="453" y="216"/>
                  </a:cxn>
                  <a:cxn ang="0">
                    <a:pos x="470" y="214"/>
                  </a:cxn>
                  <a:cxn ang="0">
                    <a:pos x="487" y="212"/>
                  </a:cxn>
                  <a:cxn ang="0">
                    <a:pos x="505" y="212"/>
                  </a:cxn>
                  <a:cxn ang="0">
                    <a:pos x="508" y="196"/>
                  </a:cxn>
                  <a:cxn ang="0">
                    <a:pos x="513" y="178"/>
                  </a:cxn>
                  <a:cxn ang="0">
                    <a:pos x="520" y="161"/>
                  </a:cxn>
                  <a:cxn ang="0">
                    <a:pos x="528" y="143"/>
                  </a:cxn>
                  <a:cxn ang="0">
                    <a:pos x="536" y="127"/>
                  </a:cxn>
                  <a:cxn ang="0">
                    <a:pos x="546" y="112"/>
                  </a:cxn>
                  <a:cxn ang="0">
                    <a:pos x="556" y="97"/>
                  </a:cxn>
                  <a:cxn ang="0">
                    <a:pos x="568" y="82"/>
                  </a:cxn>
                  <a:cxn ang="0">
                    <a:pos x="582" y="70"/>
                  </a:cxn>
                  <a:cxn ang="0">
                    <a:pos x="594" y="57"/>
                  </a:cxn>
                  <a:cxn ang="0">
                    <a:pos x="609" y="45"/>
                  </a:cxn>
                  <a:cxn ang="0">
                    <a:pos x="624" y="35"/>
                  </a:cxn>
                  <a:cxn ang="0">
                    <a:pos x="641" y="26"/>
                  </a:cxn>
                  <a:cxn ang="0">
                    <a:pos x="657" y="18"/>
                  </a:cxn>
                  <a:cxn ang="0">
                    <a:pos x="674" y="11"/>
                  </a:cxn>
                  <a:cxn ang="0">
                    <a:pos x="691" y="5"/>
                  </a:cxn>
                  <a:cxn ang="0">
                    <a:pos x="710" y="0"/>
                  </a:cxn>
                  <a:cxn ang="0">
                    <a:pos x="710" y="317"/>
                  </a:cxn>
                  <a:cxn ang="0">
                    <a:pos x="169" y="317"/>
                  </a:cxn>
                </a:cxnLst>
                <a:rect l="0" t="0" r="r" b="b"/>
                <a:pathLst>
                  <a:path w="710" h="592">
                    <a:moveTo>
                      <a:pt x="169" y="317"/>
                    </a:moveTo>
                    <a:lnTo>
                      <a:pt x="195" y="370"/>
                    </a:lnTo>
                    <a:lnTo>
                      <a:pt x="195" y="592"/>
                    </a:lnTo>
                    <a:lnTo>
                      <a:pt x="0" y="592"/>
                    </a:lnTo>
                    <a:lnTo>
                      <a:pt x="6" y="544"/>
                    </a:lnTo>
                    <a:lnTo>
                      <a:pt x="15" y="502"/>
                    </a:lnTo>
                    <a:lnTo>
                      <a:pt x="27" y="463"/>
                    </a:lnTo>
                    <a:lnTo>
                      <a:pt x="40" y="428"/>
                    </a:lnTo>
                    <a:lnTo>
                      <a:pt x="57" y="397"/>
                    </a:lnTo>
                    <a:lnTo>
                      <a:pt x="75" y="369"/>
                    </a:lnTo>
                    <a:lnTo>
                      <a:pt x="95" y="346"/>
                    </a:lnTo>
                    <a:lnTo>
                      <a:pt x="115" y="325"/>
                    </a:lnTo>
                    <a:lnTo>
                      <a:pt x="137" y="307"/>
                    </a:lnTo>
                    <a:lnTo>
                      <a:pt x="159" y="293"/>
                    </a:lnTo>
                    <a:lnTo>
                      <a:pt x="181" y="280"/>
                    </a:lnTo>
                    <a:lnTo>
                      <a:pt x="204" y="271"/>
                    </a:lnTo>
                    <a:lnTo>
                      <a:pt x="226" y="264"/>
                    </a:lnTo>
                    <a:lnTo>
                      <a:pt x="248" y="260"/>
                    </a:lnTo>
                    <a:lnTo>
                      <a:pt x="267" y="257"/>
                    </a:lnTo>
                    <a:lnTo>
                      <a:pt x="287" y="256"/>
                    </a:lnTo>
                    <a:lnTo>
                      <a:pt x="294" y="256"/>
                    </a:lnTo>
                    <a:lnTo>
                      <a:pt x="301" y="257"/>
                    </a:lnTo>
                    <a:lnTo>
                      <a:pt x="308" y="257"/>
                    </a:lnTo>
                    <a:lnTo>
                      <a:pt x="316" y="259"/>
                    </a:lnTo>
                    <a:lnTo>
                      <a:pt x="323" y="260"/>
                    </a:lnTo>
                    <a:lnTo>
                      <a:pt x="330" y="261"/>
                    </a:lnTo>
                    <a:lnTo>
                      <a:pt x="336" y="263"/>
                    </a:lnTo>
                    <a:lnTo>
                      <a:pt x="343" y="264"/>
                    </a:lnTo>
                    <a:lnTo>
                      <a:pt x="355" y="268"/>
                    </a:lnTo>
                    <a:lnTo>
                      <a:pt x="363" y="260"/>
                    </a:lnTo>
                    <a:lnTo>
                      <a:pt x="377" y="249"/>
                    </a:lnTo>
                    <a:lnTo>
                      <a:pt x="391" y="240"/>
                    </a:lnTo>
                    <a:lnTo>
                      <a:pt x="406" y="232"/>
                    </a:lnTo>
                    <a:lnTo>
                      <a:pt x="421" y="225"/>
                    </a:lnTo>
                    <a:lnTo>
                      <a:pt x="437" y="221"/>
                    </a:lnTo>
                    <a:lnTo>
                      <a:pt x="453" y="216"/>
                    </a:lnTo>
                    <a:lnTo>
                      <a:pt x="470" y="214"/>
                    </a:lnTo>
                    <a:lnTo>
                      <a:pt x="487" y="212"/>
                    </a:lnTo>
                    <a:lnTo>
                      <a:pt x="505" y="212"/>
                    </a:lnTo>
                    <a:lnTo>
                      <a:pt x="508" y="196"/>
                    </a:lnTo>
                    <a:lnTo>
                      <a:pt x="513" y="178"/>
                    </a:lnTo>
                    <a:lnTo>
                      <a:pt x="520" y="161"/>
                    </a:lnTo>
                    <a:lnTo>
                      <a:pt x="528" y="143"/>
                    </a:lnTo>
                    <a:lnTo>
                      <a:pt x="536" y="127"/>
                    </a:lnTo>
                    <a:lnTo>
                      <a:pt x="546" y="112"/>
                    </a:lnTo>
                    <a:lnTo>
                      <a:pt x="556" y="97"/>
                    </a:lnTo>
                    <a:lnTo>
                      <a:pt x="568" y="82"/>
                    </a:lnTo>
                    <a:lnTo>
                      <a:pt x="582" y="70"/>
                    </a:lnTo>
                    <a:lnTo>
                      <a:pt x="594" y="57"/>
                    </a:lnTo>
                    <a:lnTo>
                      <a:pt x="609" y="45"/>
                    </a:lnTo>
                    <a:lnTo>
                      <a:pt x="624" y="35"/>
                    </a:lnTo>
                    <a:lnTo>
                      <a:pt x="641" y="26"/>
                    </a:lnTo>
                    <a:lnTo>
                      <a:pt x="657" y="18"/>
                    </a:lnTo>
                    <a:lnTo>
                      <a:pt x="674" y="11"/>
                    </a:lnTo>
                    <a:lnTo>
                      <a:pt x="691" y="5"/>
                    </a:lnTo>
                    <a:lnTo>
                      <a:pt x="710" y="0"/>
                    </a:lnTo>
                    <a:lnTo>
                      <a:pt x="710" y="317"/>
                    </a:lnTo>
                    <a:lnTo>
                      <a:pt x="169" y="317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3" name="Freeform 395"/>
              <p:cNvSpPr>
                <a:spLocks/>
              </p:cNvSpPr>
              <p:nvPr/>
            </p:nvSpPr>
            <p:spPr bwMode="auto">
              <a:xfrm>
                <a:off x="847" y="3235"/>
                <a:ext cx="153" cy="115"/>
              </a:xfrm>
              <a:custGeom>
                <a:avLst/>
                <a:gdLst/>
                <a:ahLst/>
                <a:cxnLst>
                  <a:cxn ang="0">
                    <a:pos x="306" y="231"/>
                  </a:cxn>
                  <a:cxn ang="0">
                    <a:pos x="256" y="231"/>
                  </a:cxn>
                  <a:cxn ang="0">
                    <a:pos x="256" y="63"/>
                  </a:cxn>
                  <a:cxn ang="0">
                    <a:pos x="168" y="63"/>
                  </a:cxn>
                  <a:cxn ang="0">
                    <a:pos x="168" y="231"/>
                  </a:cxn>
                  <a:cxn ang="0">
                    <a:pos x="133" y="231"/>
                  </a:cxn>
                  <a:cxn ang="0">
                    <a:pos x="133" y="63"/>
                  </a:cxn>
                  <a:cxn ang="0">
                    <a:pos x="43" y="63"/>
                  </a:cxn>
                  <a:cxn ang="0">
                    <a:pos x="43" y="231"/>
                  </a:cxn>
                  <a:cxn ang="0">
                    <a:pos x="0" y="231"/>
                  </a:cxn>
                  <a:cxn ang="0">
                    <a:pos x="0" y="0"/>
                  </a:cxn>
                  <a:cxn ang="0">
                    <a:pos x="306" y="0"/>
                  </a:cxn>
                  <a:cxn ang="0">
                    <a:pos x="306" y="231"/>
                  </a:cxn>
                </a:cxnLst>
                <a:rect l="0" t="0" r="r" b="b"/>
                <a:pathLst>
                  <a:path w="306" h="231">
                    <a:moveTo>
                      <a:pt x="306" y="231"/>
                    </a:moveTo>
                    <a:lnTo>
                      <a:pt x="256" y="231"/>
                    </a:lnTo>
                    <a:lnTo>
                      <a:pt x="256" y="63"/>
                    </a:lnTo>
                    <a:lnTo>
                      <a:pt x="168" y="63"/>
                    </a:lnTo>
                    <a:lnTo>
                      <a:pt x="168" y="231"/>
                    </a:lnTo>
                    <a:lnTo>
                      <a:pt x="133" y="231"/>
                    </a:lnTo>
                    <a:lnTo>
                      <a:pt x="133" y="63"/>
                    </a:lnTo>
                    <a:lnTo>
                      <a:pt x="43" y="63"/>
                    </a:lnTo>
                    <a:lnTo>
                      <a:pt x="43" y="231"/>
                    </a:lnTo>
                    <a:lnTo>
                      <a:pt x="0" y="231"/>
                    </a:lnTo>
                    <a:lnTo>
                      <a:pt x="0" y="0"/>
                    </a:lnTo>
                    <a:lnTo>
                      <a:pt x="306" y="0"/>
                    </a:lnTo>
                    <a:lnTo>
                      <a:pt x="306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4" name="Freeform 396"/>
              <p:cNvSpPr>
                <a:spLocks/>
              </p:cNvSpPr>
              <p:nvPr/>
            </p:nvSpPr>
            <p:spPr bwMode="auto">
              <a:xfrm>
                <a:off x="1022" y="3235"/>
                <a:ext cx="331" cy="115"/>
              </a:xfrm>
              <a:custGeom>
                <a:avLst/>
                <a:gdLst/>
                <a:ahLst/>
                <a:cxnLst>
                  <a:cxn ang="0">
                    <a:pos x="0" y="231"/>
                  </a:cxn>
                  <a:cxn ang="0">
                    <a:pos x="0" y="0"/>
                  </a:cxn>
                  <a:cxn ang="0">
                    <a:pos x="661" y="0"/>
                  </a:cxn>
                  <a:cxn ang="0">
                    <a:pos x="661" y="173"/>
                  </a:cxn>
                  <a:cxn ang="0">
                    <a:pos x="656" y="180"/>
                  </a:cxn>
                  <a:cxn ang="0">
                    <a:pos x="651" y="187"/>
                  </a:cxn>
                  <a:cxn ang="0">
                    <a:pos x="646" y="194"/>
                  </a:cxn>
                  <a:cxn ang="0">
                    <a:pos x="641" y="201"/>
                  </a:cxn>
                  <a:cxn ang="0">
                    <a:pos x="637" y="208"/>
                  </a:cxn>
                  <a:cxn ang="0">
                    <a:pos x="633" y="216"/>
                  </a:cxn>
                  <a:cxn ang="0">
                    <a:pos x="629" y="223"/>
                  </a:cxn>
                  <a:cxn ang="0">
                    <a:pos x="625" y="231"/>
                  </a:cxn>
                  <a:cxn ang="0">
                    <a:pos x="0" y="231"/>
                  </a:cxn>
                </a:cxnLst>
                <a:rect l="0" t="0" r="r" b="b"/>
                <a:pathLst>
                  <a:path w="661" h="231">
                    <a:moveTo>
                      <a:pt x="0" y="231"/>
                    </a:moveTo>
                    <a:lnTo>
                      <a:pt x="0" y="0"/>
                    </a:lnTo>
                    <a:lnTo>
                      <a:pt x="661" y="0"/>
                    </a:lnTo>
                    <a:lnTo>
                      <a:pt x="661" y="173"/>
                    </a:lnTo>
                    <a:lnTo>
                      <a:pt x="656" y="180"/>
                    </a:lnTo>
                    <a:lnTo>
                      <a:pt x="651" y="187"/>
                    </a:lnTo>
                    <a:lnTo>
                      <a:pt x="646" y="194"/>
                    </a:lnTo>
                    <a:lnTo>
                      <a:pt x="641" y="201"/>
                    </a:lnTo>
                    <a:lnTo>
                      <a:pt x="637" y="208"/>
                    </a:lnTo>
                    <a:lnTo>
                      <a:pt x="633" y="216"/>
                    </a:lnTo>
                    <a:lnTo>
                      <a:pt x="629" y="223"/>
                    </a:lnTo>
                    <a:lnTo>
                      <a:pt x="62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5" name="Freeform 397"/>
              <p:cNvSpPr>
                <a:spLocks/>
              </p:cNvSpPr>
              <p:nvPr/>
            </p:nvSpPr>
            <p:spPr bwMode="auto">
              <a:xfrm>
                <a:off x="1343" y="3223"/>
                <a:ext cx="444" cy="182"/>
              </a:xfrm>
              <a:custGeom>
                <a:avLst/>
                <a:gdLst/>
                <a:ahLst/>
                <a:cxnLst>
                  <a:cxn ang="0">
                    <a:pos x="3" y="342"/>
                  </a:cxn>
                  <a:cxn ang="0">
                    <a:pos x="12" y="299"/>
                  </a:cxn>
                  <a:cxn ang="0">
                    <a:pos x="29" y="259"/>
                  </a:cxn>
                  <a:cxn ang="0">
                    <a:pos x="53" y="225"/>
                  </a:cxn>
                  <a:cxn ang="0">
                    <a:pos x="83" y="195"/>
                  </a:cxn>
                  <a:cxn ang="0">
                    <a:pos x="118" y="171"/>
                  </a:cxn>
                  <a:cxn ang="0">
                    <a:pos x="158" y="153"/>
                  </a:cxn>
                  <a:cxn ang="0">
                    <a:pos x="201" y="144"/>
                  </a:cxn>
                  <a:cxn ang="0">
                    <a:pos x="238" y="141"/>
                  </a:cxn>
                  <a:cxn ang="0">
                    <a:pos x="256" y="99"/>
                  </a:cxn>
                  <a:cxn ang="0">
                    <a:pos x="292" y="53"/>
                  </a:cxn>
                  <a:cxn ang="0">
                    <a:pos x="339" y="20"/>
                  </a:cxn>
                  <a:cxn ang="0">
                    <a:pos x="394" y="2"/>
                  </a:cxn>
                  <a:cxn ang="0">
                    <a:pos x="454" y="2"/>
                  </a:cxn>
                  <a:cxn ang="0">
                    <a:pos x="510" y="20"/>
                  </a:cxn>
                  <a:cxn ang="0">
                    <a:pos x="556" y="52"/>
                  </a:cxn>
                  <a:cxn ang="0">
                    <a:pos x="591" y="96"/>
                  </a:cxn>
                  <a:cxn ang="0">
                    <a:pos x="604" y="131"/>
                  </a:cxn>
                  <a:cxn ang="0">
                    <a:pos x="610" y="138"/>
                  </a:cxn>
                  <a:cxn ang="0">
                    <a:pos x="613" y="151"/>
                  </a:cxn>
                  <a:cxn ang="0">
                    <a:pos x="618" y="178"/>
                  </a:cxn>
                  <a:cxn ang="0">
                    <a:pos x="622" y="178"/>
                  </a:cxn>
                  <a:cxn ang="0">
                    <a:pos x="633" y="176"/>
                  </a:cxn>
                  <a:cxn ang="0">
                    <a:pos x="645" y="175"/>
                  </a:cxn>
                  <a:cxn ang="0">
                    <a:pos x="655" y="175"/>
                  </a:cxn>
                  <a:cxn ang="0">
                    <a:pos x="696" y="179"/>
                  </a:cxn>
                  <a:cxn ang="0">
                    <a:pos x="737" y="189"/>
                  </a:cxn>
                  <a:cxn ang="0">
                    <a:pos x="772" y="206"/>
                  </a:cxn>
                  <a:cxn ang="0">
                    <a:pos x="806" y="228"/>
                  </a:cxn>
                  <a:cxn ang="0">
                    <a:pos x="834" y="256"/>
                  </a:cxn>
                  <a:cxn ang="0">
                    <a:pos x="859" y="288"/>
                  </a:cxn>
                  <a:cxn ang="0">
                    <a:pos x="877" y="325"/>
                  </a:cxn>
                  <a:cxn ang="0">
                    <a:pos x="889" y="364"/>
                  </a:cxn>
                </a:cxnLst>
                <a:rect l="0" t="0" r="r" b="b"/>
                <a:pathLst>
                  <a:path w="889" h="364">
                    <a:moveTo>
                      <a:pt x="0" y="364"/>
                    </a:moveTo>
                    <a:lnTo>
                      <a:pt x="3" y="342"/>
                    </a:lnTo>
                    <a:lnTo>
                      <a:pt x="6" y="320"/>
                    </a:lnTo>
                    <a:lnTo>
                      <a:pt x="12" y="299"/>
                    </a:lnTo>
                    <a:lnTo>
                      <a:pt x="20" y="279"/>
                    </a:lnTo>
                    <a:lnTo>
                      <a:pt x="29" y="259"/>
                    </a:lnTo>
                    <a:lnTo>
                      <a:pt x="41" y="242"/>
                    </a:lnTo>
                    <a:lnTo>
                      <a:pt x="53" y="225"/>
                    </a:lnTo>
                    <a:lnTo>
                      <a:pt x="67" y="209"/>
                    </a:lnTo>
                    <a:lnTo>
                      <a:pt x="83" y="195"/>
                    </a:lnTo>
                    <a:lnTo>
                      <a:pt x="101" y="182"/>
                    </a:lnTo>
                    <a:lnTo>
                      <a:pt x="118" y="171"/>
                    </a:lnTo>
                    <a:lnTo>
                      <a:pt x="137" y="161"/>
                    </a:lnTo>
                    <a:lnTo>
                      <a:pt x="158" y="153"/>
                    </a:lnTo>
                    <a:lnTo>
                      <a:pt x="179" y="148"/>
                    </a:lnTo>
                    <a:lnTo>
                      <a:pt x="201" y="144"/>
                    </a:lnTo>
                    <a:lnTo>
                      <a:pt x="224" y="142"/>
                    </a:lnTo>
                    <a:lnTo>
                      <a:pt x="238" y="141"/>
                    </a:lnTo>
                    <a:lnTo>
                      <a:pt x="243" y="127"/>
                    </a:lnTo>
                    <a:lnTo>
                      <a:pt x="256" y="99"/>
                    </a:lnTo>
                    <a:lnTo>
                      <a:pt x="272" y="75"/>
                    </a:lnTo>
                    <a:lnTo>
                      <a:pt x="292" y="53"/>
                    </a:lnTo>
                    <a:lnTo>
                      <a:pt x="314" y="35"/>
                    </a:lnTo>
                    <a:lnTo>
                      <a:pt x="339" y="20"/>
                    </a:lnTo>
                    <a:lnTo>
                      <a:pt x="366" y="9"/>
                    </a:lnTo>
                    <a:lnTo>
                      <a:pt x="394" y="2"/>
                    </a:lnTo>
                    <a:lnTo>
                      <a:pt x="424" y="0"/>
                    </a:lnTo>
                    <a:lnTo>
                      <a:pt x="454" y="2"/>
                    </a:lnTo>
                    <a:lnTo>
                      <a:pt x="482" y="9"/>
                    </a:lnTo>
                    <a:lnTo>
                      <a:pt x="510" y="20"/>
                    </a:lnTo>
                    <a:lnTo>
                      <a:pt x="534" y="33"/>
                    </a:lnTo>
                    <a:lnTo>
                      <a:pt x="556" y="52"/>
                    </a:lnTo>
                    <a:lnTo>
                      <a:pt x="575" y="73"/>
                    </a:lnTo>
                    <a:lnTo>
                      <a:pt x="591" y="96"/>
                    </a:lnTo>
                    <a:lnTo>
                      <a:pt x="604" y="122"/>
                    </a:lnTo>
                    <a:lnTo>
                      <a:pt x="604" y="131"/>
                    </a:lnTo>
                    <a:lnTo>
                      <a:pt x="607" y="131"/>
                    </a:lnTo>
                    <a:lnTo>
                      <a:pt x="610" y="138"/>
                    </a:lnTo>
                    <a:lnTo>
                      <a:pt x="612" y="144"/>
                    </a:lnTo>
                    <a:lnTo>
                      <a:pt x="613" y="151"/>
                    </a:lnTo>
                    <a:lnTo>
                      <a:pt x="614" y="158"/>
                    </a:lnTo>
                    <a:lnTo>
                      <a:pt x="618" y="178"/>
                    </a:lnTo>
                    <a:lnTo>
                      <a:pt x="619" y="178"/>
                    </a:lnTo>
                    <a:lnTo>
                      <a:pt x="622" y="178"/>
                    </a:lnTo>
                    <a:lnTo>
                      <a:pt x="627" y="176"/>
                    </a:lnTo>
                    <a:lnTo>
                      <a:pt x="633" y="176"/>
                    </a:lnTo>
                    <a:lnTo>
                      <a:pt x="639" y="176"/>
                    </a:lnTo>
                    <a:lnTo>
                      <a:pt x="645" y="175"/>
                    </a:lnTo>
                    <a:lnTo>
                      <a:pt x="650" y="175"/>
                    </a:lnTo>
                    <a:lnTo>
                      <a:pt x="655" y="175"/>
                    </a:lnTo>
                    <a:lnTo>
                      <a:pt x="675" y="176"/>
                    </a:lnTo>
                    <a:lnTo>
                      <a:pt x="696" y="179"/>
                    </a:lnTo>
                    <a:lnTo>
                      <a:pt x="717" y="183"/>
                    </a:lnTo>
                    <a:lnTo>
                      <a:pt x="737" y="189"/>
                    </a:lnTo>
                    <a:lnTo>
                      <a:pt x="755" y="197"/>
                    </a:lnTo>
                    <a:lnTo>
                      <a:pt x="772" y="206"/>
                    </a:lnTo>
                    <a:lnTo>
                      <a:pt x="789" y="217"/>
                    </a:lnTo>
                    <a:lnTo>
                      <a:pt x="806" y="228"/>
                    </a:lnTo>
                    <a:lnTo>
                      <a:pt x="821" y="242"/>
                    </a:lnTo>
                    <a:lnTo>
                      <a:pt x="834" y="256"/>
                    </a:lnTo>
                    <a:lnTo>
                      <a:pt x="847" y="272"/>
                    </a:lnTo>
                    <a:lnTo>
                      <a:pt x="859" y="288"/>
                    </a:lnTo>
                    <a:lnTo>
                      <a:pt x="868" y="307"/>
                    </a:lnTo>
                    <a:lnTo>
                      <a:pt x="877" y="325"/>
                    </a:lnTo>
                    <a:lnTo>
                      <a:pt x="884" y="345"/>
                    </a:lnTo>
                    <a:lnTo>
                      <a:pt x="889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6" name="Rectangle 398"/>
              <p:cNvSpPr>
                <a:spLocks noChangeArrowheads="1"/>
              </p:cNvSpPr>
              <p:nvPr/>
            </p:nvSpPr>
            <p:spPr bwMode="auto">
              <a:xfrm>
                <a:off x="1161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7" name="Rectangle 399"/>
              <p:cNvSpPr>
                <a:spLocks noChangeArrowheads="1"/>
              </p:cNvSpPr>
              <p:nvPr/>
            </p:nvSpPr>
            <p:spPr bwMode="auto">
              <a:xfrm>
                <a:off x="1240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8" name="Rectangle 400"/>
              <p:cNvSpPr>
                <a:spLocks noChangeArrowheads="1"/>
              </p:cNvSpPr>
              <p:nvPr/>
            </p:nvSpPr>
            <p:spPr bwMode="auto">
              <a:xfrm>
                <a:off x="1318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29" name="Rectangle 401"/>
              <p:cNvSpPr>
                <a:spLocks noChangeArrowheads="1"/>
              </p:cNvSpPr>
              <p:nvPr/>
            </p:nvSpPr>
            <p:spPr bwMode="auto">
              <a:xfrm>
                <a:off x="1053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0" name="Rectangle 402"/>
              <p:cNvSpPr>
                <a:spLocks noChangeArrowheads="1"/>
              </p:cNvSpPr>
              <p:nvPr/>
            </p:nvSpPr>
            <p:spPr bwMode="auto">
              <a:xfrm>
                <a:off x="1127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1" name="Rectangle 403"/>
              <p:cNvSpPr>
                <a:spLocks noChangeArrowheads="1"/>
              </p:cNvSpPr>
              <p:nvPr/>
            </p:nvSpPr>
            <p:spPr bwMode="auto">
              <a:xfrm>
                <a:off x="1201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2" name="Rectangle 404"/>
              <p:cNvSpPr>
                <a:spLocks noChangeArrowheads="1"/>
              </p:cNvSpPr>
              <p:nvPr/>
            </p:nvSpPr>
            <p:spPr bwMode="auto">
              <a:xfrm>
                <a:off x="1275" y="3278"/>
                <a:ext cx="44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8534" name="Group 406"/>
            <p:cNvGrpSpPr>
              <a:grpSpLocks noChangeAspect="1"/>
            </p:cNvGrpSpPr>
            <p:nvPr/>
          </p:nvGrpSpPr>
          <p:grpSpPr bwMode="auto">
            <a:xfrm>
              <a:off x="4028" y="2078"/>
              <a:ext cx="1149" cy="948"/>
              <a:chOff x="4028" y="2078"/>
              <a:chExt cx="1149" cy="948"/>
            </a:xfrm>
          </p:grpSpPr>
          <p:sp>
            <p:nvSpPr>
              <p:cNvPr id="48533" name="AutoShape 405"/>
              <p:cNvSpPr>
                <a:spLocks noChangeAspect="1" noChangeArrowheads="1" noTextEdit="1"/>
              </p:cNvSpPr>
              <p:nvPr/>
            </p:nvSpPr>
            <p:spPr bwMode="auto">
              <a:xfrm>
                <a:off x="4028" y="2078"/>
                <a:ext cx="1149" cy="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5" name="Rectangle 407"/>
              <p:cNvSpPr>
                <a:spLocks noChangeArrowheads="1"/>
              </p:cNvSpPr>
              <p:nvPr/>
            </p:nvSpPr>
            <p:spPr bwMode="auto">
              <a:xfrm>
                <a:off x="4226" y="3005"/>
                <a:ext cx="709" cy="2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6" name="Freeform 408"/>
              <p:cNvSpPr>
                <a:spLocks/>
              </p:cNvSpPr>
              <p:nvPr/>
            </p:nvSpPr>
            <p:spPr bwMode="auto">
              <a:xfrm>
                <a:off x="4028" y="2078"/>
                <a:ext cx="1149" cy="896"/>
              </a:xfrm>
              <a:custGeom>
                <a:avLst/>
                <a:gdLst/>
                <a:ahLst/>
                <a:cxnLst>
                  <a:cxn ang="0">
                    <a:pos x="2291" y="1745"/>
                  </a:cxn>
                  <a:cxn ang="0">
                    <a:pos x="2278" y="1701"/>
                  </a:cxn>
                  <a:cxn ang="0">
                    <a:pos x="2258" y="1662"/>
                  </a:cxn>
                  <a:cxn ang="0">
                    <a:pos x="2231" y="1627"/>
                  </a:cxn>
                  <a:cxn ang="0">
                    <a:pos x="2198" y="1597"/>
                  </a:cxn>
                  <a:cxn ang="0">
                    <a:pos x="2160" y="1574"/>
                  </a:cxn>
                  <a:cxn ang="0">
                    <a:pos x="2119" y="1558"/>
                  </a:cxn>
                  <a:cxn ang="0">
                    <a:pos x="2074" y="1550"/>
                  </a:cxn>
                  <a:cxn ang="0">
                    <a:pos x="2043" y="1527"/>
                  </a:cxn>
                  <a:cxn ang="0">
                    <a:pos x="2023" y="1489"/>
                  </a:cxn>
                  <a:cxn ang="0">
                    <a:pos x="1995" y="1456"/>
                  </a:cxn>
                  <a:cxn ang="0">
                    <a:pos x="1960" y="1429"/>
                  </a:cxn>
                  <a:cxn ang="0">
                    <a:pos x="1940" y="1342"/>
                  </a:cxn>
                  <a:cxn ang="0">
                    <a:pos x="2023" y="1300"/>
                  </a:cxn>
                  <a:cxn ang="0">
                    <a:pos x="1940" y="1145"/>
                  </a:cxn>
                  <a:cxn ang="0">
                    <a:pos x="2023" y="1103"/>
                  </a:cxn>
                  <a:cxn ang="0">
                    <a:pos x="1940" y="949"/>
                  </a:cxn>
                  <a:cxn ang="0">
                    <a:pos x="2023" y="908"/>
                  </a:cxn>
                  <a:cxn ang="0">
                    <a:pos x="1940" y="753"/>
                  </a:cxn>
                  <a:cxn ang="0">
                    <a:pos x="2023" y="711"/>
                  </a:cxn>
                  <a:cxn ang="0">
                    <a:pos x="1940" y="557"/>
                  </a:cxn>
                  <a:cxn ang="0">
                    <a:pos x="2023" y="515"/>
                  </a:cxn>
                  <a:cxn ang="0">
                    <a:pos x="1940" y="360"/>
                  </a:cxn>
                  <a:cxn ang="0">
                    <a:pos x="2023" y="319"/>
                  </a:cxn>
                  <a:cxn ang="0">
                    <a:pos x="1940" y="137"/>
                  </a:cxn>
                  <a:cxn ang="0">
                    <a:pos x="1718" y="0"/>
                  </a:cxn>
                  <a:cxn ang="0">
                    <a:pos x="997" y="137"/>
                  </a:cxn>
                  <a:cxn ang="0">
                    <a:pos x="838" y="319"/>
                  </a:cxn>
                  <a:cxn ang="0">
                    <a:pos x="766" y="360"/>
                  </a:cxn>
                  <a:cxn ang="0">
                    <a:pos x="838" y="515"/>
                  </a:cxn>
                  <a:cxn ang="0">
                    <a:pos x="766" y="557"/>
                  </a:cxn>
                  <a:cxn ang="0">
                    <a:pos x="838" y="711"/>
                  </a:cxn>
                  <a:cxn ang="0">
                    <a:pos x="766" y="753"/>
                  </a:cxn>
                  <a:cxn ang="0">
                    <a:pos x="838" y="908"/>
                  </a:cxn>
                  <a:cxn ang="0">
                    <a:pos x="766" y="949"/>
                  </a:cxn>
                  <a:cxn ang="0">
                    <a:pos x="838" y="1103"/>
                  </a:cxn>
                  <a:cxn ang="0">
                    <a:pos x="766" y="1145"/>
                  </a:cxn>
                  <a:cxn ang="0">
                    <a:pos x="838" y="1164"/>
                  </a:cxn>
                  <a:cxn ang="0">
                    <a:pos x="724" y="1169"/>
                  </a:cxn>
                  <a:cxn ang="0">
                    <a:pos x="677" y="1176"/>
                  </a:cxn>
                  <a:cxn ang="0">
                    <a:pos x="633" y="1189"/>
                  </a:cxn>
                  <a:cxn ang="0">
                    <a:pos x="590" y="1210"/>
                  </a:cxn>
                  <a:cxn ang="0">
                    <a:pos x="552" y="1236"/>
                  </a:cxn>
                  <a:cxn ang="0">
                    <a:pos x="517" y="1268"/>
                  </a:cxn>
                  <a:cxn ang="0">
                    <a:pos x="487" y="1304"/>
                  </a:cxn>
                  <a:cxn ang="0">
                    <a:pos x="463" y="1345"/>
                  </a:cxn>
                  <a:cxn ang="0">
                    <a:pos x="417" y="1372"/>
                  </a:cxn>
                  <a:cxn ang="0">
                    <a:pos x="347" y="1389"/>
                  </a:cxn>
                  <a:cxn ang="0">
                    <a:pos x="285" y="1419"/>
                  </a:cxn>
                  <a:cxn ang="0">
                    <a:pos x="229" y="1459"/>
                  </a:cxn>
                  <a:cxn ang="0">
                    <a:pos x="183" y="1509"/>
                  </a:cxn>
                  <a:cxn ang="0">
                    <a:pos x="146" y="1566"/>
                  </a:cxn>
                  <a:cxn ang="0">
                    <a:pos x="119" y="1631"/>
                  </a:cxn>
                  <a:cxn ang="0">
                    <a:pos x="106" y="1701"/>
                  </a:cxn>
                  <a:cxn ang="0">
                    <a:pos x="104" y="1740"/>
                  </a:cxn>
                  <a:cxn ang="0">
                    <a:pos x="104" y="1746"/>
                  </a:cxn>
                  <a:cxn ang="0">
                    <a:pos x="0" y="1750"/>
                  </a:cxn>
                  <a:cxn ang="0">
                    <a:pos x="1466" y="1791"/>
                  </a:cxn>
                  <a:cxn ang="0">
                    <a:pos x="2298" y="1791"/>
                  </a:cxn>
                </a:cxnLst>
                <a:rect l="0" t="0" r="r" b="b"/>
                <a:pathLst>
                  <a:path w="2298" h="1791">
                    <a:moveTo>
                      <a:pt x="2295" y="1768"/>
                    </a:moveTo>
                    <a:lnTo>
                      <a:pt x="2291" y="1745"/>
                    </a:lnTo>
                    <a:lnTo>
                      <a:pt x="2285" y="1723"/>
                    </a:lnTo>
                    <a:lnTo>
                      <a:pt x="2278" y="1701"/>
                    </a:lnTo>
                    <a:lnTo>
                      <a:pt x="2269" y="1682"/>
                    </a:lnTo>
                    <a:lnTo>
                      <a:pt x="2258" y="1662"/>
                    </a:lnTo>
                    <a:lnTo>
                      <a:pt x="2245" y="1644"/>
                    </a:lnTo>
                    <a:lnTo>
                      <a:pt x="2231" y="1627"/>
                    </a:lnTo>
                    <a:lnTo>
                      <a:pt x="2215" y="1611"/>
                    </a:lnTo>
                    <a:lnTo>
                      <a:pt x="2198" y="1597"/>
                    </a:lnTo>
                    <a:lnTo>
                      <a:pt x="2180" y="1586"/>
                    </a:lnTo>
                    <a:lnTo>
                      <a:pt x="2160" y="1574"/>
                    </a:lnTo>
                    <a:lnTo>
                      <a:pt x="2139" y="1565"/>
                    </a:lnTo>
                    <a:lnTo>
                      <a:pt x="2119" y="1558"/>
                    </a:lnTo>
                    <a:lnTo>
                      <a:pt x="2097" y="1554"/>
                    </a:lnTo>
                    <a:lnTo>
                      <a:pt x="2074" y="1550"/>
                    </a:lnTo>
                    <a:lnTo>
                      <a:pt x="2050" y="1549"/>
                    </a:lnTo>
                    <a:lnTo>
                      <a:pt x="2043" y="1527"/>
                    </a:lnTo>
                    <a:lnTo>
                      <a:pt x="2034" y="1508"/>
                    </a:lnTo>
                    <a:lnTo>
                      <a:pt x="2023" y="1489"/>
                    </a:lnTo>
                    <a:lnTo>
                      <a:pt x="2010" y="1472"/>
                    </a:lnTo>
                    <a:lnTo>
                      <a:pt x="1995" y="1456"/>
                    </a:lnTo>
                    <a:lnTo>
                      <a:pt x="1977" y="1442"/>
                    </a:lnTo>
                    <a:lnTo>
                      <a:pt x="1960" y="1429"/>
                    </a:lnTo>
                    <a:lnTo>
                      <a:pt x="1940" y="1419"/>
                    </a:lnTo>
                    <a:lnTo>
                      <a:pt x="1940" y="1342"/>
                    </a:lnTo>
                    <a:lnTo>
                      <a:pt x="2023" y="1342"/>
                    </a:lnTo>
                    <a:lnTo>
                      <a:pt x="2023" y="1300"/>
                    </a:lnTo>
                    <a:lnTo>
                      <a:pt x="1940" y="1300"/>
                    </a:lnTo>
                    <a:lnTo>
                      <a:pt x="1940" y="1145"/>
                    </a:lnTo>
                    <a:lnTo>
                      <a:pt x="2023" y="1145"/>
                    </a:lnTo>
                    <a:lnTo>
                      <a:pt x="2023" y="1103"/>
                    </a:lnTo>
                    <a:lnTo>
                      <a:pt x="1940" y="1103"/>
                    </a:lnTo>
                    <a:lnTo>
                      <a:pt x="1940" y="949"/>
                    </a:lnTo>
                    <a:lnTo>
                      <a:pt x="2023" y="949"/>
                    </a:lnTo>
                    <a:lnTo>
                      <a:pt x="2023" y="908"/>
                    </a:lnTo>
                    <a:lnTo>
                      <a:pt x="1940" y="908"/>
                    </a:lnTo>
                    <a:lnTo>
                      <a:pt x="1940" y="753"/>
                    </a:lnTo>
                    <a:lnTo>
                      <a:pt x="2023" y="753"/>
                    </a:lnTo>
                    <a:lnTo>
                      <a:pt x="2023" y="711"/>
                    </a:lnTo>
                    <a:lnTo>
                      <a:pt x="1940" y="711"/>
                    </a:lnTo>
                    <a:lnTo>
                      <a:pt x="1940" y="557"/>
                    </a:lnTo>
                    <a:lnTo>
                      <a:pt x="2023" y="557"/>
                    </a:lnTo>
                    <a:lnTo>
                      <a:pt x="2023" y="515"/>
                    </a:lnTo>
                    <a:lnTo>
                      <a:pt x="1940" y="515"/>
                    </a:lnTo>
                    <a:lnTo>
                      <a:pt x="1940" y="360"/>
                    </a:lnTo>
                    <a:lnTo>
                      <a:pt x="2023" y="360"/>
                    </a:lnTo>
                    <a:lnTo>
                      <a:pt x="2023" y="319"/>
                    </a:lnTo>
                    <a:lnTo>
                      <a:pt x="1940" y="319"/>
                    </a:lnTo>
                    <a:lnTo>
                      <a:pt x="1940" y="137"/>
                    </a:lnTo>
                    <a:lnTo>
                      <a:pt x="1753" y="137"/>
                    </a:lnTo>
                    <a:lnTo>
                      <a:pt x="1718" y="0"/>
                    </a:lnTo>
                    <a:lnTo>
                      <a:pt x="1040" y="0"/>
                    </a:lnTo>
                    <a:lnTo>
                      <a:pt x="997" y="137"/>
                    </a:lnTo>
                    <a:lnTo>
                      <a:pt x="838" y="137"/>
                    </a:lnTo>
                    <a:lnTo>
                      <a:pt x="838" y="319"/>
                    </a:lnTo>
                    <a:lnTo>
                      <a:pt x="766" y="319"/>
                    </a:lnTo>
                    <a:lnTo>
                      <a:pt x="766" y="360"/>
                    </a:lnTo>
                    <a:lnTo>
                      <a:pt x="838" y="360"/>
                    </a:lnTo>
                    <a:lnTo>
                      <a:pt x="838" y="515"/>
                    </a:lnTo>
                    <a:lnTo>
                      <a:pt x="766" y="515"/>
                    </a:lnTo>
                    <a:lnTo>
                      <a:pt x="766" y="557"/>
                    </a:lnTo>
                    <a:lnTo>
                      <a:pt x="838" y="557"/>
                    </a:lnTo>
                    <a:lnTo>
                      <a:pt x="838" y="711"/>
                    </a:lnTo>
                    <a:lnTo>
                      <a:pt x="766" y="711"/>
                    </a:lnTo>
                    <a:lnTo>
                      <a:pt x="766" y="753"/>
                    </a:lnTo>
                    <a:lnTo>
                      <a:pt x="838" y="753"/>
                    </a:lnTo>
                    <a:lnTo>
                      <a:pt x="838" y="908"/>
                    </a:lnTo>
                    <a:lnTo>
                      <a:pt x="766" y="908"/>
                    </a:lnTo>
                    <a:lnTo>
                      <a:pt x="766" y="949"/>
                    </a:lnTo>
                    <a:lnTo>
                      <a:pt x="838" y="949"/>
                    </a:lnTo>
                    <a:lnTo>
                      <a:pt x="838" y="1103"/>
                    </a:lnTo>
                    <a:lnTo>
                      <a:pt x="766" y="1103"/>
                    </a:lnTo>
                    <a:lnTo>
                      <a:pt x="766" y="1145"/>
                    </a:lnTo>
                    <a:lnTo>
                      <a:pt x="838" y="1145"/>
                    </a:lnTo>
                    <a:lnTo>
                      <a:pt x="838" y="1164"/>
                    </a:lnTo>
                    <a:lnTo>
                      <a:pt x="749" y="1168"/>
                    </a:lnTo>
                    <a:lnTo>
                      <a:pt x="724" y="1169"/>
                    </a:lnTo>
                    <a:lnTo>
                      <a:pt x="701" y="1171"/>
                    </a:lnTo>
                    <a:lnTo>
                      <a:pt x="677" y="1176"/>
                    </a:lnTo>
                    <a:lnTo>
                      <a:pt x="655" y="1181"/>
                    </a:lnTo>
                    <a:lnTo>
                      <a:pt x="633" y="1189"/>
                    </a:lnTo>
                    <a:lnTo>
                      <a:pt x="611" y="1199"/>
                    </a:lnTo>
                    <a:lnTo>
                      <a:pt x="590" y="1210"/>
                    </a:lnTo>
                    <a:lnTo>
                      <a:pt x="570" y="1222"/>
                    </a:lnTo>
                    <a:lnTo>
                      <a:pt x="552" y="1236"/>
                    </a:lnTo>
                    <a:lnTo>
                      <a:pt x="533" y="1252"/>
                    </a:lnTo>
                    <a:lnTo>
                      <a:pt x="517" y="1268"/>
                    </a:lnTo>
                    <a:lnTo>
                      <a:pt x="501" y="1285"/>
                    </a:lnTo>
                    <a:lnTo>
                      <a:pt x="487" y="1304"/>
                    </a:lnTo>
                    <a:lnTo>
                      <a:pt x="474" y="1324"/>
                    </a:lnTo>
                    <a:lnTo>
                      <a:pt x="463" y="1345"/>
                    </a:lnTo>
                    <a:lnTo>
                      <a:pt x="452" y="1367"/>
                    </a:lnTo>
                    <a:lnTo>
                      <a:pt x="417" y="1372"/>
                    </a:lnTo>
                    <a:lnTo>
                      <a:pt x="381" y="1378"/>
                    </a:lnTo>
                    <a:lnTo>
                      <a:pt x="347" y="1389"/>
                    </a:lnTo>
                    <a:lnTo>
                      <a:pt x="315" y="1403"/>
                    </a:lnTo>
                    <a:lnTo>
                      <a:pt x="285" y="1419"/>
                    </a:lnTo>
                    <a:lnTo>
                      <a:pt x="256" y="1437"/>
                    </a:lnTo>
                    <a:lnTo>
                      <a:pt x="229" y="1459"/>
                    </a:lnTo>
                    <a:lnTo>
                      <a:pt x="205" y="1483"/>
                    </a:lnTo>
                    <a:lnTo>
                      <a:pt x="183" y="1509"/>
                    </a:lnTo>
                    <a:lnTo>
                      <a:pt x="162" y="1536"/>
                    </a:lnTo>
                    <a:lnTo>
                      <a:pt x="146" y="1566"/>
                    </a:lnTo>
                    <a:lnTo>
                      <a:pt x="131" y="1599"/>
                    </a:lnTo>
                    <a:lnTo>
                      <a:pt x="119" y="1631"/>
                    </a:lnTo>
                    <a:lnTo>
                      <a:pt x="111" y="1665"/>
                    </a:lnTo>
                    <a:lnTo>
                      <a:pt x="106" y="1701"/>
                    </a:lnTo>
                    <a:lnTo>
                      <a:pt x="104" y="1738"/>
                    </a:lnTo>
                    <a:lnTo>
                      <a:pt x="104" y="1740"/>
                    </a:lnTo>
                    <a:lnTo>
                      <a:pt x="104" y="1744"/>
                    </a:lnTo>
                    <a:lnTo>
                      <a:pt x="104" y="1746"/>
                    </a:lnTo>
                    <a:lnTo>
                      <a:pt x="105" y="1750"/>
                    </a:lnTo>
                    <a:lnTo>
                      <a:pt x="0" y="1750"/>
                    </a:lnTo>
                    <a:lnTo>
                      <a:pt x="0" y="1791"/>
                    </a:lnTo>
                    <a:lnTo>
                      <a:pt x="1466" y="1791"/>
                    </a:lnTo>
                    <a:lnTo>
                      <a:pt x="1466" y="1791"/>
                    </a:lnTo>
                    <a:lnTo>
                      <a:pt x="2298" y="1791"/>
                    </a:lnTo>
                    <a:lnTo>
                      <a:pt x="2295" y="17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7" name="Freeform 409"/>
              <p:cNvSpPr>
                <a:spLocks/>
              </p:cNvSpPr>
              <p:nvPr/>
            </p:nvSpPr>
            <p:spPr bwMode="auto">
              <a:xfrm>
                <a:off x="4808" y="2167"/>
                <a:ext cx="169" cy="688"/>
              </a:xfrm>
              <a:custGeom>
                <a:avLst/>
                <a:gdLst/>
                <a:ahLst/>
                <a:cxnLst>
                  <a:cxn ang="0">
                    <a:pos x="230" y="140"/>
                  </a:cxn>
                  <a:cxn ang="0">
                    <a:pos x="193" y="60"/>
                  </a:cxn>
                  <a:cxn ang="0">
                    <a:pos x="121" y="140"/>
                  </a:cxn>
                  <a:cxn ang="0">
                    <a:pos x="82" y="181"/>
                  </a:cxn>
                  <a:cxn ang="0">
                    <a:pos x="338" y="336"/>
                  </a:cxn>
                  <a:cxn ang="0">
                    <a:pos x="301" y="257"/>
                  </a:cxn>
                  <a:cxn ang="0">
                    <a:pos x="230" y="336"/>
                  </a:cxn>
                  <a:cxn ang="0">
                    <a:pos x="193" y="257"/>
                  </a:cxn>
                  <a:cxn ang="0">
                    <a:pos x="121" y="336"/>
                  </a:cxn>
                  <a:cxn ang="0">
                    <a:pos x="82" y="378"/>
                  </a:cxn>
                  <a:cxn ang="0">
                    <a:pos x="338" y="532"/>
                  </a:cxn>
                  <a:cxn ang="0">
                    <a:pos x="301" y="453"/>
                  </a:cxn>
                  <a:cxn ang="0">
                    <a:pos x="230" y="532"/>
                  </a:cxn>
                  <a:cxn ang="0">
                    <a:pos x="193" y="453"/>
                  </a:cxn>
                  <a:cxn ang="0">
                    <a:pos x="121" y="532"/>
                  </a:cxn>
                  <a:cxn ang="0">
                    <a:pos x="82" y="574"/>
                  </a:cxn>
                  <a:cxn ang="0">
                    <a:pos x="338" y="729"/>
                  </a:cxn>
                  <a:cxn ang="0">
                    <a:pos x="301" y="650"/>
                  </a:cxn>
                  <a:cxn ang="0">
                    <a:pos x="230" y="729"/>
                  </a:cxn>
                  <a:cxn ang="0">
                    <a:pos x="193" y="650"/>
                  </a:cxn>
                  <a:cxn ang="0">
                    <a:pos x="121" y="729"/>
                  </a:cxn>
                  <a:cxn ang="0">
                    <a:pos x="82" y="770"/>
                  </a:cxn>
                  <a:cxn ang="0">
                    <a:pos x="338" y="924"/>
                  </a:cxn>
                  <a:cxn ang="0">
                    <a:pos x="301" y="844"/>
                  </a:cxn>
                  <a:cxn ang="0">
                    <a:pos x="230" y="924"/>
                  </a:cxn>
                  <a:cxn ang="0">
                    <a:pos x="193" y="844"/>
                  </a:cxn>
                  <a:cxn ang="0">
                    <a:pos x="121" y="924"/>
                  </a:cxn>
                  <a:cxn ang="0">
                    <a:pos x="82" y="966"/>
                  </a:cxn>
                  <a:cxn ang="0">
                    <a:pos x="338" y="1121"/>
                  </a:cxn>
                  <a:cxn ang="0">
                    <a:pos x="301" y="1042"/>
                  </a:cxn>
                  <a:cxn ang="0">
                    <a:pos x="230" y="1121"/>
                  </a:cxn>
                  <a:cxn ang="0">
                    <a:pos x="193" y="1042"/>
                  </a:cxn>
                  <a:cxn ang="0">
                    <a:pos x="121" y="1121"/>
                  </a:cxn>
                  <a:cxn ang="0">
                    <a:pos x="82" y="1163"/>
                  </a:cxn>
                  <a:cxn ang="0">
                    <a:pos x="338" y="1225"/>
                  </a:cxn>
                  <a:cxn ang="0">
                    <a:pos x="326" y="1223"/>
                  </a:cxn>
                  <a:cxn ang="0">
                    <a:pos x="315" y="1220"/>
                  </a:cxn>
                  <a:cxn ang="0">
                    <a:pos x="302" y="1219"/>
                  </a:cxn>
                  <a:cxn ang="0">
                    <a:pos x="290" y="1219"/>
                  </a:cxn>
                  <a:cxn ang="0">
                    <a:pos x="260" y="1221"/>
                  </a:cxn>
                  <a:cxn ang="0">
                    <a:pos x="231" y="1228"/>
                  </a:cxn>
                  <a:cxn ang="0">
                    <a:pos x="204" y="1239"/>
                  </a:cxn>
                  <a:cxn ang="0">
                    <a:pos x="177" y="1253"/>
                  </a:cxn>
                  <a:cxn ang="0">
                    <a:pos x="154" y="1271"/>
                  </a:cxn>
                  <a:cxn ang="0">
                    <a:pos x="133" y="1292"/>
                  </a:cxn>
                  <a:cxn ang="0">
                    <a:pos x="116" y="1316"/>
                  </a:cxn>
                  <a:cxn ang="0">
                    <a:pos x="102" y="1342"/>
                  </a:cxn>
                  <a:cxn ang="0">
                    <a:pos x="74" y="1347"/>
                  </a:cxn>
                  <a:cxn ang="0">
                    <a:pos x="49" y="1353"/>
                  </a:cxn>
                  <a:cxn ang="0">
                    <a:pos x="23" y="1363"/>
                  </a:cxn>
                  <a:cxn ang="0">
                    <a:pos x="0" y="1375"/>
                  </a:cxn>
                  <a:cxn ang="0">
                    <a:pos x="338" y="0"/>
                  </a:cxn>
                  <a:cxn ang="0">
                    <a:pos x="301" y="140"/>
                  </a:cxn>
                  <a:cxn ang="0">
                    <a:pos x="230" y="60"/>
                  </a:cxn>
                </a:cxnLst>
                <a:rect l="0" t="0" r="r" b="b"/>
                <a:pathLst>
                  <a:path w="338" h="1375">
                    <a:moveTo>
                      <a:pt x="230" y="60"/>
                    </a:moveTo>
                    <a:lnTo>
                      <a:pt x="230" y="140"/>
                    </a:lnTo>
                    <a:lnTo>
                      <a:pt x="193" y="140"/>
                    </a:lnTo>
                    <a:lnTo>
                      <a:pt x="193" y="60"/>
                    </a:lnTo>
                    <a:lnTo>
                      <a:pt x="121" y="60"/>
                    </a:lnTo>
                    <a:lnTo>
                      <a:pt x="121" y="140"/>
                    </a:lnTo>
                    <a:lnTo>
                      <a:pt x="82" y="140"/>
                    </a:lnTo>
                    <a:lnTo>
                      <a:pt x="82" y="181"/>
                    </a:lnTo>
                    <a:lnTo>
                      <a:pt x="338" y="181"/>
                    </a:lnTo>
                    <a:lnTo>
                      <a:pt x="338" y="336"/>
                    </a:lnTo>
                    <a:lnTo>
                      <a:pt x="301" y="336"/>
                    </a:lnTo>
                    <a:lnTo>
                      <a:pt x="301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193" y="336"/>
                    </a:lnTo>
                    <a:lnTo>
                      <a:pt x="193" y="257"/>
                    </a:lnTo>
                    <a:lnTo>
                      <a:pt x="121" y="257"/>
                    </a:lnTo>
                    <a:lnTo>
                      <a:pt x="121" y="336"/>
                    </a:lnTo>
                    <a:lnTo>
                      <a:pt x="82" y="336"/>
                    </a:lnTo>
                    <a:lnTo>
                      <a:pt x="82" y="378"/>
                    </a:lnTo>
                    <a:lnTo>
                      <a:pt x="338" y="378"/>
                    </a:lnTo>
                    <a:lnTo>
                      <a:pt x="338" y="532"/>
                    </a:lnTo>
                    <a:lnTo>
                      <a:pt x="301" y="532"/>
                    </a:lnTo>
                    <a:lnTo>
                      <a:pt x="301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193" y="532"/>
                    </a:lnTo>
                    <a:lnTo>
                      <a:pt x="193" y="453"/>
                    </a:lnTo>
                    <a:lnTo>
                      <a:pt x="121" y="453"/>
                    </a:lnTo>
                    <a:lnTo>
                      <a:pt x="121" y="532"/>
                    </a:lnTo>
                    <a:lnTo>
                      <a:pt x="82" y="532"/>
                    </a:lnTo>
                    <a:lnTo>
                      <a:pt x="82" y="574"/>
                    </a:lnTo>
                    <a:lnTo>
                      <a:pt x="338" y="574"/>
                    </a:lnTo>
                    <a:lnTo>
                      <a:pt x="338" y="729"/>
                    </a:lnTo>
                    <a:lnTo>
                      <a:pt x="301" y="729"/>
                    </a:lnTo>
                    <a:lnTo>
                      <a:pt x="301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193" y="729"/>
                    </a:lnTo>
                    <a:lnTo>
                      <a:pt x="193" y="650"/>
                    </a:lnTo>
                    <a:lnTo>
                      <a:pt x="121" y="650"/>
                    </a:lnTo>
                    <a:lnTo>
                      <a:pt x="121" y="729"/>
                    </a:lnTo>
                    <a:lnTo>
                      <a:pt x="82" y="729"/>
                    </a:lnTo>
                    <a:lnTo>
                      <a:pt x="82" y="770"/>
                    </a:lnTo>
                    <a:lnTo>
                      <a:pt x="338" y="770"/>
                    </a:lnTo>
                    <a:lnTo>
                      <a:pt x="338" y="924"/>
                    </a:lnTo>
                    <a:lnTo>
                      <a:pt x="301" y="924"/>
                    </a:lnTo>
                    <a:lnTo>
                      <a:pt x="301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193" y="924"/>
                    </a:lnTo>
                    <a:lnTo>
                      <a:pt x="193" y="844"/>
                    </a:lnTo>
                    <a:lnTo>
                      <a:pt x="121" y="844"/>
                    </a:lnTo>
                    <a:lnTo>
                      <a:pt x="121" y="924"/>
                    </a:lnTo>
                    <a:lnTo>
                      <a:pt x="82" y="924"/>
                    </a:lnTo>
                    <a:lnTo>
                      <a:pt x="82" y="966"/>
                    </a:lnTo>
                    <a:lnTo>
                      <a:pt x="338" y="966"/>
                    </a:lnTo>
                    <a:lnTo>
                      <a:pt x="338" y="1121"/>
                    </a:lnTo>
                    <a:lnTo>
                      <a:pt x="301" y="1121"/>
                    </a:lnTo>
                    <a:lnTo>
                      <a:pt x="301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193" y="1121"/>
                    </a:lnTo>
                    <a:lnTo>
                      <a:pt x="193" y="1042"/>
                    </a:lnTo>
                    <a:lnTo>
                      <a:pt x="121" y="1042"/>
                    </a:lnTo>
                    <a:lnTo>
                      <a:pt x="121" y="1121"/>
                    </a:lnTo>
                    <a:lnTo>
                      <a:pt x="82" y="1121"/>
                    </a:lnTo>
                    <a:lnTo>
                      <a:pt x="82" y="1163"/>
                    </a:lnTo>
                    <a:lnTo>
                      <a:pt x="338" y="1163"/>
                    </a:lnTo>
                    <a:lnTo>
                      <a:pt x="338" y="1225"/>
                    </a:lnTo>
                    <a:lnTo>
                      <a:pt x="332" y="1224"/>
                    </a:lnTo>
                    <a:lnTo>
                      <a:pt x="326" y="1223"/>
                    </a:lnTo>
                    <a:lnTo>
                      <a:pt x="320" y="1221"/>
                    </a:lnTo>
                    <a:lnTo>
                      <a:pt x="315" y="1220"/>
                    </a:lnTo>
                    <a:lnTo>
                      <a:pt x="309" y="1220"/>
                    </a:lnTo>
                    <a:lnTo>
                      <a:pt x="302" y="1219"/>
                    </a:lnTo>
                    <a:lnTo>
                      <a:pt x="296" y="1219"/>
                    </a:lnTo>
                    <a:lnTo>
                      <a:pt x="290" y="1219"/>
                    </a:lnTo>
                    <a:lnTo>
                      <a:pt x="275" y="1219"/>
                    </a:lnTo>
                    <a:lnTo>
                      <a:pt x="260" y="1221"/>
                    </a:lnTo>
                    <a:lnTo>
                      <a:pt x="245" y="1224"/>
                    </a:lnTo>
                    <a:lnTo>
                      <a:pt x="231" y="1228"/>
                    </a:lnTo>
                    <a:lnTo>
                      <a:pt x="216" y="1233"/>
                    </a:lnTo>
                    <a:lnTo>
                      <a:pt x="204" y="1239"/>
                    </a:lnTo>
                    <a:lnTo>
                      <a:pt x="190" y="1246"/>
                    </a:lnTo>
                    <a:lnTo>
                      <a:pt x="177" y="1253"/>
                    </a:lnTo>
                    <a:lnTo>
                      <a:pt x="165" y="1262"/>
                    </a:lnTo>
                    <a:lnTo>
                      <a:pt x="154" y="1271"/>
                    </a:lnTo>
                    <a:lnTo>
                      <a:pt x="143" y="1281"/>
                    </a:lnTo>
                    <a:lnTo>
                      <a:pt x="133" y="1292"/>
                    </a:lnTo>
                    <a:lnTo>
                      <a:pt x="124" y="1303"/>
                    </a:lnTo>
                    <a:lnTo>
                      <a:pt x="116" y="1316"/>
                    </a:lnTo>
                    <a:lnTo>
                      <a:pt x="109" y="1329"/>
                    </a:lnTo>
                    <a:lnTo>
                      <a:pt x="102" y="1342"/>
                    </a:lnTo>
                    <a:lnTo>
                      <a:pt x="88" y="1344"/>
                    </a:lnTo>
                    <a:lnTo>
                      <a:pt x="74" y="1347"/>
                    </a:lnTo>
                    <a:lnTo>
                      <a:pt x="61" y="1349"/>
                    </a:lnTo>
                    <a:lnTo>
                      <a:pt x="49" y="1353"/>
                    </a:lnTo>
                    <a:lnTo>
                      <a:pt x="36" y="1357"/>
                    </a:lnTo>
                    <a:lnTo>
                      <a:pt x="23" y="1363"/>
                    </a:lnTo>
                    <a:lnTo>
                      <a:pt x="11" y="1369"/>
                    </a:lnTo>
                    <a:lnTo>
                      <a:pt x="0" y="1375"/>
                    </a:lnTo>
                    <a:lnTo>
                      <a:pt x="0" y="0"/>
                    </a:lnTo>
                    <a:lnTo>
                      <a:pt x="338" y="0"/>
                    </a:lnTo>
                    <a:lnTo>
                      <a:pt x="338" y="140"/>
                    </a:lnTo>
                    <a:lnTo>
                      <a:pt x="301" y="140"/>
                    </a:lnTo>
                    <a:lnTo>
                      <a:pt x="301" y="60"/>
                    </a:lnTo>
                    <a:lnTo>
                      <a:pt x="230" y="6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8" name="Freeform 410"/>
              <p:cNvSpPr>
                <a:spLocks/>
              </p:cNvSpPr>
              <p:nvPr/>
            </p:nvSpPr>
            <p:spPr bwMode="auto">
              <a:xfrm>
                <a:off x="4549" y="2099"/>
                <a:ext cx="334" cy="4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45" y="0"/>
                  </a:cxn>
                  <a:cxn ang="0">
                    <a:pos x="669" y="96"/>
                  </a:cxn>
                  <a:cxn ang="0">
                    <a:pos x="0" y="96"/>
                  </a:cxn>
                  <a:cxn ang="0">
                    <a:pos x="29" y="0"/>
                  </a:cxn>
                </a:cxnLst>
                <a:rect l="0" t="0" r="r" b="b"/>
                <a:pathLst>
                  <a:path w="669" h="96">
                    <a:moveTo>
                      <a:pt x="29" y="0"/>
                    </a:moveTo>
                    <a:lnTo>
                      <a:pt x="645" y="0"/>
                    </a:lnTo>
                    <a:lnTo>
                      <a:pt x="669" y="96"/>
                    </a:lnTo>
                    <a:lnTo>
                      <a:pt x="0" y="9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39" name="Freeform 411"/>
              <p:cNvSpPr>
                <a:spLocks/>
              </p:cNvSpPr>
              <p:nvPr/>
            </p:nvSpPr>
            <p:spPr bwMode="auto">
              <a:xfrm>
                <a:off x="4468" y="2167"/>
                <a:ext cx="320" cy="786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57" y="60"/>
                  </a:cxn>
                  <a:cxn ang="0">
                    <a:pos x="129" y="140"/>
                  </a:cxn>
                  <a:cxn ang="0">
                    <a:pos x="159" y="60"/>
                  </a:cxn>
                  <a:cxn ang="0">
                    <a:pos x="230" y="140"/>
                  </a:cxn>
                  <a:cxn ang="0">
                    <a:pos x="514" y="181"/>
                  </a:cxn>
                  <a:cxn ang="0">
                    <a:pos x="0" y="336"/>
                  </a:cxn>
                  <a:cxn ang="0">
                    <a:pos x="57" y="257"/>
                  </a:cxn>
                  <a:cxn ang="0">
                    <a:pos x="129" y="336"/>
                  </a:cxn>
                  <a:cxn ang="0">
                    <a:pos x="159" y="257"/>
                  </a:cxn>
                  <a:cxn ang="0">
                    <a:pos x="230" y="336"/>
                  </a:cxn>
                  <a:cxn ang="0">
                    <a:pos x="514" y="378"/>
                  </a:cxn>
                  <a:cxn ang="0">
                    <a:pos x="0" y="532"/>
                  </a:cxn>
                  <a:cxn ang="0">
                    <a:pos x="57" y="453"/>
                  </a:cxn>
                  <a:cxn ang="0">
                    <a:pos x="129" y="532"/>
                  </a:cxn>
                  <a:cxn ang="0">
                    <a:pos x="159" y="453"/>
                  </a:cxn>
                  <a:cxn ang="0">
                    <a:pos x="230" y="532"/>
                  </a:cxn>
                  <a:cxn ang="0">
                    <a:pos x="514" y="574"/>
                  </a:cxn>
                  <a:cxn ang="0">
                    <a:pos x="0" y="729"/>
                  </a:cxn>
                  <a:cxn ang="0">
                    <a:pos x="57" y="650"/>
                  </a:cxn>
                  <a:cxn ang="0">
                    <a:pos x="129" y="729"/>
                  </a:cxn>
                  <a:cxn ang="0">
                    <a:pos x="159" y="650"/>
                  </a:cxn>
                  <a:cxn ang="0">
                    <a:pos x="230" y="729"/>
                  </a:cxn>
                  <a:cxn ang="0">
                    <a:pos x="514" y="770"/>
                  </a:cxn>
                  <a:cxn ang="0">
                    <a:pos x="0" y="924"/>
                  </a:cxn>
                  <a:cxn ang="0">
                    <a:pos x="57" y="844"/>
                  </a:cxn>
                  <a:cxn ang="0">
                    <a:pos x="129" y="924"/>
                  </a:cxn>
                  <a:cxn ang="0">
                    <a:pos x="159" y="844"/>
                  </a:cxn>
                  <a:cxn ang="0">
                    <a:pos x="230" y="924"/>
                  </a:cxn>
                  <a:cxn ang="0">
                    <a:pos x="514" y="966"/>
                  </a:cxn>
                  <a:cxn ang="0">
                    <a:pos x="0" y="1121"/>
                  </a:cxn>
                  <a:cxn ang="0">
                    <a:pos x="57" y="1042"/>
                  </a:cxn>
                  <a:cxn ang="0">
                    <a:pos x="129" y="1121"/>
                  </a:cxn>
                  <a:cxn ang="0">
                    <a:pos x="159" y="1042"/>
                  </a:cxn>
                  <a:cxn ang="0">
                    <a:pos x="230" y="1121"/>
                  </a:cxn>
                  <a:cxn ang="0">
                    <a:pos x="514" y="1163"/>
                  </a:cxn>
                  <a:cxn ang="0">
                    <a:pos x="0" y="1262"/>
                  </a:cxn>
                  <a:cxn ang="0">
                    <a:pos x="466" y="1364"/>
                  </a:cxn>
                  <a:cxn ang="0">
                    <a:pos x="566" y="1571"/>
                  </a:cxn>
                  <a:cxn ang="0">
                    <a:pos x="573" y="1523"/>
                  </a:cxn>
                  <a:cxn ang="0">
                    <a:pos x="588" y="1480"/>
                  </a:cxn>
                  <a:cxn ang="0">
                    <a:pos x="611" y="1440"/>
                  </a:cxn>
                  <a:cxn ang="0">
                    <a:pos x="641" y="1406"/>
                  </a:cxn>
                  <a:cxn ang="0">
                    <a:pos x="0" y="0"/>
                  </a:cxn>
                </a:cxnLst>
                <a:rect l="0" t="0" r="r" b="b"/>
                <a:pathLst>
                  <a:path w="641" h="1571">
                    <a:moveTo>
                      <a:pt x="0" y="0"/>
                    </a:moveTo>
                    <a:lnTo>
                      <a:pt x="0" y="140"/>
                    </a:lnTo>
                    <a:lnTo>
                      <a:pt x="57" y="140"/>
                    </a:lnTo>
                    <a:lnTo>
                      <a:pt x="57" y="60"/>
                    </a:lnTo>
                    <a:lnTo>
                      <a:pt x="129" y="60"/>
                    </a:lnTo>
                    <a:lnTo>
                      <a:pt x="129" y="140"/>
                    </a:lnTo>
                    <a:lnTo>
                      <a:pt x="159" y="140"/>
                    </a:lnTo>
                    <a:lnTo>
                      <a:pt x="159" y="60"/>
                    </a:lnTo>
                    <a:lnTo>
                      <a:pt x="230" y="60"/>
                    </a:lnTo>
                    <a:lnTo>
                      <a:pt x="230" y="140"/>
                    </a:lnTo>
                    <a:lnTo>
                      <a:pt x="514" y="140"/>
                    </a:lnTo>
                    <a:lnTo>
                      <a:pt x="514" y="181"/>
                    </a:lnTo>
                    <a:lnTo>
                      <a:pt x="0" y="181"/>
                    </a:lnTo>
                    <a:lnTo>
                      <a:pt x="0" y="336"/>
                    </a:lnTo>
                    <a:lnTo>
                      <a:pt x="57" y="336"/>
                    </a:lnTo>
                    <a:lnTo>
                      <a:pt x="57" y="257"/>
                    </a:lnTo>
                    <a:lnTo>
                      <a:pt x="129" y="257"/>
                    </a:lnTo>
                    <a:lnTo>
                      <a:pt x="129" y="336"/>
                    </a:lnTo>
                    <a:lnTo>
                      <a:pt x="159" y="336"/>
                    </a:lnTo>
                    <a:lnTo>
                      <a:pt x="159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514" y="336"/>
                    </a:lnTo>
                    <a:lnTo>
                      <a:pt x="514" y="378"/>
                    </a:lnTo>
                    <a:lnTo>
                      <a:pt x="0" y="378"/>
                    </a:lnTo>
                    <a:lnTo>
                      <a:pt x="0" y="532"/>
                    </a:lnTo>
                    <a:lnTo>
                      <a:pt x="57" y="532"/>
                    </a:lnTo>
                    <a:lnTo>
                      <a:pt x="57" y="453"/>
                    </a:lnTo>
                    <a:lnTo>
                      <a:pt x="129" y="453"/>
                    </a:lnTo>
                    <a:lnTo>
                      <a:pt x="129" y="532"/>
                    </a:lnTo>
                    <a:lnTo>
                      <a:pt x="159" y="532"/>
                    </a:lnTo>
                    <a:lnTo>
                      <a:pt x="159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514" y="532"/>
                    </a:lnTo>
                    <a:lnTo>
                      <a:pt x="514" y="574"/>
                    </a:lnTo>
                    <a:lnTo>
                      <a:pt x="0" y="574"/>
                    </a:lnTo>
                    <a:lnTo>
                      <a:pt x="0" y="729"/>
                    </a:lnTo>
                    <a:lnTo>
                      <a:pt x="57" y="729"/>
                    </a:lnTo>
                    <a:lnTo>
                      <a:pt x="57" y="650"/>
                    </a:lnTo>
                    <a:lnTo>
                      <a:pt x="129" y="650"/>
                    </a:lnTo>
                    <a:lnTo>
                      <a:pt x="129" y="729"/>
                    </a:lnTo>
                    <a:lnTo>
                      <a:pt x="159" y="729"/>
                    </a:lnTo>
                    <a:lnTo>
                      <a:pt x="159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514" y="729"/>
                    </a:lnTo>
                    <a:lnTo>
                      <a:pt x="514" y="770"/>
                    </a:lnTo>
                    <a:lnTo>
                      <a:pt x="0" y="770"/>
                    </a:lnTo>
                    <a:lnTo>
                      <a:pt x="0" y="924"/>
                    </a:lnTo>
                    <a:lnTo>
                      <a:pt x="57" y="924"/>
                    </a:lnTo>
                    <a:lnTo>
                      <a:pt x="57" y="844"/>
                    </a:lnTo>
                    <a:lnTo>
                      <a:pt x="129" y="844"/>
                    </a:lnTo>
                    <a:lnTo>
                      <a:pt x="129" y="924"/>
                    </a:lnTo>
                    <a:lnTo>
                      <a:pt x="159" y="924"/>
                    </a:lnTo>
                    <a:lnTo>
                      <a:pt x="159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514" y="924"/>
                    </a:lnTo>
                    <a:lnTo>
                      <a:pt x="514" y="966"/>
                    </a:lnTo>
                    <a:lnTo>
                      <a:pt x="0" y="966"/>
                    </a:lnTo>
                    <a:lnTo>
                      <a:pt x="0" y="1121"/>
                    </a:lnTo>
                    <a:lnTo>
                      <a:pt x="57" y="1121"/>
                    </a:lnTo>
                    <a:lnTo>
                      <a:pt x="57" y="1042"/>
                    </a:lnTo>
                    <a:lnTo>
                      <a:pt x="129" y="1042"/>
                    </a:lnTo>
                    <a:lnTo>
                      <a:pt x="129" y="1121"/>
                    </a:lnTo>
                    <a:lnTo>
                      <a:pt x="159" y="1121"/>
                    </a:lnTo>
                    <a:lnTo>
                      <a:pt x="159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514" y="1121"/>
                    </a:lnTo>
                    <a:lnTo>
                      <a:pt x="514" y="1163"/>
                    </a:lnTo>
                    <a:lnTo>
                      <a:pt x="0" y="1163"/>
                    </a:lnTo>
                    <a:lnTo>
                      <a:pt x="0" y="1262"/>
                    </a:lnTo>
                    <a:lnTo>
                      <a:pt x="553" y="1262"/>
                    </a:lnTo>
                    <a:lnTo>
                      <a:pt x="466" y="1364"/>
                    </a:lnTo>
                    <a:lnTo>
                      <a:pt x="466" y="1571"/>
                    </a:lnTo>
                    <a:lnTo>
                      <a:pt x="566" y="1571"/>
                    </a:lnTo>
                    <a:lnTo>
                      <a:pt x="569" y="1546"/>
                    </a:lnTo>
                    <a:lnTo>
                      <a:pt x="573" y="1523"/>
                    </a:lnTo>
                    <a:lnTo>
                      <a:pt x="579" y="1500"/>
                    </a:lnTo>
                    <a:lnTo>
                      <a:pt x="588" y="1480"/>
                    </a:lnTo>
                    <a:lnTo>
                      <a:pt x="599" y="1459"/>
                    </a:lnTo>
                    <a:lnTo>
                      <a:pt x="611" y="1440"/>
                    </a:lnTo>
                    <a:lnTo>
                      <a:pt x="625" y="1422"/>
                    </a:lnTo>
                    <a:lnTo>
                      <a:pt x="641" y="1406"/>
                    </a:lnTo>
                    <a:lnTo>
                      <a:pt x="6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0" name="Freeform 412"/>
              <p:cNvSpPr>
                <a:spLocks/>
              </p:cNvSpPr>
              <p:nvPr/>
            </p:nvSpPr>
            <p:spPr bwMode="auto">
              <a:xfrm>
                <a:off x="4101" y="2681"/>
                <a:ext cx="346" cy="272"/>
              </a:xfrm>
              <a:custGeom>
                <a:avLst/>
                <a:gdLst/>
                <a:ahLst/>
                <a:cxnLst>
                  <a:cxn ang="0">
                    <a:pos x="620" y="136"/>
                  </a:cxn>
                  <a:cxn ang="0">
                    <a:pos x="620" y="94"/>
                  </a:cxn>
                  <a:cxn ang="0">
                    <a:pos x="692" y="94"/>
                  </a:cxn>
                  <a:cxn ang="0">
                    <a:pos x="692" y="0"/>
                  </a:cxn>
                  <a:cxn ang="0">
                    <a:pos x="680" y="0"/>
                  </a:cxn>
                  <a:cxn ang="0">
                    <a:pos x="667" y="1"/>
                  </a:cxn>
                  <a:cxn ang="0">
                    <a:pos x="654" y="1"/>
                  </a:cxn>
                  <a:cxn ang="0">
                    <a:pos x="639" y="2"/>
                  </a:cxn>
                  <a:cxn ang="0">
                    <a:pos x="626" y="2"/>
                  </a:cxn>
                  <a:cxn ang="0">
                    <a:pos x="614" y="3"/>
                  </a:cxn>
                  <a:cxn ang="0">
                    <a:pos x="607" y="3"/>
                  </a:cxn>
                  <a:cxn ang="0">
                    <a:pos x="604" y="3"/>
                  </a:cxn>
                  <a:cxn ang="0">
                    <a:pos x="582" y="4"/>
                  </a:cxn>
                  <a:cxn ang="0">
                    <a:pos x="561" y="7"/>
                  </a:cxn>
                  <a:cxn ang="0">
                    <a:pos x="539" y="11"/>
                  </a:cxn>
                  <a:cxn ang="0">
                    <a:pos x="519" y="16"/>
                  </a:cxn>
                  <a:cxn ang="0">
                    <a:pos x="499" y="24"/>
                  </a:cxn>
                  <a:cxn ang="0">
                    <a:pos x="480" y="32"/>
                  </a:cxn>
                  <a:cxn ang="0">
                    <a:pos x="461" y="42"/>
                  </a:cxn>
                  <a:cxn ang="0">
                    <a:pos x="443" y="54"/>
                  </a:cxn>
                  <a:cxn ang="0">
                    <a:pos x="427" y="66"/>
                  </a:cxn>
                  <a:cxn ang="0">
                    <a:pos x="411" y="80"/>
                  </a:cxn>
                  <a:cxn ang="0">
                    <a:pos x="396" y="95"/>
                  </a:cxn>
                  <a:cxn ang="0">
                    <a:pos x="382" y="111"/>
                  </a:cxn>
                  <a:cxn ang="0">
                    <a:pos x="369" y="130"/>
                  </a:cxn>
                  <a:cxn ang="0">
                    <a:pos x="358" y="148"/>
                  </a:cxn>
                  <a:cxn ang="0">
                    <a:pos x="348" y="167"/>
                  </a:cxn>
                  <a:cxn ang="0">
                    <a:pos x="340" y="187"/>
                  </a:cxn>
                  <a:cxn ang="0">
                    <a:pos x="335" y="200"/>
                  </a:cxn>
                  <a:cxn ang="0">
                    <a:pos x="321" y="200"/>
                  </a:cxn>
                  <a:cxn ang="0">
                    <a:pos x="288" y="204"/>
                  </a:cxn>
                  <a:cxn ang="0">
                    <a:pos x="256" y="209"/>
                  </a:cxn>
                  <a:cxn ang="0">
                    <a:pos x="224" y="217"/>
                  </a:cxn>
                  <a:cxn ang="0">
                    <a:pos x="195" y="230"/>
                  </a:cxn>
                  <a:cxn ang="0">
                    <a:pos x="166" y="244"/>
                  </a:cxn>
                  <a:cxn ang="0">
                    <a:pos x="140" y="261"/>
                  </a:cxn>
                  <a:cxn ang="0">
                    <a:pos x="116" y="280"/>
                  </a:cxn>
                  <a:cxn ang="0">
                    <a:pos x="94" y="302"/>
                  </a:cxn>
                  <a:cxn ang="0">
                    <a:pos x="73" y="325"/>
                  </a:cxn>
                  <a:cxn ang="0">
                    <a:pos x="54" y="350"/>
                  </a:cxn>
                  <a:cxn ang="0">
                    <a:pos x="38" y="376"/>
                  </a:cxn>
                  <a:cxn ang="0">
                    <a:pos x="25" y="405"/>
                  </a:cxn>
                  <a:cxn ang="0">
                    <a:pos x="14" y="435"/>
                  </a:cxn>
                  <a:cxn ang="0">
                    <a:pos x="7" y="466"/>
                  </a:cxn>
                  <a:cxn ang="0">
                    <a:pos x="1" y="499"/>
                  </a:cxn>
                  <a:cxn ang="0">
                    <a:pos x="0" y="532"/>
                  </a:cxn>
                  <a:cxn ang="0">
                    <a:pos x="0" y="534"/>
                  </a:cxn>
                  <a:cxn ang="0">
                    <a:pos x="0" y="538"/>
                  </a:cxn>
                  <a:cxn ang="0">
                    <a:pos x="0" y="540"/>
                  </a:cxn>
                  <a:cxn ang="0">
                    <a:pos x="0" y="544"/>
                  </a:cxn>
                  <a:cxn ang="0">
                    <a:pos x="337" y="544"/>
                  </a:cxn>
                  <a:cxn ang="0">
                    <a:pos x="337" y="338"/>
                  </a:cxn>
                  <a:cxn ang="0">
                    <a:pos x="266" y="235"/>
                  </a:cxn>
                  <a:cxn ang="0">
                    <a:pos x="692" y="235"/>
                  </a:cxn>
                  <a:cxn ang="0">
                    <a:pos x="692" y="136"/>
                  </a:cxn>
                  <a:cxn ang="0">
                    <a:pos x="620" y="136"/>
                  </a:cxn>
                </a:cxnLst>
                <a:rect l="0" t="0" r="r" b="b"/>
                <a:pathLst>
                  <a:path w="692" h="544">
                    <a:moveTo>
                      <a:pt x="620" y="136"/>
                    </a:moveTo>
                    <a:lnTo>
                      <a:pt x="620" y="94"/>
                    </a:lnTo>
                    <a:lnTo>
                      <a:pt x="692" y="94"/>
                    </a:lnTo>
                    <a:lnTo>
                      <a:pt x="692" y="0"/>
                    </a:lnTo>
                    <a:lnTo>
                      <a:pt x="680" y="0"/>
                    </a:lnTo>
                    <a:lnTo>
                      <a:pt x="667" y="1"/>
                    </a:lnTo>
                    <a:lnTo>
                      <a:pt x="654" y="1"/>
                    </a:lnTo>
                    <a:lnTo>
                      <a:pt x="639" y="2"/>
                    </a:lnTo>
                    <a:lnTo>
                      <a:pt x="626" y="2"/>
                    </a:lnTo>
                    <a:lnTo>
                      <a:pt x="614" y="3"/>
                    </a:lnTo>
                    <a:lnTo>
                      <a:pt x="607" y="3"/>
                    </a:lnTo>
                    <a:lnTo>
                      <a:pt x="604" y="3"/>
                    </a:lnTo>
                    <a:lnTo>
                      <a:pt x="582" y="4"/>
                    </a:lnTo>
                    <a:lnTo>
                      <a:pt x="561" y="7"/>
                    </a:lnTo>
                    <a:lnTo>
                      <a:pt x="539" y="11"/>
                    </a:lnTo>
                    <a:lnTo>
                      <a:pt x="519" y="16"/>
                    </a:lnTo>
                    <a:lnTo>
                      <a:pt x="499" y="24"/>
                    </a:lnTo>
                    <a:lnTo>
                      <a:pt x="480" y="32"/>
                    </a:lnTo>
                    <a:lnTo>
                      <a:pt x="461" y="42"/>
                    </a:lnTo>
                    <a:lnTo>
                      <a:pt x="443" y="54"/>
                    </a:lnTo>
                    <a:lnTo>
                      <a:pt x="427" y="66"/>
                    </a:lnTo>
                    <a:lnTo>
                      <a:pt x="411" y="80"/>
                    </a:lnTo>
                    <a:lnTo>
                      <a:pt x="396" y="95"/>
                    </a:lnTo>
                    <a:lnTo>
                      <a:pt x="382" y="111"/>
                    </a:lnTo>
                    <a:lnTo>
                      <a:pt x="369" y="130"/>
                    </a:lnTo>
                    <a:lnTo>
                      <a:pt x="358" y="148"/>
                    </a:lnTo>
                    <a:lnTo>
                      <a:pt x="348" y="167"/>
                    </a:lnTo>
                    <a:lnTo>
                      <a:pt x="340" y="187"/>
                    </a:lnTo>
                    <a:lnTo>
                      <a:pt x="335" y="200"/>
                    </a:lnTo>
                    <a:lnTo>
                      <a:pt x="321" y="200"/>
                    </a:lnTo>
                    <a:lnTo>
                      <a:pt x="288" y="204"/>
                    </a:lnTo>
                    <a:lnTo>
                      <a:pt x="256" y="209"/>
                    </a:lnTo>
                    <a:lnTo>
                      <a:pt x="224" y="217"/>
                    </a:lnTo>
                    <a:lnTo>
                      <a:pt x="195" y="230"/>
                    </a:lnTo>
                    <a:lnTo>
                      <a:pt x="166" y="244"/>
                    </a:lnTo>
                    <a:lnTo>
                      <a:pt x="140" y="261"/>
                    </a:lnTo>
                    <a:lnTo>
                      <a:pt x="116" y="280"/>
                    </a:lnTo>
                    <a:lnTo>
                      <a:pt x="94" y="302"/>
                    </a:lnTo>
                    <a:lnTo>
                      <a:pt x="73" y="325"/>
                    </a:lnTo>
                    <a:lnTo>
                      <a:pt x="54" y="350"/>
                    </a:lnTo>
                    <a:lnTo>
                      <a:pt x="38" y="376"/>
                    </a:lnTo>
                    <a:lnTo>
                      <a:pt x="25" y="405"/>
                    </a:lnTo>
                    <a:lnTo>
                      <a:pt x="14" y="435"/>
                    </a:lnTo>
                    <a:lnTo>
                      <a:pt x="7" y="466"/>
                    </a:lnTo>
                    <a:lnTo>
                      <a:pt x="1" y="499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0" y="538"/>
                    </a:lnTo>
                    <a:lnTo>
                      <a:pt x="0" y="540"/>
                    </a:lnTo>
                    <a:lnTo>
                      <a:pt x="0" y="544"/>
                    </a:lnTo>
                    <a:lnTo>
                      <a:pt x="337" y="544"/>
                    </a:lnTo>
                    <a:lnTo>
                      <a:pt x="337" y="338"/>
                    </a:lnTo>
                    <a:lnTo>
                      <a:pt x="266" y="235"/>
                    </a:lnTo>
                    <a:lnTo>
                      <a:pt x="692" y="235"/>
                    </a:lnTo>
                    <a:lnTo>
                      <a:pt x="692" y="136"/>
                    </a:lnTo>
                    <a:lnTo>
                      <a:pt x="620" y="136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1" name="Freeform 413"/>
              <p:cNvSpPr>
                <a:spLocks/>
              </p:cNvSpPr>
              <p:nvPr/>
            </p:nvSpPr>
            <p:spPr bwMode="auto">
              <a:xfrm>
                <a:off x="4273" y="2819"/>
                <a:ext cx="166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1" y="0"/>
                  </a:cxn>
                  <a:cxn ang="0">
                    <a:pos x="295" y="47"/>
                  </a:cxn>
                  <a:cxn ang="0">
                    <a:pos x="295" y="268"/>
                  </a:cxn>
                  <a:cxn ang="0">
                    <a:pos x="33" y="268"/>
                  </a:cxn>
                  <a:cxn ang="0">
                    <a:pos x="33" y="50"/>
                  </a:cxn>
                  <a:cxn ang="0">
                    <a:pos x="0" y="0"/>
                  </a:cxn>
                </a:cxnLst>
                <a:rect l="0" t="0" r="r" b="b"/>
                <a:pathLst>
                  <a:path w="331" h="268">
                    <a:moveTo>
                      <a:pt x="0" y="0"/>
                    </a:moveTo>
                    <a:lnTo>
                      <a:pt x="331" y="0"/>
                    </a:lnTo>
                    <a:lnTo>
                      <a:pt x="295" y="47"/>
                    </a:lnTo>
                    <a:lnTo>
                      <a:pt x="295" y="268"/>
                    </a:lnTo>
                    <a:lnTo>
                      <a:pt x="33" y="268"/>
                    </a:lnTo>
                    <a:lnTo>
                      <a:pt x="33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2" name="Freeform 414"/>
              <p:cNvSpPr>
                <a:spLocks/>
              </p:cNvSpPr>
              <p:nvPr/>
            </p:nvSpPr>
            <p:spPr bwMode="auto">
              <a:xfrm>
                <a:off x="4442" y="2819"/>
                <a:ext cx="129" cy="134"/>
              </a:xfrm>
              <a:custGeom>
                <a:avLst/>
                <a:gdLst/>
                <a:ahLst/>
                <a:cxnLst>
                  <a:cxn ang="0">
                    <a:pos x="0" y="61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258" y="0"/>
                  </a:cxn>
                  <a:cxn ang="0">
                    <a:pos x="222" y="47"/>
                  </a:cxn>
                  <a:cxn ang="0">
                    <a:pos x="222" y="268"/>
                  </a:cxn>
                  <a:cxn ang="0">
                    <a:pos x="0" y="268"/>
                  </a:cxn>
                  <a:cxn ang="0">
                    <a:pos x="0" y="61"/>
                  </a:cxn>
                </a:cxnLst>
                <a:rect l="0" t="0" r="r" b="b"/>
                <a:pathLst>
                  <a:path w="258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8" y="0"/>
                    </a:lnTo>
                    <a:lnTo>
                      <a:pt x="222" y="47"/>
                    </a:lnTo>
                    <a:lnTo>
                      <a:pt x="22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3" name="Freeform 415"/>
              <p:cNvSpPr>
                <a:spLocks/>
              </p:cNvSpPr>
              <p:nvPr/>
            </p:nvSpPr>
            <p:spPr bwMode="auto">
              <a:xfrm>
                <a:off x="4574" y="2819"/>
                <a:ext cx="125" cy="134"/>
              </a:xfrm>
              <a:custGeom>
                <a:avLst/>
                <a:gdLst/>
                <a:ahLst/>
                <a:cxnLst>
                  <a:cxn ang="0">
                    <a:pos x="0" y="61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251" y="0"/>
                  </a:cxn>
                  <a:cxn ang="0">
                    <a:pos x="212" y="46"/>
                  </a:cxn>
                  <a:cxn ang="0">
                    <a:pos x="212" y="268"/>
                  </a:cxn>
                  <a:cxn ang="0">
                    <a:pos x="0" y="268"/>
                  </a:cxn>
                  <a:cxn ang="0">
                    <a:pos x="0" y="61"/>
                  </a:cxn>
                </a:cxnLst>
                <a:rect l="0" t="0" r="r" b="b"/>
                <a:pathLst>
                  <a:path w="251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1" y="0"/>
                    </a:lnTo>
                    <a:lnTo>
                      <a:pt x="212" y="46"/>
                    </a:lnTo>
                    <a:lnTo>
                      <a:pt x="21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4" name="Freeform 416"/>
              <p:cNvSpPr>
                <a:spLocks/>
              </p:cNvSpPr>
              <p:nvPr/>
            </p:nvSpPr>
            <p:spPr bwMode="auto">
              <a:xfrm>
                <a:off x="4771" y="2798"/>
                <a:ext cx="382" cy="155"/>
              </a:xfrm>
              <a:custGeom>
                <a:avLst/>
                <a:gdLst/>
                <a:ahLst/>
                <a:cxnLst>
                  <a:cxn ang="0">
                    <a:pos x="2" y="291"/>
                  </a:cxn>
                  <a:cxn ang="0">
                    <a:pos x="10" y="254"/>
                  </a:cxn>
                  <a:cxn ang="0">
                    <a:pos x="25" y="221"/>
                  </a:cxn>
                  <a:cxn ang="0">
                    <a:pos x="46" y="192"/>
                  </a:cxn>
                  <a:cxn ang="0">
                    <a:pos x="72" y="167"/>
                  </a:cxn>
                  <a:cxn ang="0">
                    <a:pos x="102" y="146"/>
                  </a:cxn>
                  <a:cxn ang="0">
                    <a:pos x="135" y="132"/>
                  </a:cxn>
                  <a:cxn ang="0">
                    <a:pos x="171" y="123"/>
                  </a:cxn>
                  <a:cxn ang="0">
                    <a:pos x="205" y="122"/>
                  </a:cxn>
                  <a:cxn ang="0">
                    <a:pos x="220" y="85"/>
                  </a:cxn>
                  <a:cxn ang="0">
                    <a:pos x="250" y="46"/>
                  </a:cxn>
                  <a:cxn ang="0">
                    <a:pos x="291" y="17"/>
                  </a:cxn>
                  <a:cxn ang="0">
                    <a:pos x="339" y="2"/>
                  </a:cxn>
                  <a:cxn ang="0">
                    <a:pos x="370" y="0"/>
                  </a:cxn>
                  <a:cxn ang="0">
                    <a:pos x="383" y="1"/>
                  </a:cxn>
                  <a:cxn ang="0">
                    <a:pos x="394" y="2"/>
                  </a:cxn>
                  <a:cxn ang="0">
                    <a:pos x="406" y="5"/>
                  </a:cxn>
                  <a:cxn ang="0">
                    <a:pos x="453" y="26"/>
                  </a:cxn>
                  <a:cxn ang="0">
                    <a:pos x="479" y="47"/>
                  </a:cxn>
                  <a:cxn ang="0">
                    <a:pos x="501" y="72"/>
                  </a:cxn>
                  <a:cxn ang="0">
                    <a:pos x="517" y="101"/>
                  </a:cxn>
                  <a:cxn ang="0">
                    <a:pos x="526" y="134"/>
                  </a:cxn>
                  <a:cxn ang="0">
                    <a:pos x="534" y="153"/>
                  </a:cxn>
                  <a:cxn ang="0">
                    <a:pos x="555" y="151"/>
                  </a:cxn>
                  <a:cxn ang="0">
                    <a:pos x="581" y="152"/>
                  </a:cxn>
                  <a:cxn ang="0">
                    <a:pos x="615" y="157"/>
                  </a:cxn>
                  <a:cxn ang="0">
                    <a:pos x="648" y="169"/>
                  </a:cxn>
                  <a:cxn ang="0">
                    <a:pos x="678" y="185"/>
                  </a:cxn>
                  <a:cxn ang="0">
                    <a:pos x="703" y="207"/>
                  </a:cxn>
                  <a:cxn ang="0">
                    <a:pos x="727" y="232"/>
                  </a:cxn>
                  <a:cxn ang="0">
                    <a:pos x="745" y="261"/>
                  </a:cxn>
                  <a:cxn ang="0">
                    <a:pos x="758" y="292"/>
                  </a:cxn>
                  <a:cxn ang="0">
                    <a:pos x="0" y="310"/>
                  </a:cxn>
                </a:cxnLst>
                <a:rect l="0" t="0" r="r" b="b"/>
                <a:pathLst>
                  <a:path w="762" h="310">
                    <a:moveTo>
                      <a:pt x="0" y="310"/>
                    </a:moveTo>
                    <a:lnTo>
                      <a:pt x="2" y="291"/>
                    </a:lnTo>
                    <a:lnTo>
                      <a:pt x="6" y="273"/>
                    </a:lnTo>
                    <a:lnTo>
                      <a:pt x="10" y="254"/>
                    </a:lnTo>
                    <a:lnTo>
                      <a:pt x="17" y="237"/>
                    </a:lnTo>
                    <a:lnTo>
                      <a:pt x="25" y="221"/>
                    </a:lnTo>
                    <a:lnTo>
                      <a:pt x="35" y="206"/>
                    </a:lnTo>
                    <a:lnTo>
                      <a:pt x="46" y="192"/>
                    </a:lnTo>
                    <a:lnTo>
                      <a:pt x="58" y="178"/>
                    </a:lnTo>
                    <a:lnTo>
                      <a:pt x="72" y="167"/>
                    </a:lnTo>
                    <a:lnTo>
                      <a:pt x="85" y="155"/>
                    </a:lnTo>
                    <a:lnTo>
                      <a:pt x="102" y="146"/>
                    </a:lnTo>
                    <a:lnTo>
                      <a:pt x="118" y="138"/>
                    </a:lnTo>
                    <a:lnTo>
                      <a:pt x="135" y="132"/>
                    </a:lnTo>
                    <a:lnTo>
                      <a:pt x="153" y="126"/>
                    </a:lnTo>
                    <a:lnTo>
                      <a:pt x="171" y="123"/>
                    </a:lnTo>
                    <a:lnTo>
                      <a:pt x="191" y="122"/>
                    </a:lnTo>
                    <a:lnTo>
                      <a:pt x="205" y="122"/>
                    </a:lnTo>
                    <a:lnTo>
                      <a:pt x="209" y="108"/>
                    </a:lnTo>
                    <a:lnTo>
                      <a:pt x="220" y="85"/>
                    </a:lnTo>
                    <a:lnTo>
                      <a:pt x="234" y="64"/>
                    </a:lnTo>
                    <a:lnTo>
                      <a:pt x="250" y="46"/>
                    </a:lnTo>
                    <a:lnTo>
                      <a:pt x="269" y="30"/>
                    </a:lnTo>
                    <a:lnTo>
                      <a:pt x="291" y="17"/>
                    </a:lnTo>
                    <a:lnTo>
                      <a:pt x="315" y="8"/>
                    </a:lnTo>
                    <a:lnTo>
                      <a:pt x="339" y="2"/>
                    </a:lnTo>
                    <a:lnTo>
                      <a:pt x="364" y="0"/>
                    </a:lnTo>
                    <a:lnTo>
                      <a:pt x="370" y="0"/>
                    </a:lnTo>
                    <a:lnTo>
                      <a:pt x="376" y="0"/>
                    </a:lnTo>
                    <a:lnTo>
                      <a:pt x="383" y="1"/>
                    </a:lnTo>
                    <a:lnTo>
                      <a:pt x="389" y="1"/>
                    </a:lnTo>
                    <a:lnTo>
                      <a:pt x="394" y="2"/>
                    </a:lnTo>
                    <a:lnTo>
                      <a:pt x="400" y="3"/>
                    </a:lnTo>
                    <a:lnTo>
                      <a:pt x="406" y="5"/>
                    </a:lnTo>
                    <a:lnTo>
                      <a:pt x="412" y="6"/>
                    </a:lnTo>
                    <a:lnTo>
                      <a:pt x="453" y="26"/>
                    </a:lnTo>
                    <a:lnTo>
                      <a:pt x="467" y="35"/>
                    </a:lnTo>
                    <a:lnTo>
                      <a:pt x="479" y="47"/>
                    </a:lnTo>
                    <a:lnTo>
                      <a:pt x="490" y="58"/>
                    </a:lnTo>
                    <a:lnTo>
                      <a:pt x="501" y="72"/>
                    </a:lnTo>
                    <a:lnTo>
                      <a:pt x="509" y="86"/>
                    </a:lnTo>
                    <a:lnTo>
                      <a:pt x="517" y="101"/>
                    </a:lnTo>
                    <a:lnTo>
                      <a:pt x="523" y="117"/>
                    </a:lnTo>
                    <a:lnTo>
                      <a:pt x="526" y="134"/>
                    </a:lnTo>
                    <a:lnTo>
                      <a:pt x="530" y="153"/>
                    </a:lnTo>
                    <a:lnTo>
                      <a:pt x="534" y="153"/>
                    </a:lnTo>
                    <a:lnTo>
                      <a:pt x="544" y="152"/>
                    </a:lnTo>
                    <a:lnTo>
                      <a:pt x="555" y="151"/>
                    </a:lnTo>
                    <a:lnTo>
                      <a:pt x="563" y="151"/>
                    </a:lnTo>
                    <a:lnTo>
                      <a:pt x="581" y="152"/>
                    </a:lnTo>
                    <a:lnTo>
                      <a:pt x="598" y="154"/>
                    </a:lnTo>
                    <a:lnTo>
                      <a:pt x="615" y="157"/>
                    </a:lnTo>
                    <a:lnTo>
                      <a:pt x="632" y="162"/>
                    </a:lnTo>
                    <a:lnTo>
                      <a:pt x="648" y="169"/>
                    </a:lnTo>
                    <a:lnTo>
                      <a:pt x="663" y="177"/>
                    </a:lnTo>
                    <a:lnTo>
                      <a:pt x="678" y="185"/>
                    </a:lnTo>
                    <a:lnTo>
                      <a:pt x="691" y="196"/>
                    </a:lnTo>
                    <a:lnTo>
                      <a:pt x="703" y="207"/>
                    </a:lnTo>
                    <a:lnTo>
                      <a:pt x="716" y="219"/>
                    </a:lnTo>
                    <a:lnTo>
                      <a:pt x="727" y="232"/>
                    </a:lnTo>
                    <a:lnTo>
                      <a:pt x="736" y="246"/>
                    </a:lnTo>
                    <a:lnTo>
                      <a:pt x="745" y="261"/>
                    </a:lnTo>
                    <a:lnTo>
                      <a:pt x="752" y="276"/>
                    </a:lnTo>
                    <a:lnTo>
                      <a:pt x="758" y="292"/>
                    </a:lnTo>
                    <a:lnTo>
                      <a:pt x="762" y="310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5" name="Rectangle 417"/>
              <p:cNvSpPr>
                <a:spLocks noChangeArrowheads="1"/>
              </p:cNvSpPr>
              <p:nvPr/>
            </p:nvSpPr>
            <p:spPr bwMode="auto">
              <a:xfrm>
                <a:off x="4623" y="2200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6" name="Rectangle 418"/>
              <p:cNvSpPr>
                <a:spLocks noChangeArrowheads="1"/>
              </p:cNvSpPr>
              <p:nvPr/>
            </p:nvSpPr>
            <p:spPr bwMode="auto">
              <a:xfrm>
                <a:off x="4670" y="2200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7" name="Rectangle 419"/>
              <p:cNvSpPr>
                <a:spLocks noChangeArrowheads="1"/>
              </p:cNvSpPr>
              <p:nvPr/>
            </p:nvSpPr>
            <p:spPr bwMode="auto">
              <a:xfrm>
                <a:off x="4623" y="2298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8" name="Rectangle 420"/>
              <p:cNvSpPr>
                <a:spLocks noChangeArrowheads="1"/>
              </p:cNvSpPr>
              <p:nvPr/>
            </p:nvSpPr>
            <p:spPr bwMode="auto">
              <a:xfrm>
                <a:off x="4670" y="2298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49" name="Rectangle 421"/>
              <p:cNvSpPr>
                <a:spLocks noChangeArrowheads="1"/>
              </p:cNvSpPr>
              <p:nvPr/>
            </p:nvSpPr>
            <p:spPr bwMode="auto">
              <a:xfrm>
                <a:off x="4623" y="2396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0" name="Rectangle 422"/>
              <p:cNvSpPr>
                <a:spLocks noChangeArrowheads="1"/>
              </p:cNvSpPr>
              <p:nvPr/>
            </p:nvSpPr>
            <p:spPr bwMode="auto">
              <a:xfrm>
                <a:off x="4670" y="2396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1" name="Rectangle 423"/>
              <p:cNvSpPr>
                <a:spLocks noChangeArrowheads="1"/>
              </p:cNvSpPr>
              <p:nvPr/>
            </p:nvSpPr>
            <p:spPr bwMode="auto">
              <a:xfrm>
                <a:off x="4623" y="2494"/>
                <a:ext cx="30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2" name="Rectangle 424"/>
              <p:cNvSpPr>
                <a:spLocks noChangeArrowheads="1"/>
              </p:cNvSpPr>
              <p:nvPr/>
            </p:nvSpPr>
            <p:spPr bwMode="auto">
              <a:xfrm>
                <a:off x="4670" y="2494"/>
                <a:ext cx="31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3" name="Rectangle 425"/>
              <p:cNvSpPr>
                <a:spLocks noChangeArrowheads="1"/>
              </p:cNvSpPr>
              <p:nvPr/>
            </p:nvSpPr>
            <p:spPr bwMode="auto">
              <a:xfrm>
                <a:off x="4623" y="2591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4" name="Rectangle 426"/>
              <p:cNvSpPr>
                <a:spLocks noChangeArrowheads="1"/>
              </p:cNvSpPr>
              <p:nvPr/>
            </p:nvSpPr>
            <p:spPr bwMode="auto">
              <a:xfrm>
                <a:off x="4670" y="2591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5" name="Rectangle 427"/>
              <p:cNvSpPr>
                <a:spLocks noChangeArrowheads="1"/>
              </p:cNvSpPr>
              <p:nvPr/>
            </p:nvSpPr>
            <p:spPr bwMode="auto">
              <a:xfrm>
                <a:off x="4623" y="2688"/>
                <a:ext cx="30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6" name="Rectangle 428"/>
              <p:cNvSpPr>
                <a:spLocks noChangeArrowheads="1"/>
              </p:cNvSpPr>
              <p:nvPr/>
            </p:nvSpPr>
            <p:spPr bwMode="auto">
              <a:xfrm>
                <a:off x="4670" y="2688"/>
                <a:ext cx="31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7" name="Rectangle 429"/>
              <p:cNvSpPr>
                <a:spLocks noChangeArrowheads="1"/>
              </p:cNvSpPr>
              <p:nvPr/>
            </p:nvSpPr>
            <p:spPr bwMode="auto">
              <a:xfrm>
                <a:off x="4275" y="2842"/>
                <a:ext cx="417" cy="1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8" name="Rectangle 430"/>
              <p:cNvSpPr>
                <a:spLocks noChangeArrowheads="1"/>
              </p:cNvSpPr>
              <p:nvPr/>
            </p:nvSpPr>
            <p:spPr bwMode="auto">
              <a:xfrm>
                <a:off x="4316" y="2883"/>
                <a:ext cx="33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59" name="Rectangle 431"/>
              <p:cNvSpPr>
                <a:spLocks noChangeArrowheads="1"/>
              </p:cNvSpPr>
              <p:nvPr/>
            </p:nvSpPr>
            <p:spPr bwMode="auto">
              <a:xfrm>
                <a:off x="4365" y="2883"/>
                <a:ext cx="34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8561" name="Group 433"/>
            <p:cNvGrpSpPr>
              <a:grpSpLocks/>
            </p:cNvGrpSpPr>
            <p:nvPr/>
          </p:nvGrpSpPr>
          <p:grpSpPr bwMode="auto">
            <a:xfrm>
              <a:off x="1206" y="1942"/>
              <a:ext cx="1393" cy="447"/>
              <a:chOff x="2010" y="546"/>
              <a:chExt cx="1729" cy="555"/>
            </a:xfrm>
          </p:grpSpPr>
          <p:sp>
            <p:nvSpPr>
              <p:cNvPr id="48562" name="Freeform 434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142" y="210"/>
                  </a:cxn>
                  <a:cxn ang="0">
                    <a:pos x="151" y="263"/>
                  </a:cxn>
                  <a:cxn ang="0">
                    <a:pos x="370" y="86"/>
                  </a:cxn>
                  <a:cxn ang="0">
                    <a:pos x="379" y="116"/>
                  </a:cxn>
                  <a:cxn ang="0">
                    <a:pos x="537" y="0"/>
                  </a:cxn>
                </a:cxnLst>
                <a:rect l="0" t="0" r="r" b="b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63" name="Freeform 435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/>
                <a:ahLst/>
                <a:cxnLst>
                  <a:cxn ang="0">
                    <a:pos x="0" y="486"/>
                  </a:cxn>
                  <a:cxn ang="0">
                    <a:pos x="53" y="346"/>
                  </a:cxn>
                  <a:cxn ang="0">
                    <a:pos x="116" y="390"/>
                  </a:cxn>
                  <a:cxn ang="0">
                    <a:pos x="236" y="137"/>
                  </a:cxn>
                  <a:cxn ang="0">
                    <a:pos x="286" y="171"/>
                  </a:cxn>
                  <a:cxn ang="0">
                    <a:pos x="374" y="0"/>
                  </a:cxn>
                </a:cxnLst>
                <a:rect l="0" t="0" r="r" b="b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64" name="Freeform 436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/>
                <a:ahLst/>
                <a:cxnLst>
                  <a:cxn ang="0">
                    <a:pos x="377" y="486"/>
                  </a:cxn>
                  <a:cxn ang="0">
                    <a:pos x="320" y="351"/>
                  </a:cxn>
                  <a:cxn ang="0">
                    <a:pos x="253" y="392"/>
                  </a:cxn>
                  <a:cxn ang="0">
                    <a:pos x="130" y="137"/>
                  </a:cxn>
                  <a:cxn ang="0">
                    <a:pos x="83" y="176"/>
                  </a:cxn>
                  <a:cxn ang="0">
                    <a:pos x="0" y="0"/>
                  </a:cxn>
                </a:cxnLst>
                <a:rect l="0" t="0" r="r" b="b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65" name="Freeform 437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/>
                <a:ahLst/>
                <a:cxnLst>
                  <a:cxn ang="0">
                    <a:pos x="529" y="319"/>
                  </a:cxn>
                  <a:cxn ang="0">
                    <a:pos x="386" y="202"/>
                  </a:cxn>
                  <a:cxn ang="0">
                    <a:pos x="383" y="255"/>
                  </a:cxn>
                  <a:cxn ang="0">
                    <a:pos x="167" y="75"/>
                  </a:cxn>
                  <a:cxn ang="0">
                    <a:pos x="153" y="118"/>
                  </a:cxn>
                  <a:cxn ang="0">
                    <a:pos x="0" y="0"/>
                  </a:cxn>
                </a:cxnLst>
                <a:rect l="0" t="0" r="r" b="b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8566" name="Group 438"/>
            <p:cNvGrpSpPr>
              <a:grpSpLocks/>
            </p:cNvGrpSpPr>
            <p:nvPr/>
          </p:nvGrpSpPr>
          <p:grpSpPr bwMode="auto">
            <a:xfrm>
              <a:off x="3204" y="1744"/>
              <a:ext cx="1393" cy="447"/>
              <a:chOff x="2010" y="546"/>
              <a:chExt cx="1729" cy="555"/>
            </a:xfrm>
          </p:grpSpPr>
          <p:sp>
            <p:nvSpPr>
              <p:cNvPr id="48567" name="Freeform 439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142" y="210"/>
                  </a:cxn>
                  <a:cxn ang="0">
                    <a:pos x="151" y="263"/>
                  </a:cxn>
                  <a:cxn ang="0">
                    <a:pos x="370" y="86"/>
                  </a:cxn>
                  <a:cxn ang="0">
                    <a:pos x="379" y="116"/>
                  </a:cxn>
                  <a:cxn ang="0">
                    <a:pos x="537" y="0"/>
                  </a:cxn>
                </a:cxnLst>
                <a:rect l="0" t="0" r="r" b="b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68" name="Freeform 440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/>
                <a:ahLst/>
                <a:cxnLst>
                  <a:cxn ang="0">
                    <a:pos x="0" y="486"/>
                  </a:cxn>
                  <a:cxn ang="0">
                    <a:pos x="53" y="346"/>
                  </a:cxn>
                  <a:cxn ang="0">
                    <a:pos x="116" y="390"/>
                  </a:cxn>
                  <a:cxn ang="0">
                    <a:pos x="236" y="137"/>
                  </a:cxn>
                  <a:cxn ang="0">
                    <a:pos x="286" y="171"/>
                  </a:cxn>
                  <a:cxn ang="0">
                    <a:pos x="374" y="0"/>
                  </a:cxn>
                </a:cxnLst>
                <a:rect l="0" t="0" r="r" b="b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69" name="Freeform 441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/>
                <a:ahLst/>
                <a:cxnLst>
                  <a:cxn ang="0">
                    <a:pos x="377" y="486"/>
                  </a:cxn>
                  <a:cxn ang="0">
                    <a:pos x="320" y="351"/>
                  </a:cxn>
                  <a:cxn ang="0">
                    <a:pos x="253" y="392"/>
                  </a:cxn>
                  <a:cxn ang="0">
                    <a:pos x="130" y="137"/>
                  </a:cxn>
                  <a:cxn ang="0">
                    <a:pos x="83" y="176"/>
                  </a:cxn>
                  <a:cxn ang="0">
                    <a:pos x="0" y="0"/>
                  </a:cxn>
                </a:cxnLst>
                <a:rect l="0" t="0" r="r" b="b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570" name="Freeform 442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/>
                <a:ahLst/>
                <a:cxnLst>
                  <a:cxn ang="0">
                    <a:pos x="529" y="319"/>
                  </a:cxn>
                  <a:cxn ang="0">
                    <a:pos x="386" y="202"/>
                  </a:cxn>
                  <a:cxn ang="0">
                    <a:pos x="383" y="255"/>
                  </a:cxn>
                  <a:cxn ang="0">
                    <a:pos x="167" y="75"/>
                  </a:cxn>
                  <a:cxn ang="0">
                    <a:pos x="153" y="118"/>
                  </a:cxn>
                  <a:cxn ang="0">
                    <a:pos x="0" y="0"/>
                  </a:cxn>
                </a:cxnLst>
                <a:rect l="0" t="0" r="r" b="b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8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Available Inventory</a:t>
            </a:r>
          </a:p>
        </p:txBody>
      </p:sp>
      <p:sp>
        <p:nvSpPr>
          <p:cNvPr id="2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AS-BU-070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657475" y="1084263"/>
            <a:ext cx="3821283" cy="4886325"/>
            <a:chOff x="2705100" y="1560513"/>
            <a:chExt cx="3821283" cy="4886325"/>
          </a:xfrm>
        </p:grpSpPr>
        <p:grpSp>
          <p:nvGrpSpPr>
            <p:cNvPr id="36875" name="Group 11"/>
            <p:cNvGrpSpPr>
              <a:grpSpLocks/>
            </p:cNvGrpSpPr>
            <p:nvPr/>
          </p:nvGrpSpPr>
          <p:grpSpPr bwMode="auto">
            <a:xfrm>
              <a:off x="4468813" y="1709738"/>
              <a:ext cx="192087" cy="4495800"/>
              <a:chOff x="2811" y="1488"/>
              <a:chExt cx="121" cy="2832"/>
            </a:xfrm>
          </p:grpSpPr>
          <p:sp>
            <p:nvSpPr>
              <p:cNvPr id="36876" name="Line 12"/>
              <p:cNvSpPr>
                <a:spLocks noChangeShapeType="1"/>
              </p:cNvSpPr>
              <p:nvPr/>
            </p:nvSpPr>
            <p:spPr bwMode="auto">
              <a:xfrm>
                <a:off x="2874" y="1488"/>
                <a:ext cx="0" cy="2832"/>
              </a:xfrm>
              <a:prstGeom prst="line">
                <a:avLst/>
              </a:prstGeom>
              <a:noFill/>
              <a:ln w="25400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36877" name="Line 13"/>
              <p:cNvSpPr>
                <a:spLocks noChangeShapeType="1"/>
              </p:cNvSpPr>
              <p:nvPr/>
            </p:nvSpPr>
            <p:spPr bwMode="auto">
              <a:xfrm>
                <a:off x="2811" y="1488"/>
                <a:ext cx="0" cy="2832"/>
              </a:xfrm>
              <a:prstGeom prst="line">
                <a:avLst/>
              </a:prstGeom>
              <a:noFill/>
              <a:ln w="508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36878" name="Line 14"/>
              <p:cNvSpPr>
                <a:spLocks noChangeShapeType="1"/>
              </p:cNvSpPr>
              <p:nvPr/>
            </p:nvSpPr>
            <p:spPr bwMode="auto">
              <a:xfrm>
                <a:off x="2932" y="1488"/>
                <a:ext cx="0" cy="2832"/>
              </a:xfrm>
              <a:prstGeom prst="line">
                <a:avLst/>
              </a:prstGeom>
              <a:noFill/>
              <a:ln w="63500">
                <a:solidFill>
                  <a:srgbClr val="7096CE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sp>
          <p:nvSpPr>
            <p:cNvPr id="36879" name="AutoShape 15"/>
            <p:cNvSpPr>
              <a:spLocks/>
            </p:cNvSpPr>
            <p:nvPr/>
          </p:nvSpPr>
          <p:spPr bwMode="auto">
            <a:xfrm rot="6078083">
              <a:off x="4391819" y="381794"/>
              <a:ext cx="381000" cy="2954338"/>
            </a:xfrm>
            <a:prstGeom prst="leftBrace">
              <a:avLst>
                <a:gd name="adj1" fmla="val 193854"/>
                <a:gd name="adj2" fmla="val 50000"/>
              </a:avLst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6880" name="Line 16"/>
            <p:cNvSpPr>
              <a:spLocks noChangeShapeType="1"/>
            </p:cNvSpPr>
            <p:nvPr/>
          </p:nvSpPr>
          <p:spPr bwMode="auto">
            <a:xfrm>
              <a:off x="3265488" y="1609725"/>
              <a:ext cx="0" cy="32988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6882" name="Text Box 18"/>
            <p:cNvSpPr txBox="1">
              <a:spLocks noChangeArrowheads="1"/>
            </p:cNvSpPr>
            <p:nvPr/>
          </p:nvSpPr>
          <p:spPr bwMode="auto">
            <a:xfrm rot="456238">
              <a:off x="2833450" y="4209570"/>
              <a:ext cx="875188" cy="610559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sz="1700" b="1">
                  <a:latin typeface="+mj-lt"/>
                </a:rPr>
                <a:t>Sales</a:t>
              </a:r>
              <a:br>
                <a:rPr lang="en-US" sz="1700" b="1">
                  <a:latin typeface="+mj-lt"/>
                </a:rPr>
              </a:br>
              <a:r>
                <a:rPr lang="en-US" sz="1700" b="1">
                  <a:latin typeface="+mj-lt"/>
                </a:rPr>
                <a:t>Orders</a:t>
              </a:r>
            </a:p>
          </p:txBody>
        </p:sp>
        <p:sp>
          <p:nvSpPr>
            <p:cNvPr id="36883" name="AutoShape 19"/>
            <p:cNvSpPr>
              <a:spLocks noChangeArrowheads="1"/>
            </p:cNvSpPr>
            <p:nvPr/>
          </p:nvSpPr>
          <p:spPr bwMode="auto">
            <a:xfrm>
              <a:off x="2705100" y="4760913"/>
              <a:ext cx="1100138" cy="41751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1270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>
              <a:off x="5848350" y="2157413"/>
              <a:ext cx="0" cy="33004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6886" name="Text Box 22"/>
            <p:cNvSpPr txBox="1">
              <a:spLocks noChangeArrowheads="1"/>
            </p:cNvSpPr>
            <p:nvPr/>
          </p:nvSpPr>
          <p:spPr bwMode="auto">
            <a:xfrm rot="20983641">
              <a:off x="5337006" y="4765195"/>
              <a:ext cx="1189377" cy="610559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sz="1700" b="1">
                  <a:latin typeface="+mj-lt"/>
                </a:rPr>
                <a:t>Quantity</a:t>
              </a:r>
              <a:br>
                <a:rPr lang="en-US" sz="1700" b="1">
                  <a:latin typeface="+mj-lt"/>
                </a:rPr>
              </a:br>
              <a:r>
                <a:rPr lang="en-US" sz="1700" b="1">
                  <a:latin typeface="+mj-lt"/>
                </a:rPr>
                <a:t>Available</a:t>
              </a:r>
            </a:p>
          </p:txBody>
        </p:sp>
        <p:sp>
          <p:nvSpPr>
            <p:cNvPr id="36887" name="AutoShape 23"/>
            <p:cNvSpPr>
              <a:spLocks noChangeArrowheads="1"/>
            </p:cNvSpPr>
            <p:nvPr/>
          </p:nvSpPr>
          <p:spPr bwMode="auto">
            <a:xfrm>
              <a:off x="5270500" y="5338763"/>
              <a:ext cx="1100138" cy="41751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1270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6888" name="Group 24"/>
            <p:cNvGrpSpPr>
              <a:grpSpLocks/>
            </p:cNvGrpSpPr>
            <p:nvPr/>
          </p:nvGrpSpPr>
          <p:grpSpPr bwMode="auto">
            <a:xfrm>
              <a:off x="4419600" y="1560513"/>
              <a:ext cx="293688" cy="293687"/>
              <a:chOff x="2784" y="1058"/>
              <a:chExt cx="185" cy="185"/>
            </a:xfrm>
          </p:grpSpPr>
          <p:sp>
            <p:nvSpPr>
              <p:cNvPr id="36889" name="Oval 25"/>
              <p:cNvSpPr>
                <a:spLocks noChangeArrowheads="1"/>
              </p:cNvSpPr>
              <p:nvPr/>
            </p:nvSpPr>
            <p:spPr bwMode="auto">
              <a:xfrm>
                <a:off x="2784" y="1058"/>
                <a:ext cx="185" cy="185"/>
              </a:xfrm>
              <a:prstGeom prst="ellipse">
                <a:avLst/>
              </a:prstGeom>
              <a:solidFill>
                <a:schemeClr val="accent1"/>
              </a:solidFill>
              <a:ln w="3175" algn="ctr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36890" name="Oval 26"/>
              <p:cNvSpPr>
                <a:spLocks noChangeArrowheads="1"/>
              </p:cNvSpPr>
              <p:nvPr/>
            </p:nvSpPr>
            <p:spPr bwMode="auto">
              <a:xfrm>
                <a:off x="2805" y="1064"/>
                <a:ext cx="156" cy="156"/>
              </a:xfrm>
              <a:prstGeom prst="ellipse">
                <a:avLst/>
              </a:prstGeom>
              <a:solidFill>
                <a:srgbClr val="DAE4F2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36891" name="Oval 27"/>
              <p:cNvSpPr>
                <a:spLocks noChangeArrowheads="1"/>
              </p:cNvSpPr>
              <p:nvPr/>
            </p:nvSpPr>
            <p:spPr bwMode="auto">
              <a:xfrm>
                <a:off x="2845" y="1068"/>
                <a:ext cx="101" cy="101"/>
              </a:xfrm>
              <a:prstGeom prst="ellipse">
                <a:avLst/>
              </a:prstGeom>
              <a:solidFill>
                <a:srgbClr val="E9EFF7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36892" name="Oval 28"/>
              <p:cNvSpPr>
                <a:spLocks noChangeArrowheads="1"/>
              </p:cNvSpPr>
              <p:nvPr/>
            </p:nvSpPr>
            <p:spPr bwMode="auto">
              <a:xfrm>
                <a:off x="2883" y="1072"/>
                <a:ext cx="55" cy="5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36894" name="Group 30"/>
            <p:cNvGrpSpPr>
              <a:grpSpLocks/>
            </p:cNvGrpSpPr>
            <p:nvPr/>
          </p:nvGrpSpPr>
          <p:grpSpPr bwMode="auto">
            <a:xfrm>
              <a:off x="3579813" y="5991225"/>
              <a:ext cx="1978025" cy="455613"/>
              <a:chOff x="2255" y="3849"/>
              <a:chExt cx="1246" cy="287"/>
            </a:xfrm>
          </p:grpSpPr>
          <p:sp>
            <p:nvSpPr>
              <p:cNvPr id="36895" name="AutoShape 31"/>
              <p:cNvSpPr>
                <a:spLocks noChangeArrowheads="1"/>
              </p:cNvSpPr>
              <p:nvPr/>
            </p:nvSpPr>
            <p:spPr bwMode="auto">
              <a:xfrm rot="-10800000">
                <a:off x="225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/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6896" name="AutoShape 32"/>
              <p:cNvSpPr>
                <a:spLocks noChangeArrowheads="1"/>
              </p:cNvSpPr>
              <p:nvPr/>
            </p:nvSpPr>
            <p:spPr bwMode="auto">
              <a:xfrm rot="-10800000">
                <a:off x="249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7096CE"/>
              </a:solidFill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/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61" name="Rectangle 1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Drop (Direct) Shipments</a:t>
            </a:r>
          </a:p>
        </p:txBody>
      </p:sp>
      <p:sp>
        <p:nvSpPr>
          <p:cNvPr id="24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AS-BU-080</a:t>
            </a:r>
          </a:p>
        </p:txBody>
      </p:sp>
      <p:grpSp>
        <p:nvGrpSpPr>
          <p:cNvPr id="246" name="Group 245"/>
          <p:cNvGrpSpPr/>
          <p:nvPr/>
        </p:nvGrpSpPr>
        <p:grpSpPr>
          <a:xfrm>
            <a:off x="792163" y="1257300"/>
            <a:ext cx="7542212" cy="4560888"/>
            <a:chOff x="792163" y="1771650"/>
            <a:chExt cx="7542212" cy="4560888"/>
          </a:xfrm>
        </p:grpSpPr>
        <p:grpSp>
          <p:nvGrpSpPr>
            <p:cNvPr id="38040" name="Group 152"/>
            <p:cNvGrpSpPr>
              <a:grpSpLocks/>
            </p:cNvGrpSpPr>
            <p:nvPr/>
          </p:nvGrpSpPr>
          <p:grpSpPr bwMode="auto">
            <a:xfrm>
              <a:off x="6599238" y="1895475"/>
              <a:ext cx="1443037" cy="1392238"/>
              <a:chOff x="4132" y="1025"/>
              <a:chExt cx="909" cy="877"/>
            </a:xfrm>
          </p:grpSpPr>
          <p:sp>
            <p:nvSpPr>
              <p:cNvPr id="37921" name="Freeform 33"/>
              <p:cNvSpPr>
                <a:spLocks/>
              </p:cNvSpPr>
              <p:nvPr/>
            </p:nvSpPr>
            <p:spPr bwMode="auto">
              <a:xfrm>
                <a:off x="4437" y="1589"/>
                <a:ext cx="604" cy="292"/>
              </a:xfrm>
              <a:custGeom>
                <a:avLst/>
                <a:gdLst/>
                <a:ahLst/>
                <a:cxnLst>
                  <a:cxn ang="0">
                    <a:pos x="0" y="291"/>
                  </a:cxn>
                  <a:cxn ang="0">
                    <a:pos x="117" y="27"/>
                  </a:cxn>
                  <a:cxn ang="0">
                    <a:pos x="603" y="0"/>
                  </a:cxn>
                  <a:cxn ang="0">
                    <a:pos x="603" y="116"/>
                  </a:cxn>
                  <a:cxn ang="0">
                    <a:pos x="96" y="291"/>
                  </a:cxn>
                  <a:cxn ang="0">
                    <a:pos x="0" y="291"/>
                  </a:cxn>
                </a:cxnLst>
                <a:rect l="0" t="0" r="r" b="b"/>
                <a:pathLst>
                  <a:path w="604" h="292">
                    <a:moveTo>
                      <a:pt x="0" y="291"/>
                    </a:moveTo>
                    <a:lnTo>
                      <a:pt x="117" y="27"/>
                    </a:lnTo>
                    <a:lnTo>
                      <a:pt x="603" y="0"/>
                    </a:lnTo>
                    <a:lnTo>
                      <a:pt x="603" y="116"/>
                    </a:lnTo>
                    <a:lnTo>
                      <a:pt x="96" y="291"/>
                    </a:lnTo>
                    <a:lnTo>
                      <a:pt x="0" y="291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2" name="AutoShape 34"/>
              <p:cNvSpPr>
                <a:spLocks noChangeArrowheads="1"/>
              </p:cNvSpPr>
              <p:nvPr/>
            </p:nvSpPr>
            <p:spPr bwMode="auto">
              <a:xfrm>
                <a:off x="4132" y="1029"/>
                <a:ext cx="518" cy="868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CD396"/>
                </a:fgClr>
                <a:bgClr>
                  <a:schemeClr val="bg1"/>
                </a:bgClr>
              </a:patt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3" name="Freeform 35"/>
              <p:cNvSpPr>
                <a:spLocks/>
              </p:cNvSpPr>
              <p:nvPr/>
            </p:nvSpPr>
            <p:spPr bwMode="auto">
              <a:xfrm>
                <a:off x="4525" y="1025"/>
                <a:ext cx="132" cy="877"/>
              </a:xfrm>
              <a:custGeom>
                <a:avLst/>
                <a:gdLst/>
                <a:ahLst/>
                <a:cxnLst>
                  <a:cxn ang="0">
                    <a:pos x="130" y="0"/>
                  </a:cxn>
                  <a:cxn ang="0">
                    <a:pos x="0" y="129"/>
                  </a:cxn>
                  <a:cxn ang="0">
                    <a:pos x="0" y="876"/>
                  </a:cxn>
                  <a:cxn ang="0">
                    <a:pos x="131" y="746"/>
                  </a:cxn>
                  <a:cxn ang="0">
                    <a:pos x="130" y="0"/>
                  </a:cxn>
                </a:cxnLst>
                <a:rect l="0" t="0" r="r" b="b"/>
                <a:pathLst>
                  <a:path w="132" h="877">
                    <a:moveTo>
                      <a:pt x="130" y="0"/>
                    </a:moveTo>
                    <a:lnTo>
                      <a:pt x="0" y="129"/>
                    </a:lnTo>
                    <a:lnTo>
                      <a:pt x="0" y="876"/>
                    </a:lnTo>
                    <a:lnTo>
                      <a:pt x="131" y="746"/>
                    </a:lnTo>
                    <a:lnTo>
                      <a:pt x="130" y="0"/>
                    </a:lnTo>
                  </a:path>
                </a:pathLst>
              </a:custGeom>
              <a:pattFill prst="diagBrick">
                <a:fgClr>
                  <a:schemeClr val="bg1"/>
                </a:fgClr>
                <a:bgClr>
                  <a:srgbClr val="FCD396"/>
                </a:bgClr>
              </a:patt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4" name="AutoShape 36"/>
              <p:cNvSpPr>
                <a:spLocks noChangeArrowheads="1"/>
              </p:cNvSpPr>
              <p:nvPr/>
            </p:nvSpPr>
            <p:spPr bwMode="auto">
              <a:xfrm>
                <a:off x="4323" y="1200"/>
                <a:ext cx="133" cy="193"/>
              </a:xfrm>
              <a:prstGeom prst="star16">
                <a:avLst>
                  <a:gd name="adj" fmla="val 37500"/>
                </a:avLst>
              </a:prstGeom>
              <a:solidFill>
                <a:srgbClr val="FFFF99"/>
              </a:solidFill>
              <a:ln w="12700">
                <a:solidFill>
                  <a:srgbClr val="FFCC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5" name="Rectangle 37"/>
              <p:cNvSpPr>
                <a:spLocks noChangeArrowheads="1"/>
              </p:cNvSpPr>
              <p:nvPr/>
            </p:nvSpPr>
            <p:spPr bwMode="auto">
              <a:xfrm>
                <a:off x="4172" y="1343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6" name="Rectangle 38"/>
              <p:cNvSpPr>
                <a:spLocks noChangeArrowheads="1"/>
              </p:cNvSpPr>
              <p:nvPr/>
            </p:nvSpPr>
            <p:spPr bwMode="auto">
              <a:xfrm>
                <a:off x="4238" y="1409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7" name="Rectangle 39"/>
              <p:cNvSpPr>
                <a:spLocks noChangeArrowheads="1"/>
              </p:cNvSpPr>
              <p:nvPr/>
            </p:nvSpPr>
            <p:spPr bwMode="auto">
              <a:xfrm>
                <a:off x="4304" y="1476"/>
                <a:ext cx="38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8" name="Rectangle 40"/>
              <p:cNvSpPr>
                <a:spLocks noChangeArrowheads="1"/>
              </p:cNvSpPr>
              <p:nvPr/>
            </p:nvSpPr>
            <p:spPr bwMode="auto">
              <a:xfrm>
                <a:off x="4371" y="1541"/>
                <a:ext cx="37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9" name="Rectangle 41"/>
              <p:cNvSpPr>
                <a:spLocks noChangeArrowheads="1"/>
              </p:cNvSpPr>
              <p:nvPr/>
            </p:nvSpPr>
            <p:spPr bwMode="auto">
              <a:xfrm>
                <a:off x="4437" y="1608"/>
                <a:ext cx="37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0" name="Rectangle 42"/>
              <p:cNvSpPr>
                <a:spLocks noChangeArrowheads="1"/>
              </p:cNvSpPr>
              <p:nvPr/>
            </p:nvSpPr>
            <p:spPr bwMode="auto">
              <a:xfrm>
                <a:off x="4172" y="1520"/>
                <a:ext cx="38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1" name="Rectangle 43"/>
              <p:cNvSpPr>
                <a:spLocks noChangeArrowheads="1"/>
              </p:cNvSpPr>
              <p:nvPr/>
            </p:nvSpPr>
            <p:spPr bwMode="auto">
              <a:xfrm>
                <a:off x="4238" y="1585"/>
                <a:ext cx="38" cy="63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2" name="Rectangle 44"/>
              <p:cNvSpPr>
                <a:spLocks noChangeArrowheads="1"/>
              </p:cNvSpPr>
              <p:nvPr/>
            </p:nvSpPr>
            <p:spPr bwMode="auto">
              <a:xfrm>
                <a:off x="4304" y="1651"/>
                <a:ext cx="38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3" name="Rectangle 45"/>
              <p:cNvSpPr>
                <a:spLocks noChangeArrowheads="1"/>
              </p:cNvSpPr>
              <p:nvPr/>
            </p:nvSpPr>
            <p:spPr bwMode="auto">
              <a:xfrm>
                <a:off x="4371" y="1718"/>
                <a:ext cx="37" cy="61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4" name="Rectangle 46"/>
              <p:cNvSpPr>
                <a:spLocks noChangeArrowheads="1"/>
              </p:cNvSpPr>
              <p:nvPr/>
            </p:nvSpPr>
            <p:spPr bwMode="auto">
              <a:xfrm>
                <a:off x="4437" y="1783"/>
                <a:ext cx="37" cy="62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5" name="Freeform 47"/>
              <p:cNvSpPr>
                <a:spLocks/>
              </p:cNvSpPr>
              <p:nvPr/>
            </p:nvSpPr>
            <p:spPr bwMode="auto">
              <a:xfrm>
                <a:off x="4540" y="1605"/>
                <a:ext cx="13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3"/>
                  </a:cxn>
                  <a:cxn ang="0">
                    <a:pos x="0" y="75"/>
                  </a:cxn>
                </a:cxnLst>
                <a:rect l="0" t="0" r="r" b="b"/>
                <a:pathLst>
                  <a:path w="13" h="76">
                    <a:moveTo>
                      <a:pt x="0" y="75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6" name="Freeform 48"/>
              <p:cNvSpPr>
                <a:spLocks/>
              </p:cNvSpPr>
              <p:nvPr/>
            </p:nvSpPr>
            <p:spPr bwMode="auto">
              <a:xfrm>
                <a:off x="4566" y="1533"/>
                <a:ext cx="11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2"/>
                  </a:cxn>
                  <a:cxn ang="0">
                    <a:pos x="0" y="74"/>
                  </a:cxn>
                </a:cxnLst>
                <a:rect l="0" t="0" r="r" b="b"/>
                <a:pathLst>
                  <a:path w="11" h="75">
                    <a:moveTo>
                      <a:pt x="0" y="74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7" name="Freeform 49"/>
              <p:cNvSpPr>
                <a:spLocks/>
              </p:cNvSpPr>
              <p:nvPr/>
            </p:nvSpPr>
            <p:spPr bwMode="auto">
              <a:xfrm>
                <a:off x="4590" y="1467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8" name="Freeform 50"/>
              <p:cNvSpPr>
                <a:spLocks/>
              </p:cNvSpPr>
              <p:nvPr/>
            </p:nvSpPr>
            <p:spPr bwMode="auto">
              <a:xfrm>
                <a:off x="4612" y="1403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39" name="Freeform 51"/>
              <p:cNvSpPr>
                <a:spLocks/>
              </p:cNvSpPr>
              <p:nvPr/>
            </p:nvSpPr>
            <p:spPr bwMode="auto">
              <a:xfrm>
                <a:off x="4636" y="1337"/>
                <a:ext cx="12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2"/>
                  </a:cxn>
                  <a:cxn ang="0">
                    <a:pos x="0" y="74"/>
                  </a:cxn>
                </a:cxnLst>
                <a:rect l="0" t="0" r="r" b="b"/>
                <a:pathLst>
                  <a:path w="12" h="75">
                    <a:moveTo>
                      <a:pt x="0" y="74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0" name="Freeform 52"/>
              <p:cNvSpPr>
                <a:spLocks/>
              </p:cNvSpPr>
              <p:nvPr/>
            </p:nvSpPr>
            <p:spPr bwMode="auto">
              <a:xfrm>
                <a:off x="4540" y="1775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1" name="Freeform 53"/>
              <p:cNvSpPr>
                <a:spLocks/>
              </p:cNvSpPr>
              <p:nvPr/>
            </p:nvSpPr>
            <p:spPr bwMode="auto">
              <a:xfrm>
                <a:off x="4566" y="1702"/>
                <a:ext cx="11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3"/>
                  </a:cxn>
                  <a:cxn ang="0">
                    <a:pos x="0" y="75"/>
                  </a:cxn>
                </a:cxnLst>
                <a:rect l="0" t="0" r="r" b="b"/>
                <a:pathLst>
                  <a:path w="11" h="76">
                    <a:moveTo>
                      <a:pt x="0" y="75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2" name="Freeform 54"/>
              <p:cNvSpPr>
                <a:spLocks/>
              </p:cNvSpPr>
              <p:nvPr/>
            </p:nvSpPr>
            <p:spPr bwMode="auto">
              <a:xfrm>
                <a:off x="4590" y="1637"/>
                <a:ext cx="13" cy="74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1"/>
                  </a:cxn>
                  <a:cxn ang="0">
                    <a:pos x="0" y="73"/>
                  </a:cxn>
                </a:cxnLst>
                <a:rect l="0" t="0" r="r" b="b"/>
                <a:pathLst>
                  <a:path w="13" h="74">
                    <a:moveTo>
                      <a:pt x="0" y="73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1"/>
                    </a:lnTo>
                    <a:lnTo>
                      <a:pt x="0" y="73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3" name="Freeform 55"/>
              <p:cNvSpPr>
                <a:spLocks/>
              </p:cNvSpPr>
              <p:nvPr/>
            </p:nvSpPr>
            <p:spPr bwMode="auto">
              <a:xfrm>
                <a:off x="4612" y="1572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4" name="Freeform 56"/>
              <p:cNvSpPr>
                <a:spLocks/>
              </p:cNvSpPr>
              <p:nvPr/>
            </p:nvSpPr>
            <p:spPr bwMode="auto">
              <a:xfrm>
                <a:off x="4636" y="1507"/>
                <a:ext cx="12" cy="74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1"/>
                  </a:cxn>
                  <a:cxn ang="0">
                    <a:pos x="0" y="73"/>
                  </a:cxn>
                </a:cxnLst>
                <a:rect l="0" t="0" r="r" b="b"/>
                <a:pathLst>
                  <a:path w="12" h="74">
                    <a:moveTo>
                      <a:pt x="0" y="73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1"/>
                    </a:lnTo>
                    <a:lnTo>
                      <a:pt x="0" y="73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5" name="Freeform 57"/>
              <p:cNvSpPr>
                <a:spLocks/>
              </p:cNvSpPr>
              <p:nvPr/>
            </p:nvSpPr>
            <p:spPr bwMode="auto">
              <a:xfrm>
                <a:off x="4540" y="1419"/>
                <a:ext cx="13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3"/>
                  </a:cxn>
                  <a:cxn ang="0">
                    <a:pos x="0" y="75"/>
                  </a:cxn>
                </a:cxnLst>
                <a:rect l="0" t="0" r="r" b="b"/>
                <a:pathLst>
                  <a:path w="13" h="76">
                    <a:moveTo>
                      <a:pt x="0" y="75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6" name="Freeform 58"/>
              <p:cNvSpPr>
                <a:spLocks/>
              </p:cNvSpPr>
              <p:nvPr/>
            </p:nvSpPr>
            <p:spPr bwMode="auto">
              <a:xfrm>
                <a:off x="4566" y="1347"/>
                <a:ext cx="11" cy="7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0" y="11"/>
                  </a:cxn>
                  <a:cxn ang="0">
                    <a:pos x="10" y="0"/>
                  </a:cxn>
                  <a:cxn ang="0">
                    <a:pos x="10" y="63"/>
                  </a:cxn>
                  <a:cxn ang="0">
                    <a:pos x="0" y="75"/>
                  </a:cxn>
                </a:cxnLst>
                <a:rect l="0" t="0" r="r" b="b"/>
                <a:pathLst>
                  <a:path w="11" h="76">
                    <a:moveTo>
                      <a:pt x="0" y="75"/>
                    </a:moveTo>
                    <a:lnTo>
                      <a:pt x="0" y="11"/>
                    </a:lnTo>
                    <a:lnTo>
                      <a:pt x="10" y="0"/>
                    </a:lnTo>
                    <a:lnTo>
                      <a:pt x="10" y="63"/>
                    </a:lnTo>
                    <a:lnTo>
                      <a:pt x="0" y="75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7" name="Freeform 59"/>
              <p:cNvSpPr>
                <a:spLocks/>
              </p:cNvSpPr>
              <p:nvPr/>
            </p:nvSpPr>
            <p:spPr bwMode="auto">
              <a:xfrm>
                <a:off x="4590" y="1281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8" name="Freeform 60"/>
              <p:cNvSpPr>
                <a:spLocks/>
              </p:cNvSpPr>
              <p:nvPr/>
            </p:nvSpPr>
            <p:spPr bwMode="auto">
              <a:xfrm>
                <a:off x="4612" y="1217"/>
                <a:ext cx="13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2" y="0"/>
                  </a:cxn>
                  <a:cxn ang="0">
                    <a:pos x="12" y="62"/>
                  </a:cxn>
                  <a:cxn ang="0">
                    <a:pos x="0" y="74"/>
                  </a:cxn>
                </a:cxnLst>
                <a:rect l="0" t="0" r="r" b="b"/>
                <a:pathLst>
                  <a:path w="13" h="75">
                    <a:moveTo>
                      <a:pt x="0" y="74"/>
                    </a:moveTo>
                    <a:lnTo>
                      <a:pt x="0" y="11"/>
                    </a:lnTo>
                    <a:lnTo>
                      <a:pt x="12" y="0"/>
                    </a:lnTo>
                    <a:lnTo>
                      <a:pt x="12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49" name="Freeform 61"/>
              <p:cNvSpPr>
                <a:spLocks/>
              </p:cNvSpPr>
              <p:nvPr/>
            </p:nvSpPr>
            <p:spPr bwMode="auto">
              <a:xfrm>
                <a:off x="4636" y="1151"/>
                <a:ext cx="12" cy="75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0" y="11"/>
                  </a:cxn>
                  <a:cxn ang="0">
                    <a:pos x="11" y="0"/>
                  </a:cxn>
                  <a:cxn ang="0">
                    <a:pos x="11" y="62"/>
                  </a:cxn>
                  <a:cxn ang="0">
                    <a:pos x="0" y="74"/>
                  </a:cxn>
                </a:cxnLst>
                <a:rect l="0" t="0" r="r" b="b"/>
                <a:pathLst>
                  <a:path w="12" h="75">
                    <a:moveTo>
                      <a:pt x="0" y="74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62"/>
                    </a:lnTo>
                    <a:lnTo>
                      <a:pt x="0" y="74"/>
                    </a:lnTo>
                  </a:path>
                </a:pathLst>
              </a:custGeom>
              <a:solidFill>
                <a:schemeClr val="hlink"/>
              </a:solidFill>
              <a:ln w="635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50" name="AutoShape 62"/>
              <p:cNvSpPr>
                <a:spLocks noChangeArrowheads="1"/>
              </p:cNvSpPr>
              <p:nvPr/>
            </p:nvSpPr>
            <p:spPr bwMode="auto">
              <a:xfrm>
                <a:off x="4180" y="1772"/>
                <a:ext cx="110" cy="122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51" name="Line 63"/>
              <p:cNvSpPr>
                <a:spLocks noChangeShapeType="1"/>
              </p:cNvSpPr>
              <p:nvPr/>
            </p:nvSpPr>
            <p:spPr bwMode="auto">
              <a:xfrm>
                <a:off x="4236" y="1774"/>
                <a:ext cx="0" cy="12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7955" name="Rectangle 67"/>
            <p:cNvSpPr>
              <a:spLocks noChangeArrowheads="1"/>
            </p:cNvSpPr>
            <p:nvPr/>
          </p:nvSpPr>
          <p:spPr bwMode="auto">
            <a:xfrm>
              <a:off x="6461340" y="3363913"/>
              <a:ext cx="110447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defTabSz="895350" eaLnBrk="0" hangingPunct="0"/>
              <a:r>
                <a:rPr kumimoji="1" lang="en-US" sz="1600" b="1">
                  <a:latin typeface="+mj-lt"/>
                </a:rPr>
                <a:t>Sales Site</a:t>
              </a:r>
            </a:p>
          </p:txBody>
        </p:sp>
        <p:grpSp>
          <p:nvGrpSpPr>
            <p:cNvPr id="38057" name="Group 169"/>
            <p:cNvGrpSpPr>
              <a:grpSpLocks/>
            </p:cNvGrpSpPr>
            <p:nvPr/>
          </p:nvGrpSpPr>
          <p:grpSpPr bwMode="auto">
            <a:xfrm>
              <a:off x="2959100" y="1771650"/>
              <a:ext cx="3200400" cy="990600"/>
              <a:chOff x="1824" y="720"/>
              <a:chExt cx="2016" cy="624"/>
            </a:xfrm>
          </p:grpSpPr>
          <p:sp>
            <p:nvSpPr>
              <p:cNvPr id="38022" name="AutoShape 134"/>
              <p:cNvSpPr>
                <a:spLocks noChangeArrowheads="1"/>
              </p:cNvSpPr>
              <p:nvPr/>
            </p:nvSpPr>
            <p:spPr bwMode="auto">
              <a:xfrm>
                <a:off x="1824" y="816"/>
                <a:ext cx="2016" cy="528"/>
              </a:xfrm>
              <a:prstGeom prst="rightArrow">
                <a:avLst>
                  <a:gd name="adj1" fmla="val 50000"/>
                  <a:gd name="adj2" fmla="val 95455"/>
                </a:avLst>
              </a:prstGeom>
              <a:solidFill>
                <a:schemeClr val="accent1"/>
              </a:solidFill>
              <a:ln w="254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23" name="Rectangle 135"/>
              <p:cNvSpPr>
                <a:spLocks noChangeArrowheads="1"/>
              </p:cNvSpPr>
              <p:nvPr/>
            </p:nvSpPr>
            <p:spPr bwMode="auto">
              <a:xfrm>
                <a:off x="2195" y="720"/>
                <a:ext cx="932" cy="21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600" b="1">
                    <a:latin typeface="+mj-lt"/>
                  </a:rPr>
                  <a:t>Places Order</a:t>
                </a:r>
              </a:p>
            </p:txBody>
          </p:sp>
        </p:grpSp>
        <p:grpSp>
          <p:nvGrpSpPr>
            <p:cNvPr id="38047" name="Group 159"/>
            <p:cNvGrpSpPr>
              <a:grpSpLocks/>
            </p:cNvGrpSpPr>
            <p:nvPr/>
          </p:nvGrpSpPr>
          <p:grpSpPr bwMode="auto">
            <a:xfrm>
              <a:off x="2566988" y="4213225"/>
              <a:ext cx="2598737" cy="1062038"/>
              <a:chOff x="1857" y="2544"/>
              <a:chExt cx="1637" cy="669"/>
            </a:xfrm>
          </p:grpSpPr>
          <p:sp>
            <p:nvSpPr>
              <p:cNvPr id="37959" name="Freeform 71"/>
              <p:cNvSpPr>
                <a:spLocks/>
              </p:cNvSpPr>
              <p:nvPr/>
            </p:nvSpPr>
            <p:spPr bwMode="auto">
              <a:xfrm>
                <a:off x="2970" y="2745"/>
                <a:ext cx="234" cy="4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3" y="0"/>
                  </a:cxn>
                  <a:cxn ang="0">
                    <a:pos x="233" y="458"/>
                  </a:cxn>
                  <a:cxn ang="0">
                    <a:pos x="0" y="458"/>
                  </a:cxn>
                  <a:cxn ang="0">
                    <a:pos x="0" y="0"/>
                  </a:cxn>
                </a:cxnLst>
                <a:rect l="0" t="0" r="r" b="b"/>
                <a:pathLst>
                  <a:path w="234" h="459">
                    <a:moveTo>
                      <a:pt x="0" y="0"/>
                    </a:moveTo>
                    <a:lnTo>
                      <a:pt x="233" y="0"/>
                    </a:lnTo>
                    <a:lnTo>
                      <a:pt x="233" y="458"/>
                    </a:lnTo>
                    <a:lnTo>
                      <a:pt x="0" y="45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0" name="Freeform 72"/>
              <p:cNvSpPr>
                <a:spLocks/>
              </p:cNvSpPr>
              <p:nvPr/>
            </p:nvSpPr>
            <p:spPr bwMode="auto">
              <a:xfrm>
                <a:off x="2858" y="3022"/>
                <a:ext cx="636" cy="191"/>
              </a:xfrm>
              <a:custGeom>
                <a:avLst/>
                <a:gdLst/>
                <a:ahLst/>
                <a:cxnLst>
                  <a:cxn ang="0">
                    <a:pos x="0" y="190"/>
                  </a:cxn>
                  <a:cxn ang="0">
                    <a:pos x="123" y="17"/>
                  </a:cxn>
                  <a:cxn ang="0">
                    <a:pos x="635" y="0"/>
                  </a:cxn>
                  <a:cxn ang="0">
                    <a:pos x="635" y="76"/>
                  </a:cxn>
                  <a:cxn ang="0">
                    <a:pos x="101" y="190"/>
                  </a:cxn>
                  <a:cxn ang="0">
                    <a:pos x="0" y="190"/>
                  </a:cxn>
                </a:cxnLst>
                <a:rect l="0" t="0" r="r" b="b"/>
                <a:pathLst>
                  <a:path w="636" h="191">
                    <a:moveTo>
                      <a:pt x="0" y="190"/>
                    </a:moveTo>
                    <a:lnTo>
                      <a:pt x="123" y="17"/>
                    </a:lnTo>
                    <a:lnTo>
                      <a:pt x="635" y="0"/>
                    </a:lnTo>
                    <a:lnTo>
                      <a:pt x="635" y="76"/>
                    </a:lnTo>
                    <a:lnTo>
                      <a:pt x="101" y="190"/>
                    </a:lnTo>
                    <a:lnTo>
                      <a:pt x="0" y="190"/>
                    </a:lnTo>
                  </a:path>
                </a:pathLst>
              </a:custGeom>
              <a:solidFill>
                <a:srgbClr val="C0C0C0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1" name="AutoShape 73" descr="Horizontal brick"/>
              <p:cNvSpPr>
                <a:spLocks noChangeArrowheads="1"/>
              </p:cNvSpPr>
              <p:nvPr/>
            </p:nvSpPr>
            <p:spPr bwMode="auto">
              <a:xfrm>
                <a:off x="1857" y="2940"/>
                <a:ext cx="419" cy="20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EEED4"/>
                </a:fgClr>
                <a:bgClr>
                  <a:srgbClr val="FFFFFF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2" name="AutoShape 74"/>
              <p:cNvSpPr>
                <a:spLocks noChangeArrowheads="1"/>
              </p:cNvSpPr>
              <p:nvPr/>
            </p:nvSpPr>
            <p:spPr bwMode="auto">
              <a:xfrm>
                <a:off x="2193" y="2775"/>
                <a:ext cx="880" cy="434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EEED4"/>
                </a:fgClr>
                <a:bgClr>
                  <a:srgbClr val="FFFFFF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3" name="AutoShape 75"/>
              <p:cNvSpPr>
                <a:spLocks noChangeArrowheads="1"/>
              </p:cNvSpPr>
              <p:nvPr/>
            </p:nvSpPr>
            <p:spPr bwMode="auto">
              <a:xfrm>
                <a:off x="2716" y="2942"/>
                <a:ext cx="121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4" name="AutoShape 76"/>
              <p:cNvSpPr>
                <a:spLocks noChangeArrowheads="1"/>
              </p:cNvSpPr>
              <p:nvPr/>
            </p:nvSpPr>
            <p:spPr bwMode="auto">
              <a:xfrm>
                <a:off x="2534" y="2942"/>
                <a:ext cx="120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5" name="Rectangle 77"/>
              <p:cNvSpPr>
                <a:spLocks noChangeArrowheads="1"/>
              </p:cNvSpPr>
              <p:nvPr/>
            </p:nvSpPr>
            <p:spPr bwMode="auto">
              <a:xfrm>
                <a:off x="2293" y="3074"/>
                <a:ext cx="208" cy="13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6" name="Rectangle 78"/>
              <p:cNvSpPr>
                <a:spLocks noChangeArrowheads="1"/>
              </p:cNvSpPr>
              <p:nvPr/>
            </p:nvSpPr>
            <p:spPr bwMode="auto">
              <a:xfrm>
                <a:off x="2655" y="3074"/>
                <a:ext cx="211" cy="134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7" name="AutoShape 79"/>
              <p:cNvSpPr>
                <a:spLocks noChangeArrowheads="1"/>
              </p:cNvSpPr>
              <p:nvPr/>
            </p:nvSpPr>
            <p:spPr bwMode="auto">
              <a:xfrm>
                <a:off x="2333" y="2947"/>
                <a:ext cx="121" cy="43"/>
              </a:xfrm>
              <a:prstGeom prst="roundRect">
                <a:avLst>
                  <a:gd name="adj" fmla="val 12495"/>
                </a:avLst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8" name="Rectangle 80"/>
              <p:cNvSpPr>
                <a:spLocks noChangeArrowheads="1"/>
              </p:cNvSpPr>
              <p:nvPr/>
            </p:nvSpPr>
            <p:spPr bwMode="auto">
              <a:xfrm>
                <a:off x="1940" y="3050"/>
                <a:ext cx="67" cy="9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69" name="AutoShape 81" descr="Horizontal brick"/>
              <p:cNvSpPr>
                <a:spLocks noChangeArrowheads="1"/>
              </p:cNvSpPr>
              <p:nvPr/>
            </p:nvSpPr>
            <p:spPr bwMode="auto">
              <a:xfrm>
                <a:off x="2065" y="2544"/>
                <a:ext cx="73" cy="425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chemeClr val="bg1"/>
                </a:fgClr>
                <a:bgClr>
                  <a:srgbClr val="FDDDAD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70" name="AutoShape 82"/>
              <p:cNvSpPr>
                <a:spLocks noChangeArrowheads="1"/>
              </p:cNvSpPr>
              <p:nvPr/>
            </p:nvSpPr>
            <p:spPr bwMode="auto">
              <a:xfrm>
                <a:off x="2494" y="2752"/>
                <a:ext cx="150" cy="87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71" name="AutoShape 83"/>
              <p:cNvSpPr>
                <a:spLocks noChangeArrowheads="1"/>
              </p:cNvSpPr>
              <p:nvPr/>
            </p:nvSpPr>
            <p:spPr bwMode="auto">
              <a:xfrm>
                <a:off x="2783" y="2712"/>
                <a:ext cx="32" cy="10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72" name="Freeform 84"/>
              <p:cNvSpPr>
                <a:spLocks/>
              </p:cNvSpPr>
              <p:nvPr/>
            </p:nvSpPr>
            <p:spPr bwMode="auto">
              <a:xfrm>
                <a:off x="2965" y="2774"/>
                <a:ext cx="110" cy="438"/>
              </a:xfrm>
              <a:custGeom>
                <a:avLst/>
                <a:gdLst/>
                <a:ahLst/>
                <a:cxnLst>
                  <a:cxn ang="0">
                    <a:pos x="0" y="437"/>
                  </a:cxn>
                  <a:cxn ang="0">
                    <a:pos x="0" y="108"/>
                  </a:cxn>
                  <a:cxn ang="0">
                    <a:pos x="109" y="0"/>
                  </a:cxn>
                  <a:cxn ang="0">
                    <a:pos x="109" y="333"/>
                  </a:cxn>
                  <a:cxn ang="0">
                    <a:pos x="0" y="437"/>
                  </a:cxn>
                </a:cxnLst>
                <a:rect l="0" t="0" r="r" b="b"/>
                <a:pathLst>
                  <a:path w="110" h="438">
                    <a:moveTo>
                      <a:pt x="0" y="437"/>
                    </a:moveTo>
                    <a:lnTo>
                      <a:pt x="0" y="108"/>
                    </a:lnTo>
                    <a:lnTo>
                      <a:pt x="109" y="0"/>
                    </a:lnTo>
                    <a:lnTo>
                      <a:pt x="109" y="333"/>
                    </a:lnTo>
                    <a:lnTo>
                      <a:pt x="0" y="437"/>
                    </a:lnTo>
                  </a:path>
                </a:pathLst>
              </a:custGeom>
              <a:pattFill prst="diagBrick">
                <a:fgClr>
                  <a:srgbClr val="FEEED4"/>
                </a:fgClr>
                <a:bgClr>
                  <a:srgbClr val="FDDDAD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7973" name="Rectangle 85"/>
            <p:cNvSpPr>
              <a:spLocks noChangeArrowheads="1"/>
            </p:cNvSpPr>
            <p:nvPr/>
          </p:nvSpPr>
          <p:spPr bwMode="auto">
            <a:xfrm>
              <a:off x="3184525" y="5356225"/>
              <a:ext cx="1040348" cy="3680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19062" tIns="60325" rIns="119062" bIns="60325">
              <a:spAutoFit/>
            </a:bodyPr>
            <a:lstStyle/>
            <a:p>
              <a:pPr algn="l" defTabSz="1530350" eaLnBrk="0" hangingPunct="0"/>
              <a:r>
                <a:rPr kumimoji="1" lang="en-US" sz="1600" b="1">
                  <a:latin typeface="+mj-lt"/>
                </a:rPr>
                <a:t>Supplier</a:t>
              </a:r>
              <a:endParaRPr kumimoji="1" lang="en-US" sz="1700" b="1">
                <a:latin typeface="+mj-lt"/>
              </a:endParaRPr>
            </a:p>
          </p:txBody>
        </p:sp>
        <p:grpSp>
          <p:nvGrpSpPr>
            <p:cNvPr id="38059" name="Group 171"/>
            <p:cNvGrpSpPr>
              <a:grpSpLocks/>
            </p:cNvGrpSpPr>
            <p:nvPr/>
          </p:nvGrpSpPr>
          <p:grpSpPr bwMode="auto">
            <a:xfrm>
              <a:off x="5178425" y="3908425"/>
              <a:ext cx="1406525" cy="1600200"/>
              <a:chOff x="3537" y="2352"/>
              <a:chExt cx="886" cy="1008"/>
            </a:xfrm>
          </p:grpSpPr>
          <p:sp>
            <p:nvSpPr>
              <p:cNvPr id="38025" name="Rectangle 137"/>
              <p:cNvSpPr>
                <a:spLocks noChangeArrowheads="1"/>
              </p:cNvSpPr>
              <p:nvPr/>
            </p:nvSpPr>
            <p:spPr bwMode="auto">
              <a:xfrm>
                <a:off x="3882" y="2689"/>
                <a:ext cx="541" cy="36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600" b="1">
                    <a:latin typeface="+mj-lt"/>
                  </a:rPr>
                  <a:t>Relays</a:t>
                </a:r>
              </a:p>
              <a:p>
                <a:pPr eaLnBrk="0" hangingPunct="0"/>
                <a:r>
                  <a:rPr kumimoji="1" lang="en-US" sz="1600" b="1">
                    <a:latin typeface="+mj-lt"/>
                  </a:rPr>
                  <a:t>Order</a:t>
                </a:r>
              </a:p>
            </p:txBody>
          </p:sp>
          <p:sp>
            <p:nvSpPr>
              <p:cNvPr id="38026" name="AutoShape 138"/>
              <p:cNvSpPr>
                <a:spLocks noChangeArrowheads="1"/>
              </p:cNvSpPr>
              <p:nvPr/>
            </p:nvSpPr>
            <p:spPr bwMode="auto">
              <a:xfrm>
                <a:off x="3537" y="2352"/>
                <a:ext cx="528" cy="1008"/>
              </a:xfrm>
              <a:prstGeom prst="downArrow">
                <a:avLst>
                  <a:gd name="adj1" fmla="val 50000"/>
                  <a:gd name="adj2" fmla="val 47727"/>
                </a:avLst>
              </a:prstGeom>
              <a:solidFill>
                <a:schemeClr val="accent1"/>
              </a:solidFill>
              <a:ln w="254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060" name="Group 172"/>
            <p:cNvGrpSpPr>
              <a:grpSpLocks/>
            </p:cNvGrpSpPr>
            <p:nvPr/>
          </p:nvGrpSpPr>
          <p:grpSpPr bwMode="auto">
            <a:xfrm>
              <a:off x="6626225" y="3908425"/>
              <a:ext cx="1708150" cy="1600200"/>
              <a:chOff x="4449" y="2352"/>
              <a:chExt cx="1076" cy="1008"/>
            </a:xfrm>
          </p:grpSpPr>
          <p:sp>
            <p:nvSpPr>
              <p:cNvPr id="38028" name="Rectangle 140"/>
              <p:cNvSpPr>
                <a:spLocks noChangeArrowheads="1"/>
              </p:cNvSpPr>
              <p:nvPr/>
            </p:nvSpPr>
            <p:spPr bwMode="auto">
              <a:xfrm>
                <a:off x="4776" y="2736"/>
                <a:ext cx="749" cy="36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l" eaLnBrk="0" hangingPunct="0"/>
                <a:r>
                  <a:rPr kumimoji="1" lang="en-US" sz="1600" b="1">
                    <a:latin typeface="+mj-lt"/>
                  </a:rPr>
                  <a:t>Confirms</a:t>
                </a:r>
              </a:p>
              <a:p>
                <a:pPr algn="l" eaLnBrk="0" hangingPunct="0"/>
                <a:r>
                  <a:rPr kumimoji="1" lang="en-US" sz="1600" b="1">
                    <a:latin typeface="+mj-lt"/>
                  </a:rPr>
                  <a:t>Shipment</a:t>
                </a:r>
              </a:p>
            </p:txBody>
          </p:sp>
          <p:sp>
            <p:nvSpPr>
              <p:cNvPr id="38029" name="AutoShape 141"/>
              <p:cNvSpPr>
                <a:spLocks noChangeArrowheads="1"/>
              </p:cNvSpPr>
              <p:nvPr/>
            </p:nvSpPr>
            <p:spPr bwMode="auto">
              <a:xfrm>
                <a:off x="4449" y="2352"/>
                <a:ext cx="480" cy="1008"/>
              </a:xfrm>
              <a:prstGeom prst="upArrow">
                <a:avLst>
                  <a:gd name="adj1" fmla="val 50000"/>
                  <a:gd name="adj2" fmla="val 52500"/>
                </a:avLst>
              </a:prstGeom>
              <a:solidFill>
                <a:schemeClr val="accent1"/>
              </a:solidFill>
              <a:ln w="254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058" name="Group 170"/>
            <p:cNvGrpSpPr>
              <a:grpSpLocks/>
            </p:cNvGrpSpPr>
            <p:nvPr/>
          </p:nvGrpSpPr>
          <p:grpSpPr bwMode="auto">
            <a:xfrm>
              <a:off x="792163" y="3908425"/>
              <a:ext cx="1285875" cy="1600200"/>
              <a:chOff x="774" y="2352"/>
              <a:chExt cx="810" cy="1008"/>
            </a:xfrm>
          </p:grpSpPr>
          <p:sp>
            <p:nvSpPr>
              <p:cNvPr id="38031" name="Rectangle 143"/>
              <p:cNvSpPr>
                <a:spLocks noChangeArrowheads="1"/>
              </p:cNvSpPr>
              <p:nvPr/>
            </p:nvSpPr>
            <p:spPr bwMode="auto">
              <a:xfrm>
                <a:off x="774" y="2797"/>
                <a:ext cx="484" cy="52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600" b="1">
                    <a:latin typeface="+mj-lt"/>
                  </a:rPr>
                  <a:t>Drop</a:t>
                </a:r>
              </a:p>
              <a:p>
                <a:pPr eaLnBrk="0" hangingPunct="0"/>
                <a:r>
                  <a:rPr kumimoji="1" lang="en-US" sz="1600" b="1">
                    <a:latin typeface="+mj-lt"/>
                  </a:rPr>
                  <a:t>Ships</a:t>
                </a:r>
              </a:p>
              <a:p>
                <a:pPr eaLnBrk="0" hangingPunct="0"/>
                <a:r>
                  <a:rPr kumimoji="1" lang="en-US" sz="1600" b="1">
                    <a:latin typeface="+mj-lt"/>
                  </a:rPr>
                  <a:t>Order</a:t>
                </a:r>
              </a:p>
            </p:txBody>
          </p:sp>
          <p:sp>
            <p:nvSpPr>
              <p:cNvPr id="38032" name="AutoShape 144"/>
              <p:cNvSpPr>
                <a:spLocks noChangeArrowheads="1"/>
              </p:cNvSpPr>
              <p:nvPr/>
            </p:nvSpPr>
            <p:spPr bwMode="auto">
              <a:xfrm>
                <a:off x="1104" y="2352"/>
                <a:ext cx="480" cy="1008"/>
              </a:xfrm>
              <a:prstGeom prst="upArrow">
                <a:avLst>
                  <a:gd name="adj1" fmla="val 50000"/>
                  <a:gd name="adj2" fmla="val 52500"/>
                </a:avLst>
              </a:prstGeom>
              <a:solidFill>
                <a:schemeClr val="accent1"/>
              </a:solidFill>
              <a:ln w="25400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064" name="Group 176"/>
            <p:cNvGrpSpPr>
              <a:grpSpLocks/>
            </p:cNvGrpSpPr>
            <p:nvPr/>
          </p:nvGrpSpPr>
          <p:grpSpPr bwMode="auto">
            <a:xfrm>
              <a:off x="4352925" y="5830888"/>
              <a:ext cx="1990725" cy="501650"/>
              <a:chOff x="144" y="3312"/>
              <a:chExt cx="2400" cy="604"/>
            </a:xfrm>
          </p:grpSpPr>
          <p:sp>
            <p:nvSpPr>
              <p:cNvPr id="38065" name="Freeform 177"/>
              <p:cNvSpPr>
                <a:spLocks/>
              </p:cNvSpPr>
              <p:nvPr/>
            </p:nvSpPr>
            <p:spPr bwMode="auto">
              <a:xfrm>
                <a:off x="1254" y="3716"/>
                <a:ext cx="708" cy="200"/>
              </a:xfrm>
              <a:custGeom>
                <a:avLst/>
                <a:gdLst/>
                <a:ahLst/>
                <a:cxnLst>
                  <a:cxn ang="0">
                    <a:pos x="0" y="113"/>
                  </a:cxn>
                  <a:cxn ang="0">
                    <a:pos x="82" y="31"/>
                  </a:cxn>
                  <a:cxn ang="0">
                    <a:pos x="402" y="0"/>
                  </a:cxn>
                  <a:cxn ang="0">
                    <a:pos x="370" y="58"/>
                  </a:cxn>
                  <a:cxn ang="0">
                    <a:pos x="0" y="113"/>
                  </a:cxn>
                </a:cxnLst>
                <a:rect l="0" t="0" r="r" b="b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66" name="AutoShape 178" descr="Horizontal brick"/>
              <p:cNvSpPr>
                <a:spLocks noChangeArrowheads="1"/>
              </p:cNvSpPr>
              <p:nvPr/>
            </p:nvSpPr>
            <p:spPr bwMode="auto">
              <a:xfrm>
                <a:off x="146" y="3319"/>
                <a:ext cx="1254" cy="588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67" name="Freeform 179"/>
              <p:cNvSpPr>
                <a:spLocks/>
              </p:cNvSpPr>
              <p:nvPr/>
            </p:nvSpPr>
            <p:spPr bwMode="auto">
              <a:xfrm>
                <a:off x="1254" y="3312"/>
                <a:ext cx="151" cy="601"/>
              </a:xfrm>
              <a:custGeom>
                <a:avLst/>
                <a:gdLst/>
                <a:ahLst/>
                <a:cxnLst>
                  <a:cxn ang="0">
                    <a:pos x="1" y="85"/>
                  </a:cxn>
                  <a:cxn ang="0">
                    <a:pos x="85" y="0"/>
                  </a:cxn>
                  <a:cxn ang="0">
                    <a:pos x="85" y="255"/>
                  </a:cxn>
                  <a:cxn ang="0">
                    <a:pos x="0" y="341"/>
                  </a:cxn>
                  <a:cxn ang="0">
                    <a:pos x="1" y="85"/>
                  </a:cxn>
                </a:cxnLst>
                <a:rect l="0" t="0" r="r" b="b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solidFill>
                <a:srgbClr val="FCCE88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68" name="AutoShape 180"/>
              <p:cNvSpPr>
                <a:spLocks noChangeArrowheads="1"/>
              </p:cNvSpPr>
              <p:nvPr/>
            </p:nvSpPr>
            <p:spPr bwMode="auto">
              <a:xfrm>
                <a:off x="204" y="3536"/>
                <a:ext cx="193" cy="86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69" name="AutoShape 181"/>
              <p:cNvSpPr>
                <a:spLocks noChangeArrowheads="1"/>
              </p:cNvSpPr>
              <p:nvPr/>
            </p:nvSpPr>
            <p:spPr bwMode="auto">
              <a:xfrm>
                <a:off x="485" y="3536"/>
                <a:ext cx="194" cy="86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0" name="Freeform 182"/>
              <p:cNvSpPr>
                <a:spLocks/>
              </p:cNvSpPr>
              <p:nvPr/>
            </p:nvSpPr>
            <p:spPr bwMode="auto">
              <a:xfrm>
                <a:off x="1297" y="3453"/>
                <a:ext cx="75" cy="365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0" y="44"/>
                  </a:cxn>
                  <a:cxn ang="0">
                    <a:pos x="42" y="0"/>
                  </a:cxn>
                  <a:cxn ang="0">
                    <a:pos x="42" y="167"/>
                  </a:cxn>
                  <a:cxn ang="0">
                    <a:pos x="0" y="207"/>
                  </a:cxn>
                </a:cxnLst>
                <a:rect l="0" t="0" r="r" b="b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1" name="Rectangle 183"/>
              <p:cNvSpPr>
                <a:spLocks noChangeArrowheads="1"/>
              </p:cNvSpPr>
              <p:nvPr/>
            </p:nvSpPr>
            <p:spPr bwMode="auto">
              <a:xfrm>
                <a:off x="1304" y="3685"/>
                <a:ext cx="51" cy="116"/>
              </a:xfrm>
              <a:prstGeom prst="rect">
                <a:avLst/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2" name="AutoShape 184"/>
              <p:cNvSpPr>
                <a:spLocks noChangeArrowheads="1"/>
              </p:cNvSpPr>
              <p:nvPr/>
            </p:nvSpPr>
            <p:spPr bwMode="auto">
              <a:xfrm>
                <a:off x="1300" y="3685"/>
                <a:ext cx="509" cy="117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3" name="AutoShape 185"/>
              <p:cNvSpPr>
                <a:spLocks noChangeArrowheads="1"/>
              </p:cNvSpPr>
              <p:nvPr/>
            </p:nvSpPr>
            <p:spPr bwMode="auto">
              <a:xfrm>
                <a:off x="1551" y="3617"/>
                <a:ext cx="98" cy="87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4" name="Freeform 186"/>
              <p:cNvSpPr>
                <a:spLocks/>
              </p:cNvSpPr>
              <p:nvPr/>
            </p:nvSpPr>
            <p:spPr bwMode="auto">
              <a:xfrm>
                <a:off x="144" y="3312"/>
                <a:ext cx="1265" cy="155"/>
              </a:xfrm>
              <a:custGeom>
                <a:avLst/>
                <a:gdLst/>
                <a:ahLst/>
                <a:cxnLst>
                  <a:cxn ang="0">
                    <a:pos x="85" y="2"/>
                  </a:cxn>
                  <a:cxn ang="0">
                    <a:pos x="0" y="87"/>
                  </a:cxn>
                  <a:cxn ang="0">
                    <a:pos x="633" y="87"/>
                  </a:cxn>
                  <a:cxn ang="0">
                    <a:pos x="719" y="0"/>
                  </a:cxn>
                  <a:cxn ang="0">
                    <a:pos x="85" y="2"/>
                  </a:cxn>
                </a:cxnLst>
                <a:rect l="0" t="0" r="r" b="b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5" name="AutoShape 187"/>
              <p:cNvSpPr>
                <a:spLocks noChangeArrowheads="1"/>
              </p:cNvSpPr>
              <p:nvPr/>
            </p:nvSpPr>
            <p:spPr bwMode="auto">
              <a:xfrm>
                <a:off x="791" y="3522"/>
                <a:ext cx="401" cy="12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6" name="AutoShape 188"/>
              <p:cNvSpPr>
                <a:spLocks noChangeArrowheads="1"/>
              </p:cNvSpPr>
              <p:nvPr/>
            </p:nvSpPr>
            <p:spPr bwMode="auto">
              <a:xfrm>
                <a:off x="314" y="3718"/>
                <a:ext cx="615" cy="18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7" name="AutoShape 189"/>
              <p:cNvSpPr>
                <a:spLocks noChangeArrowheads="1"/>
              </p:cNvSpPr>
              <p:nvPr/>
            </p:nvSpPr>
            <p:spPr bwMode="auto">
              <a:xfrm>
                <a:off x="359" y="3744"/>
                <a:ext cx="530" cy="160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8" name="AutoShape 190"/>
              <p:cNvSpPr>
                <a:spLocks noChangeArrowheads="1"/>
              </p:cNvSpPr>
              <p:nvPr/>
            </p:nvSpPr>
            <p:spPr bwMode="auto">
              <a:xfrm>
                <a:off x="808" y="3534"/>
                <a:ext cx="361" cy="105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79" name="AutoShape 191"/>
              <p:cNvSpPr>
                <a:spLocks noChangeArrowheads="1"/>
              </p:cNvSpPr>
              <p:nvPr/>
            </p:nvSpPr>
            <p:spPr bwMode="auto">
              <a:xfrm>
                <a:off x="504" y="3555"/>
                <a:ext cx="158" cy="5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0" name="AutoShape 192"/>
              <p:cNvSpPr>
                <a:spLocks noChangeArrowheads="1"/>
              </p:cNvSpPr>
              <p:nvPr/>
            </p:nvSpPr>
            <p:spPr bwMode="auto">
              <a:xfrm>
                <a:off x="220" y="3555"/>
                <a:ext cx="158" cy="53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8081" name="Group 193"/>
              <p:cNvGrpSpPr>
                <a:grpSpLocks/>
              </p:cNvGrpSpPr>
              <p:nvPr/>
            </p:nvGrpSpPr>
            <p:grpSpPr bwMode="auto">
              <a:xfrm>
                <a:off x="2262" y="3816"/>
                <a:ext cx="282" cy="91"/>
                <a:chOff x="4596" y="1636"/>
                <a:chExt cx="161" cy="52"/>
              </a:xfrm>
            </p:grpSpPr>
            <p:sp>
              <p:nvSpPr>
                <p:cNvPr id="38082" name="Freeform 194"/>
                <p:cNvSpPr>
                  <a:spLocks/>
                </p:cNvSpPr>
                <p:nvPr/>
              </p:nvSpPr>
              <p:spPr bwMode="auto">
                <a:xfrm>
                  <a:off x="4612" y="1637"/>
                  <a:ext cx="136" cy="37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19" y="0"/>
                    </a:cxn>
                    <a:cxn ang="0">
                      <a:pos x="32" y="0"/>
                    </a:cxn>
                    <a:cxn ang="0">
                      <a:pos x="43" y="0"/>
                    </a:cxn>
                    <a:cxn ang="0">
                      <a:pos x="52" y="0"/>
                    </a:cxn>
                    <a:cxn ang="0">
                      <a:pos x="67" y="0"/>
                    </a:cxn>
                    <a:cxn ang="0">
                      <a:pos x="74" y="0"/>
                    </a:cxn>
                    <a:cxn ang="0">
                      <a:pos x="83" y="0"/>
                    </a:cxn>
                    <a:cxn ang="0">
                      <a:pos x="89" y="0"/>
                    </a:cxn>
                    <a:cxn ang="0">
                      <a:pos x="96" y="0"/>
                    </a:cxn>
                    <a:cxn ang="0">
                      <a:pos x="105" y="0"/>
                    </a:cxn>
                    <a:cxn ang="0">
                      <a:pos x="112" y="0"/>
                    </a:cxn>
                    <a:cxn ang="0">
                      <a:pos x="117" y="0"/>
                    </a:cxn>
                    <a:cxn ang="0">
                      <a:pos x="123" y="0"/>
                    </a:cxn>
                    <a:cxn ang="0">
                      <a:pos x="129" y="0"/>
                    </a:cxn>
                    <a:cxn ang="0">
                      <a:pos x="135" y="0"/>
                    </a:cxn>
                    <a:cxn ang="0">
                      <a:pos x="129" y="4"/>
                    </a:cxn>
                    <a:cxn ang="0">
                      <a:pos x="123" y="8"/>
                    </a:cxn>
                    <a:cxn ang="0">
                      <a:pos x="117" y="9"/>
                    </a:cxn>
                    <a:cxn ang="0">
                      <a:pos x="112" y="11"/>
                    </a:cxn>
                    <a:cxn ang="0">
                      <a:pos x="103" y="15"/>
                    </a:cxn>
                    <a:cxn ang="0">
                      <a:pos x="94" y="17"/>
                    </a:cxn>
                    <a:cxn ang="0">
                      <a:pos x="85" y="19"/>
                    </a:cxn>
                    <a:cxn ang="0">
                      <a:pos x="74" y="23"/>
                    </a:cxn>
                    <a:cxn ang="0">
                      <a:pos x="66" y="25"/>
                    </a:cxn>
                    <a:cxn ang="0">
                      <a:pos x="57" y="27"/>
                    </a:cxn>
                    <a:cxn ang="0">
                      <a:pos x="49" y="28"/>
                    </a:cxn>
                    <a:cxn ang="0">
                      <a:pos x="43" y="28"/>
                    </a:cxn>
                    <a:cxn ang="0">
                      <a:pos x="32" y="28"/>
                    </a:cxn>
                    <a:cxn ang="0">
                      <a:pos x="25" y="30"/>
                    </a:cxn>
                    <a:cxn ang="0">
                      <a:pos x="19" y="32"/>
                    </a:cxn>
                    <a:cxn ang="0">
                      <a:pos x="14" y="34"/>
                    </a:cxn>
                    <a:cxn ang="0">
                      <a:pos x="5" y="36"/>
                    </a:cxn>
                    <a:cxn ang="0">
                      <a:pos x="0" y="30"/>
                    </a:cxn>
                    <a:cxn ang="0">
                      <a:pos x="0" y="23"/>
                    </a:cxn>
                    <a:cxn ang="0">
                      <a:pos x="0" y="17"/>
                    </a:cxn>
                    <a:cxn ang="0">
                      <a:pos x="0" y="11"/>
                    </a:cxn>
                    <a:cxn ang="0">
                      <a:pos x="0" y="4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36" h="37">
                      <a:moveTo>
                        <a:pt x="7" y="0"/>
                      </a:moveTo>
                      <a:lnTo>
                        <a:pt x="19" y="0"/>
                      </a:lnTo>
                      <a:lnTo>
                        <a:pt x="32" y="0"/>
                      </a:lnTo>
                      <a:lnTo>
                        <a:pt x="43" y="0"/>
                      </a:lnTo>
                      <a:lnTo>
                        <a:pt x="52" y="0"/>
                      </a:lnTo>
                      <a:lnTo>
                        <a:pt x="67" y="0"/>
                      </a:lnTo>
                      <a:lnTo>
                        <a:pt x="74" y="0"/>
                      </a:lnTo>
                      <a:lnTo>
                        <a:pt x="83" y="0"/>
                      </a:lnTo>
                      <a:lnTo>
                        <a:pt x="89" y="0"/>
                      </a:lnTo>
                      <a:lnTo>
                        <a:pt x="96" y="0"/>
                      </a:lnTo>
                      <a:lnTo>
                        <a:pt x="105" y="0"/>
                      </a:lnTo>
                      <a:lnTo>
                        <a:pt x="112" y="0"/>
                      </a:lnTo>
                      <a:lnTo>
                        <a:pt x="117" y="0"/>
                      </a:lnTo>
                      <a:lnTo>
                        <a:pt x="123" y="0"/>
                      </a:lnTo>
                      <a:lnTo>
                        <a:pt x="129" y="0"/>
                      </a:lnTo>
                      <a:lnTo>
                        <a:pt x="135" y="0"/>
                      </a:lnTo>
                      <a:lnTo>
                        <a:pt x="129" y="4"/>
                      </a:lnTo>
                      <a:lnTo>
                        <a:pt x="123" y="8"/>
                      </a:lnTo>
                      <a:lnTo>
                        <a:pt x="117" y="9"/>
                      </a:lnTo>
                      <a:lnTo>
                        <a:pt x="112" y="11"/>
                      </a:lnTo>
                      <a:lnTo>
                        <a:pt x="103" y="15"/>
                      </a:lnTo>
                      <a:lnTo>
                        <a:pt x="94" y="17"/>
                      </a:lnTo>
                      <a:lnTo>
                        <a:pt x="85" y="19"/>
                      </a:lnTo>
                      <a:lnTo>
                        <a:pt x="74" y="23"/>
                      </a:lnTo>
                      <a:lnTo>
                        <a:pt x="66" y="25"/>
                      </a:lnTo>
                      <a:lnTo>
                        <a:pt x="57" y="27"/>
                      </a:lnTo>
                      <a:lnTo>
                        <a:pt x="49" y="28"/>
                      </a:lnTo>
                      <a:lnTo>
                        <a:pt x="43" y="28"/>
                      </a:lnTo>
                      <a:lnTo>
                        <a:pt x="32" y="28"/>
                      </a:lnTo>
                      <a:lnTo>
                        <a:pt x="25" y="30"/>
                      </a:lnTo>
                      <a:lnTo>
                        <a:pt x="19" y="32"/>
                      </a:lnTo>
                      <a:lnTo>
                        <a:pt x="14" y="34"/>
                      </a:lnTo>
                      <a:lnTo>
                        <a:pt x="5" y="36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317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083" name="Freeform 195"/>
                <p:cNvSpPr>
                  <a:spLocks/>
                </p:cNvSpPr>
                <p:nvPr/>
              </p:nvSpPr>
              <p:spPr bwMode="auto">
                <a:xfrm>
                  <a:off x="4596" y="1636"/>
                  <a:ext cx="161" cy="52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29" y="24"/>
                    </a:cxn>
                    <a:cxn ang="0">
                      <a:pos x="160" y="0"/>
                    </a:cxn>
                    <a:cxn ang="0">
                      <a:pos x="160" y="25"/>
                    </a:cxn>
                    <a:cxn ang="0">
                      <a:pos x="0" y="51"/>
                    </a:cxn>
                  </a:cxnLst>
                  <a:rect l="0" t="0" r="r" b="b"/>
                  <a:pathLst>
                    <a:path w="161" h="52">
                      <a:moveTo>
                        <a:pt x="0" y="51"/>
                      </a:moveTo>
                      <a:lnTo>
                        <a:pt x="29" y="24"/>
                      </a:lnTo>
                      <a:lnTo>
                        <a:pt x="160" y="0"/>
                      </a:lnTo>
                      <a:lnTo>
                        <a:pt x="160" y="25"/>
                      </a:lnTo>
                      <a:lnTo>
                        <a:pt x="0" y="51"/>
                      </a:lnTo>
                    </a:path>
                  </a:pathLst>
                </a:custGeom>
                <a:solidFill>
                  <a:schemeClr val="folHlink"/>
                </a:solidFill>
                <a:ln w="317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8084" name="Freeform 196"/>
              <p:cNvSpPr>
                <a:spLocks/>
              </p:cNvSpPr>
              <p:nvPr/>
            </p:nvSpPr>
            <p:spPr bwMode="auto">
              <a:xfrm>
                <a:off x="1857" y="3816"/>
                <a:ext cx="112" cy="89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63" y="27"/>
                  </a:cxn>
                  <a:cxn ang="0">
                    <a:pos x="40" y="50"/>
                  </a:cxn>
                  <a:cxn ang="0">
                    <a:pos x="0" y="33"/>
                  </a:cxn>
                  <a:cxn ang="0">
                    <a:pos x="18" y="0"/>
                  </a:cxn>
                </a:cxnLst>
                <a:rect l="0" t="0" r="r" b="b"/>
                <a:pathLst>
                  <a:path w="64" h="51">
                    <a:moveTo>
                      <a:pt x="18" y="0"/>
                    </a:moveTo>
                    <a:lnTo>
                      <a:pt x="63" y="27"/>
                    </a:lnTo>
                    <a:lnTo>
                      <a:pt x="40" y="50"/>
                    </a:lnTo>
                    <a:lnTo>
                      <a:pt x="0" y="33"/>
                    </a:lnTo>
                    <a:lnTo>
                      <a:pt x="18" y="0"/>
                    </a:lnTo>
                  </a:path>
                </a:pathLst>
              </a:custGeom>
              <a:solidFill>
                <a:schemeClr val="bg2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5" name="AutoShape 197"/>
              <p:cNvSpPr>
                <a:spLocks noChangeArrowheads="1"/>
              </p:cNvSpPr>
              <p:nvPr/>
            </p:nvSpPr>
            <p:spPr bwMode="auto">
              <a:xfrm>
                <a:off x="1800" y="3692"/>
                <a:ext cx="498" cy="213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6" name="Freeform 198"/>
              <p:cNvSpPr>
                <a:spLocks/>
              </p:cNvSpPr>
              <p:nvPr/>
            </p:nvSpPr>
            <p:spPr bwMode="auto">
              <a:xfrm>
                <a:off x="1797" y="3685"/>
                <a:ext cx="508" cy="59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32"/>
                  </a:cxn>
                  <a:cxn ang="0">
                    <a:pos x="247" y="32"/>
                  </a:cxn>
                  <a:cxn ang="0">
                    <a:pos x="288" y="0"/>
                  </a:cxn>
                  <a:cxn ang="0">
                    <a:pos x="41" y="0"/>
                  </a:cxn>
                </a:cxnLst>
                <a:rect l="0" t="0" r="r" b="b"/>
                <a:pathLst>
                  <a:path w="289" h="33">
                    <a:moveTo>
                      <a:pt x="41" y="0"/>
                    </a:moveTo>
                    <a:lnTo>
                      <a:pt x="0" y="32"/>
                    </a:lnTo>
                    <a:lnTo>
                      <a:pt x="247" y="32"/>
                    </a:lnTo>
                    <a:lnTo>
                      <a:pt x="288" y="0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7" name="Line 199"/>
              <p:cNvSpPr>
                <a:spLocks noChangeShapeType="1"/>
              </p:cNvSpPr>
              <p:nvPr/>
            </p:nvSpPr>
            <p:spPr bwMode="auto">
              <a:xfrm>
                <a:off x="1869" y="3692"/>
                <a:ext cx="0" cy="43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8" name="Freeform 200"/>
              <p:cNvSpPr>
                <a:spLocks/>
              </p:cNvSpPr>
              <p:nvPr/>
            </p:nvSpPr>
            <p:spPr bwMode="auto">
              <a:xfrm>
                <a:off x="2236" y="3685"/>
                <a:ext cx="134" cy="103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0" y="28"/>
                  </a:cxn>
                  <a:cxn ang="0">
                    <a:pos x="29" y="58"/>
                  </a:cxn>
                  <a:cxn ang="0">
                    <a:pos x="75" y="26"/>
                  </a:cxn>
                  <a:cxn ang="0">
                    <a:pos x="39" y="0"/>
                  </a:cxn>
                </a:cxnLst>
                <a:rect l="0" t="0" r="r" b="b"/>
                <a:pathLst>
                  <a:path w="76" h="59">
                    <a:moveTo>
                      <a:pt x="39" y="0"/>
                    </a:moveTo>
                    <a:lnTo>
                      <a:pt x="0" y="28"/>
                    </a:lnTo>
                    <a:lnTo>
                      <a:pt x="29" y="58"/>
                    </a:lnTo>
                    <a:lnTo>
                      <a:pt x="75" y="26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89" name="AutoShape 201"/>
              <p:cNvSpPr>
                <a:spLocks noChangeArrowheads="1"/>
              </p:cNvSpPr>
              <p:nvPr/>
            </p:nvSpPr>
            <p:spPr bwMode="auto">
              <a:xfrm rot="2580000">
                <a:off x="1785" y="3628"/>
                <a:ext cx="98" cy="86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90" name="Freeform 202"/>
              <p:cNvSpPr>
                <a:spLocks/>
              </p:cNvSpPr>
              <p:nvPr/>
            </p:nvSpPr>
            <p:spPr bwMode="auto">
              <a:xfrm>
                <a:off x="1768" y="3742"/>
                <a:ext cx="466" cy="7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42"/>
                  </a:cxn>
                  <a:cxn ang="0">
                    <a:pos x="247" y="42"/>
                  </a:cxn>
                  <a:cxn ang="0">
                    <a:pos x="265" y="1"/>
                  </a:cxn>
                  <a:cxn ang="0">
                    <a:pos x="17" y="0"/>
                  </a:cxn>
                </a:cxnLst>
                <a:rect l="0" t="0" r="r" b="b"/>
                <a:pathLst>
                  <a:path w="266" h="43">
                    <a:moveTo>
                      <a:pt x="17" y="0"/>
                    </a:moveTo>
                    <a:lnTo>
                      <a:pt x="0" y="42"/>
                    </a:lnTo>
                    <a:lnTo>
                      <a:pt x="247" y="42"/>
                    </a:lnTo>
                    <a:lnTo>
                      <a:pt x="265" y="1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DADADA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91" name="Freeform 203"/>
              <p:cNvSpPr>
                <a:spLocks/>
              </p:cNvSpPr>
              <p:nvPr/>
            </p:nvSpPr>
            <p:spPr bwMode="auto">
              <a:xfrm>
                <a:off x="1302" y="3683"/>
                <a:ext cx="144" cy="2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8"/>
                  </a:cxn>
                  <a:cxn ang="0">
                    <a:pos x="119" y="27"/>
                  </a:cxn>
                  <a:cxn ang="0">
                    <a:pos x="144" y="3"/>
                  </a:cxn>
                </a:cxnLst>
                <a:rect l="0" t="0" r="r" b="b"/>
                <a:pathLst>
                  <a:path w="144" h="28">
                    <a:moveTo>
                      <a:pt x="1" y="0"/>
                    </a:moveTo>
                    <a:lnTo>
                      <a:pt x="0" y="28"/>
                    </a:lnTo>
                    <a:lnTo>
                      <a:pt x="119" y="27"/>
                    </a:lnTo>
                    <a:lnTo>
                      <a:pt x="144" y="3"/>
                    </a:lnTo>
                  </a:path>
                </a:pathLst>
              </a:custGeom>
              <a:solidFill>
                <a:srgbClr val="FFB343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92" name="AutoShape 204"/>
              <p:cNvSpPr>
                <a:spLocks noChangeArrowheads="1"/>
              </p:cNvSpPr>
              <p:nvPr/>
            </p:nvSpPr>
            <p:spPr bwMode="auto">
              <a:xfrm>
                <a:off x="1352" y="3618"/>
                <a:ext cx="98" cy="86"/>
              </a:xfrm>
              <a:prstGeom prst="cube">
                <a:avLst>
                  <a:gd name="adj" fmla="val 24995"/>
                </a:avLst>
              </a:prstGeom>
              <a:solidFill>
                <a:schemeClr val="tx2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093" name="Group 205"/>
            <p:cNvGrpSpPr>
              <a:grpSpLocks/>
            </p:cNvGrpSpPr>
            <p:nvPr/>
          </p:nvGrpSpPr>
          <p:grpSpPr bwMode="auto">
            <a:xfrm>
              <a:off x="1114425" y="1989138"/>
              <a:ext cx="2068513" cy="1385887"/>
              <a:chOff x="1914" y="3473"/>
              <a:chExt cx="1160" cy="717"/>
            </a:xfrm>
          </p:grpSpPr>
          <p:sp>
            <p:nvSpPr>
              <p:cNvPr id="38094" name="Freeform 206"/>
              <p:cNvSpPr>
                <a:spLocks/>
              </p:cNvSpPr>
              <p:nvPr/>
            </p:nvSpPr>
            <p:spPr bwMode="auto">
              <a:xfrm>
                <a:off x="2210" y="3473"/>
                <a:ext cx="121" cy="191"/>
              </a:xfrm>
              <a:custGeom>
                <a:avLst/>
                <a:gdLst/>
                <a:ahLst/>
                <a:cxnLst>
                  <a:cxn ang="0">
                    <a:pos x="57" y="304"/>
                  </a:cxn>
                  <a:cxn ang="0">
                    <a:pos x="54" y="277"/>
                  </a:cxn>
                  <a:cxn ang="0">
                    <a:pos x="50" y="240"/>
                  </a:cxn>
                  <a:cxn ang="0">
                    <a:pos x="50" y="211"/>
                  </a:cxn>
                  <a:cxn ang="0">
                    <a:pos x="52" y="183"/>
                  </a:cxn>
                  <a:cxn ang="0">
                    <a:pos x="68" y="159"/>
                  </a:cxn>
                  <a:cxn ang="0">
                    <a:pos x="69" y="174"/>
                  </a:cxn>
                  <a:cxn ang="0">
                    <a:pos x="69" y="194"/>
                  </a:cxn>
                  <a:cxn ang="0">
                    <a:pos x="69" y="159"/>
                  </a:cxn>
                  <a:cxn ang="0">
                    <a:pos x="69" y="106"/>
                  </a:cxn>
                  <a:cxn ang="0">
                    <a:pos x="77" y="83"/>
                  </a:cxn>
                  <a:cxn ang="0">
                    <a:pos x="91" y="76"/>
                  </a:cxn>
                  <a:cxn ang="0">
                    <a:pos x="106" y="81"/>
                  </a:cxn>
                  <a:cxn ang="0">
                    <a:pos x="106" y="102"/>
                  </a:cxn>
                  <a:cxn ang="0">
                    <a:pos x="106" y="91"/>
                  </a:cxn>
                  <a:cxn ang="0">
                    <a:pos x="115" y="56"/>
                  </a:cxn>
                  <a:cxn ang="0">
                    <a:pos x="140" y="12"/>
                  </a:cxn>
                  <a:cxn ang="0">
                    <a:pos x="155" y="0"/>
                  </a:cxn>
                  <a:cxn ang="0">
                    <a:pos x="172" y="7"/>
                  </a:cxn>
                  <a:cxn ang="0">
                    <a:pos x="175" y="41"/>
                  </a:cxn>
                  <a:cxn ang="0">
                    <a:pos x="175" y="91"/>
                  </a:cxn>
                  <a:cxn ang="0">
                    <a:pos x="175" y="115"/>
                  </a:cxn>
                  <a:cxn ang="0">
                    <a:pos x="193" y="91"/>
                  </a:cxn>
                  <a:cxn ang="0">
                    <a:pos x="216" y="79"/>
                  </a:cxn>
                  <a:cxn ang="0">
                    <a:pos x="231" y="91"/>
                  </a:cxn>
                  <a:cxn ang="0">
                    <a:pos x="243" y="120"/>
                  </a:cxn>
                  <a:cxn ang="0">
                    <a:pos x="240" y="145"/>
                  </a:cxn>
                  <a:cxn ang="0">
                    <a:pos x="216" y="170"/>
                  </a:cxn>
                  <a:cxn ang="0">
                    <a:pos x="189" y="183"/>
                  </a:cxn>
                  <a:cxn ang="0">
                    <a:pos x="175" y="189"/>
                  </a:cxn>
                  <a:cxn ang="0">
                    <a:pos x="189" y="217"/>
                  </a:cxn>
                  <a:cxn ang="0">
                    <a:pos x="189" y="247"/>
                  </a:cxn>
                  <a:cxn ang="0">
                    <a:pos x="179" y="265"/>
                  </a:cxn>
                  <a:cxn ang="0">
                    <a:pos x="133" y="270"/>
                  </a:cxn>
                  <a:cxn ang="0">
                    <a:pos x="140" y="292"/>
                  </a:cxn>
                  <a:cxn ang="0">
                    <a:pos x="148" y="319"/>
                  </a:cxn>
                  <a:cxn ang="0">
                    <a:pos x="145" y="342"/>
                  </a:cxn>
                  <a:cxn ang="0">
                    <a:pos x="132" y="356"/>
                  </a:cxn>
                  <a:cxn ang="0">
                    <a:pos x="106" y="372"/>
                  </a:cxn>
                  <a:cxn ang="0">
                    <a:pos x="86" y="379"/>
                  </a:cxn>
                  <a:cxn ang="0">
                    <a:pos x="68" y="382"/>
                  </a:cxn>
                  <a:cxn ang="0">
                    <a:pos x="57" y="365"/>
                  </a:cxn>
                  <a:cxn ang="0">
                    <a:pos x="41" y="363"/>
                  </a:cxn>
                  <a:cxn ang="0">
                    <a:pos x="24" y="365"/>
                  </a:cxn>
                  <a:cxn ang="0">
                    <a:pos x="4" y="363"/>
                  </a:cxn>
                  <a:cxn ang="0">
                    <a:pos x="0" y="345"/>
                  </a:cxn>
                  <a:cxn ang="0">
                    <a:pos x="0" y="326"/>
                  </a:cxn>
                  <a:cxn ang="0">
                    <a:pos x="11" y="308"/>
                  </a:cxn>
                  <a:cxn ang="0">
                    <a:pos x="34" y="291"/>
                  </a:cxn>
                  <a:cxn ang="0">
                    <a:pos x="50" y="292"/>
                  </a:cxn>
                  <a:cxn ang="0">
                    <a:pos x="61" y="314"/>
                  </a:cxn>
                </a:cxnLst>
                <a:rect l="0" t="0" r="r" b="b"/>
                <a:pathLst>
                  <a:path w="243" h="382">
                    <a:moveTo>
                      <a:pt x="61" y="314"/>
                    </a:moveTo>
                    <a:lnTo>
                      <a:pt x="57" y="304"/>
                    </a:lnTo>
                    <a:lnTo>
                      <a:pt x="54" y="292"/>
                    </a:lnTo>
                    <a:lnTo>
                      <a:pt x="54" y="277"/>
                    </a:lnTo>
                    <a:lnTo>
                      <a:pt x="52" y="258"/>
                    </a:lnTo>
                    <a:lnTo>
                      <a:pt x="50" y="240"/>
                    </a:lnTo>
                    <a:lnTo>
                      <a:pt x="50" y="224"/>
                    </a:lnTo>
                    <a:lnTo>
                      <a:pt x="50" y="211"/>
                    </a:lnTo>
                    <a:lnTo>
                      <a:pt x="50" y="200"/>
                    </a:lnTo>
                    <a:lnTo>
                      <a:pt x="52" y="183"/>
                    </a:lnTo>
                    <a:lnTo>
                      <a:pt x="61" y="167"/>
                    </a:lnTo>
                    <a:lnTo>
                      <a:pt x="68" y="159"/>
                    </a:lnTo>
                    <a:lnTo>
                      <a:pt x="69" y="166"/>
                    </a:lnTo>
                    <a:lnTo>
                      <a:pt x="69" y="174"/>
                    </a:lnTo>
                    <a:lnTo>
                      <a:pt x="69" y="186"/>
                    </a:lnTo>
                    <a:lnTo>
                      <a:pt x="69" y="194"/>
                    </a:lnTo>
                    <a:lnTo>
                      <a:pt x="69" y="177"/>
                    </a:lnTo>
                    <a:lnTo>
                      <a:pt x="69" y="159"/>
                    </a:lnTo>
                    <a:lnTo>
                      <a:pt x="69" y="132"/>
                    </a:lnTo>
                    <a:lnTo>
                      <a:pt x="69" y="106"/>
                    </a:lnTo>
                    <a:lnTo>
                      <a:pt x="72" y="92"/>
                    </a:lnTo>
                    <a:lnTo>
                      <a:pt x="77" y="83"/>
                    </a:lnTo>
                    <a:lnTo>
                      <a:pt x="84" y="79"/>
                    </a:lnTo>
                    <a:lnTo>
                      <a:pt x="91" y="76"/>
                    </a:lnTo>
                    <a:lnTo>
                      <a:pt x="98" y="75"/>
                    </a:lnTo>
                    <a:lnTo>
                      <a:pt x="106" y="81"/>
                    </a:lnTo>
                    <a:lnTo>
                      <a:pt x="106" y="91"/>
                    </a:lnTo>
                    <a:lnTo>
                      <a:pt x="106" y="102"/>
                    </a:lnTo>
                    <a:lnTo>
                      <a:pt x="106" y="110"/>
                    </a:lnTo>
                    <a:lnTo>
                      <a:pt x="106" y="91"/>
                    </a:lnTo>
                    <a:lnTo>
                      <a:pt x="111" y="72"/>
                    </a:lnTo>
                    <a:lnTo>
                      <a:pt x="115" y="56"/>
                    </a:lnTo>
                    <a:lnTo>
                      <a:pt x="125" y="38"/>
                    </a:lnTo>
                    <a:lnTo>
                      <a:pt x="140" y="12"/>
                    </a:lnTo>
                    <a:lnTo>
                      <a:pt x="148" y="1"/>
                    </a:lnTo>
                    <a:lnTo>
                      <a:pt x="155" y="0"/>
                    </a:lnTo>
                    <a:lnTo>
                      <a:pt x="163" y="0"/>
                    </a:lnTo>
                    <a:lnTo>
                      <a:pt x="172" y="7"/>
                    </a:lnTo>
                    <a:lnTo>
                      <a:pt x="175" y="15"/>
                    </a:lnTo>
                    <a:lnTo>
                      <a:pt x="175" y="41"/>
                    </a:lnTo>
                    <a:lnTo>
                      <a:pt x="175" y="72"/>
                    </a:lnTo>
                    <a:lnTo>
                      <a:pt x="175" y="91"/>
                    </a:lnTo>
                    <a:lnTo>
                      <a:pt x="175" y="106"/>
                    </a:lnTo>
                    <a:lnTo>
                      <a:pt x="175" y="115"/>
                    </a:lnTo>
                    <a:lnTo>
                      <a:pt x="177" y="102"/>
                    </a:lnTo>
                    <a:lnTo>
                      <a:pt x="193" y="91"/>
                    </a:lnTo>
                    <a:lnTo>
                      <a:pt x="206" y="81"/>
                    </a:lnTo>
                    <a:lnTo>
                      <a:pt x="216" y="79"/>
                    </a:lnTo>
                    <a:lnTo>
                      <a:pt x="223" y="79"/>
                    </a:lnTo>
                    <a:lnTo>
                      <a:pt x="231" y="91"/>
                    </a:lnTo>
                    <a:lnTo>
                      <a:pt x="240" y="106"/>
                    </a:lnTo>
                    <a:lnTo>
                      <a:pt x="243" y="120"/>
                    </a:lnTo>
                    <a:lnTo>
                      <a:pt x="243" y="132"/>
                    </a:lnTo>
                    <a:lnTo>
                      <a:pt x="240" y="145"/>
                    </a:lnTo>
                    <a:lnTo>
                      <a:pt x="229" y="159"/>
                    </a:lnTo>
                    <a:lnTo>
                      <a:pt x="216" y="170"/>
                    </a:lnTo>
                    <a:lnTo>
                      <a:pt x="200" y="179"/>
                    </a:lnTo>
                    <a:lnTo>
                      <a:pt x="189" y="183"/>
                    </a:lnTo>
                    <a:lnTo>
                      <a:pt x="182" y="186"/>
                    </a:lnTo>
                    <a:lnTo>
                      <a:pt x="175" y="189"/>
                    </a:lnTo>
                    <a:lnTo>
                      <a:pt x="186" y="200"/>
                    </a:lnTo>
                    <a:lnTo>
                      <a:pt x="189" y="217"/>
                    </a:lnTo>
                    <a:lnTo>
                      <a:pt x="189" y="234"/>
                    </a:lnTo>
                    <a:lnTo>
                      <a:pt x="189" y="247"/>
                    </a:lnTo>
                    <a:lnTo>
                      <a:pt x="189" y="257"/>
                    </a:lnTo>
                    <a:lnTo>
                      <a:pt x="179" y="265"/>
                    </a:lnTo>
                    <a:lnTo>
                      <a:pt x="148" y="268"/>
                    </a:lnTo>
                    <a:lnTo>
                      <a:pt x="133" y="270"/>
                    </a:lnTo>
                    <a:lnTo>
                      <a:pt x="132" y="280"/>
                    </a:lnTo>
                    <a:lnTo>
                      <a:pt x="140" y="292"/>
                    </a:lnTo>
                    <a:lnTo>
                      <a:pt x="145" y="307"/>
                    </a:lnTo>
                    <a:lnTo>
                      <a:pt x="148" y="319"/>
                    </a:lnTo>
                    <a:lnTo>
                      <a:pt x="148" y="331"/>
                    </a:lnTo>
                    <a:lnTo>
                      <a:pt x="145" y="342"/>
                    </a:lnTo>
                    <a:lnTo>
                      <a:pt x="140" y="349"/>
                    </a:lnTo>
                    <a:lnTo>
                      <a:pt x="132" y="356"/>
                    </a:lnTo>
                    <a:lnTo>
                      <a:pt x="118" y="365"/>
                    </a:lnTo>
                    <a:lnTo>
                      <a:pt x="106" y="372"/>
                    </a:lnTo>
                    <a:lnTo>
                      <a:pt x="98" y="376"/>
                    </a:lnTo>
                    <a:lnTo>
                      <a:pt x="86" y="379"/>
                    </a:lnTo>
                    <a:lnTo>
                      <a:pt x="75" y="382"/>
                    </a:lnTo>
                    <a:lnTo>
                      <a:pt x="68" y="382"/>
                    </a:lnTo>
                    <a:lnTo>
                      <a:pt x="61" y="376"/>
                    </a:lnTo>
                    <a:lnTo>
                      <a:pt x="57" y="365"/>
                    </a:lnTo>
                    <a:lnTo>
                      <a:pt x="52" y="356"/>
                    </a:lnTo>
                    <a:lnTo>
                      <a:pt x="41" y="363"/>
                    </a:lnTo>
                    <a:lnTo>
                      <a:pt x="34" y="363"/>
                    </a:lnTo>
                    <a:lnTo>
                      <a:pt x="24" y="365"/>
                    </a:lnTo>
                    <a:lnTo>
                      <a:pt x="13" y="368"/>
                    </a:lnTo>
                    <a:lnTo>
                      <a:pt x="4" y="363"/>
                    </a:lnTo>
                    <a:lnTo>
                      <a:pt x="0" y="353"/>
                    </a:lnTo>
                    <a:lnTo>
                      <a:pt x="0" y="345"/>
                    </a:lnTo>
                    <a:lnTo>
                      <a:pt x="0" y="336"/>
                    </a:lnTo>
                    <a:lnTo>
                      <a:pt x="0" y="326"/>
                    </a:lnTo>
                    <a:lnTo>
                      <a:pt x="4" y="318"/>
                    </a:lnTo>
                    <a:lnTo>
                      <a:pt x="11" y="308"/>
                    </a:lnTo>
                    <a:lnTo>
                      <a:pt x="27" y="292"/>
                    </a:lnTo>
                    <a:lnTo>
                      <a:pt x="34" y="291"/>
                    </a:lnTo>
                    <a:lnTo>
                      <a:pt x="41" y="291"/>
                    </a:lnTo>
                    <a:lnTo>
                      <a:pt x="50" y="292"/>
                    </a:lnTo>
                    <a:lnTo>
                      <a:pt x="58" y="304"/>
                    </a:lnTo>
                    <a:lnTo>
                      <a:pt x="61" y="314"/>
                    </a:lnTo>
                    <a:close/>
                  </a:path>
                </a:pathLst>
              </a:custGeom>
              <a:solidFill>
                <a:srgbClr val="B9DE88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8095" name="Group 207"/>
              <p:cNvGrpSpPr>
                <a:grpSpLocks/>
              </p:cNvGrpSpPr>
              <p:nvPr/>
            </p:nvGrpSpPr>
            <p:grpSpPr bwMode="auto">
              <a:xfrm>
                <a:off x="1914" y="3569"/>
                <a:ext cx="1160" cy="621"/>
                <a:chOff x="1963" y="3369"/>
                <a:chExt cx="1160" cy="621"/>
              </a:xfrm>
            </p:grpSpPr>
            <p:sp>
              <p:nvSpPr>
                <p:cNvPr id="38096" name="Freeform 208"/>
                <p:cNvSpPr>
                  <a:spLocks/>
                </p:cNvSpPr>
                <p:nvPr/>
              </p:nvSpPr>
              <p:spPr bwMode="auto">
                <a:xfrm>
                  <a:off x="2377" y="3664"/>
                  <a:ext cx="746" cy="307"/>
                </a:xfrm>
                <a:custGeom>
                  <a:avLst/>
                  <a:gdLst/>
                  <a:ahLst/>
                  <a:cxnLst>
                    <a:cxn ang="0">
                      <a:pos x="0" y="612"/>
                    </a:cxn>
                    <a:cxn ang="0">
                      <a:pos x="290" y="55"/>
                    </a:cxn>
                    <a:cxn ang="0">
                      <a:pos x="1493" y="0"/>
                    </a:cxn>
                    <a:cxn ang="0">
                      <a:pos x="1493" y="243"/>
                    </a:cxn>
                    <a:cxn ang="0">
                      <a:pos x="237" y="612"/>
                    </a:cxn>
                    <a:cxn ang="0">
                      <a:pos x="0" y="612"/>
                    </a:cxn>
                  </a:cxnLst>
                  <a:rect l="0" t="0" r="r" b="b"/>
                  <a:pathLst>
                    <a:path w="1493" h="612">
                      <a:moveTo>
                        <a:pt x="0" y="612"/>
                      </a:moveTo>
                      <a:lnTo>
                        <a:pt x="290" y="55"/>
                      </a:lnTo>
                      <a:lnTo>
                        <a:pt x="1493" y="0"/>
                      </a:lnTo>
                      <a:lnTo>
                        <a:pt x="1493" y="243"/>
                      </a:lnTo>
                      <a:lnTo>
                        <a:pt x="237" y="612"/>
                      </a:lnTo>
                      <a:lnTo>
                        <a:pt x="0" y="612"/>
                      </a:lnTo>
                      <a:close/>
                    </a:path>
                  </a:pathLst>
                </a:custGeom>
                <a:solidFill>
                  <a:srgbClr val="CECEC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8097" name="Group 209"/>
                <p:cNvGrpSpPr>
                  <a:grpSpLocks/>
                </p:cNvGrpSpPr>
                <p:nvPr/>
              </p:nvGrpSpPr>
              <p:grpSpPr bwMode="auto">
                <a:xfrm>
                  <a:off x="1963" y="3396"/>
                  <a:ext cx="636" cy="593"/>
                  <a:chOff x="1963" y="3396"/>
                  <a:chExt cx="636" cy="593"/>
                </a:xfrm>
              </p:grpSpPr>
              <p:sp>
                <p:nvSpPr>
                  <p:cNvPr id="38098" name="Freeform 210"/>
                  <p:cNvSpPr>
                    <a:spLocks/>
                  </p:cNvSpPr>
                  <p:nvPr/>
                </p:nvSpPr>
                <p:spPr bwMode="auto">
                  <a:xfrm>
                    <a:off x="1963" y="3396"/>
                    <a:ext cx="636" cy="593"/>
                  </a:xfrm>
                  <a:custGeom>
                    <a:avLst/>
                    <a:gdLst/>
                    <a:ahLst/>
                    <a:cxnLst>
                      <a:cxn ang="0">
                        <a:pos x="297" y="0"/>
                      </a:cxn>
                      <a:cxn ang="0">
                        <a:pos x="0" y="297"/>
                      </a:cxn>
                      <a:cxn ang="0">
                        <a:pos x="0" y="1185"/>
                      </a:cxn>
                      <a:cxn ang="0">
                        <a:pos x="976" y="1185"/>
                      </a:cxn>
                      <a:cxn ang="0">
                        <a:pos x="1271" y="890"/>
                      </a:cxn>
                      <a:cxn ang="0">
                        <a:pos x="1271" y="0"/>
                      </a:cxn>
                      <a:cxn ang="0">
                        <a:pos x="297" y="0"/>
                      </a:cxn>
                    </a:cxnLst>
                    <a:rect l="0" t="0" r="r" b="b"/>
                    <a:pathLst>
                      <a:path w="1271" h="1185">
                        <a:moveTo>
                          <a:pt x="297" y="0"/>
                        </a:moveTo>
                        <a:lnTo>
                          <a:pt x="0" y="297"/>
                        </a:lnTo>
                        <a:lnTo>
                          <a:pt x="0" y="1185"/>
                        </a:lnTo>
                        <a:lnTo>
                          <a:pt x="976" y="1185"/>
                        </a:lnTo>
                        <a:lnTo>
                          <a:pt x="1271" y="890"/>
                        </a:lnTo>
                        <a:lnTo>
                          <a:pt x="1271" y="0"/>
                        </a:lnTo>
                        <a:lnTo>
                          <a:pt x="297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099" name="Line 2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63" y="3545"/>
                    <a:ext cx="488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00" name="Line 2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51" y="3396"/>
                    <a:ext cx="148" cy="149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01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2451" y="3545"/>
                    <a:ext cx="1" cy="4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8102" name="Rectangle 214"/>
                <p:cNvSpPr>
                  <a:spLocks noChangeArrowheads="1"/>
                </p:cNvSpPr>
                <p:nvPr/>
              </p:nvSpPr>
              <p:spPr bwMode="auto">
                <a:xfrm>
                  <a:off x="2022" y="3826"/>
                  <a:ext cx="95" cy="16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3" name="Rectangle 215"/>
                <p:cNvSpPr>
                  <a:spLocks noChangeArrowheads="1"/>
                </p:cNvSpPr>
                <p:nvPr/>
              </p:nvSpPr>
              <p:spPr bwMode="auto">
                <a:xfrm>
                  <a:off x="2013" y="3587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4" name="Rectangle 216"/>
                <p:cNvSpPr>
                  <a:spLocks noChangeArrowheads="1"/>
                </p:cNvSpPr>
                <p:nvPr/>
              </p:nvSpPr>
              <p:spPr bwMode="auto">
                <a:xfrm>
                  <a:off x="2231" y="3723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5" name="Rectangle 217"/>
                <p:cNvSpPr>
                  <a:spLocks noChangeArrowheads="1"/>
                </p:cNvSpPr>
                <p:nvPr/>
              </p:nvSpPr>
              <p:spPr bwMode="auto">
                <a:xfrm>
                  <a:off x="2101" y="3587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6" name="Rectangle 218"/>
                <p:cNvSpPr>
                  <a:spLocks noChangeArrowheads="1"/>
                </p:cNvSpPr>
                <p:nvPr/>
              </p:nvSpPr>
              <p:spPr bwMode="auto">
                <a:xfrm>
                  <a:off x="2186" y="3587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7" name="Rectangle 219"/>
                <p:cNvSpPr>
                  <a:spLocks noChangeArrowheads="1"/>
                </p:cNvSpPr>
                <p:nvPr/>
              </p:nvSpPr>
              <p:spPr bwMode="auto">
                <a:xfrm>
                  <a:off x="2273" y="3587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8" name="Rectangle 220"/>
                <p:cNvSpPr>
                  <a:spLocks noChangeArrowheads="1"/>
                </p:cNvSpPr>
                <p:nvPr/>
              </p:nvSpPr>
              <p:spPr bwMode="auto">
                <a:xfrm>
                  <a:off x="2363" y="3587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09" name="Rectangle 221"/>
                <p:cNvSpPr>
                  <a:spLocks noChangeArrowheads="1"/>
                </p:cNvSpPr>
                <p:nvPr/>
              </p:nvSpPr>
              <p:spPr bwMode="auto">
                <a:xfrm>
                  <a:off x="2318" y="3728"/>
                  <a:ext cx="51" cy="95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0" name="Freeform 222"/>
                <p:cNvSpPr>
                  <a:spLocks/>
                </p:cNvSpPr>
                <p:nvPr/>
              </p:nvSpPr>
              <p:spPr bwMode="auto">
                <a:xfrm>
                  <a:off x="2450" y="3396"/>
                  <a:ext cx="143" cy="590"/>
                </a:xfrm>
                <a:custGeom>
                  <a:avLst/>
                  <a:gdLst/>
                  <a:ahLst/>
                  <a:cxnLst>
                    <a:cxn ang="0">
                      <a:pos x="0" y="290"/>
                    </a:cxn>
                    <a:cxn ang="0">
                      <a:pos x="0" y="1179"/>
                    </a:cxn>
                    <a:cxn ang="0">
                      <a:pos x="286" y="894"/>
                    </a:cxn>
                    <a:cxn ang="0">
                      <a:pos x="286" y="0"/>
                    </a:cxn>
                    <a:cxn ang="0">
                      <a:pos x="0" y="290"/>
                    </a:cxn>
                  </a:cxnLst>
                  <a:rect l="0" t="0" r="r" b="b"/>
                  <a:pathLst>
                    <a:path w="286" h="1179">
                      <a:moveTo>
                        <a:pt x="0" y="290"/>
                      </a:moveTo>
                      <a:lnTo>
                        <a:pt x="0" y="1179"/>
                      </a:lnTo>
                      <a:lnTo>
                        <a:pt x="286" y="894"/>
                      </a:lnTo>
                      <a:lnTo>
                        <a:pt x="286" y="0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1" name="Freeform 223"/>
                <p:cNvSpPr>
                  <a:spLocks/>
                </p:cNvSpPr>
                <p:nvPr/>
              </p:nvSpPr>
              <p:spPr bwMode="auto">
                <a:xfrm>
                  <a:off x="2476" y="3564"/>
                  <a:ext cx="15" cy="106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0" y="30"/>
                    </a:cxn>
                    <a:cxn ang="0">
                      <a:pos x="29" y="0"/>
                    </a:cxn>
                    <a:cxn ang="0">
                      <a:pos x="29" y="167"/>
                    </a:cxn>
                    <a:cxn ang="0">
                      <a:pos x="0" y="212"/>
                    </a:cxn>
                  </a:cxnLst>
                  <a:rect l="0" t="0" r="r" b="b"/>
                  <a:pathLst>
                    <a:path w="29" h="212">
                      <a:moveTo>
                        <a:pt x="0" y="212"/>
                      </a:moveTo>
                      <a:lnTo>
                        <a:pt x="0" y="30"/>
                      </a:lnTo>
                      <a:lnTo>
                        <a:pt x="29" y="0"/>
                      </a:lnTo>
                      <a:lnTo>
                        <a:pt x="29" y="167"/>
                      </a:lnTo>
                      <a:lnTo>
                        <a:pt x="0" y="212"/>
                      </a:lnTo>
                      <a:close/>
                    </a:path>
                  </a:pathLst>
                </a:custGeom>
                <a:solidFill>
                  <a:srgbClr val="FEEED4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2" name="Freeform 224"/>
                <p:cNvSpPr>
                  <a:spLocks/>
                </p:cNvSpPr>
                <p:nvPr/>
              </p:nvSpPr>
              <p:spPr bwMode="auto">
                <a:xfrm>
                  <a:off x="2566" y="3703"/>
                  <a:ext cx="15" cy="106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0" y="30"/>
                    </a:cxn>
                    <a:cxn ang="0">
                      <a:pos x="29" y="0"/>
                    </a:cxn>
                    <a:cxn ang="0">
                      <a:pos x="29" y="167"/>
                    </a:cxn>
                    <a:cxn ang="0">
                      <a:pos x="0" y="212"/>
                    </a:cxn>
                  </a:cxnLst>
                  <a:rect l="0" t="0" r="r" b="b"/>
                  <a:pathLst>
                    <a:path w="29" h="212">
                      <a:moveTo>
                        <a:pt x="0" y="212"/>
                      </a:moveTo>
                      <a:lnTo>
                        <a:pt x="0" y="30"/>
                      </a:lnTo>
                      <a:lnTo>
                        <a:pt x="29" y="0"/>
                      </a:lnTo>
                      <a:lnTo>
                        <a:pt x="29" y="167"/>
                      </a:lnTo>
                      <a:lnTo>
                        <a:pt x="0" y="212"/>
                      </a:lnTo>
                      <a:close/>
                    </a:path>
                  </a:pathLst>
                </a:custGeom>
                <a:solidFill>
                  <a:srgbClr val="FEEED4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3" name="Freeform 225"/>
                <p:cNvSpPr>
                  <a:spLocks/>
                </p:cNvSpPr>
                <p:nvPr/>
              </p:nvSpPr>
              <p:spPr bwMode="auto">
                <a:xfrm>
                  <a:off x="2479" y="3716"/>
                  <a:ext cx="15" cy="106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0" y="30"/>
                    </a:cxn>
                    <a:cxn ang="0">
                      <a:pos x="30" y="0"/>
                    </a:cxn>
                    <a:cxn ang="0">
                      <a:pos x="30" y="167"/>
                    </a:cxn>
                    <a:cxn ang="0">
                      <a:pos x="0" y="212"/>
                    </a:cxn>
                  </a:cxnLst>
                  <a:rect l="0" t="0" r="r" b="b"/>
                  <a:pathLst>
                    <a:path w="30" h="212">
                      <a:moveTo>
                        <a:pt x="0" y="212"/>
                      </a:moveTo>
                      <a:lnTo>
                        <a:pt x="0" y="30"/>
                      </a:lnTo>
                      <a:lnTo>
                        <a:pt x="30" y="0"/>
                      </a:lnTo>
                      <a:lnTo>
                        <a:pt x="30" y="167"/>
                      </a:lnTo>
                      <a:lnTo>
                        <a:pt x="0" y="212"/>
                      </a:lnTo>
                      <a:close/>
                    </a:path>
                  </a:pathLst>
                </a:custGeom>
                <a:solidFill>
                  <a:srgbClr val="FEEED4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4" name="Freeform 226"/>
                <p:cNvSpPr>
                  <a:spLocks/>
                </p:cNvSpPr>
                <p:nvPr/>
              </p:nvSpPr>
              <p:spPr bwMode="auto">
                <a:xfrm>
                  <a:off x="2553" y="3499"/>
                  <a:ext cx="15" cy="106"/>
                </a:xfrm>
                <a:custGeom>
                  <a:avLst/>
                  <a:gdLst/>
                  <a:ahLst/>
                  <a:cxnLst>
                    <a:cxn ang="0">
                      <a:pos x="0" y="212"/>
                    </a:cxn>
                    <a:cxn ang="0">
                      <a:pos x="0" y="30"/>
                    </a:cxn>
                    <a:cxn ang="0">
                      <a:pos x="30" y="0"/>
                    </a:cxn>
                    <a:cxn ang="0">
                      <a:pos x="30" y="166"/>
                    </a:cxn>
                    <a:cxn ang="0">
                      <a:pos x="0" y="212"/>
                    </a:cxn>
                  </a:cxnLst>
                  <a:rect l="0" t="0" r="r" b="b"/>
                  <a:pathLst>
                    <a:path w="30" h="212">
                      <a:moveTo>
                        <a:pt x="0" y="212"/>
                      </a:moveTo>
                      <a:lnTo>
                        <a:pt x="0" y="30"/>
                      </a:lnTo>
                      <a:lnTo>
                        <a:pt x="30" y="0"/>
                      </a:lnTo>
                      <a:lnTo>
                        <a:pt x="30" y="166"/>
                      </a:lnTo>
                      <a:lnTo>
                        <a:pt x="0" y="212"/>
                      </a:lnTo>
                      <a:close/>
                    </a:path>
                  </a:pathLst>
                </a:custGeom>
                <a:solidFill>
                  <a:srgbClr val="FEEED4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5" name="Freeform 227"/>
                <p:cNvSpPr>
                  <a:spLocks/>
                </p:cNvSpPr>
                <p:nvPr/>
              </p:nvSpPr>
              <p:spPr bwMode="auto">
                <a:xfrm>
                  <a:off x="2052" y="3426"/>
                  <a:ext cx="448" cy="86"/>
                </a:xfrm>
                <a:custGeom>
                  <a:avLst/>
                  <a:gdLst/>
                  <a:ahLst/>
                  <a:cxnLst>
                    <a:cxn ang="0">
                      <a:pos x="171" y="0"/>
                    </a:cxn>
                    <a:cxn ang="0">
                      <a:pos x="0" y="170"/>
                    </a:cxn>
                    <a:cxn ang="0">
                      <a:pos x="714" y="170"/>
                    </a:cxn>
                    <a:cxn ang="0">
                      <a:pos x="884" y="0"/>
                    </a:cxn>
                    <a:cxn ang="0">
                      <a:pos x="895" y="1"/>
                    </a:cxn>
                    <a:cxn ang="0">
                      <a:pos x="171" y="0"/>
                    </a:cxn>
                  </a:cxnLst>
                  <a:rect l="0" t="0" r="r" b="b"/>
                  <a:pathLst>
                    <a:path w="895" h="170">
                      <a:moveTo>
                        <a:pt x="171" y="0"/>
                      </a:moveTo>
                      <a:lnTo>
                        <a:pt x="0" y="170"/>
                      </a:lnTo>
                      <a:lnTo>
                        <a:pt x="714" y="170"/>
                      </a:lnTo>
                      <a:lnTo>
                        <a:pt x="884" y="0"/>
                      </a:lnTo>
                      <a:lnTo>
                        <a:pt x="895" y="1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16" name="Freeform 228"/>
                <p:cNvSpPr>
                  <a:spLocks/>
                </p:cNvSpPr>
                <p:nvPr/>
              </p:nvSpPr>
              <p:spPr bwMode="auto">
                <a:xfrm>
                  <a:off x="2387" y="3379"/>
                  <a:ext cx="93" cy="95"/>
                </a:xfrm>
                <a:custGeom>
                  <a:avLst/>
                  <a:gdLst/>
                  <a:ahLst/>
                  <a:cxnLst>
                    <a:cxn ang="0">
                      <a:pos x="61" y="115"/>
                    </a:cxn>
                    <a:cxn ang="0">
                      <a:pos x="48" y="102"/>
                    </a:cxn>
                    <a:cxn ang="0">
                      <a:pos x="34" y="77"/>
                    </a:cxn>
                    <a:cxn ang="0">
                      <a:pos x="34" y="52"/>
                    </a:cxn>
                    <a:cxn ang="0">
                      <a:pos x="61" y="30"/>
                    </a:cxn>
                    <a:cxn ang="0">
                      <a:pos x="82" y="27"/>
                    </a:cxn>
                    <a:cxn ang="0">
                      <a:pos x="102" y="23"/>
                    </a:cxn>
                    <a:cxn ang="0">
                      <a:pos x="132" y="4"/>
                    </a:cxn>
                    <a:cxn ang="0">
                      <a:pos x="159" y="4"/>
                    </a:cxn>
                    <a:cxn ang="0">
                      <a:pos x="159" y="24"/>
                    </a:cxn>
                    <a:cxn ang="0">
                      <a:pos x="168" y="41"/>
                    </a:cxn>
                    <a:cxn ang="0">
                      <a:pos x="185" y="69"/>
                    </a:cxn>
                    <a:cxn ang="0">
                      <a:pos x="185" y="84"/>
                    </a:cxn>
                    <a:cxn ang="0">
                      <a:pos x="145" y="106"/>
                    </a:cxn>
                    <a:cxn ang="0">
                      <a:pos x="141" y="113"/>
                    </a:cxn>
                    <a:cxn ang="0">
                      <a:pos x="162" y="122"/>
                    </a:cxn>
                    <a:cxn ang="0">
                      <a:pos x="175" y="136"/>
                    </a:cxn>
                    <a:cxn ang="0">
                      <a:pos x="178" y="160"/>
                    </a:cxn>
                    <a:cxn ang="0">
                      <a:pos x="162" y="175"/>
                    </a:cxn>
                    <a:cxn ang="0">
                      <a:pos x="136" y="175"/>
                    </a:cxn>
                    <a:cxn ang="0">
                      <a:pos x="121" y="179"/>
                    </a:cxn>
                    <a:cxn ang="0">
                      <a:pos x="105" y="189"/>
                    </a:cxn>
                    <a:cxn ang="0">
                      <a:pos x="88" y="189"/>
                    </a:cxn>
                    <a:cxn ang="0">
                      <a:pos x="71" y="183"/>
                    </a:cxn>
                    <a:cxn ang="0">
                      <a:pos x="57" y="172"/>
                    </a:cxn>
                    <a:cxn ang="0">
                      <a:pos x="54" y="155"/>
                    </a:cxn>
                    <a:cxn ang="0">
                      <a:pos x="11" y="156"/>
                    </a:cxn>
                    <a:cxn ang="0">
                      <a:pos x="0" y="149"/>
                    </a:cxn>
                    <a:cxn ang="0">
                      <a:pos x="11" y="129"/>
                    </a:cxn>
                    <a:cxn ang="0">
                      <a:pos x="38" y="118"/>
                    </a:cxn>
                    <a:cxn ang="0">
                      <a:pos x="53" y="118"/>
                    </a:cxn>
                    <a:cxn ang="0">
                      <a:pos x="68" y="115"/>
                    </a:cxn>
                  </a:cxnLst>
                  <a:rect l="0" t="0" r="r" b="b"/>
                  <a:pathLst>
                    <a:path w="185" h="189">
                      <a:moveTo>
                        <a:pt x="68" y="115"/>
                      </a:moveTo>
                      <a:lnTo>
                        <a:pt x="61" y="115"/>
                      </a:lnTo>
                      <a:lnTo>
                        <a:pt x="54" y="111"/>
                      </a:lnTo>
                      <a:lnTo>
                        <a:pt x="48" y="102"/>
                      </a:lnTo>
                      <a:lnTo>
                        <a:pt x="41" y="91"/>
                      </a:lnTo>
                      <a:lnTo>
                        <a:pt x="34" y="77"/>
                      </a:lnTo>
                      <a:lnTo>
                        <a:pt x="34" y="65"/>
                      </a:lnTo>
                      <a:lnTo>
                        <a:pt x="34" y="52"/>
                      </a:lnTo>
                      <a:lnTo>
                        <a:pt x="50" y="38"/>
                      </a:lnTo>
                      <a:lnTo>
                        <a:pt x="61" y="30"/>
                      </a:lnTo>
                      <a:lnTo>
                        <a:pt x="68" y="27"/>
                      </a:lnTo>
                      <a:lnTo>
                        <a:pt x="82" y="27"/>
                      </a:lnTo>
                      <a:lnTo>
                        <a:pt x="87" y="35"/>
                      </a:lnTo>
                      <a:lnTo>
                        <a:pt x="102" y="23"/>
                      </a:lnTo>
                      <a:lnTo>
                        <a:pt x="116" y="11"/>
                      </a:lnTo>
                      <a:lnTo>
                        <a:pt x="132" y="4"/>
                      </a:lnTo>
                      <a:lnTo>
                        <a:pt x="151" y="0"/>
                      </a:lnTo>
                      <a:lnTo>
                        <a:pt x="159" y="4"/>
                      </a:lnTo>
                      <a:lnTo>
                        <a:pt x="159" y="15"/>
                      </a:lnTo>
                      <a:lnTo>
                        <a:pt x="159" y="24"/>
                      </a:lnTo>
                      <a:lnTo>
                        <a:pt x="159" y="35"/>
                      </a:lnTo>
                      <a:lnTo>
                        <a:pt x="168" y="41"/>
                      </a:lnTo>
                      <a:lnTo>
                        <a:pt x="178" y="52"/>
                      </a:lnTo>
                      <a:lnTo>
                        <a:pt x="185" y="69"/>
                      </a:lnTo>
                      <a:lnTo>
                        <a:pt x="185" y="77"/>
                      </a:lnTo>
                      <a:lnTo>
                        <a:pt x="185" y="84"/>
                      </a:lnTo>
                      <a:lnTo>
                        <a:pt x="170" y="98"/>
                      </a:lnTo>
                      <a:lnTo>
                        <a:pt x="145" y="106"/>
                      </a:lnTo>
                      <a:lnTo>
                        <a:pt x="129" y="111"/>
                      </a:lnTo>
                      <a:lnTo>
                        <a:pt x="141" y="113"/>
                      </a:lnTo>
                      <a:lnTo>
                        <a:pt x="152" y="118"/>
                      </a:lnTo>
                      <a:lnTo>
                        <a:pt x="162" y="122"/>
                      </a:lnTo>
                      <a:lnTo>
                        <a:pt x="170" y="129"/>
                      </a:lnTo>
                      <a:lnTo>
                        <a:pt x="175" y="136"/>
                      </a:lnTo>
                      <a:lnTo>
                        <a:pt x="178" y="143"/>
                      </a:lnTo>
                      <a:lnTo>
                        <a:pt x="178" y="160"/>
                      </a:lnTo>
                      <a:lnTo>
                        <a:pt x="170" y="167"/>
                      </a:lnTo>
                      <a:lnTo>
                        <a:pt x="162" y="175"/>
                      </a:lnTo>
                      <a:lnTo>
                        <a:pt x="151" y="175"/>
                      </a:lnTo>
                      <a:lnTo>
                        <a:pt x="136" y="175"/>
                      </a:lnTo>
                      <a:lnTo>
                        <a:pt x="128" y="175"/>
                      </a:lnTo>
                      <a:lnTo>
                        <a:pt x="121" y="179"/>
                      </a:lnTo>
                      <a:lnTo>
                        <a:pt x="114" y="183"/>
                      </a:lnTo>
                      <a:lnTo>
                        <a:pt x="105" y="189"/>
                      </a:lnTo>
                      <a:lnTo>
                        <a:pt x="95" y="189"/>
                      </a:lnTo>
                      <a:lnTo>
                        <a:pt x="88" y="189"/>
                      </a:lnTo>
                      <a:lnTo>
                        <a:pt x="80" y="189"/>
                      </a:lnTo>
                      <a:lnTo>
                        <a:pt x="71" y="183"/>
                      </a:lnTo>
                      <a:lnTo>
                        <a:pt x="61" y="179"/>
                      </a:lnTo>
                      <a:lnTo>
                        <a:pt x="57" y="172"/>
                      </a:lnTo>
                      <a:lnTo>
                        <a:pt x="54" y="163"/>
                      </a:lnTo>
                      <a:lnTo>
                        <a:pt x="54" y="155"/>
                      </a:lnTo>
                      <a:lnTo>
                        <a:pt x="37" y="155"/>
                      </a:lnTo>
                      <a:lnTo>
                        <a:pt x="11" y="156"/>
                      </a:lnTo>
                      <a:lnTo>
                        <a:pt x="3" y="156"/>
                      </a:lnTo>
                      <a:lnTo>
                        <a:pt x="0" y="149"/>
                      </a:lnTo>
                      <a:lnTo>
                        <a:pt x="3" y="136"/>
                      </a:lnTo>
                      <a:lnTo>
                        <a:pt x="11" y="129"/>
                      </a:lnTo>
                      <a:lnTo>
                        <a:pt x="26" y="122"/>
                      </a:lnTo>
                      <a:lnTo>
                        <a:pt x="38" y="118"/>
                      </a:lnTo>
                      <a:lnTo>
                        <a:pt x="45" y="115"/>
                      </a:lnTo>
                      <a:lnTo>
                        <a:pt x="53" y="118"/>
                      </a:lnTo>
                      <a:lnTo>
                        <a:pt x="61" y="118"/>
                      </a:lnTo>
                      <a:lnTo>
                        <a:pt x="68" y="115"/>
                      </a:lnTo>
                      <a:close/>
                    </a:path>
                  </a:pathLst>
                </a:custGeom>
                <a:solidFill>
                  <a:srgbClr val="B9DE88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8117" name="Group 229"/>
                <p:cNvGrpSpPr>
                  <a:grpSpLocks/>
                </p:cNvGrpSpPr>
                <p:nvPr/>
              </p:nvGrpSpPr>
              <p:grpSpPr bwMode="auto">
                <a:xfrm>
                  <a:off x="2115" y="3369"/>
                  <a:ext cx="151" cy="133"/>
                  <a:chOff x="2115" y="3369"/>
                  <a:chExt cx="151" cy="133"/>
                </a:xfrm>
              </p:grpSpPr>
              <p:sp>
                <p:nvSpPr>
                  <p:cNvPr id="38118" name="Freeform 230"/>
                  <p:cNvSpPr>
                    <a:spLocks/>
                  </p:cNvSpPr>
                  <p:nvPr/>
                </p:nvSpPr>
                <p:spPr bwMode="auto">
                  <a:xfrm>
                    <a:off x="2115" y="3369"/>
                    <a:ext cx="151" cy="133"/>
                  </a:xfrm>
                  <a:custGeom>
                    <a:avLst/>
                    <a:gdLst/>
                    <a:ahLst/>
                    <a:cxnLst>
                      <a:cxn ang="0">
                        <a:pos x="71" y="145"/>
                      </a:cxn>
                      <a:cxn ang="0">
                        <a:pos x="53" y="96"/>
                      </a:cxn>
                      <a:cxn ang="0">
                        <a:pos x="42" y="36"/>
                      </a:cxn>
                      <a:cxn ang="0">
                        <a:pos x="46" y="8"/>
                      </a:cxn>
                      <a:cxn ang="0">
                        <a:pos x="80" y="0"/>
                      </a:cxn>
                      <a:cxn ang="0">
                        <a:pos x="117" y="0"/>
                      </a:cxn>
                      <a:cxn ang="0">
                        <a:pos x="113" y="36"/>
                      </a:cxn>
                      <a:cxn ang="0">
                        <a:pos x="120" y="42"/>
                      </a:cxn>
                      <a:cxn ang="0">
                        <a:pos x="194" y="20"/>
                      </a:cxn>
                      <a:cxn ang="0">
                        <a:pos x="228" y="25"/>
                      </a:cxn>
                      <a:cxn ang="0">
                        <a:pos x="228" y="59"/>
                      </a:cxn>
                      <a:cxn ang="0">
                        <a:pos x="215" y="73"/>
                      </a:cxn>
                      <a:cxn ang="0">
                        <a:pos x="216" y="73"/>
                      </a:cxn>
                      <a:cxn ang="0">
                        <a:pos x="280" y="69"/>
                      </a:cxn>
                      <a:cxn ang="0">
                        <a:pos x="302" y="91"/>
                      </a:cxn>
                      <a:cxn ang="0">
                        <a:pos x="303" y="155"/>
                      </a:cxn>
                      <a:cxn ang="0">
                        <a:pos x="292" y="187"/>
                      </a:cxn>
                      <a:cxn ang="0">
                        <a:pos x="199" y="205"/>
                      </a:cxn>
                      <a:cxn ang="0">
                        <a:pos x="135" y="207"/>
                      </a:cxn>
                      <a:cxn ang="0">
                        <a:pos x="154" y="198"/>
                      </a:cxn>
                      <a:cxn ang="0">
                        <a:pos x="167" y="214"/>
                      </a:cxn>
                      <a:cxn ang="0">
                        <a:pos x="167" y="239"/>
                      </a:cxn>
                      <a:cxn ang="0">
                        <a:pos x="158" y="258"/>
                      </a:cxn>
                      <a:cxn ang="0">
                        <a:pos x="71" y="266"/>
                      </a:cxn>
                      <a:cxn ang="0">
                        <a:pos x="17" y="266"/>
                      </a:cxn>
                      <a:cxn ang="0">
                        <a:pos x="10" y="243"/>
                      </a:cxn>
                      <a:cxn ang="0">
                        <a:pos x="10" y="224"/>
                      </a:cxn>
                      <a:cxn ang="0">
                        <a:pos x="26" y="209"/>
                      </a:cxn>
                      <a:cxn ang="0">
                        <a:pos x="6" y="191"/>
                      </a:cxn>
                      <a:cxn ang="0">
                        <a:pos x="0" y="167"/>
                      </a:cxn>
                      <a:cxn ang="0">
                        <a:pos x="12" y="138"/>
                      </a:cxn>
                      <a:cxn ang="0">
                        <a:pos x="56" y="123"/>
                      </a:cxn>
                      <a:cxn ang="0">
                        <a:pos x="67" y="130"/>
                      </a:cxn>
                      <a:cxn ang="0">
                        <a:pos x="71" y="145"/>
                      </a:cxn>
                      <a:cxn ang="0">
                        <a:pos x="80" y="130"/>
                      </a:cxn>
                    </a:cxnLst>
                    <a:rect l="0" t="0" r="r" b="b"/>
                    <a:pathLst>
                      <a:path w="303" h="266">
                        <a:moveTo>
                          <a:pt x="71" y="153"/>
                        </a:moveTo>
                        <a:lnTo>
                          <a:pt x="71" y="145"/>
                        </a:lnTo>
                        <a:lnTo>
                          <a:pt x="67" y="127"/>
                        </a:lnTo>
                        <a:lnTo>
                          <a:pt x="53" y="96"/>
                        </a:lnTo>
                        <a:lnTo>
                          <a:pt x="42" y="64"/>
                        </a:lnTo>
                        <a:lnTo>
                          <a:pt x="42" y="36"/>
                        </a:lnTo>
                        <a:lnTo>
                          <a:pt x="42" y="20"/>
                        </a:lnTo>
                        <a:lnTo>
                          <a:pt x="46" y="8"/>
                        </a:lnTo>
                        <a:lnTo>
                          <a:pt x="56" y="2"/>
                        </a:lnTo>
                        <a:lnTo>
                          <a:pt x="80" y="0"/>
                        </a:lnTo>
                        <a:lnTo>
                          <a:pt x="110" y="0"/>
                        </a:lnTo>
                        <a:lnTo>
                          <a:pt x="117" y="0"/>
                        </a:lnTo>
                        <a:lnTo>
                          <a:pt x="117" y="9"/>
                        </a:lnTo>
                        <a:lnTo>
                          <a:pt x="113" y="36"/>
                        </a:lnTo>
                        <a:lnTo>
                          <a:pt x="106" y="53"/>
                        </a:lnTo>
                        <a:lnTo>
                          <a:pt x="120" y="42"/>
                        </a:lnTo>
                        <a:lnTo>
                          <a:pt x="147" y="30"/>
                        </a:lnTo>
                        <a:lnTo>
                          <a:pt x="194" y="20"/>
                        </a:lnTo>
                        <a:lnTo>
                          <a:pt x="223" y="16"/>
                        </a:lnTo>
                        <a:lnTo>
                          <a:pt x="228" y="25"/>
                        </a:lnTo>
                        <a:lnTo>
                          <a:pt x="228" y="42"/>
                        </a:lnTo>
                        <a:lnTo>
                          <a:pt x="228" y="59"/>
                        </a:lnTo>
                        <a:lnTo>
                          <a:pt x="223" y="69"/>
                        </a:lnTo>
                        <a:lnTo>
                          <a:pt x="215" y="73"/>
                        </a:lnTo>
                        <a:lnTo>
                          <a:pt x="208" y="76"/>
                        </a:lnTo>
                        <a:lnTo>
                          <a:pt x="216" y="73"/>
                        </a:lnTo>
                        <a:lnTo>
                          <a:pt x="249" y="69"/>
                        </a:lnTo>
                        <a:lnTo>
                          <a:pt x="280" y="69"/>
                        </a:lnTo>
                        <a:lnTo>
                          <a:pt x="296" y="73"/>
                        </a:lnTo>
                        <a:lnTo>
                          <a:pt x="302" y="91"/>
                        </a:lnTo>
                        <a:lnTo>
                          <a:pt x="303" y="123"/>
                        </a:lnTo>
                        <a:lnTo>
                          <a:pt x="303" y="155"/>
                        </a:lnTo>
                        <a:lnTo>
                          <a:pt x="303" y="172"/>
                        </a:lnTo>
                        <a:lnTo>
                          <a:pt x="292" y="187"/>
                        </a:lnTo>
                        <a:lnTo>
                          <a:pt x="262" y="198"/>
                        </a:lnTo>
                        <a:lnTo>
                          <a:pt x="199" y="205"/>
                        </a:lnTo>
                        <a:lnTo>
                          <a:pt x="151" y="209"/>
                        </a:lnTo>
                        <a:lnTo>
                          <a:pt x="135" y="207"/>
                        </a:lnTo>
                        <a:lnTo>
                          <a:pt x="140" y="198"/>
                        </a:lnTo>
                        <a:lnTo>
                          <a:pt x="154" y="198"/>
                        </a:lnTo>
                        <a:lnTo>
                          <a:pt x="165" y="202"/>
                        </a:lnTo>
                        <a:lnTo>
                          <a:pt x="167" y="214"/>
                        </a:lnTo>
                        <a:lnTo>
                          <a:pt x="167" y="228"/>
                        </a:lnTo>
                        <a:lnTo>
                          <a:pt x="167" y="239"/>
                        </a:lnTo>
                        <a:lnTo>
                          <a:pt x="167" y="248"/>
                        </a:lnTo>
                        <a:lnTo>
                          <a:pt x="158" y="258"/>
                        </a:lnTo>
                        <a:lnTo>
                          <a:pt x="131" y="262"/>
                        </a:lnTo>
                        <a:lnTo>
                          <a:pt x="71" y="266"/>
                        </a:lnTo>
                        <a:lnTo>
                          <a:pt x="26" y="266"/>
                        </a:lnTo>
                        <a:lnTo>
                          <a:pt x="17" y="266"/>
                        </a:lnTo>
                        <a:lnTo>
                          <a:pt x="15" y="258"/>
                        </a:lnTo>
                        <a:lnTo>
                          <a:pt x="10" y="243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22" y="216"/>
                        </a:lnTo>
                        <a:lnTo>
                          <a:pt x="26" y="209"/>
                        </a:lnTo>
                        <a:lnTo>
                          <a:pt x="12" y="201"/>
                        </a:lnTo>
                        <a:lnTo>
                          <a:pt x="6" y="191"/>
                        </a:lnTo>
                        <a:lnTo>
                          <a:pt x="0" y="178"/>
                        </a:lnTo>
                        <a:lnTo>
                          <a:pt x="0" y="167"/>
                        </a:lnTo>
                        <a:lnTo>
                          <a:pt x="0" y="153"/>
                        </a:lnTo>
                        <a:lnTo>
                          <a:pt x="12" y="138"/>
                        </a:lnTo>
                        <a:lnTo>
                          <a:pt x="40" y="127"/>
                        </a:lnTo>
                        <a:lnTo>
                          <a:pt x="56" y="123"/>
                        </a:lnTo>
                        <a:lnTo>
                          <a:pt x="63" y="123"/>
                        </a:lnTo>
                        <a:lnTo>
                          <a:pt x="67" y="130"/>
                        </a:lnTo>
                        <a:lnTo>
                          <a:pt x="71" y="138"/>
                        </a:lnTo>
                        <a:lnTo>
                          <a:pt x="71" y="145"/>
                        </a:lnTo>
                        <a:lnTo>
                          <a:pt x="76" y="138"/>
                        </a:lnTo>
                        <a:lnTo>
                          <a:pt x="80" y="130"/>
                        </a:lnTo>
                        <a:lnTo>
                          <a:pt x="71" y="153"/>
                        </a:lnTo>
                        <a:close/>
                      </a:path>
                    </a:pathLst>
                  </a:custGeom>
                  <a:solidFill>
                    <a:srgbClr val="B9DE88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19" name="Freeform 231"/>
                  <p:cNvSpPr>
                    <a:spLocks/>
                  </p:cNvSpPr>
                  <p:nvPr/>
                </p:nvSpPr>
                <p:spPr bwMode="auto">
                  <a:xfrm>
                    <a:off x="2115" y="3369"/>
                    <a:ext cx="151" cy="133"/>
                  </a:xfrm>
                  <a:custGeom>
                    <a:avLst/>
                    <a:gdLst/>
                    <a:ahLst/>
                    <a:cxnLst>
                      <a:cxn ang="0">
                        <a:pos x="71" y="145"/>
                      </a:cxn>
                      <a:cxn ang="0">
                        <a:pos x="53" y="96"/>
                      </a:cxn>
                      <a:cxn ang="0">
                        <a:pos x="42" y="36"/>
                      </a:cxn>
                      <a:cxn ang="0">
                        <a:pos x="46" y="8"/>
                      </a:cxn>
                      <a:cxn ang="0">
                        <a:pos x="80" y="0"/>
                      </a:cxn>
                      <a:cxn ang="0">
                        <a:pos x="117" y="0"/>
                      </a:cxn>
                      <a:cxn ang="0">
                        <a:pos x="113" y="36"/>
                      </a:cxn>
                      <a:cxn ang="0">
                        <a:pos x="120" y="42"/>
                      </a:cxn>
                      <a:cxn ang="0">
                        <a:pos x="194" y="20"/>
                      </a:cxn>
                      <a:cxn ang="0">
                        <a:pos x="228" y="25"/>
                      </a:cxn>
                      <a:cxn ang="0">
                        <a:pos x="228" y="59"/>
                      </a:cxn>
                      <a:cxn ang="0">
                        <a:pos x="215" y="73"/>
                      </a:cxn>
                      <a:cxn ang="0">
                        <a:pos x="216" y="73"/>
                      </a:cxn>
                      <a:cxn ang="0">
                        <a:pos x="280" y="69"/>
                      </a:cxn>
                      <a:cxn ang="0">
                        <a:pos x="302" y="91"/>
                      </a:cxn>
                      <a:cxn ang="0">
                        <a:pos x="303" y="155"/>
                      </a:cxn>
                      <a:cxn ang="0">
                        <a:pos x="292" y="187"/>
                      </a:cxn>
                      <a:cxn ang="0">
                        <a:pos x="199" y="205"/>
                      </a:cxn>
                      <a:cxn ang="0">
                        <a:pos x="135" y="207"/>
                      </a:cxn>
                      <a:cxn ang="0">
                        <a:pos x="154" y="198"/>
                      </a:cxn>
                      <a:cxn ang="0">
                        <a:pos x="167" y="214"/>
                      </a:cxn>
                      <a:cxn ang="0">
                        <a:pos x="167" y="239"/>
                      </a:cxn>
                      <a:cxn ang="0">
                        <a:pos x="158" y="258"/>
                      </a:cxn>
                      <a:cxn ang="0">
                        <a:pos x="71" y="266"/>
                      </a:cxn>
                      <a:cxn ang="0">
                        <a:pos x="17" y="266"/>
                      </a:cxn>
                      <a:cxn ang="0">
                        <a:pos x="10" y="243"/>
                      </a:cxn>
                      <a:cxn ang="0">
                        <a:pos x="10" y="224"/>
                      </a:cxn>
                      <a:cxn ang="0">
                        <a:pos x="26" y="209"/>
                      </a:cxn>
                      <a:cxn ang="0">
                        <a:pos x="6" y="191"/>
                      </a:cxn>
                      <a:cxn ang="0">
                        <a:pos x="0" y="167"/>
                      </a:cxn>
                      <a:cxn ang="0">
                        <a:pos x="12" y="138"/>
                      </a:cxn>
                      <a:cxn ang="0">
                        <a:pos x="56" y="123"/>
                      </a:cxn>
                      <a:cxn ang="0">
                        <a:pos x="67" y="130"/>
                      </a:cxn>
                      <a:cxn ang="0">
                        <a:pos x="71" y="145"/>
                      </a:cxn>
                      <a:cxn ang="0">
                        <a:pos x="80" y="130"/>
                      </a:cxn>
                    </a:cxnLst>
                    <a:rect l="0" t="0" r="r" b="b"/>
                    <a:pathLst>
                      <a:path w="303" h="266">
                        <a:moveTo>
                          <a:pt x="71" y="153"/>
                        </a:moveTo>
                        <a:lnTo>
                          <a:pt x="71" y="145"/>
                        </a:lnTo>
                        <a:lnTo>
                          <a:pt x="67" y="127"/>
                        </a:lnTo>
                        <a:lnTo>
                          <a:pt x="53" y="96"/>
                        </a:lnTo>
                        <a:lnTo>
                          <a:pt x="42" y="64"/>
                        </a:lnTo>
                        <a:lnTo>
                          <a:pt x="42" y="36"/>
                        </a:lnTo>
                        <a:lnTo>
                          <a:pt x="42" y="20"/>
                        </a:lnTo>
                        <a:lnTo>
                          <a:pt x="46" y="8"/>
                        </a:lnTo>
                        <a:lnTo>
                          <a:pt x="56" y="2"/>
                        </a:lnTo>
                        <a:lnTo>
                          <a:pt x="80" y="0"/>
                        </a:lnTo>
                        <a:lnTo>
                          <a:pt x="110" y="0"/>
                        </a:lnTo>
                        <a:lnTo>
                          <a:pt x="117" y="0"/>
                        </a:lnTo>
                        <a:lnTo>
                          <a:pt x="117" y="9"/>
                        </a:lnTo>
                        <a:lnTo>
                          <a:pt x="113" y="36"/>
                        </a:lnTo>
                        <a:lnTo>
                          <a:pt x="106" y="53"/>
                        </a:lnTo>
                        <a:lnTo>
                          <a:pt x="120" y="42"/>
                        </a:lnTo>
                        <a:lnTo>
                          <a:pt x="147" y="30"/>
                        </a:lnTo>
                        <a:lnTo>
                          <a:pt x="194" y="20"/>
                        </a:lnTo>
                        <a:lnTo>
                          <a:pt x="223" y="16"/>
                        </a:lnTo>
                        <a:lnTo>
                          <a:pt x="228" y="25"/>
                        </a:lnTo>
                        <a:lnTo>
                          <a:pt x="228" y="42"/>
                        </a:lnTo>
                        <a:lnTo>
                          <a:pt x="228" y="59"/>
                        </a:lnTo>
                        <a:lnTo>
                          <a:pt x="223" y="69"/>
                        </a:lnTo>
                        <a:lnTo>
                          <a:pt x="215" y="73"/>
                        </a:lnTo>
                        <a:lnTo>
                          <a:pt x="208" y="76"/>
                        </a:lnTo>
                        <a:lnTo>
                          <a:pt x="216" y="73"/>
                        </a:lnTo>
                        <a:lnTo>
                          <a:pt x="249" y="69"/>
                        </a:lnTo>
                        <a:lnTo>
                          <a:pt x="280" y="69"/>
                        </a:lnTo>
                        <a:lnTo>
                          <a:pt x="296" y="73"/>
                        </a:lnTo>
                        <a:lnTo>
                          <a:pt x="302" y="91"/>
                        </a:lnTo>
                        <a:lnTo>
                          <a:pt x="303" y="123"/>
                        </a:lnTo>
                        <a:lnTo>
                          <a:pt x="303" y="155"/>
                        </a:lnTo>
                        <a:lnTo>
                          <a:pt x="303" y="172"/>
                        </a:lnTo>
                        <a:lnTo>
                          <a:pt x="292" y="187"/>
                        </a:lnTo>
                        <a:lnTo>
                          <a:pt x="262" y="198"/>
                        </a:lnTo>
                        <a:lnTo>
                          <a:pt x="199" y="205"/>
                        </a:lnTo>
                        <a:lnTo>
                          <a:pt x="151" y="209"/>
                        </a:lnTo>
                        <a:lnTo>
                          <a:pt x="135" y="207"/>
                        </a:lnTo>
                        <a:lnTo>
                          <a:pt x="140" y="198"/>
                        </a:lnTo>
                        <a:lnTo>
                          <a:pt x="154" y="198"/>
                        </a:lnTo>
                        <a:lnTo>
                          <a:pt x="165" y="202"/>
                        </a:lnTo>
                        <a:lnTo>
                          <a:pt x="167" y="214"/>
                        </a:lnTo>
                        <a:lnTo>
                          <a:pt x="167" y="228"/>
                        </a:lnTo>
                        <a:lnTo>
                          <a:pt x="167" y="239"/>
                        </a:lnTo>
                        <a:lnTo>
                          <a:pt x="167" y="248"/>
                        </a:lnTo>
                        <a:lnTo>
                          <a:pt x="158" y="258"/>
                        </a:lnTo>
                        <a:lnTo>
                          <a:pt x="131" y="262"/>
                        </a:lnTo>
                        <a:lnTo>
                          <a:pt x="71" y="266"/>
                        </a:lnTo>
                        <a:lnTo>
                          <a:pt x="26" y="266"/>
                        </a:lnTo>
                        <a:lnTo>
                          <a:pt x="17" y="266"/>
                        </a:lnTo>
                        <a:lnTo>
                          <a:pt x="15" y="258"/>
                        </a:lnTo>
                        <a:lnTo>
                          <a:pt x="10" y="243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22" y="216"/>
                        </a:lnTo>
                        <a:lnTo>
                          <a:pt x="26" y="209"/>
                        </a:lnTo>
                        <a:lnTo>
                          <a:pt x="12" y="201"/>
                        </a:lnTo>
                        <a:lnTo>
                          <a:pt x="6" y="191"/>
                        </a:lnTo>
                        <a:lnTo>
                          <a:pt x="0" y="178"/>
                        </a:lnTo>
                        <a:lnTo>
                          <a:pt x="0" y="167"/>
                        </a:lnTo>
                        <a:lnTo>
                          <a:pt x="0" y="153"/>
                        </a:lnTo>
                        <a:lnTo>
                          <a:pt x="12" y="138"/>
                        </a:lnTo>
                        <a:lnTo>
                          <a:pt x="40" y="127"/>
                        </a:lnTo>
                        <a:lnTo>
                          <a:pt x="56" y="123"/>
                        </a:lnTo>
                        <a:lnTo>
                          <a:pt x="63" y="123"/>
                        </a:lnTo>
                        <a:lnTo>
                          <a:pt x="67" y="130"/>
                        </a:lnTo>
                        <a:lnTo>
                          <a:pt x="71" y="138"/>
                        </a:lnTo>
                        <a:lnTo>
                          <a:pt x="71" y="145"/>
                        </a:lnTo>
                        <a:lnTo>
                          <a:pt x="76" y="138"/>
                        </a:lnTo>
                        <a:lnTo>
                          <a:pt x="80" y="13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8120" name="Freeform 232"/>
                <p:cNvSpPr>
                  <a:spLocks/>
                </p:cNvSpPr>
                <p:nvPr/>
              </p:nvSpPr>
              <p:spPr bwMode="auto">
                <a:xfrm>
                  <a:off x="2058" y="3426"/>
                  <a:ext cx="356" cy="91"/>
                </a:xfrm>
                <a:custGeom>
                  <a:avLst/>
                  <a:gdLst/>
                  <a:ahLst/>
                  <a:cxnLst>
                    <a:cxn ang="0">
                      <a:pos x="15" y="132"/>
                    </a:cxn>
                    <a:cxn ang="0">
                      <a:pos x="38" y="105"/>
                    </a:cxn>
                    <a:cxn ang="0">
                      <a:pos x="65" y="95"/>
                    </a:cxn>
                    <a:cxn ang="0">
                      <a:pos x="89" y="102"/>
                    </a:cxn>
                    <a:cxn ang="0">
                      <a:pos x="101" y="110"/>
                    </a:cxn>
                    <a:cxn ang="0">
                      <a:pos x="160" y="98"/>
                    </a:cxn>
                    <a:cxn ang="0">
                      <a:pos x="177" y="118"/>
                    </a:cxn>
                    <a:cxn ang="0">
                      <a:pos x="224" y="100"/>
                    </a:cxn>
                    <a:cxn ang="0">
                      <a:pos x="260" y="118"/>
                    </a:cxn>
                    <a:cxn ang="0">
                      <a:pos x="264" y="108"/>
                    </a:cxn>
                    <a:cxn ang="0">
                      <a:pos x="331" y="88"/>
                    </a:cxn>
                    <a:cxn ang="0">
                      <a:pos x="345" y="122"/>
                    </a:cxn>
                    <a:cxn ang="0">
                      <a:pos x="353" y="109"/>
                    </a:cxn>
                    <a:cxn ang="0">
                      <a:pos x="416" y="96"/>
                    </a:cxn>
                    <a:cxn ang="0">
                      <a:pos x="425" y="127"/>
                    </a:cxn>
                    <a:cxn ang="0">
                      <a:pos x="420" y="98"/>
                    </a:cxn>
                    <a:cxn ang="0">
                      <a:pos x="487" y="95"/>
                    </a:cxn>
                    <a:cxn ang="0">
                      <a:pos x="481" y="95"/>
                    </a:cxn>
                    <a:cxn ang="0">
                      <a:pos x="534" y="15"/>
                    </a:cxn>
                    <a:cxn ang="0">
                      <a:pos x="633" y="27"/>
                    </a:cxn>
                    <a:cxn ang="0">
                      <a:pos x="633" y="98"/>
                    </a:cxn>
                    <a:cxn ang="0">
                      <a:pos x="633" y="92"/>
                    </a:cxn>
                    <a:cxn ang="0">
                      <a:pos x="639" y="122"/>
                    </a:cxn>
                    <a:cxn ang="0">
                      <a:pos x="676" y="110"/>
                    </a:cxn>
                    <a:cxn ang="0">
                      <a:pos x="707" y="137"/>
                    </a:cxn>
                    <a:cxn ang="0">
                      <a:pos x="704" y="152"/>
                    </a:cxn>
                    <a:cxn ang="0">
                      <a:pos x="712" y="179"/>
                    </a:cxn>
                    <a:cxn ang="0">
                      <a:pos x="642" y="179"/>
                    </a:cxn>
                    <a:cxn ang="0">
                      <a:pos x="618" y="173"/>
                    </a:cxn>
                    <a:cxn ang="0">
                      <a:pos x="579" y="170"/>
                    </a:cxn>
                    <a:cxn ang="0">
                      <a:pos x="552" y="170"/>
                    </a:cxn>
                    <a:cxn ang="0">
                      <a:pos x="494" y="160"/>
                    </a:cxn>
                    <a:cxn ang="0">
                      <a:pos x="463" y="160"/>
                    </a:cxn>
                    <a:cxn ang="0">
                      <a:pos x="427" y="162"/>
                    </a:cxn>
                    <a:cxn ang="0">
                      <a:pos x="392" y="142"/>
                    </a:cxn>
                    <a:cxn ang="0">
                      <a:pos x="358" y="153"/>
                    </a:cxn>
                    <a:cxn ang="0">
                      <a:pos x="331" y="156"/>
                    </a:cxn>
                    <a:cxn ang="0">
                      <a:pos x="299" y="173"/>
                    </a:cxn>
                    <a:cxn ang="0">
                      <a:pos x="244" y="173"/>
                    </a:cxn>
                    <a:cxn ang="0">
                      <a:pos x="224" y="149"/>
                    </a:cxn>
                    <a:cxn ang="0">
                      <a:pos x="152" y="160"/>
                    </a:cxn>
                    <a:cxn ang="0">
                      <a:pos x="125" y="152"/>
                    </a:cxn>
                    <a:cxn ang="0">
                      <a:pos x="42" y="162"/>
                    </a:cxn>
                    <a:cxn ang="0">
                      <a:pos x="7" y="153"/>
                    </a:cxn>
                    <a:cxn ang="0">
                      <a:pos x="15" y="139"/>
                    </a:cxn>
                  </a:cxnLst>
                  <a:rect l="0" t="0" r="r" b="b"/>
                  <a:pathLst>
                    <a:path w="712" h="180">
                      <a:moveTo>
                        <a:pt x="18" y="149"/>
                      </a:moveTo>
                      <a:lnTo>
                        <a:pt x="15" y="142"/>
                      </a:lnTo>
                      <a:lnTo>
                        <a:pt x="15" y="132"/>
                      </a:lnTo>
                      <a:lnTo>
                        <a:pt x="15" y="122"/>
                      </a:lnTo>
                      <a:lnTo>
                        <a:pt x="25" y="112"/>
                      </a:lnTo>
                      <a:lnTo>
                        <a:pt x="38" y="105"/>
                      </a:lnTo>
                      <a:lnTo>
                        <a:pt x="49" y="96"/>
                      </a:lnTo>
                      <a:lnTo>
                        <a:pt x="58" y="95"/>
                      </a:lnTo>
                      <a:lnTo>
                        <a:pt x="65" y="95"/>
                      </a:lnTo>
                      <a:lnTo>
                        <a:pt x="72" y="95"/>
                      </a:lnTo>
                      <a:lnTo>
                        <a:pt x="81" y="95"/>
                      </a:lnTo>
                      <a:lnTo>
                        <a:pt x="89" y="102"/>
                      </a:lnTo>
                      <a:lnTo>
                        <a:pt x="89" y="109"/>
                      </a:lnTo>
                      <a:lnTo>
                        <a:pt x="89" y="115"/>
                      </a:lnTo>
                      <a:lnTo>
                        <a:pt x="101" y="110"/>
                      </a:lnTo>
                      <a:lnTo>
                        <a:pt x="113" y="105"/>
                      </a:lnTo>
                      <a:lnTo>
                        <a:pt x="132" y="98"/>
                      </a:lnTo>
                      <a:lnTo>
                        <a:pt x="160" y="98"/>
                      </a:lnTo>
                      <a:lnTo>
                        <a:pt x="172" y="98"/>
                      </a:lnTo>
                      <a:lnTo>
                        <a:pt x="177" y="108"/>
                      </a:lnTo>
                      <a:lnTo>
                        <a:pt x="177" y="118"/>
                      </a:lnTo>
                      <a:lnTo>
                        <a:pt x="183" y="109"/>
                      </a:lnTo>
                      <a:lnTo>
                        <a:pt x="196" y="105"/>
                      </a:lnTo>
                      <a:lnTo>
                        <a:pt x="224" y="100"/>
                      </a:lnTo>
                      <a:lnTo>
                        <a:pt x="250" y="100"/>
                      </a:lnTo>
                      <a:lnTo>
                        <a:pt x="257" y="100"/>
                      </a:lnTo>
                      <a:lnTo>
                        <a:pt x="260" y="118"/>
                      </a:lnTo>
                      <a:lnTo>
                        <a:pt x="260" y="129"/>
                      </a:lnTo>
                      <a:lnTo>
                        <a:pt x="260" y="122"/>
                      </a:lnTo>
                      <a:lnTo>
                        <a:pt x="264" y="108"/>
                      </a:lnTo>
                      <a:lnTo>
                        <a:pt x="294" y="95"/>
                      </a:lnTo>
                      <a:lnTo>
                        <a:pt x="319" y="88"/>
                      </a:lnTo>
                      <a:lnTo>
                        <a:pt x="331" y="88"/>
                      </a:lnTo>
                      <a:lnTo>
                        <a:pt x="338" y="96"/>
                      </a:lnTo>
                      <a:lnTo>
                        <a:pt x="342" y="110"/>
                      </a:lnTo>
                      <a:lnTo>
                        <a:pt x="345" y="122"/>
                      </a:lnTo>
                      <a:lnTo>
                        <a:pt x="345" y="129"/>
                      </a:lnTo>
                      <a:lnTo>
                        <a:pt x="345" y="122"/>
                      </a:lnTo>
                      <a:lnTo>
                        <a:pt x="353" y="109"/>
                      </a:lnTo>
                      <a:lnTo>
                        <a:pt x="373" y="100"/>
                      </a:lnTo>
                      <a:lnTo>
                        <a:pt x="399" y="96"/>
                      </a:lnTo>
                      <a:lnTo>
                        <a:pt x="416" y="96"/>
                      </a:lnTo>
                      <a:lnTo>
                        <a:pt x="423" y="108"/>
                      </a:lnTo>
                      <a:lnTo>
                        <a:pt x="425" y="119"/>
                      </a:lnTo>
                      <a:lnTo>
                        <a:pt x="425" y="127"/>
                      </a:lnTo>
                      <a:lnTo>
                        <a:pt x="420" y="115"/>
                      </a:lnTo>
                      <a:lnTo>
                        <a:pt x="420" y="105"/>
                      </a:lnTo>
                      <a:lnTo>
                        <a:pt x="420" y="98"/>
                      </a:lnTo>
                      <a:lnTo>
                        <a:pt x="447" y="95"/>
                      </a:lnTo>
                      <a:lnTo>
                        <a:pt x="476" y="95"/>
                      </a:lnTo>
                      <a:lnTo>
                        <a:pt x="487" y="95"/>
                      </a:lnTo>
                      <a:lnTo>
                        <a:pt x="487" y="109"/>
                      </a:lnTo>
                      <a:lnTo>
                        <a:pt x="487" y="119"/>
                      </a:lnTo>
                      <a:lnTo>
                        <a:pt x="481" y="95"/>
                      </a:lnTo>
                      <a:lnTo>
                        <a:pt x="476" y="58"/>
                      </a:lnTo>
                      <a:lnTo>
                        <a:pt x="486" y="29"/>
                      </a:lnTo>
                      <a:lnTo>
                        <a:pt x="534" y="15"/>
                      </a:lnTo>
                      <a:lnTo>
                        <a:pt x="599" y="0"/>
                      </a:lnTo>
                      <a:lnTo>
                        <a:pt x="631" y="0"/>
                      </a:lnTo>
                      <a:lnTo>
                        <a:pt x="633" y="27"/>
                      </a:lnTo>
                      <a:lnTo>
                        <a:pt x="633" y="71"/>
                      </a:lnTo>
                      <a:lnTo>
                        <a:pt x="633" y="92"/>
                      </a:lnTo>
                      <a:lnTo>
                        <a:pt x="633" y="98"/>
                      </a:lnTo>
                      <a:lnTo>
                        <a:pt x="622" y="105"/>
                      </a:lnTo>
                      <a:lnTo>
                        <a:pt x="621" y="92"/>
                      </a:lnTo>
                      <a:lnTo>
                        <a:pt x="633" y="92"/>
                      </a:lnTo>
                      <a:lnTo>
                        <a:pt x="638" y="98"/>
                      </a:lnTo>
                      <a:lnTo>
                        <a:pt x="638" y="110"/>
                      </a:lnTo>
                      <a:lnTo>
                        <a:pt x="639" y="122"/>
                      </a:lnTo>
                      <a:lnTo>
                        <a:pt x="639" y="129"/>
                      </a:lnTo>
                      <a:lnTo>
                        <a:pt x="649" y="122"/>
                      </a:lnTo>
                      <a:lnTo>
                        <a:pt x="676" y="110"/>
                      </a:lnTo>
                      <a:lnTo>
                        <a:pt x="692" y="109"/>
                      </a:lnTo>
                      <a:lnTo>
                        <a:pt x="700" y="122"/>
                      </a:lnTo>
                      <a:lnTo>
                        <a:pt x="707" y="137"/>
                      </a:lnTo>
                      <a:lnTo>
                        <a:pt x="709" y="149"/>
                      </a:lnTo>
                      <a:lnTo>
                        <a:pt x="692" y="153"/>
                      </a:lnTo>
                      <a:lnTo>
                        <a:pt x="704" y="152"/>
                      </a:lnTo>
                      <a:lnTo>
                        <a:pt x="712" y="163"/>
                      </a:lnTo>
                      <a:lnTo>
                        <a:pt x="712" y="173"/>
                      </a:lnTo>
                      <a:lnTo>
                        <a:pt x="712" y="179"/>
                      </a:lnTo>
                      <a:lnTo>
                        <a:pt x="703" y="180"/>
                      </a:lnTo>
                      <a:lnTo>
                        <a:pt x="673" y="180"/>
                      </a:lnTo>
                      <a:lnTo>
                        <a:pt x="642" y="179"/>
                      </a:lnTo>
                      <a:lnTo>
                        <a:pt x="631" y="179"/>
                      </a:lnTo>
                      <a:lnTo>
                        <a:pt x="625" y="173"/>
                      </a:lnTo>
                      <a:lnTo>
                        <a:pt x="618" y="173"/>
                      </a:lnTo>
                      <a:lnTo>
                        <a:pt x="604" y="170"/>
                      </a:lnTo>
                      <a:lnTo>
                        <a:pt x="588" y="170"/>
                      </a:lnTo>
                      <a:lnTo>
                        <a:pt x="579" y="170"/>
                      </a:lnTo>
                      <a:lnTo>
                        <a:pt x="568" y="170"/>
                      </a:lnTo>
                      <a:lnTo>
                        <a:pt x="560" y="170"/>
                      </a:lnTo>
                      <a:lnTo>
                        <a:pt x="552" y="170"/>
                      </a:lnTo>
                      <a:lnTo>
                        <a:pt x="540" y="169"/>
                      </a:lnTo>
                      <a:lnTo>
                        <a:pt x="513" y="163"/>
                      </a:lnTo>
                      <a:lnTo>
                        <a:pt x="494" y="160"/>
                      </a:lnTo>
                      <a:lnTo>
                        <a:pt x="486" y="160"/>
                      </a:lnTo>
                      <a:lnTo>
                        <a:pt x="476" y="160"/>
                      </a:lnTo>
                      <a:lnTo>
                        <a:pt x="463" y="160"/>
                      </a:lnTo>
                      <a:lnTo>
                        <a:pt x="447" y="160"/>
                      </a:lnTo>
                      <a:lnTo>
                        <a:pt x="434" y="160"/>
                      </a:lnTo>
                      <a:lnTo>
                        <a:pt x="427" y="162"/>
                      </a:lnTo>
                      <a:lnTo>
                        <a:pt x="413" y="159"/>
                      </a:lnTo>
                      <a:lnTo>
                        <a:pt x="399" y="147"/>
                      </a:lnTo>
                      <a:lnTo>
                        <a:pt x="392" y="142"/>
                      </a:lnTo>
                      <a:lnTo>
                        <a:pt x="392" y="135"/>
                      </a:lnTo>
                      <a:lnTo>
                        <a:pt x="373" y="147"/>
                      </a:lnTo>
                      <a:lnTo>
                        <a:pt x="358" y="153"/>
                      </a:lnTo>
                      <a:lnTo>
                        <a:pt x="345" y="156"/>
                      </a:lnTo>
                      <a:lnTo>
                        <a:pt x="338" y="156"/>
                      </a:lnTo>
                      <a:lnTo>
                        <a:pt x="331" y="156"/>
                      </a:lnTo>
                      <a:lnTo>
                        <a:pt x="324" y="152"/>
                      </a:lnTo>
                      <a:lnTo>
                        <a:pt x="312" y="163"/>
                      </a:lnTo>
                      <a:lnTo>
                        <a:pt x="299" y="173"/>
                      </a:lnTo>
                      <a:lnTo>
                        <a:pt x="282" y="173"/>
                      </a:lnTo>
                      <a:lnTo>
                        <a:pt x="264" y="176"/>
                      </a:lnTo>
                      <a:lnTo>
                        <a:pt x="244" y="173"/>
                      </a:lnTo>
                      <a:lnTo>
                        <a:pt x="230" y="163"/>
                      </a:lnTo>
                      <a:lnTo>
                        <a:pt x="224" y="156"/>
                      </a:lnTo>
                      <a:lnTo>
                        <a:pt x="224" y="149"/>
                      </a:lnTo>
                      <a:lnTo>
                        <a:pt x="210" y="159"/>
                      </a:lnTo>
                      <a:lnTo>
                        <a:pt x="182" y="160"/>
                      </a:lnTo>
                      <a:lnTo>
                        <a:pt x="152" y="160"/>
                      </a:lnTo>
                      <a:lnTo>
                        <a:pt x="132" y="160"/>
                      </a:lnTo>
                      <a:lnTo>
                        <a:pt x="125" y="160"/>
                      </a:lnTo>
                      <a:lnTo>
                        <a:pt x="125" y="152"/>
                      </a:lnTo>
                      <a:lnTo>
                        <a:pt x="113" y="149"/>
                      </a:lnTo>
                      <a:lnTo>
                        <a:pt x="85" y="159"/>
                      </a:lnTo>
                      <a:lnTo>
                        <a:pt x="42" y="162"/>
                      </a:lnTo>
                      <a:lnTo>
                        <a:pt x="31" y="162"/>
                      </a:lnTo>
                      <a:lnTo>
                        <a:pt x="20" y="159"/>
                      </a:lnTo>
                      <a:lnTo>
                        <a:pt x="7" y="153"/>
                      </a:lnTo>
                      <a:lnTo>
                        <a:pt x="0" y="143"/>
                      </a:lnTo>
                      <a:lnTo>
                        <a:pt x="8" y="139"/>
                      </a:lnTo>
                      <a:lnTo>
                        <a:pt x="15" y="139"/>
                      </a:lnTo>
                      <a:lnTo>
                        <a:pt x="18" y="149"/>
                      </a:lnTo>
                      <a:close/>
                    </a:path>
                  </a:pathLst>
                </a:custGeom>
                <a:solidFill>
                  <a:srgbClr val="B3B9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21" name="Freeform 233"/>
                <p:cNvSpPr>
                  <a:spLocks/>
                </p:cNvSpPr>
                <p:nvPr/>
              </p:nvSpPr>
              <p:spPr bwMode="auto">
                <a:xfrm>
                  <a:off x="2327" y="3458"/>
                  <a:ext cx="22" cy="17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16"/>
                    </a:cxn>
                    <a:cxn ang="0">
                      <a:pos x="0" y="26"/>
                    </a:cxn>
                    <a:cxn ang="0">
                      <a:pos x="3" y="34"/>
                    </a:cxn>
                    <a:cxn ang="0">
                      <a:pos x="12" y="34"/>
                    </a:cxn>
                    <a:cxn ang="0">
                      <a:pos x="19" y="34"/>
                    </a:cxn>
                    <a:cxn ang="0">
                      <a:pos x="26" y="30"/>
                    </a:cxn>
                    <a:cxn ang="0">
                      <a:pos x="37" y="23"/>
                    </a:cxn>
                    <a:cxn ang="0">
                      <a:pos x="44" y="20"/>
                    </a:cxn>
                    <a:cxn ang="0">
                      <a:pos x="41" y="11"/>
                    </a:cxn>
                    <a:cxn ang="0">
                      <a:pos x="34" y="9"/>
                    </a:cxn>
                    <a:cxn ang="0">
                      <a:pos x="27" y="4"/>
                    </a:cxn>
                    <a:cxn ang="0">
                      <a:pos x="16" y="3"/>
                    </a:cxn>
                    <a:cxn ang="0">
                      <a:pos x="7" y="0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44" h="34">
                      <a:moveTo>
                        <a:pt x="4" y="3"/>
                      </a:moveTo>
                      <a:lnTo>
                        <a:pt x="0" y="16"/>
                      </a:lnTo>
                      <a:lnTo>
                        <a:pt x="0" y="26"/>
                      </a:lnTo>
                      <a:lnTo>
                        <a:pt x="3" y="34"/>
                      </a:lnTo>
                      <a:lnTo>
                        <a:pt x="12" y="34"/>
                      </a:lnTo>
                      <a:lnTo>
                        <a:pt x="19" y="34"/>
                      </a:lnTo>
                      <a:lnTo>
                        <a:pt x="26" y="30"/>
                      </a:lnTo>
                      <a:lnTo>
                        <a:pt x="37" y="23"/>
                      </a:lnTo>
                      <a:lnTo>
                        <a:pt x="44" y="20"/>
                      </a:lnTo>
                      <a:lnTo>
                        <a:pt x="41" y="11"/>
                      </a:lnTo>
                      <a:lnTo>
                        <a:pt x="34" y="9"/>
                      </a:lnTo>
                      <a:lnTo>
                        <a:pt x="27" y="4"/>
                      </a:lnTo>
                      <a:lnTo>
                        <a:pt x="16" y="3"/>
                      </a:lnTo>
                      <a:lnTo>
                        <a:pt x="7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FC0128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22" name="Freeform 234"/>
                <p:cNvSpPr>
                  <a:spLocks/>
                </p:cNvSpPr>
                <p:nvPr/>
              </p:nvSpPr>
              <p:spPr bwMode="auto">
                <a:xfrm>
                  <a:off x="2359" y="3484"/>
                  <a:ext cx="22" cy="17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15"/>
                    </a:cxn>
                    <a:cxn ang="0">
                      <a:pos x="0" y="25"/>
                    </a:cxn>
                    <a:cxn ang="0">
                      <a:pos x="3" y="34"/>
                    </a:cxn>
                    <a:cxn ang="0">
                      <a:pos x="11" y="34"/>
                    </a:cxn>
                    <a:cxn ang="0">
                      <a:pos x="19" y="34"/>
                    </a:cxn>
                    <a:cxn ang="0">
                      <a:pos x="26" y="30"/>
                    </a:cxn>
                    <a:cxn ang="0">
                      <a:pos x="37" y="22"/>
                    </a:cxn>
                    <a:cxn ang="0">
                      <a:pos x="44" y="20"/>
                    </a:cxn>
                    <a:cxn ang="0">
                      <a:pos x="41" y="11"/>
                    </a:cxn>
                    <a:cxn ang="0">
                      <a:pos x="34" y="8"/>
                    </a:cxn>
                    <a:cxn ang="0">
                      <a:pos x="27" y="4"/>
                    </a:cxn>
                    <a:cxn ang="0">
                      <a:pos x="16" y="3"/>
                    </a:cxn>
                    <a:cxn ang="0">
                      <a:pos x="7" y="0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44" h="34">
                      <a:moveTo>
                        <a:pt x="4" y="3"/>
                      </a:moveTo>
                      <a:lnTo>
                        <a:pt x="0" y="15"/>
                      </a:lnTo>
                      <a:lnTo>
                        <a:pt x="0" y="25"/>
                      </a:lnTo>
                      <a:lnTo>
                        <a:pt x="3" y="34"/>
                      </a:lnTo>
                      <a:lnTo>
                        <a:pt x="11" y="34"/>
                      </a:lnTo>
                      <a:lnTo>
                        <a:pt x="19" y="34"/>
                      </a:lnTo>
                      <a:lnTo>
                        <a:pt x="26" y="30"/>
                      </a:lnTo>
                      <a:lnTo>
                        <a:pt x="37" y="22"/>
                      </a:lnTo>
                      <a:lnTo>
                        <a:pt x="44" y="20"/>
                      </a:lnTo>
                      <a:lnTo>
                        <a:pt x="41" y="11"/>
                      </a:lnTo>
                      <a:lnTo>
                        <a:pt x="34" y="8"/>
                      </a:lnTo>
                      <a:lnTo>
                        <a:pt x="27" y="4"/>
                      </a:lnTo>
                      <a:lnTo>
                        <a:pt x="16" y="3"/>
                      </a:lnTo>
                      <a:lnTo>
                        <a:pt x="7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FC0128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23" name="Freeform 235"/>
                <p:cNvSpPr>
                  <a:spLocks/>
                </p:cNvSpPr>
                <p:nvPr/>
              </p:nvSpPr>
              <p:spPr bwMode="auto">
                <a:xfrm>
                  <a:off x="2178" y="3482"/>
                  <a:ext cx="22" cy="17"/>
                </a:xfrm>
                <a:custGeom>
                  <a:avLst/>
                  <a:gdLst/>
                  <a:ahLst/>
                  <a:cxnLst>
                    <a:cxn ang="0">
                      <a:pos x="4" y="3"/>
                    </a:cxn>
                    <a:cxn ang="0">
                      <a:pos x="0" y="15"/>
                    </a:cxn>
                    <a:cxn ang="0">
                      <a:pos x="0" y="25"/>
                    </a:cxn>
                    <a:cxn ang="0">
                      <a:pos x="3" y="34"/>
                    </a:cxn>
                    <a:cxn ang="0">
                      <a:pos x="11" y="34"/>
                    </a:cxn>
                    <a:cxn ang="0">
                      <a:pos x="18" y="34"/>
                    </a:cxn>
                    <a:cxn ang="0">
                      <a:pos x="25" y="30"/>
                    </a:cxn>
                    <a:cxn ang="0">
                      <a:pos x="37" y="23"/>
                    </a:cxn>
                    <a:cxn ang="0">
                      <a:pos x="44" y="20"/>
                    </a:cxn>
                    <a:cxn ang="0">
                      <a:pos x="41" y="11"/>
                    </a:cxn>
                    <a:cxn ang="0">
                      <a:pos x="34" y="8"/>
                    </a:cxn>
                    <a:cxn ang="0">
                      <a:pos x="27" y="4"/>
                    </a:cxn>
                    <a:cxn ang="0">
                      <a:pos x="15" y="3"/>
                    </a:cxn>
                    <a:cxn ang="0">
                      <a:pos x="7" y="0"/>
                    </a:cxn>
                    <a:cxn ang="0">
                      <a:pos x="4" y="3"/>
                    </a:cxn>
                  </a:cxnLst>
                  <a:rect l="0" t="0" r="r" b="b"/>
                  <a:pathLst>
                    <a:path w="44" h="34">
                      <a:moveTo>
                        <a:pt x="4" y="3"/>
                      </a:moveTo>
                      <a:lnTo>
                        <a:pt x="0" y="15"/>
                      </a:lnTo>
                      <a:lnTo>
                        <a:pt x="0" y="25"/>
                      </a:lnTo>
                      <a:lnTo>
                        <a:pt x="3" y="34"/>
                      </a:lnTo>
                      <a:lnTo>
                        <a:pt x="11" y="34"/>
                      </a:lnTo>
                      <a:lnTo>
                        <a:pt x="18" y="34"/>
                      </a:lnTo>
                      <a:lnTo>
                        <a:pt x="25" y="30"/>
                      </a:lnTo>
                      <a:lnTo>
                        <a:pt x="37" y="23"/>
                      </a:lnTo>
                      <a:lnTo>
                        <a:pt x="44" y="20"/>
                      </a:lnTo>
                      <a:lnTo>
                        <a:pt x="41" y="11"/>
                      </a:lnTo>
                      <a:lnTo>
                        <a:pt x="34" y="8"/>
                      </a:lnTo>
                      <a:lnTo>
                        <a:pt x="27" y="4"/>
                      </a:lnTo>
                      <a:lnTo>
                        <a:pt x="15" y="3"/>
                      </a:lnTo>
                      <a:lnTo>
                        <a:pt x="7" y="0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FC0128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24" name="Freeform 236"/>
                <p:cNvSpPr>
                  <a:spLocks/>
                </p:cNvSpPr>
                <p:nvPr/>
              </p:nvSpPr>
              <p:spPr bwMode="auto">
                <a:xfrm>
                  <a:off x="2093" y="3480"/>
                  <a:ext cx="22" cy="17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0" y="15"/>
                    </a:cxn>
                    <a:cxn ang="0">
                      <a:pos x="0" y="25"/>
                    </a:cxn>
                    <a:cxn ang="0">
                      <a:pos x="3" y="34"/>
                    </a:cxn>
                    <a:cxn ang="0">
                      <a:pos x="11" y="34"/>
                    </a:cxn>
                    <a:cxn ang="0">
                      <a:pos x="18" y="34"/>
                    </a:cxn>
                    <a:cxn ang="0">
                      <a:pos x="25" y="29"/>
                    </a:cxn>
                    <a:cxn ang="0">
                      <a:pos x="37" y="22"/>
                    </a:cxn>
                    <a:cxn ang="0">
                      <a:pos x="44" y="19"/>
                    </a:cxn>
                    <a:cxn ang="0">
                      <a:pos x="41" y="11"/>
                    </a:cxn>
                    <a:cxn ang="0">
                      <a:pos x="34" y="8"/>
                    </a:cxn>
                    <a:cxn ang="0">
                      <a:pos x="27" y="4"/>
                    </a:cxn>
                    <a:cxn ang="0">
                      <a:pos x="15" y="2"/>
                    </a:cxn>
                    <a:cxn ang="0">
                      <a:pos x="7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4" h="34">
                      <a:moveTo>
                        <a:pt x="4" y="2"/>
                      </a:moveTo>
                      <a:lnTo>
                        <a:pt x="0" y="15"/>
                      </a:lnTo>
                      <a:lnTo>
                        <a:pt x="0" y="25"/>
                      </a:lnTo>
                      <a:lnTo>
                        <a:pt x="3" y="34"/>
                      </a:lnTo>
                      <a:lnTo>
                        <a:pt x="11" y="34"/>
                      </a:lnTo>
                      <a:lnTo>
                        <a:pt x="18" y="34"/>
                      </a:lnTo>
                      <a:lnTo>
                        <a:pt x="25" y="29"/>
                      </a:lnTo>
                      <a:lnTo>
                        <a:pt x="37" y="22"/>
                      </a:lnTo>
                      <a:lnTo>
                        <a:pt x="44" y="19"/>
                      </a:lnTo>
                      <a:lnTo>
                        <a:pt x="41" y="11"/>
                      </a:lnTo>
                      <a:lnTo>
                        <a:pt x="34" y="8"/>
                      </a:lnTo>
                      <a:lnTo>
                        <a:pt x="27" y="4"/>
                      </a:lnTo>
                      <a:lnTo>
                        <a:pt x="15" y="2"/>
                      </a:lnTo>
                      <a:lnTo>
                        <a:pt x="7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FC0128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8347" name="Group 459"/>
            <p:cNvGrpSpPr>
              <a:grpSpLocks/>
            </p:cNvGrpSpPr>
            <p:nvPr/>
          </p:nvGrpSpPr>
          <p:grpSpPr bwMode="auto">
            <a:xfrm>
              <a:off x="1874838" y="5749925"/>
              <a:ext cx="1878012" cy="582613"/>
              <a:chOff x="1891" y="1882"/>
              <a:chExt cx="1857" cy="577"/>
            </a:xfrm>
          </p:grpSpPr>
          <p:sp>
            <p:nvSpPr>
              <p:cNvPr id="38346" name="Freeform 458"/>
              <p:cNvSpPr>
                <a:spLocks/>
              </p:cNvSpPr>
              <p:nvPr/>
            </p:nvSpPr>
            <p:spPr bwMode="auto">
              <a:xfrm>
                <a:off x="3120" y="2307"/>
                <a:ext cx="628" cy="147"/>
              </a:xfrm>
              <a:custGeom>
                <a:avLst/>
                <a:gdLst/>
                <a:ahLst/>
                <a:cxnLst>
                  <a:cxn ang="0">
                    <a:pos x="0" y="613"/>
                  </a:cxn>
                  <a:cxn ang="0">
                    <a:pos x="243" y="56"/>
                  </a:cxn>
                  <a:cxn ang="0">
                    <a:pos x="1256" y="0"/>
                  </a:cxn>
                  <a:cxn ang="0">
                    <a:pos x="1256" y="243"/>
                  </a:cxn>
                  <a:cxn ang="0">
                    <a:pos x="201" y="613"/>
                  </a:cxn>
                  <a:cxn ang="0">
                    <a:pos x="0" y="613"/>
                  </a:cxn>
                </a:cxnLst>
                <a:rect l="0" t="0" r="r" b="b"/>
                <a:pathLst>
                  <a:path w="1256" h="613">
                    <a:moveTo>
                      <a:pt x="0" y="613"/>
                    </a:moveTo>
                    <a:lnTo>
                      <a:pt x="243" y="56"/>
                    </a:lnTo>
                    <a:lnTo>
                      <a:pt x="1256" y="0"/>
                    </a:lnTo>
                    <a:lnTo>
                      <a:pt x="1256" y="243"/>
                    </a:lnTo>
                    <a:lnTo>
                      <a:pt x="201" y="613"/>
                    </a:lnTo>
                    <a:lnTo>
                      <a:pt x="0" y="613"/>
                    </a:lnTo>
                    <a:close/>
                  </a:path>
                </a:pathLst>
              </a:custGeom>
              <a:solidFill>
                <a:srgbClr val="CECEC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8345" name="Group 457"/>
              <p:cNvGrpSpPr>
                <a:grpSpLocks/>
              </p:cNvGrpSpPr>
              <p:nvPr/>
            </p:nvGrpSpPr>
            <p:grpSpPr bwMode="auto">
              <a:xfrm>
                <a:off x="1891" y="1882"/>
                <a:ext cx="1690" cy="577"/>
                <a:chOff x="1891" y="1882"/>
                <a:chExt cx="1690" cy="577"/>
              </a:xfrm>
            </p:grpSpPr>
            <p:grpSp>
              <p:nvGrpSpPr>
                <p:cNvPr id="38125" name="Group 237"/>
                <p:cNvGrpSpPr>
                  <a:grpSpLocks/>
                </p:cNvGrpSpPr>
                <p:nvPr/>
              </p:nvGrpSpPr>
              <p:grpSpPr bwMode="auto">
                <a:xfrm>
                  <a:off x="1894" y="1884"/>
                  <a:ext cx="1374" cy="574"/>
                  <a:chOff x="2358" y="2053"/>
                  <a:chExt cx="1374" cy="574"/>
                </a:xfrm>
              </p:grpSpPr>
              <p:sp>
                <p:nvSpPr>
                  <p:cNvPr id="38126" name="Freeform 238"/>
                  <p:cNvSpPr>
                    <a:spLocks/>
                  </p:cNvSpPr>
                  <p:nvPr/>
                </p:nvSpPr>
                <p:spPr bwMode="auto">
                  <a:xfrm>
                    <a:off x="2358" y="2053"/>
                    <a:ext cx="1374" cy="574"/>
                  </a:xfrm>
                  <a:custGeom>
                    <a:avLst/>
                    <a:gdLst/>
                    <a:ahLst/>
                    <a:cxnLst>
                      <a:cxn ang="0">
                        <a:pos x="287" y="0"/>
                      </a:cxn>
                      <a:cxn ang="0">
                        <a:pos x="0" y="287"/>
                      </a:cxn>
                      <a:cxn ang="0">
                        <a:pos x="0" y="1147"/>
                      </a:cxn>
                      <a:cxn ang="0">
                        <a:pos x="2461" y="1147"/>
                      </a:cxn>
                      <a:cxn ang="0">
                        <a:pos x="2748" y="860"/>
                      </a:cxn>
                      <a:cxn ang="0">
                        <a:pos x="2748" y="0"/>
                      </a:cxn>
                      <a:cxn ang="0">
                        <a:pos x="287" y="0"/>
                      </a:cxn>
                    </a:cxnLst>
                    <a:rect l="0" t="0" r="r" b="b"/>
                    <a:pathLst>
                      <a:path w="2748" h="1147">
                        <a:moveTo>
                          <a:pt x="287" y="0"/>
                        </a:moveTo>
                        <a:lnTo>
                          <a:pt x="0" y="287"/>
                        </a:lnTo>
                        <a:lnTo>
                          <a:pt x="0" y="1147"/>
                        </a:lnTo>
                        <a:lnTo>
                          <a:pt x="2461" y="1147"/>
                        </a:lnTo>
                        <a:lnTo>
                          <a:pt x="2748" y="860"/>
                        </a:lnTo>
                        <a:lnTo>
                          <a:pt x="2748" y="0"/>
                        </a:lnTo>
                        <a:lnTo>
                          <a:pt x="287" y="0"/>
                        </a:lnTo>
                        <a:close/>
                      </a:path>
                    </a:pathLst>
                  </a:custGeom>
                  <a:solidFill>
                    <a:srgbClr val="BAB7A4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27" name="Line 2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58" y="2197"/>
                    <a:ext cx="1230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28" name="Line 2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88" y="2053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29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88" y="2197"/>
                    <a:ext cx="1" cy="4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8130" name="Freeform 242"/>
                <p:cNvSpPr>
                  <a:spLocks/>
                </p:cNvSpPr>
                <p:nvPr/>
              </p:nvSpPr>
              <p:spPr bwMode="auto">
                <a:xfrm>
                  <a:off x="1891" y="2025"/>
                  <a:ext cx="1234" cy="434"/>
                </a:xfrm>
                <a:custGeom>
                  <a:avLst/>
                  <a:gdLst/>
                  <a:ahLst/>
                  <a:cxnLst>
                    <a:cxn ang="0">
                      <a:pos x="0" y="860"/>
                    </a:cxn>
                    <a:cxn ang="0">
                      <a:pos x="0" y="0"/>
                    </a:cxn>
                    <a:cxn ang="0">
                      <a:pos x="2468" y="0"/>
                    </a:cxn>
                    <a:cxn ang="0">
                      <a:pos x="2468" y="867"/>
                    </a:cxn>
                    <a:cxn ang="0">
                      <a:pos x="0" y="860"/>
                    </a:cxn>
                  </a:cxnLst>
                  <a:rect l="0" t="0" r="r" b="b"/>
                  <a:pathLst>
                    <a:path w="2468" h="867">
                      <a:moveTo>
                        <a:pt x="0" y="860"/>
                      </a:moveTo>
                      <a:lnTo>
                        <a:pt x="0" y="0"/>
                      </a:lnTo>
                      <a:lnTo>
                        <a:pt x="2468" y="0"/>
                      </a:lnTo>
                      <a:lnTo>
                        <a:pt x="2468" y="867"/>
                      </a:lnTo>
                      <a:lnTo>
                        <a:pt x="0" y="860"/>
                      </a:lnTo>
                      <a:close/>
                    </a:path>
                  </a:pathLst>
                </a:cu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1" name="AutoShape 243"/>
                <p:cNvSpPr>
                  <a:spLocks noChangeArrowheads="1"/>
                </p:cNvSpPr>
                <p:nvPr/>
              </p:nvSpPr>
              <p:spPr bwMode="auto">
                <a:xfrm>
                  <a:off x="2186" y="2097"/>
                  <a:ext cx="634" cy="354"/>
                </a:xfrm>
                <a:prstGeom prst="roundRect">
                  <a:avLst>
                    <a:gd name="adj" fmla="val 12301"/>
                  </a:avLst>
                </a:prstGeom>
                <a:solidFill>
                  <a:schemeClr val="hlink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2" name="AutoShape 244"/>
                <p:cNvSpPr>
                  <a:spLocks noChangeArrowheads="1"/>
                </p:cNvSpPr>
                <p:nvPr/>
              </p:nvSpPr>
              <p:spPr bwMode="auto">
                <a:xfrm>
                  <a:off x="2221" y="2133"/>
                  <a:ext cx="562" cy="321"/>
                </a:xfrm>
                <a:prstGeom prst="roundRect">
                  <a:avLst>
                    <a:gd name="adj" fmla="val 12282"/>
                  </a:avLst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3" name="Line 245"/>
                <p:cNvSpPr>
                  <a:spLocks noChangeShapeType="1"/>
                </p:cNvSpPr>
                <p:nvPr/>
              </p:nvSpPr>
              <p:spPr bwMode="auto">
                <a:xfrm>
                  <a:off x="2497" y="2130"/>
                  <a:ext cx="1" cy="3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4" name="Oval 246"/>
                <p:cNvSpPr>
                  <a:spLocks noChangeArrowheads="1"/>
                </p:cNvSpPr>
                <p:nvPr/>
              </p:nvSpPr>
              <p:spPr bwMode="auto">
                <a:xfrm>
                  <a:off x="2271" y="2198"/>
                  <a:ext cx="159" cy="7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5" name="Oval 247"/>
                <p:cNvSpPr>
                  <a:spLocks noChangeArrowheads="1"/>
                </p:cNvSpPr>
                <p:nvPr/>
              </p:nvSpPr>
              <p:spPr bwMode="auto">
                <a:xfrm>
                  <a:off x="2544" y="2202"/>
                  <a:ext cx="159" cy="73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6" name="Rectangle 248"/>
                <p:cNvSpPr>
                  <a:spLocks noChangeArrowheads="1"/>
                </p:cNvSpPr>
                <p:nvPr/>
              </p:nvSpPr>
              <p:spPr bwMode="auto">
                <a:xfrm>
                  <a:off x="1953" y="2295"/>
                  <a:ext cx="95" cy="163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7" name="Freeform 249"/>
                <p:cNvSpPr>
                  <a:spLocks/>
                </p:cNvSpPr>
                <p:nvPr/>
              </p:nvSpPr>
              <p:spPr bwMode="auto">
                <a:xfrm>
                  <a:off x="3125" y="1882"/>
                  <a:ext cx="143" cy="577"/>
                </a:xfrm>
                <a:custGeom>
                  <a:avLst/>
                  <a:gdLst/>
                  <a:ahLst/>
                  <a:cxnLst>
                    <a:cxn ang="0">
                      <a:pos x="0" y="280"/>
                    </a:cxn>
                    <a:cxn ang="0">
                      <a:pos x="0" y="1154"/>
                    </a:cxn>
                    <a:cxn ang="0">
                      <a:pos x="287" y="867"/>
                    </a:cxn>
                    <a:cxn ang="0">
                      <a:pos x="287" y="0"/>
                    </a:cxn>
                    <a:cxn ang="0">
                      <a:pos x="0" y="280"/>
                    </a:cxn>
                  </a:cxnLst>
                  <a:rect l="0" t="0" r="r" b="b"/>
                  <a:pathLst>
                    <a:path w="287" h="1154">
                      <a:moveTo>
                        <a:pt x="0" y="280"/>
                      </a:moveTo>
                      <a:lnTo>
                        <a:pt x="0" y="1154"/>
                      </a:lnTo>
                      <a:lnTo>
                        <a:pt x="287" y="867"/>
                      </a:lnTo>
                      <a:lnTo>
                        <a:pt x="287" y="0"/>
                      </a:lnTo>
                      <a:lnTo>
                        <a:pt x="0" y="280"/>
                      </a:lnTo>
                      <a:close/>
                    </a:path>
                  </a:pathLst>
                </a:cu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138" name="Freeform 250"/>
                <p:cNvSpPr>
                  <a:spLocks/>
                </p:cNvSpPr>
                <p:nvPr/>
              </p:nvSpPr>
              <p:spPr bwMode="auto">
                <a:xfrm>
                  <a:off x="3168" y="2001"/>
                  <a:ext cx="68" cy="418"/>
                </a:xfrm>
                <a:custGeom>
                  <a:avLst/>
                  <a:gdLst/>
                  <a:ahLst/>
                  <a:cxnLst>
                    <a:cxn ang="0">
                      <a:pos x="0" y="836"/>
                    </a:cxn>
                    <a:cxn ang="0">
                      <a:pos x="0" y="136"/>
                    </a:cxn>
                    <a:cxn ang="0">
                      <a:pos x="137" y="0"/>
                    </a:cxn>
                    <a:cxn ang="0">
                      <a:pos x="137" y="691"/>
                    </a:cxn>
                    <a:cxn ang="0">
                      <a:pos x="0" y="836"/>
                    </a:cxn>
                  </a:cxnLst>
                  <a:rect l="0" t="0" r="r" b="b"/>
                  <a:pathLst>
                    <a:path w="137" h="836">
                      <a:moveTo>
                        <a:pt x="0" y="836"/>
                      </a:moveTo>
                      <a:lnTo>
                        <a:pt x="0" y="136"/>
                      </a:lnTo>
                      <a:lnTo>
                        <a:pt x="137" y="0"/>
                      </a:lnTo>
                      <a:lnTo>
                        <a:pt x="137" y="691"/>
                      </a:lnTo>
                      <a:lnTo>
                        <a:pt x="0" y="836"/>
                      </a:lnTo>
                      <a:close/>
                    </a:path>
                  </a:pathLst>
                </a:custGeom>
                <a:pattFill prst="dkUpDiag">
                  <a:fgClr>
                    <a:srgbClr val="A6A28A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8344" name="Group 456"/>
                <p:cNvGrpSpPr>
                  <a:grpSpLocks/>
                </p:cNvGrpSpPr>
                <p:nvPr/>
              </p:nvGrpSpPr>
              <p:grpSpPr bwMode="auto">
                <a:xfrm>
                  <a:off x="3245" y="2175"/>
                  <a:ext cx="336" cy="241"/>
                  <a:chOff x="3297" y="2177"/>
                  <a:chExt cx="336" cy="241"/>
                </a:xfrm>
              </p:grpSpPr>
              <p:grpSp>
                <p:nvGrpSpPr>
                  <p:cNvPr id="38242" name="Group 354"/>
                  <p:cNvGrpSpPr>
                    <a:grpSpLocks/>
                  </p:cNvGrpSpPr>
                  <p:nvPr/>
                </p:nvGrpSpPr>
                <p:grpSpPr bwMode="auto">
                  <a:xfrm>
                    <a:off x="3526" y="2272"/>
                    <a:ext cx="107" cy="46"/>
                    <a:chOff x="3875" y="2451"/>
                    <a:chExt cx="107" cy="46"/>
                  </a:xfrm>
                </p:grpSpPr>
                <p:sp>
                  <p:nvSpPr>
                    <p:cNvPr id="38243" name="Freeform 355"/>
                    <p:cNvSpPr>
                      <a:spLocks/>
                    </p:cNvSpPr>
                    <p:nvPr/>
                  </p:nvSpPr>
                  <p:spPr bwMode="auto">
                    <a:xfrm>
                      <a:off x="3875" y="2451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2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2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44" name="Line 35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463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45" name="Line 35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451"/>
                      <a:ext cx="12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46" name="Line 3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463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8247" name="Group 359"/>
                  <p:cNvGrpSpPr>
                    <a:grpSpLocks/>
                  </p:cNvGrpSpPr>
                  <p:nvPr/>
                </p:nvGrpSpPr>
                <p:grpSpPr bwMode="auto">
                  <a:xfrm>
                    <a:off x="3526" y="2241"/>
                    <a:ext cx="107" cy="46"/>
                    <a:chOff x="3875" y="2420"/>
                    <a:chExt cx="107" cy="46"/>
                  </a:xfrm>
                </p:grpSpPr>
                <p:sp>
                  <p:nvSpPr>
                    <p:cNvPr id="38248" name="Freeform 360"/>
                    <p:cNvSpPr>
                      <a:spLocks/>
                    </p:cNvSpPr>
                    <p:nvPr/>
                  </p:nvSpPr>
                  <p:spPr bwMode="auto">
                    <a:xfrm>
                      <a:off x="3875" y="2420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3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3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49" name="Line 36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431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0" name="Line 36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420"/>
                      <a:ext cx="12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1" name="Line 36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431"/>
                      <a:ext cx="1" cy="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8252" name="Group 364"/>
                  <p:cNvGrpSpPr>
                    <a:grpSpLocks/>
                  </p:cNvGrpSpPr>
                  <p:nvPr/>
                </p:nvGrpSpPr>
                <p:grpSpPr bwMode="auto">
                  <a:xfrm>
                    <a:off x="3525" y="2210"/>
                    <a:ext cx="106" cy="45"/>
                    <a:chOff x="3874" y="2389"/>
                    <a:chExt cx="106" cy="45"/>
                  </a:xfrm>
                </p:grpSpPr>
                <p:sp>
                  <p:nvSpPr>
                    <p:cNvPr id="38253" name="Freeform 365"/>
                    <p:cNvSpPr>
                      <a:spLocks/>
                    </p:cNvSpPr>
                    <p:nvPr/>
                  </p:nvSpPr>
                  <p:spPr bwMode="auto">
                    <a:xfrm>
                      <a:off x="3874" y="2389"/>
                      <a:ext cx="106" cy="45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2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2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4" name="Line 36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4" y="2400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5" name="Line 3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69" y="2389"/>
                      <a:ext cx="11" cy="1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6" name="Line 3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9" y="2400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8257" name="Group 369"/>
                  <p:cNvGrpSpPr>
                    <a:grpSpLocks/>
                  </p:cNvGrpSpPr>
                  <p:nvPr/>
                </p:nvGrpSpPr>
                <p:grpSpPr bwMode="auto">
                  <a:xfrm>
                    <a:off x="3526" y="2177"/>
                    <a:ext cx="107" cy="46"/>
                    <a:chOff x="3875" y="2356"/>
                    <a:chExt cx="107" cy="46"/>
                  </a:xfrm>
                </p:grpSpPr>
                <p:sp>
                  <p:nvSpPr>
                    <p:cNvPr id="38258" name="Freeform 370"/>
                    <p:cNvSpPr>
                      <a:spLocks/>
                    </p:cNvSpPr>
                    <p:nvPr/>
                  </p:nvSpPr>
                  <p:spPr bwMode="auto">
                    <a:xfrm>
                      <a:off x="3875" y="2356"/>
                      <a:ext cx="107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23"/>
                        </a:cxn>
                        <a:cxn ang="0">
                          <a:pos x="0" y="91"/>
                        </a:cxn>
                        <a:cxn ang="0">
                          <a:pos x="191" y="91"/>
                        </a:cxn>
                        <a:cxn ang="0">
                          <a:pos x="213" y="68"/>
                        </a:cxn>
                        <a:cxn ang="0">
                          <a:pos x="213" y="0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213" h="91">
                          <a:moveTo>
                            <a:pt x="23" y="0"/>
                          </a:moveTo>
                          <a:lnTo>
                            <a:pt x="0" y="23"/>
                          </a:lnTo>
                          <a:lnTo>
                            <a:pt x="0" y="91"/>
                          </a:lnTo>
                          <a:lnTo>
                            <a:pt x="191" y="91"/>
                          </a:lnTo>
                          <a:lnTo>
                            <a:pt x="213" y="68"/>
                          </a:lnTo>
                          <a:lnTo>
                            <a:pt x="213" y="0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59" name="Line 37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75" y="2368"/>
                      <a:ext cx="95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0" name="Line 3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970" y="2356"/>
                      <a:ext cx="12" cy="1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1" name="Line 37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0" y="2368"/>
                      <a:ext cx="1" cy="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8262" name="Group 374"/>
                  <p:cNvGrpSpPr>
                    <a:grpSpLocks/>
                  </p:cNvGrpSpPr>
                  <p:nvPr/>
                </p:nvGrpSpPr>
                <p:grpSpPr bwMode="auto">
                  <a:xfrm>
                    <a:off x="3297" y="2200"/>
                    <a:ext cx="302" cy="218"/>
                    <a:chOff x="3646" y="2379"/>
                    <a:chExt cx="302" cy="218"/>
                  </a:xfrm>
                </p:grpSpPr>
                <p:sp>
                  <p:nvSpPr>
                    <p:cNvPr id="38263" name="Freeform 375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4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1"/>
                        </a:cxn>
                        <a:cxn ang="0">
                          <a:pos x="9" y="0"/>
                        </a:cxn>
                        <a:cxn ang="0">
                          <a:pos x="20" y="0"/>
                        </a:cxn>
                        <a:cxn ang="0">
                          <a:pos x="28" y="4"/>
                        </a:cxn>
                        <a:cxn ang="0">
                          <a:pos x="28" y="293"/>
                        </a:cxn>
                        <a:cxn ang="0">
                          <a:pos x="4" y="270"/>
                        </a:cxn>
                        <a:cxn ang="0">
                          <a:pos x="24" y="257"/>
                        </a:cxn>
                        <a:cxn ang="0">
                          <a:pos x="11" y="241"/>
                        </a:cxn>
                        <a:cxn ang="0">
                          <a:pos x="0" y="241"/>
                        </a:cxn>
                      </a:cxnLst>
                      <a:rect l="0" t="0" r="r" b="b"/>
                      <a:pathLst>
                        <a:path w="28" h="293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28" y="293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11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4" name="Freeform 376"/>
                    <p:cNvSpPr>
                      <a:spLocks/>
                    </p:cNvSpPr>
                    <p:nvPr/>
                  </p:nvSpPr>
                  <p:spPr bwMode="auto">
                    <a:xfrm>
                      <a:off x="3850" y="2379"/>
                      <a:ext cx="15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1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20" y="0"/>
                        </a:cxn>
                        <a:cxn ang="0">
                          <a:pos x="20" y="0"/>
                        </a:cxn>
                        <a:cxn ang="0">
                          <a:pos x="20" y="0"/>
                        </a:cxn>
                        <a:cxn ang="0">
                          <a:pos x="28" y="4"/>
                        </a:cxn>
                        <a:cxn ang="0">
                          <a:pos x="31" y="7"/>
                        </a:cxn>
                        <a:cxn ang="0">
                          <a:pos x="31" y="4"/>
                        </a:cxn>
                        <a:cxn ang="0">
                          <a:pos x="31" y="293"/>
                        </a:cxn>
                        <a:cxn ang="0">
                          <a:pos x="31" y="301"/>
                        </a:cxn>
                        <a:cxn ang="0">
                          <a:pos x="28" y="297"/>
                        </a:cxn>
                        <a:cxn ang="0">
                          <a:pos x="4" y="273"/>
                        </a:cxn>
                        <a:cxn ang="0">
                          <a:pos x="4" y="270"/>
                        </a:cxn>
                        <a:cxn ang="0">
                          <a:pos x="4" y="270"/>
                        </a:cxn>
                        <a:cxn ang="0">
                          <a:pos x="24" y="257"/>
                        </a:cxn>
                        <a:cxn ang="0">
                          <a:pos x="28" y="257"/>
                        </a:cxn>
                        <a:cxn ang="0">
                          <a:pos x="24" y="261"/>
                        </a:cxn>
                        <a:cxn ang="0">
                          <a:pos x="11" y="246"/>
                        </a:cxn>
                        <a:cxn ang="0">
                          <a:pos x="11" y="241"/>
                        </a:cxn>
                        <a:cxn ang="0">
                          <a:pos x="16" y="241"/>
                        </a:cxn>
                        <a:cxn ang="0">
                          <a:pos x="16" y="241"/>
                        </a:cxn>
                        <a:cxn ang="0">
                          <a:pos x="28" y="257"/>
                        </a:cxn>
                        <a:cxn ang="0">
                          <a:pos x="31" y="261"/>
                        </a:cxn>
                        <a:cxn ang="0">
                          <a:pos x="28" y="261"/>
                        </a:cxn>
                        <a:cxn ang="0">
                          <a:pos x="9" y="273"/>
                        </a:cxn>
                        <a:cxn ang="0">
                          <a:pos x="4" y="270"/>
                        </a:cxn>
                        <a:cxn ang="0">
                          <a:pos x="9" y="270"/>
                        </a:cxn>
                        <a:cxn ang="0">
                          <a:pos x="31" y="293"/>
                        </a:cxn>
                        <a:cxn ang="0">
                          <a:pos x="28" y="297"/>
                        </a:cxn>
                        <a:cxn ang="0">
                          <a:pos x="28" y="293"/>
                        </a:cxn>
                        <a:cxn ang="0">
                          <a:pos x="28" y="4"/>
                        </a:cxn>
                        <a:cxn ang="0">
                          <a:pos x="31" y="4"/>
                        </a:cxn>
                        <a:cxn ang="0">
                          <a:pos x="28" y="7"/>
                        </a:cxn>
                        <a:cxn ang="0">
                          <a:pos x="20" y="4"/>
                        </a:cxn>
                        <a:cxn ang="0">
                          <a:pos x="20" y="0"/>
                        </a:cxn>
                        <a:cxn ang="0">
                          <a:pos x="20" y="4"/>
                        </a:cxn>
                        <a:cxn ang="0">
                          <a:pos x="9" y="4"/>
                        </a:cxn>
                        <a:cxn ang="0">
                          <a:pos x="9" y="0"/>
                        </a:cxn>
                        <a:cxn ang="0">
                          <a:pos x="11" y="0"/>
                        </a:cxn>
                        <a:cxn ang="0">
                          <a:pos x="4" y="241"/>
                        </a:cxn>
                        <a:cxn ang="0">
                          <a:pos x="0" y="241"/>
                        </a:cxn>
                      </a:cxnLst>
                      <a:rect l="0" t="0" r="r" b="b"/>
                      <a:pathLst>
                        <a:path w="31" h="301">
                          <a:moveTo>
                            <a:pt x="0" y="241"/>
                          </a:move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20" y="0"/>
                          </a:lnTo>
                          <a:lnTo>
                            <a:pt x="20" y="0"/>
                          </a:lnTo>
                          <a:lnTo>
                            <a:pt x="20" y="0"/>
                          </a:lnTo>
                          <a:lnTo>
                            <a:pt x="28" y="4"/>
                          </a:lnTo>
                          <a:lnTo>
                            <a:pt x="31" y="7"/>
                          </a:lnTo>
                          <a:lnTo>
                            <a:pt x="31" y="4"/>
                          </a:lnTo>
                          <a:lnTo>
                            <a:pt x="31" y="293"/>
                          </a:lnTo>
                          <a:lnTo>
                            <a:pt x="31" y="301"/>
                          </a:lnTo>
                          <a:lnTo>
                            <a:pt x="28" y="297"/>
                          </a:lnTo>
                          <a:lnTo>
                            <a:pt x="4" y="273"/>
                          </a:lnTo>
                          <a:lnTo>
                            <a:pt x="4" y="270"/>
                          </a:lnTo>
                          <a:lnTo>
                            <a:pt x="4" y="270"/>
                          </a:lnTo>
                          <a:lnTo>
                            <a:pt x="24" y="257"/>
                          </a:lnTo>
                          <a:lnTo>
                            <a:pt x="28" y="257"/>
                          </a:lnTo>
                          <a:lnTo>
                            <a:pt x="24" y="261"/>
                          </a:lnTo>
                          <a:lnTo>
                            <a:pt x="11" y="246"/>
                          </a:lnTo>
                          <a:lnTo>
                            <a:pt x="11" y="241"/>
                          </a:lnTo>
                          <a:lnTo>
                            <a:pt x="16" y="241"/>
                          </a:lnTo>
                          <a:lnTo>
                            <a:pt x="16" y="241"/>
                          </a:lnTo>
                          <a:lnTo>
                            <a:pt x="28" y="257"/>
                          </a:lnTo>
                          <a:lnTo>
                            <a:pt x="31" y="261"/>
                          </a:lnTo>
                          <a:lnTo>
                            <a:pt x="28" y="261"/>
                          </a:lnTo>
                          <a:lnTo>
                            <a:pt x="9" y="273"/>
                          </a:lnTo>
                          <a:lnTo>
                            <a:pt x="4" y="270"/>
                          </a:lnTo>
                          <a:lnTo>
                            <a:pt x="9" y="270"/>
                          </a:lnTo>
                          <a:lnTo>
                            <a:pt x="31" y="293"/>
                          </a:lnTo>
                          <a:lnTo>
                            <a:pt x="28" y="297"/>
                          </a:lnTo>
                          <a:lnTo>
                            <a:pt x="28" y="293"/>
                          </a:lnTo>
                          <a:lnTo>
                            <a:pt x="28" y="4"/>
                          </a:lnTo>
                          <a:lnTo>
                            <a:pt x="31" y="4"/>
                          </a:lnTo>
                          <a:lnTo>
                            <a:pt x="28" y="7"/>
                          </a:lnTo>
                          <a:lnTo>
                            <a:pt x="20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1" y="0"/>
                          </a:lnTo>
                          <a:lnTo>
                            <a:pt x="4" y="241"/>
                          </a:lnTo>
                          <a:lnTo>
                            <a:pt x="0" y="241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5" name="Freeform 377"/>
                    <p:cNvSpPr>
                      <a:spLocks/>
                    </p:cNvSpPr>
                    <p:nvPr/>
                  </p:nvSpPr>
                  <p:spPr bwMode="auto">
                    <a:xfrm>
                      <a:off x="3850" y="2500"/>
                      <a:ext cx="5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5"/>
                        </a:cxn>
                        <a:cxn ang="0">
                          <a:pos x="0" y="5"/>
                        </a:cxn>
                        <a:cxn ang="0">
                          <a:pos x="0" y="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11" y="0"/>
                        </a:cxn>
                        <a:cxn ang="0">
                          <a:pos x="11" y="5"/>
                        </a:cxn>
                      </a:cxnLst>
                      <a:rect l="0" t="0" r="r" b="b"/>
                      <a:pathLst>
                        <a:path w="11" h="5">
                          <a:moveTo>
                            <a:pt x="11" y="5"/>
                          </a:moveTo>
                          <a:lnTo>
                            <a:pt x="0" y="5"/>
                          </a:lnTo>
                          <a:lnTo>
                            <a:pt x="0" y="5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11" y="0"/>
                          </a:lnTo>
                          <a:lnTo>
                            <a:pt x="11" y="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6" name="Freeform 378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1" cy="67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135"/>
                        </a:cxn>
                        <a:cxn ang="0">
                          <a:pos x="130" y="135"/>
                        </a:cxn>
                        <a:cxn ang="0">
                          <a:pos x="15" y="76"/>
                        </a:cxn>
                        <a:cxn ang="0">
                          <a:pos x="0" y="36"/>
                        </a:cxn>
                        <a:cxn ang="0">
                          <a:pos x="0" y="13"/>
                        </a:cxn>
                        <a:cxn ang="0">
                          <a:pos x="88" y="13"/>
                        </a:cxn>
                        <a:cxn ang="0">
                          <a:pos x="115" y="20"/>
                        </a:cxn>
                        <a:cxn ang="0">
                          <a:pos x="139" y="36"/>
                        </a:cxn>
                        <a:cxn ang="0">
                          <a:pos x="146" y="52"/>
                        </a:cxn>
                        <a:cxn ang="0">
                          <a:pos x="154" y="76"/>
                        </a:cxn>
                        <a:cxn ang="0">
                          <a:pos x="154" y="104"/>
                        </a:cxn>
                        <a:cxn ang="0">
                          <a:pos x="139" y="120"/>
                        </a:cxn>
                        <a:cxn ang="0">
                          <a:pos x="257" y="120"/>
                        </a:cxn>
                        <a:cxn ang="0">
                          <a:pos x="245" y="104"/>
                        </a:cxn>
                        <a:cxn ang="0">
                          <a:pos x="245" y="80"/>
                        </a:cxn>
                        <a:cxn ang="0">
                          <a:pos x="254" y="56"/>
                        </a:cxn>
                        <a:cxn ang="0">
                          <a:pos x="269" y="36"/>
                        </a:cxn>
                        <a:cxn ang="0">
                          <a:pos x="289" y="16"/>
                        </a:cxn>
                        <a:cxn ang="0">
                          <a:pos x="316" y="9"/>
                        </a:cxn>
                        <a:cxn ang="0">
                          <a:pos x="336" y="0"/>
                        </a:cxn>
                        <a:cxn ang="0">
                          <a:pos x="387" y="0"/>
                        </a:cxn>
                        <a:cxn ang="0">
                          <a:pos x="400" y="16"/>
                        </a:cxn>
                        <a:cxn ang="0">
                          <a:pos x="380" y="36"/>
                        </a:cxn>
                        <a:cxn ang="0">
                          <a:pos x="356" y="32"/>
                        </a:cxn>
                        <a:cxn ang="0">
                          <a:pos x="349" y="52"/>
                        </a:cxn>
                        <a:cxn ang="0">
                          <a:pos x="277" y="135"/>
                        </a:cxn>
                      </a:cxnLst>
                      <a:rect l="0" t="0" r="r" b="b"/>
                      <a:pathLst>
                        <a:path w="400" h="135">
                          <a:moveTo>
                            <a:pt x="277" y="135"/>
                          </a:moveTo>
                          <a:lnTo>
                            <a:pt x="130" y="135"/>
                          </a:lnTo>
                          <a:lnTo>
                            <a:pt x="15" y="76"/>
                          </a:lnTo>
                          <a:lnTo>
                            <a:pt x="0" y="36"/>
                          </a:lnTo>
                          <a:lnTo>
                            <a:pt x="0" y="13"/>
                          </a:ln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39" y="36"/>
                          </a:lnTo>
                          <a:lnTo>
                            <a:pt x="146" y="52"/>
                          </a:lnTo>
                          <a:lnTo>
                            <a:pt x="154" y="76"/>
                          </a:lnTo>
                          <a:lnTo>
                            <a:pt x="154" y="10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400" y="16"/>
                          </a:lnTo>
                          <a:lnTo>
                            <a:pt x="380" y="36"/>
                          </a:lnTo>
                          <a:lnTo>
                            <a:pt x="356" y="32"/>
                          </a:lnTo>
                          <a:lnTo>
                            <a:pt x="349" y="52"/>
                          </a:lnTo>
                          <a:lnTo>
                            <a:pt x="277" y="13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7" name="Freeform 379"/>
                    <p:cNvSpPr>
                      <a:spLocks/>
                    </p:cNvSpPr>
                    <p:nvPr/>
                  </p:nvSpPr>
                  <p:spPr bwMode="auto">
                    <a:xfrm>
                      <a:off x="3661" y="2517"/>
                      <a:ext cx="139" cy="52"/>
                    </a:xfrm>
                    <a:custGeom>
                      <a:avLst/>
                      <a:gdLst/>
                      <a:ahLst/>
                      <a:cxnLst>
                        <a:cxn ang="0">
                          <a:pos x="277" y="104"/>
                        </a:cxn>
                        <a:cxn ang="0">
                          <a:pos x="130" y="104"/>
                        </a:cxn>
                        <a:cxn ang="0">
                          <a:pos x="130" y="104"/>
                        </a:cxn>
                        <a:cxn ang="0">
                          <a:pos x="130" y="104"/>
                        </a:cxn>
                        <a:cxn ang="0">
                          <a:pos x="15" y="44"/>
                        </a:cxn>
                        <a:cxn ang="0">
                          <a:pos x="15" y="44"/>
                        </a:cxn>
                        <a:cxn ang="0">
                          <a:pos x="15" y="4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19" y="40"/>
                        </a:cxn>
                        <a:cxn ang="0">
                          <a:pos x="15" y="40"/>
                        </a:cxn>
                        <a:cxn ang="0">
                          <a:pos x="15" y="40"/>
                        </a:cxn>
                        <a:cxn ang="0">
                          <a:pos x="130" y="99"/>
                        </a:cxn>
                        <a:cxn ang="0">
                          <a:pos x="130" y="104"/>
                        </a:cxn>
                        <a:cxn ang="0">
                          <a:pos x="130" y="99"/>
                        </a:cxn>
                        <a:cxn ang="0">
                          <a:pos x="277" y="99"/>
                        </a:cxn>
                        <a:cxn ang="0">
                          <a:pos x="277" y="104"/>
                        </a:cxn>
                      </a:cxnLst>
                      <a:rect l="0" t="0" r="r" b="b"/>
                      <a:pathLst>
                        <a:path w="277" h="104">
                          <a:moveTo>
                            <a:pt x="277" y="104"/>
                          </a:moveTo>
                          <a:lnTo>
                            <a:pt x="130" y="104"/>
                          </a:lnTo>
                          <a:lnTo>
                            <a:pt x="130" y="104"/>
                          </a:lnTo>
                          <a:lnTo>
                            <a:pt x="130" y="104"/>
                          </a:lnTo>
                          <a:lnTo>
                            <a:pt x="15" y="44"/>
                          </a:lnTo>
                          <a:lnTo>
                            <a:pt x="15" y="44"/>
                          </a:lnTo>
                          <a:lnTo>
                            <a:pt x="15" y="4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9" y="40"/>
                          </a:lnTo>
                          <a:lnTo>
                            <a:pt x="15" y="40"/>
                          </a:lnTo>
                          <a:lnTo>
                            <a:pt x="15" y="40"/>
                          </a:lnTo>
                          <a:lnTo>
                            <a:pt x="130" y="99"/>
                          </a:lnTo>
                          <a:lnTo>
                            <a:pt x="130" y="104"/>
                          </a:lnTo>
                          <a:lnTo>
                            <a:pt x="130" y="99"/>
                          </a:lnTo>
                          <a:lnTo>
                            <a:pt x="277" y="99"/>
                          </a:lnTo>
                          <a:lnTo>
                            <a:pt x="277" y="10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8" name="Rectangle 3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1" y="2506"/>
                      <a:ext cx="2" cy="11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69" name="Freeform 381"/>
                    <p:cNvSpPr>
                      <a:spLocks/>
                    </p:cNvSpPr>
                    <p:nvPr/>
                  </p:nvSpPr>
                  <p:spPr bwMode="auto">
                    <a:xfrm>
                      <a:off x="3661" y="2500"/>
                      <a:ext cx="203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13"/>
                        </a:cxn>
                        <a:cxn ang="0">
                          <a:pos x="88" y="13"/>
                        </a:cxn>
                        <a:cxn ang="0">
                          <a:pos x="119" y="20"/>
                        </a:cxn>
                        <a:cxn ang="0">
                          <a:pos x="143" y="36"/>
                        </a:cxn>
                        <a:cxn ang="0">
                          <a:pos x="143" y="36"/>
                        </a:cxn>
                        <a:cxn ang="0">
                          <a:pos x="150" y="52"/>
                        </a:cxn>
                        <a:cxn ang="0">
                          <a:pos x="159" y="76"/>
                        </a:cxn>
                        <a:cxn ang="0">
                          <a:pos x="159" y="76"/>
                        </a:cxn>
                        <a:cxn ang="0">
                          <a:pos x="159" y="108"/>
                        </a:cxn>
                        <a:cxn ang="0">
                          <a:pos x="143" y="124"/>
                        </a:cxn>
                        <a:cxn ang="0">
                          <a:pos x="139" y="120"/>
                        </a:cxn>
                        <a:cxn ang="0">
                          <a:pos x="261" y="120"/>
                        </a:cxn>
                        <a:cxn ang="0">
                          <a:pos x="245" y="108"/>
                        </a:cxn>
                        <a:cxn ang="0">
                          <a:pos x="245" y="104"/>
                        </a:cxn>
                        <a:cxn ang="0">
                          <a:pos x="245" y="80"/>
                        </a:cxn>
                        <a:cxn ang="0">
                          <a:pos x="254" y="56"/>
                        </a:cxn>
                        <a:cxn ang="0">
                          <a:pos x="254" y="56"/>
                        </a:cxn>
                        <a:cxn ang="0">
                          <a:pos x="269" y="36"/>
                        </a:cxn>
                        <a:cxn ang="0">
                          <a:pos x="289" y="16"/>
                        </a:cxn>
                        <a:cxn ang="0">
                          <a:pos x="289" y="16"/>
                        </a:cxn>
                        <a:cxn ang="0">
                          <a:pos x="316" y="13"/>
                        </a:cxn>
                        <a:cxn ang="0">
                          <a:pos x="336" y="0"/>
                        </a:cxn>
                        <a:cxn ang="0">
                          <a:pos x="336" y="0"/>
                        </a:cxn>
                        <a:cxn ang="0">
                          <a:pos x="392" y="0"/>
                        </a:cxn>
                        <a:cxn ang="0">
                          <a:pos x="404" y="16"/>
                        </a:cxn>
                        <a:cxn ang="0">
                          <a:pos x="404" y="20"/>
                        </a:cxn>
                        <a:cxn ang="0">
                          <a:pos x="380" y="40"/>
                        </a:cxn>
                        <a:cxn ang="0">
                          <a:pos x="356" y="36"/>
                        </a:cxn>
                        <a:cxn ang="0">
                          <a:pos x="360" y="32"/>
                        </a:cxn>
                        <a:cxn ang="0">
                          <a:pos x="349" y="60"/>
                        </a:cxn>
                        <a:cxn ang="0">
                          <a:pos x="281" y="140"/>
                        </a:cxn>
                        <a:cxn ang="0">
                          <a:pos x="277" y="140"/>
                        </a:cxn>
                        <a:cxn ang="0">
                          <a:pos x="349" y="52"/>
                        </a:cxn>
                        <a:cxn ang="0">
                          <a:pos x="349" y="52"/>
                        </a:cxn>
                        <a:cxn ang="0">
                          <a:pos x="356" y="32"/>
                        </a:cxn>
                        <a:cxn ang="0">
                          <a:pos x="380" y="36"/>
                        </a:cxn>
                        <a:cxn ang="0">
                          <a:pos x="380" y="36"/>
                        </a:cxn>
                        <a:cxn ang="0">
                          <a:pos x="404" y="20"/>
                        </a:cxn>
                        <a:cxn ang="0">
                          <a:pos x="387" y="5"/>
                        </a:cxn>
                        <a:cxn ang="0">
                          <a:pos x="387" y="5"/>
                        </a:cxn>
                        <a:cxn ang="0">
                          <a:pos x="336" y="0"/>
                        </a:cxn>
                        <a:cxn ang="0">
                          <a:pos x="316" y="13"/>
                        </a:cxn>
                        <a:cxn ang="0">
                          <a:pos x="316" y="13"/>
                        </a:cxn>
                        <a:cxn ang="0">
                          <a:pos x="289" y="16"/>
                        </a:cxn>
                        <a:cxn ang="0">
                          <a:pos x="274" y="40"/>
                        </a:cxn>
                        <a:cxn ang="0">
                          <a:pos x="274" y="40"/>
                        </a:cxn>
                        <a:cxn ang="0">
                          <a:pos x="254" y="56"/>
                        </a:cxn>
                        <a:cxn ang="0">
                          <a:pos x="250" y="80"/>
                        </a:cxn>
                        <a:cxn ang="0">
                          <a:pos x="250" y="80"/>
                        </a:cxn>
                        <a:cxn ang="0">
                          <a:pos x="245" y="104"/>
                        </a:cxn>
                        <a:cxn ang="0">
                          <a:pos x="261" y="120"/>
                        </a:cxn>
                        <a:cxn ang="0">
                          <a:pos x="257" y="124"/>
                        </a:cxn>
                        <a:cxn ang="0">
                          <a:pos x="134" y="124"/>
                        </a:cxn>
                        <a:cxn ang="0">
                          <a:pos x="154" y="104"/>
                        </a:cxn>
                        <a:cxn ang="0">
                          <a:pos x="154" y="104"/>
                        </a:cxn>
                        <a:cxn ang="0">
                          <a:pos x="159" y="76"/>
                        </a:cxn>
                        <a:cxn ang="0">
                          <a:pos x="146" y="52"/>
                        </a:cxn>
                        <a:cxn ang="0">
                          <a:pos x="146" y="52"/>
                        </a:cxn>
                        <a:cxn ang="0">
                          <a:pos x="143" y="36"/>
                        </a:cxn>
                        <a:cxn ang="0">
                          <a:pos x="115" y="25"/>
                        </a:cxn>
                        <a:cxn ang="0">
                          <a:pos x="115" y="25"/>
                        </a:cxn>
                        <a:cxn ang="0">
                          <a:pos x="88" y="13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404" h="140">
                          <a:moveTo>
                            <a:pt x="0" y="13"/>
                          </a:moveTo>
                          <a:lnTo>
                            <a:pt x="88" y="13"/>
                          </a:lnTo>
                          <a:lnTo>
                            <a:pt x="88" y="13"/>
                          </a:lnTo>
                          <a:lnTo>
                            <a:pt x="88" y="13"/>
                          </a:lnTo>
                          <a:lnTo>
                            <a:pt x="115" y="20"/>
                          </a:lnTo>
                          <a:lnTo>
                            <a:pt x="119" y="20"/>
                          </a:lnTo>
                          <a:lnTo>
                            <a:pt x="119" y="20"/>
                          </a:lnTo>
                          <a:lnTo>
                            <a:pt x="143" y="36"/>
                          </a:lnTo>
                          <a:lnTo>
                            <a:pt x="143" y="36"/>
                          </a:lnTo>
                          <a:lnTo>
                            <a:pt x="143" y="36"/>
                          </a:lnTo>
                          <a:lnTo>
                            <a:pt x="150" y="52"/>
                          </a:lnTo>
                          <a:lnTo>
                            <a:pt x="150" y="52"/>
                          </a:lnTo>
                          <a:lnTo>
                            <a:pt x="150" y="52"/>
                          </a:lnTo>
                          <a:lnTo>
                            <a:pt x="159" y="76"/>
                          </a:lnTo>
                          <a:lnTo>
                            <a:pt x="159" y="76"/>
                          </a:lnTo>
                          <a:lnTo>
                            <a:pt x="159" y="76"/>
                          </a:lnTo>
                          <a:lnTo>
                            <a:pt x="159" y="104"/>
                          </a:lnTo>
                          <a:lnTo>
                            <a:pt x="159" y="108"/>
                          </a:lnTo>
                          <a:lnTo>
                            <a:pt x="159" y="108"/>
                          </a:lnTo>
                          <a:lnTo>
                            <a:pt x="143" y="124"/>
                          </a:lnTo>
                          <a:lnTo>
                            <a:pt x="139" y="124"/>
                          </a:lnTo>
                          <a:lnTo>
                            <a:pt x="139" y="120"/>
                          </a:lnTo>
                          <a:lnTo>
                            <a:pt x="257" y="120"/>
                          </a:lnTo>
                          <a:lnTo>
                            <a:pt x="261" y="120"/>
                          </a:lnTo>
                          <a:lnTo>
                            <a:pt x="257" y="124"/>
                          </a:lnTo>
                          <a:lnTo>
                            <a:pt x="245" y="108"/>
                          </a:lnTo>
                          <a:lnTo>
                            <a:pt x="245" y="108"/>
                          </a:lnTo>
                          <a:lnTo>
                            <a:pt x="245" y="104"/>
                          </a:lnTo>
                          <a:lnTo>
                            <a:pt x="245" y="80"/>
                          </a:lnTo>
                          <a:lnTo>
                            <a:pt x="245" y="80"/>
                          </a:lnTo>
                          <a:lnTo>
                            <a:pt x="245" y="80"/>
                          </a:lnTo>
                          <a:lnTo>
                            <a:pt x="254" y="56"/>
                          </a:lnTo>
                          <a:lnTo>
                            <a:pt x="254" y="56"/>
                          </a:lnTo>
                          <a:lnTo>
                            <a:pt x="254" y="56"/>
                          </a:lnTo>
                          <a:lnTo>
                            <a:pt x="269" y="36"/>
                          </a:lnTo>
                          <a:lnTo>
                            <a:pt x="269" y="36"/>
                          </a:lnTo>
                          <a:lnTo>
                            <a:pt x="269" y="36"/>
                          </a:lnTo>
                          <a:lnTo>
                            <a:pt x="289" y="16"/>
                          </a:lnTo>
                          <a:lnTo>
                            <a:pt x="289" y="16"/>
                          </a:lnTo>
                          <a:lnTo>
                            <a:pt x="289" y="16"/>
                          </a:lnTo>
                          <a:lnTo>
                            <a:pt x="316" y="9"/>
                          </a:lnTo>
                          <a:lnTo>
                            <a:pt x="316" y="13"/>
                          </a:lnTo>
                          <a:lnTo>
                            <a:pt x="316" y="9"/>
                          </a:lnTo>
                          <a:lnTo>
                            <a:pt x="336" y="0"/>
                          </a:lnTo>
                          <a:lnTo>
                            <a:pt x="336" y="0"/>
                          </a:lnTo>
                          <a:lnTo>
                            <a:pt x="336" y="0"/>
                          </a:lnTo>
                          <a:lnTo>
                            <a:pt x="387" y="0"/>
                          </a:lnTo>
                          <a:lnTo>
                            <a:pt x="392" y="0"/>
                          </a:lnTo>
                          <a:lnTo>
                            <a:pt x="392" y="0"/>
                          </a:lnTo>
                          <a:lnTo>
                            <a:pt x="404" y="16"/>
                          </a:lnTo>
                          <a:lnTo>
                            <a:pt x="404" y="20"/>
                          </a:lnTo>
                          <a:lnTo>
                            <a:pt x="404" y="20"/>
                          </a:lnTo>
                          <a:lnTo>
                            <a:pt x="385" y="40"/>
                          </a:lnTo>
                          <a:lnTo>
                            <a:pt x="380" y="40"/>
                          </a:lnTo>
                          <a:lnTo>
                            <a:pt x="380" y="40"/>
                          </a:lnTo>
                          <a:lnTo>
                            <a:pt x="356" y="36"/>
                          </a:lnTo>
                          <a:lnTo>
                            <a:pt x="356" y="32"/>
                          </a:lnTo>
                          <a:lnTo>
                            <a:pt x="360" y="32"/>
                          </a:lnTo>
                          <a:lnTo>
                            <a:pt x="352" y="52"/>
                          </a:lnTo>
                          <a:lnTo>
                            <a:pt x="349" y="60"/>
                          </a:lnTo>
                          <a:lnTo>
                            <a:pt x="352" y="56"/>
                          </a:lnTo>
                          <a:lnTo>
                            <a:pt x="281" y="140"/>
                          </a:lnTo>
                          <a:lnTo>
                            <a:pt x="281" y="140"/>
                          </a:lnTo>
                          <a:lnTo>
                            <a:pt x="277" y="140"/>
                          </a:lnTo>
                          <a:lnTo>
                            <a:pt x="277" y="135"/>
                          </a:lnTo>
                          <a:lnTo>
                            <a:pt x="349" y="52"/>
                          </a:lnTo>
                          <a:lnTo>
                            <a:pt x="352" y="56"/>
                          </a:lnTo>
                          <a:lnTo>
                            <a:pt x="349" y="52"/>
                          </a:lnTo>
                          <a:lnTo>
                            <a:pt x="356" y="32"/>
                          </a:lnTo>
                          <a:lnTo>
                            <a:pt x="356" y="32"/>
                          </a:lnTo>
                          <a:lnTo>
                            <a:pt x="356" y="32"/>
                          </a:lnTo>
                          <a:lnTo>
                            <a:pt x="380" y="36"/>
                          </a:lnTo>
                          <a:lnTo>
                            <a:pt x="380" y="40"/>
                          </a:lnTo>
                          <a:lnTo>
                            <a:pt x="380" y="36"/>
                          </a:lnTo>
                          <a:lnTo>
                            <a:pt x="400" y="16"/>
                          </a:lnTo>
                          <a:lnTo>
                            <a:pt x="404" y="20"/>
                          </a:lnTo>
                          <a:lnTo>
                            <a:pt x="400" y="20"/>
                          </a:lnTo>
                          <a:lnTo>
                            <a:pt x="387" y="5"/>
                          </a:lnTo>
                          <a:lnTo>
                            <a:pt x="392" y="0"/>
                          </a:lnTo>
                          <a:lnTo>
                            <a:pt x="387" y="5"/>
                          </a:lnTo>
                          <a:lnTo>
                            <a:pt x="336" y="5"/>
                          </a:lnTo>
                          <a:lnTo>
                            <a:pt x="336" y="0"/>
                          </a:lnTo>
                          <a:lnTo>
                            <a:pt x="336" y="5"/>
                          </a:lnTo>
                          <a:lnTo>
                            <a:pt x="316" y="13"/>
                          </a:lnTo>
                          <a:lnTo>
                            <a:pt x="316" y="13"/>
                          </a:lnTo>
                          <a:lnTo>
                            <a:pt x="316" y="13"/>
                          </a:lnTo>
                          <a:lnTo>
                            <a:pt x="289" y="20"/>
                          </a:lnTo>
                          <a:lnTo>
                            <a:pt x="289" y="16"/>
                          </a:lnTo>
                          <a:lnTo>
                            <a:pt x="294" y="20"/>
                          </a:lnTo>
                          <a:lnTo>
                            <a:pt x="274" y="40"/>
                          </a:lnTo>
                          <a:lnTo>
                            <a:pt x="269" y="36"/>
                          </a:lnTo>
                          <a:lnTo>
                            <a:pt x="274" y="40"/>
                          </a:lnTo>
                          <a:lnTo>
                            <a:pt x="257" y="60"/>
                          </a:lnTo>
                          <a:lnTo>
                            <a:pt x="254" y="56"/>
                          </a:lnTo>
                          <a:lnTo>
                            <a:pt x="257" y="56"/>
                          </a:lnTo>
                          <a:lnTo>
                            <a:pt x="250" y="80"/>
                          </a:lnTo>
                          <a:lnTo>
                            <a:pt x="245" y="80"/>
                          </a:lnTo>
                          <a:lnTo>
                            <a:pt x="250" y="80"/>
                          </a:lnTo>
                          <a:lnTo>
                            <a:pt x="250" y="104"/>
                          </a:lnTo>
                          <a:lnTo>
                            <a:pt x="245" y="104"/>
                          </a:lnTo>
                          <a:lnTo>
                            <a:pt x="250" y="104"/>
                          </a:lnTo>
                          <a:lnTo>
                            <a:pt x="261" y="120"/>
                          </a:lnTo>
                          <a:lnTo>
                            <a:pt x="265" y="124"/>
                          </a:lnTo>
                          <a:lnTo>
                            <a:pt x="257" y="124"/>
                          </a:lnTo>
                          <a:lnTo>
                            <a:pt x="139" y="124"/>
                          </a:lnTo>
                          <a:lnTo>
                            <a:pt x="134" y="124"/>
                          </a:lnTo>
                          <a:lnTo>
                            <a:pt x="139" y="120"/>
                          </a:lnTo>
                          <a:lnTo>
                            <a:pt x="154" y="104"/>
                          </a:lnTo>
                          <a:lnTo>
                            <a:pt x="159" y="108"/>
                          </a:lnTo>
                          <a:lnTo>
                            <a:pt x="154" y="104"/>
                          </a:lnTo>
                          <a:lnTo>
                            <a:pt x="154" y="76"/>
                          </a:lnTo>
                          <a:lnTo>
                            <a:pt x="159" y="76"/>
                          </a:lnTo>
                          <a:lnTo>
                            <a:pt x="154" y="76"/>
                          </a:lnTo>
                          <a:lnTo>
                            <a:pt x="146" y="52"/>
                          </a:lnTo>
                          <a:lnTo>
                            <a:pt x="150" y="52"/>
                          </a:lnTo>
                          <a:lnTo>
                            <a:pt x="146" y="52"/>
                          </a:lnTo>
                          <a:lnTo>
                            <a:pt x="139" y="36"/>
                          </a:lnTo>
                          <a:lnTo>
                            <a:pt x="143" y="36"/>
                          </a:lnTo>
                          <a:lnTo>
                            <a:pt x="139" y="40"/>
                          </a:lnTo>
                          <a:lnTo>
                            <a:pt x="115" y="25"/>
                          </a:lnTo>
                          <a:lnTo>
                            <a:pt x="119" y="20"/>
                          </a:lnTo>
                          <a:lnTo>
                            <a:pt x="115" y="25"/>
                          </a:lnTo>
                          <a:lnTo>
                            <a:pt x="88" y="16"/>
                          </a:lnTo>
                          <a:lnTo>
                            <a:pt x="88" y="13"/>
                          </a:lnTo>
                          <a:lnTo>
                            <a:pt x="88" y="16"/>
                          </a:lnTo>
                          <a:lnTo>
                            <a:pt x="0" y="16"/>
                          </a:lnTo>
                          <a:lnTo>
                            <a:pt x="0" y="1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0" name="Freeform 382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3" cy="81"/>
                    </a:xfrm>
                    <a:custGeom>
                      <a:avLst/>
                      <a:gdLst/>
                      <a:ahLst/>
                      <a:cxnLst>
                        <a:cxn ang="0">
                          <a:pos x="166" y="79"/>
                        </a:cxn>
                        <a:cxn ang="0">
                          <a:pos x="158" y="47"/>
                        </a:cxn>
                        <a:cxn ang="0">
                          <a:pos x="142" y="23"/>
                        </a:cxn>
                        <a:cxn ang="0">
                          <a:pos x="115" y="3"/>
                        </a:cxn>
                        <a:cxn ang="0">
                          <a:pos x="84" y="0"/>
                        </a:cxn>
                        <a:cxn ang="0">
                          <a:pos x="51" y="3"/>
                        </a:cxn>
                        <a:cxn ang="0">
                          <a:pos x="29" y="23"/>
                        </a:cxn>
                        <a:cxn ang="0">
                          <a:pos x="9" y="47"/>
                        </a:cxn>
                        <a:cxn ang="0">
                          <a:pos x="0" y="79"/>
                        </a:cxn>
                        <a:cxn ang="0">
                          <a:pos x="9" y="115"/>
                        </a:cxn>
                        <a:cxn ang="0">
                          <a:pos x="29" y="138"/>
                        </a:cxn>
                        <a:cxn ang="0">
                          <a:pos x="51" y="158"/>
                        </a:cxn>
                        <a:cxn ang="0">
                          <a:pos x="84" y="162"/>
                        </a:cxn>
                        <a:cxn ang="0">
                          <a:pos x="115" y="158"/>
                        </a:cxn>
                        <a:cxn ang="0">
                          <a:pos x="142" y="138"/>
                        </a:cxn>
                        <a:cxn ang="0">
                          <a:pos x="158" y="115"/>
                        </a:cxn>
                        <a:cxn ang="0">
                          <a:pos x="166" y="79"/>
                        </a:cxn>
                      </a:cxnLst>
                      <a:rect l="0" t="0" r="r" b="b"/>
                      <a:pathLst>
                        <a:path w="166" h="162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42" y="23"/>
                          </a:lnTo>
                          <a:lnTo>
                            <a:pt x="115" y="3"/>
                          </a:lnTo>
                          <a:lnTo>
                            <a:pt x="84" y="0"/>
                          </a:lnTo>
                          <a:lnTo>
                            <a:pt x="51" y="3"/>
                          </a:lnTo>
                          <a:lnTo>
                            <a:pt x="29" y="23"/>
                          </a:lnTo>
                          <a:lnTo>
                            <a:pt x="9" y="47"/>
                          </a:lnTo>
                          <a:lnTo>
                            <a:pt x="0" y="79"/>
                          </a:lnTo>
                          <a:lnTo>
                            <a:pt x="9" y="115"/>
                          </a:lnTo>
                          <a:lnTo>
                            <a:pt x="29" y="13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1" name="Freeform 383"/>
                    <p:cNvSpPr>
                      <a:spLocks/>
                    </p:cNvSpPr>
                    <p:nvPr/>
                  </p:nvSpPr>
                  <p:spPr bwMode="auto">
                    <a:xfrm>
                      <a:off x="3646" y="2514"/>
                      <a:ext cx="85" cy="83"/>
                    </a:xfrm>
                    <a:custGeom>
                      <a:avLst/>
                      <a:gdLst/>
                      <a:ahLst/>
                      <a:cxnLst>
                        <a:cxn ang="0">
                          <a:pos x="158" y="47"/>
                        </a:cxn>
                        <a:cxn ang="0">
                          <a:pos x="158" y="51"/>
                        </a:cxn>
                        <a:cxn ang="0">
                          <a:pos x="142" y="27"/>
                        </a:cxn>
                        <a:cxn ang="0">
                          <a:pos x="115" y="7"/>
                        </a:cxn>
                        <a:cxn ang="0">
                          <a:pos x="115" y="7"/>
                        </a:cxn>
                        <a:cxn ang="0">
                          <a:pos x="84" y="3"/>
                        </a:cxn>
                        <a:cxn ang="0">
                          <a:pos x="51" y="7"/>
                        </a:cxn>
                        <a:cxn ang="0">
                          <a:pos x="56" y="7"/>
                        </a:cxn>
                        <a:cxn ang="0">
                          <a:pos x="32" y="27"/>
                        </a:cxn>
                        <a:cxn ang="0">
                          <a:pos x="12" y="51"/>
                        </a:cxn>
                        <a:cxn ang="0">
                          <a:pos x="12" y="47"/>
                        </a:cxn>
                        <a:cxn ang="0">
                          <a:pos x="5" y="79"/>
                        </a:cxn>
                        <a:cxn ang="0">
                          <a:pos x="12" y="115"/>
                        </a:cxn>
                        <a:cxn ang="0">
                          <a:pos x="12" y="115"/>
                        </a:cxn>
                        <a:cxn ang="0">
                          <a:pos x="32" y="138"/>
                        </a:cxn>
                        <a:cxn ang="0">
                          <a:pos x="56" y="158"/>
                        </a:cxn>
                        <a:cxn ang="0">
                          <a:pos x="51" y="158"/>
                        </a:cxn>
                        <a:cxn ang="0">
                          <a:pos x="84" y="162"/>
                        </a:cxn>
                        <a:cxn ang="0">
                          <a:pos x="115" y="158"/>
                        </a:cxn>
                        <a:cxn ang="0">
                          <a:pos x="115" y="158"/>
                        </a:cxn>
                        <a:cxn ang="0">
                          <a:pos x="142" y="138"/>
                        </a:cxn>
                        <a:cxn ang="0">
                          <a:pos x="158" y="115"/>
                        </a:cxn>
                        <a:cxn ang="0">
                          <a:pos x="158" y="115"/>
                        </a:cxn>
                        <a:cxn ang="0">
                          <a:pos x="166" y="79"/>
                        </a:cxn>
                        <a:cxn ang="0">
                          <a:pos x="171" y="79"/>
                        </a:cxn>
                        <a:cxn ang="0">
                          <a:pos x="162" y="115"/>
                        </a:cxn>
                        <a:cxn ang="0">
                          <a:pos x="147" y="142"/>
                        </a:cxn>
                        <a:cxn ang="0">
                          <a:pos x="147" y="142"/>
                        </a:cxn>
                        <a:cxn ang="0">
                          <a:pos x="120" y="162"/>
                        </a:cxn>
                        <a:cxn ang="0">
                          <a:pos x="84" y="166"/>
                        </a:cxn>
                        <a:cxn ang="0">
                          <a:pos x="84" y="166"/>
                        </a:cxn>
                        <a:cxn ang="0">
                          <a:pos x="51" y="162"/>
                        </a:cxn>
                        <a:cxn ang="0">
                          <a:pos x="29" y="142"/>
                        </a:cxn>
                        <a:cxn ang="0">
                          <a:pos x="29" y="142"/>
                        </a:cxn>
                        <a:cxn ang="0">
                          <a:pos x="9" y="118"/>
                        </a:cxn>
                        <a:cxn ang="0">
                          <a:pos x="0" y="79"/>
                        </a:cxn>
                        <a:cxn ang="0">
                          <a:pos x="0" y="79"/>
                        </a:cxn>
                        <a:cxn ang="0">
                          <a:pos x="9" y="47"/>
                        </a:cxn>
                        <a:cxn ang="0">
                          <a:pos x="29" y="23"/>
                        </a:cxn>
                        <a:cxn ang="0">
                          <a:pos x="29" y="23"/>
                        </a:cxn>
                        <a:cxn ang="0">
                          <a:pos x="51" y="3"/>
                        </a:cxn>
                        <a:cxn ang="0">
                          <a:pos x="84" y="0"/>
                        </a:cxn>
                        <a:cxn ang="0">
                          <a:pos x="84" y="0"/>
                        </a:cxn>
                        <a:cxn ang="0">
                          <a:pos x="115" y="3"/>
                        </a:cxn>
                        <a:cxn ang="0">
                          <a:pos x="147" y="23"/>
                        </a:cxn>
                        <a:cxn ang="0">
                          <a:pos x="147" y="23"/>
                        </a:cxn>
                        <a:cxn ang="0">
                          <a:pos x="162" y="47"/>
                        </a:cxn>
                        <a:cxn ang="0">
                          <a:pos x="171" y="79"/>
                        </a:cxn>
                      </a:cxnLst>
                      <a:rect l="0" t="0" r="r" b="b"/>
                      <a:pathLst>
                        <a:path w="171" h="166">
                          <a:moveTo>
                            <a:pt x="166" y="79"/>
                          </a:moveTo>
                          <a:lnTo>
                            <a:pt x="158" y="47"/>
                          </a:lnTo>
                          <a:lnTo>
                            <a:pt x="158" y="51"/>
                          </a:lnTo>
                          <a:lnTo>
                            <a:pt x="158" y="51"/>
                          </a:lnTo>
                          <a:lnTo>
                            <a:pt x="142" y="27"/>
                          </a:lnTo>
                          <a:lnTo>
                            <a:pt x="142" y="27"/>
                          </a:lnTo>
                          <a:lnTo>
                            <a:pt x="142" y="27"/>
                          </a:lnTo>
                          <a:lnTo>
                            <a:pt x="115" y="7"/>
                          </a:lnTo>
                          <a:lnTo>
                            <a:pt x="115" y="7"/>
                          </a:lnTo>
                          <a:lnTo>
                            <a:pt x="115" y="7"/>
                          </a:lnTo>
                          <a:lnTo>
                            <a:pt x="84" y="3"/>
                          </a:lnTo>
                          <a:lnTo>
                            <a:pt x="84" y="3"/>
                          </a:lnTo>
                          <a:lnTo>
                            <a:pt x="84" y="3"/>
                          </a:lnTo>
                          <a:lnTo>
                            <a:pt x="51" y="7"/>
                          </a:ln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32" y="27"/>
                          </a:lnTo>
                          <a:lnTo>
                            <a:pt x="32" y="27"/>
                          </a:lnTo>
                          <a:lnTo>
                            <a:pt x="32" y="27"/>
                          </a:lnTo>
                          <a:lnTo>
                            <a:pt x="12" y="51"/>
                          </a:lnTo>
                          <a:lnTo>
                            <a:pt x="12" y="47"/>
                          </a:lnTo>
                          <a:lnTo>
                            <a:pt x="12" y="47"/>
                          </a:lnTo>
                          <a:lnTo>
                            <a:pt x="5" y="79"/>
                          </a:lnTo>
                          <a:lnTo>
                            <a:pt x="5" y="79"/>
                          </a:lnTo>
                          <a:lnTo>
                            <a:pt x="5" y="79"/>
                          </a:lnTo>
                          <a:lnTo>
                            <a:pt x="12" y="115"/>
                          </a:lnTo>
                          <a:lnTo>
                            <a:pt x="12" y="115"/>
                          </a:lnTo>
                          <a:lnTo>
                            <a:pt x="12" y="115"/>
                          </a:lnTo>
                          <a:lnTo>
                            <a:pt x="32" y="138"/>
                          </a:lnTo>
                          <a:lnTo>
                            <a:pt x="32" y="138"/>
                          </a:lnTo>
                          <a:lnTo>
                            <a:pt x="32" y="138"/>
                          </a:lnTo>
                          <a:lnTo>
                            <a:pt x="56" y="158"/>
                          </a:lnTo>
                          <a:lnTo>
                            <a:pt x="51" y="158"/>
                          </a:lnTo>
                          <a:lnTo>
                            <a:pt x="51" y="158"/>
                          </a:lnTo>
                          <a:lnTo>
                            <a:pt x="84" y="162"/>
                          </a:lnTo>
                          <a:lnTo>
                            <a:pt x="84" y="162"/>
                          </a:lnTo>
                          <a:lnTo>
                            <a:pt x="84" y="162"/>
                          </a:lnTo>
                          <a:lnTo>
                            <a:pt x="115" y="158"/>
                          </a:lnTo>
                          <a:lnTo>
                            <a:pt x="115" y="158"/>
                          </a:lnTo>
                          <a:lnTo>
                            <a:pt x="115" y="158"/>
                          </a:lnTo>
                          <a:lnTo>
                            <a:pt x="142" y="138"/>
                          </a:lnTo>
                          <a:lnTo>
                            <a:pt x="142" y="138"/>
                          </a:lnTo>
                          <a:lnTo>
                            <a:pt x="142" y="138"/>
                          </a:lnTo>
                          <a:lnTo>
                            <a:pt x="158" y="115"/>
                          </a:lnTo>
                          <a:lnTo>
                            <a:pt x="158" y="115"/>
                          </a:lnTo>
                          <a:lnTo>
                            <a:pt x="158" y="115"/>
                          </a:lnTo>
                          <a:lnTo>
                            <a:pt x="166" y="79"/>
                          </a:lnTo>
                          <a:lnTo>
                            <a:pt x="166" y="79"/>
                          </a:lnTo>
                          <a:lnTo>
                            <a:pt x="171" y="79"/>
                          </a:lnTo>
                          <a:lnTo>
                            <a:pt x="171" y="79"/>
                          </a:lnTo>
                          <a:lnTo>
                            <a:pt x="162" y="115"/>
                          </a:lnTo>
                          <a:lnTo>
                            <a:pt x="162" y="115"/>
                          </a:lnTo>
                          <a:lnTo>
                            <a:pt x="162" y="118"/>
                          </a:lnTo>
                          <a:lnTo>
                            <a:pt x="147" y="142"/>
                          </a:lnTo>
                          <a:lnTo>
                            <a:pt x="147" y="142"/>
                          </a:lnTo>
                          <a:lnTo>
                            <a:pt x="147" y="142"/>
                          </a:lnTo>
                          <a:lnTo>
                            <a:pt x="120" y="162"/>
                          </a:lnTo>
                          <a:lnTo>
                            <a:pt x="120" y="162"/>
                          </a:lnTo>
                          <a:lnTo>
                            <a:pt x="115" y="162"/>
                          </a:lnTo>
                          <a:lnTo>
                            <a:pt x="84" y="166"/>
                          </a:lnTo>
                          <a:lnTo>
                            <a:pt x="84" y="166"/>
                          </a:lnTo>
                          <a:lnTo>
                            <a:pt x="84" y="166"/>
                          </a:lnTo>
                          <a:lnTo>
                            <a:pt x="51" y="162"/>
                          </a:lnTo>
                          <a:lnTo>
                            <a:pt x="51" y="162"/>
                          </a:lnTo>
                          <a:lnTo>
                            <a:pt x="51" y="162"/>
                          </a:lnTo>
                          <a:lnTo>
                            <a:pt x="29" y="142"/>
                          </a:lnTo>
                          <a:lnTo>
                            <a:pt x="29" y="142"/>
                          </a:lnTo>
                          <a:lnTo>
                            <a:pt x="29" y="142"/>
                          </a:lnTo>
                          <a:lnTo>
                            <a:pt x="9" y="118"/>
                          </a:lnTo>
                          <a:lnTo>
                            <a:pt x="9" y="118"/>
                          </a:lnTo>
                          <a:lnTo>
                            <a:pt x="9" y="115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29" y="23"/>
                          </a:lnTo>
                          <a:lnTo>
                            <a:pt x="29" y="23"/>
                          </a:lnTo>
                          <a:lnTo>
                            <a:pt x="29" y="23"/>
                          </a:lnTo>
                          <a:lnTo>
                            <a:pt x="51" y="3"/>
                          </a:lnTo>
                          <a:lnTo>
                            <a:pt x="51" y="3"/>
                          </a:lnTo>
                          <a:lnTo>
                            <a:pt x="51" y="3"/>
                          </a:lnTo>
                          <a:lnTo>
                            <a:pt x="84" y="0"/>
                          </a:lnTo>
                          <a:lnTo>
                            <a:pt x="84" y="0"/>
                          </a:lnTo>
                          <a:lnTo>
                            <a:pt x="84" y="0"/>
                          </a:lnTo>
                          <a:lnTo>
                            <a:pt x="115" y="3"/>
                          </a:lnTo>
                          <a:lnTo>
                            <a:pt x="115" y="3"/>
                          </a:lnTo>
                          <a:lnTo>
                            <a:pt x="120" y="3"/>
                          </a:lnTo>
                          <a:lnTo>
                            <a:pt x="147" y="23"/>
                          </a:lnTo>
                          <a:lnTo>
                            <a:pt x="147" y="23"/>
                          </a:lnTo>
                          <a:lnTo>
                            <a:pt x="147" y="23"/>
                          </a:lnTo>
                          <a:lnTo>
                            <a:pt x="162" y="47"/>
                          </a:lnTo>
                          <a:lnTo>
                            <a:pt x="162" y="47"/>
                          </a:lnTo>
                          <a:lnTo>
                            <a:pt x="162" y="47"/>
                          </a:lnTo>
                          <a:lnTo>
                            <a:pt x="171" y="79"/>
                          </a:lnTo>
                          <a:lnTo>
                            <a:pt x="166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2" name="Freeform 384"/>
                    <p:cNvSpPr>
                      <a:spLocks/>
                    </p:cNvSpPr>
                    <p:nvPr/>
                  </p:nvSpPr>
                  <p:spPr bwMode="auto">
                    <a:xfrm>
                      <a:off x="372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3" name="Freeform 385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1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39"/>
                        </a:cxn>
                        <a:cxn ang="0">
                          <a:pos x="71" y="11"/>
                        </a:cxn>
                        <a:cxn ang="0">
                          <a:pos x="40" y="0"/>
                        </a:cxn>
                        <a:cxn ang="0">
                          <a:pos x="12" y="11"/>
                        </a:cxn>
                        <a:cxn ang="0">
                          <a:pos x="0" y="39"/>
                        </a:cxn>
                        <a:cxn ang="0">
                          <a:pos x="12" y="71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83" y="39"/>
                        </a:cxn>
                      </a:cxnLst>
                      <a:rect l="0" t="0" r="r" b="b"/>
                      <a:pathLst>
                        <a:path w="83" h="82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2" y="11"/>
                          </a:lnTo>
                          <a:lnTo>
                            <a:pt x="0" y="39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4" name="Freeform 386"/>
                    <p:cNvSpPr>
                      <a:spLocks/>
                    </p:cNvSpPr>
                    <p:nvPr/>
                  </p:nvSpPr>
                  <p:spPr bwMode="auto">
                    <a:xfrm>
                      <a:off x="3668" y="2534"/>
                      <a:ext cx="43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83" y="39"/>
                        </a:cxn>
                        <a:cxn ang="0">
                          <a:pos x="71" y="11"/>
                        </a:cxn>
                        <a:cxn ang="0">
                          <a:pos x="71" y="15"/>
                        </a:cxn>
                        <a:cxn ang="0">
                          <a:pos x="71" y="15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12" y="15"/>
                        </a:cxn>
                        <a:cxn ang="0">
                          <a:pos x="16" y="11"/>
                        </a:cxn>
                        <a:cxn ang="0">
                          <a:pos x="16" y="11"/>
                        </a:cxn>
                        <a:cxn ang="0">
                          <a:pos x="3" y="39"/>
                        </a:cxn>
                        <a:cxn ang="0">
                          <a:pos x="3" y="39"/>
                        </a:cxn>
                        <a:cxn ang="0">
                          <a:pos x="3" y="39"/>
                        </a:cxn>
                        <a:cxn ang="0">
                          <a:pos x="16" y="71"/>
                        </a:cxn>
                        <a:cxn ang="0">
                          <a:pos x="12" y="71"/>
                        </a:cxn>
                        <a:cxn ang="0">
                          <a:pos x="12" y="71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83" y="39"/>
                        </a:cxn>
                        <a:cxn ang="0">
                          <a:pos x="83" y="39"/>
                        </a:cxn>
                        <a:cxn ang="0">
                          <a:pos x="87" y="39"/>
                        </a:cxn>
                        <a:cxn ang="0">
                          <a:pos x="87" y="39"/>
                        </a:cxn>
                        <a:cxn ang="0">
                          <a:pos x="76" y="71"/>
                        </a:cxn>
                        <a:cxn ang="0">
                          <a:pos x="76" y="71"/>
                        </a:cxn>
                        <a:cxn ang="0">
                          <a:pos x="71" y="75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12" y="75"/>
                        </a:cxn>
                        <a:cxn ang="0">
                          <a:pos x="12" y="75"/>
                        </a:cxn>
                        <a:cxn ang="0">
                          <a:pos x="12" y="71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12" y="11"/>
                        </a:cxn>
                        <a:cxn ang="0">
                          <a:pos x="12" y="11"/>
                        </a:cxn>
                        <a:cxn ang="0">
                          <a:pos x="12" y="11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71" y="11"/>
                        </a:cxn>
                        <a:cxn ang="0">
                          <a:pos x="71" y="11"/>
                        </a:cxn>
                        <a:cxn ang="0">
                          <a:pos x="76" y="11"/>
                        </a:cxn>
                        <a:cxn ang="0">
                          <a:pos x="87" y="39"/>
                        </a:cxn>
                        <a:cxn ang="0">
                          <a:pos x="83" y="39"/>
                        </a:cxn>
                      </a:cxnLst>
                      <a:rect l="0" t="0" r="r" b="b"/>
                      <a:pathLst>
                        <a:path w="87" h="86">
                          <a:moveTo>
                            <a:pt x="83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12" y="15"/>
                          </a:lnTo>
                          <a:lnTo>
                            <a:pt x="16" y="11"/>
                          </a:lnTo>
                          <a:lnTo>
                            <a:pt x="16" y="11"/>
                          </a:lnTo>
                          <a:lnTo>
                            <a:pt x="3" y="39"/>
                          </a:lnTo>
                          <a:lnTo>
                            <a:pt x="3" y="39"/>
                          </a:lnTo>
                          <a:lnTo>
                            <a:pt x="3" y="39"/>
                          </a:lnTo>
                          <a:lnTo>
                            <a:pt x="16" y="71"/>
                          </a:lnTo>
                          <a:lnTo>
                            <a:pt x="12" y="71"/>
                          </a:lnTo>
                          <a:lnTo>
                            <a:pt x="12" y="71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83" y="39"/>
                          </a:lnTo>
                          <a:lnTo>
                            <a:pt x="83" y="39"/>
                          </a:lnTo>
                          <a:lnTo>
                            <a:pt x="87" y="39"/>
                          </a:lnTo>
                          <a:lnTo>
                            <a:pt x="87" y="39"/>
                          </a:lnTo>
                          <a:lnTo>
                            <a:pt x="76" y="71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12" y="75"/>
                          </a:lnTo>
                          <a:lnTo>
                            <a:pt x="12" y="75"/>
                          </a:lnTo>
                          <a:lnTo>
                            <a:pt x="12" y="71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12" y="11"/>
                          </a:lnTo>
                          <a:lnTo>
                            <a:pt x="12" y="11"/>
                          </a:lnTo>
                          <a:lnTo>
                            <a:pt x="12" y="11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7" y="39"/>
                          </a:lnTo>
                          <a:lnTo>
                            <a:pt x="83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5" name="Freeform 387"/>
                    <p:cNvSpPr>
                      <a:spLocks/>
                    </p:cNvSpPr>
                    <p:nvPr/>
                  </p:nvSpPr>
                  <p:spPr bwMode="auto">
                    <a:xfrm>
                      <a:off x="370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6" name="Freeform 388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4" cy="25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24"/>
                        </a:cxn>
                        <a:cxn ang="0">
                          <a:pos x="43" y="7"/>
                        </a:cxn>
                        <a:cxn ang="0">
                          <a:pos x="24" y="0"/>
                        </a:cxn>
                        <a:cxn ang="0">
                          <a:pos x="7" y="7"/>
                        </a:cxn>
                        <a:cxn ang="0">
                          <a:pos x="0" y="24"/>
                        </a:cxn>
                        <a:cxn ang="0">
                          <a:pos x="7" y="44"/>
                        </a:cxn>
                        <a:cxn ang="0">
                          <a:pos x="24" y="51"/>
                        </a:cxn>
                        <a:cxn ang="0">
                          <a:pos x="43" y="44"/>
                        </a:cxn>
                        <a:cxn ang="0">
                          <a:pos x="47" y="24"/>
                        </a:cxn>
                      </a:cxnLst>
                      <a:rect l="0" t="0" r="r" b="b"/>
                      <a:pathLst>
                        <a:path w="47" h="51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24" y="0"/>
                          </a:lnTo>
                          <a:lnTo>
                            <a:pt x="7" y="7"/>
                          </a:lnTo>
                          <a:lnTo>
                            <a:pt x="0" y="2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7" name="Freeform 389"/>
                    <p:cNvSpPr>
                      <a:spLocks/>
                    </p:cNvSpPr>
                    <p:nvPr/>
                  </p:nvSpPr>
                  <p:spPr bwMode="auto">
                    <a:xfrm>
                      <a:off x="3675" y="2542"/>
                      <a:ext cx="26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24"/>
                        </a:cxn>
                        <a:cxn ang="0">
                          <a:pos x="43" y="7"/>
                        </a:cxn>
                        <a:cxn ang="0">
                          <a:pos x="43" y="12"/>
                        </a:cxn>
                        <a:cxn ang="0">
                          <a:pos x="43" y="12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7" y="12"/>
                        </a:cxn>
                        <a:cxn ang="0">
                          <a:pos x="11" y="7"/>
                        </a:cxn>
                        <a:cxn ang="0">
                          <a:pos x="11" y="7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11" y="44"/>
                        </a:cxn>
                        <a:cxn ang="0">
                          <a:pos x="7" y="44"/>
                        </a:cxn>
                        <a:cxn ang="0">
                          <a:pos x="7" y="44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43" y="44"/>
                        </a:cxn>
                        <a:cxn ang="0">
                          <a:pos x="43" y="44"/>
                        </a:cxn>
                        <a:cxn ang="0">
                          <a:pos x="43" y="44"/>
                        </a:cxn>
                        <a:cxn ang="0">
                          <a:pos x="47" y="24"/>
                        </a:cxn>
                        <a:cxn ang="0">
                          <a:pos x="47" y="24"/>
                        </a:cxn>
                        <a:cxn ang="0">
                          <a:pos x="51" y="24"/>
                        </a:cxn>
                        <a:cxn ang="0">
                          <a:pos x="51" y="24"/>
                        </a:cxn>
                        <a:cxn ang="0">
                          <a:pos x="47" y="44"/>
                        </a:cxn>
                        <a:cxn ang="0">
                          <a:pos x="47" y="44"/>
                        </a:cxn>
                        <a:cxn ang="0">
                          <a:pos x="43" y="47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7" y="47"/>
                        </a:cxn>
                        <a:cxn ang="0">
                          <a:pos x="7" y="47"/>
                        </a:cxn>
                        <a:cxn ang="0">
                          <a:pos x="7" y="4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7" y="7"/>
                        </a:cxn>
                        <a:cxn ang="0">
                          <a:pos x="7" y="7"/>
                        </a:cxn>
                        <a:cxn ang="0">
                          <a:pos x="7" y="7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43" y="7"/>
                        </a:cxn>
                        <a:cxn ang="0">
                          <a:pos x="43" y="7"/>
                        </a:cxn>
                        <a:cxn ang="0">
                          <a:pos x="47" y="7"/>
                        </a:cxn>
                        <a:cxn ang="0">
                          <a:pos x="51" y="24"/>
                        </a:cxn>
                        <a:cxn ang="0">
                          <a:pos x="47" y="24"/>
                        </a:cxn>
                      </a:cxnLst>
                      <a:rect l="0" t="0" r="r" b="b"/>
                      <a:pathLst>
                        <a:path w="51" h="56">
                          <a:moveTo>
                            <a:pt x="47" y="24"/>
                          </a:moveTo>
                          <a:lnTo>
                            <a:pt x="43" y="7"/>
                          </a:lnTo>
                          <a:lnTo>
                            <a:pt x="43" y="12"/>
                          </a:lnTo>
                          <a:lnTo>
                            <a:pt x="43" y="12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7" y="12"/>
                          </a:lnTo>
                          <a:lnTo>
                            <a:pt x="11" y="7"/>
                          </a:lnTo>
                          <a:lnTo>
                            <a:pt x="11" y="7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11" y="44"/>
                          </a:lnTo>
                          <a:lnTo>
                            <a:pt x="7" y="44"/>
                          </a:lnTo>
                          <a:lnTo>
                            <a:pt x="7" y="44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43" y="44"/>
                          </a:lnTo>
                          <a:lnTo>
                            <a:pt x="43" y="44"/>
                          </a:lnTo>
                          <a:lnTo>
                            <a:pt x="43" y="44"/>
                          </a:lnTo>
                          <a:lnTo>
                            <a:pt x="47" y="24"/>
                          </a:lnTo>
                          <a:lnTo>
                            <a:pt x="47" y="24"/>
                          </a:lnTo>
                          <a:lnTo>
                            <a:pt x="51" y="24"/>
                          </a:lnTo>
                          <a:lnTo>
                            <a:pt x="51" y="24"/>
                          </a:lnTo>
                          <a:lnTo>
                            <a:pt x="47" y="44"/>
                          </a:lnTo>
                          <a:lnTo>
                            <a:pt x="47" y="44"/>
                          </a:lnTo>
                          <a:lnTo>
                            <a:pt x="43" y="47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7" y="47"/>
                          </a:lnTo>
                          <a:lnTo>
                            <a:pt x="7" y="47"/>
                          </a:lnTo>
                          <a:lnTo>
                            <a:pt x="7" y="4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7" y="7"/>
                          </a:lnTo>
                          <a:lnTo>
                            <a:pt x="7" y="7"/>
                          </a:lnTo>
                          <a:lnTo>
                            <a:pt x="7" y="7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43" y="7"/>
                          </a:lnTo>
                          <a:lnTo>
                            <a:pt x="43" y="7"/>
                          </a:lnTo>
                          <a:lnTo>
                            <a:pt x="47" y="7"/>
                          </a:lnTo>
                          <a:lnTo>
                            <a:pt x="51" y="24"/>
                          </a:lnTo>
                          <a:lnTo>
                            <a:pt x="47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8" name="Freeform 390"/>
                    <p:cNvSpPr>
                      <a:spLocks/>
                    </p:cNvSpPr>
                    <p:nvPr/>
                  </p:nvSpPr>
                  <p:spPr bwMode="auto">
                    <a:xfrm>
                      <a:off x="3699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79" name="Freeform 391"/>
                    <p:cNvSpPr>
                      <a:spLocks/>
                    </p:cNvSpPr>
                    <p:nvPr/>
                  </p:nvSpPr>
                  <p:spPr bwMode="auto">
                    <a:xfrm>
                      <a:off x="3731" y="2527"/>
                      <a:ext cx="59" cy="32"/>
                    </a:xfrm>
                    <a:custGeom>
                      <a:avLst/>
                      <a:gdLst/>
                      <a:ahLst/>
                      <a:cxnLst>
                        <a:cxn ang="0">
                          <a:pos x="115" y="0"/>
                        </a:cxn>
                        <a:cxn ang="0">
                          <a:pos x="11" y="0"/>
                        </a:cxn>
                        <a:cxn ang="0">
                          <a:pos x="15" y="20"/>
                        </a:cxn>
                        <a:cxn ang="0">
                          <a:pos x="15" y="48"/>
                        </a:cxn>
                        <a:cxn ang="0">
                          <a:pos x="0" y="64"/>
                        </a:cxn>
                        <a:cxn ang="0">
                          <a:pos x="118" y="64"/>
                        </a:cxn>
                        <a:cxn ang="0">
                          <a:pos x="106" y="48"/>
                        </a:cxn>
                        <a:cxn ang="0">
                          <a:pos x="106" y="24"/>
                        </a:cxn>
                        <a:cxn ang="0">
                          <a:pos x="115" y="0"/>
                        </a:cxn>
                      </a:cxnLst>
                      <a:rect l="0" t="0" r="r" b="b"/>
                      <a:pathLst>
                        <a:path w="118" h="64">
                          <a:moveTo>
                            <a:pt x="115" y="0"/>
                          </a:moveTo>
                          <a:lnTo>
                            <a:pt x="11" y="0"/>
                          </a:lnTo>
                          <a:lnTo>
                            <a:pt x="15" y="20"/>
                          </a:lnTo>
                          <a:lnTo>
                            <a:pt x="15" y="48"/>
                          </a:lnTo>
                          <a:lnTo>
                            <a:pt x="0" y="64"/>
                          </a:lnTo>
                          <a:lnTo>
                            <a:pt x="118" y="64"/>
                          </a:lnTo>
                          <a:lnTo>
                            <a:pt x="106" y="48"/>
                          </a:lnTo>
                          <a:lnTo>
                            <a:pt x="106" y="24"/>
                          </a:ln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0" name="Freeform 392"/>
                    <p:cNvSpPr>
                      <a:spLocks/>
                    </p:cNvSpPr>
                    <p:nvPr/>
                  </p:nvSpPr>
                  <p:spPr bwMode="auto">
                    <a:xfrm>
                      <a:off x="3729" y="2527"/>
                      <a:ext cx="65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20" y="4"/>
                        </a:cxn>
                        <a:cxn ang="0">
                          <a:pos x="16" y="4"/>
                        </a:cxn>
                        <a:cxn ang="0">
                          <a:pos x="16" y="0"/>
                        </a:cxn>
                        <a:cxn ang="0">
                          <a:pos x="20" y="0"/>
                        </a:cxn>
                        <a:cxn ang="0">
                          <a:pos x="25" y="20"/>
                        </a:cxn>
                        <a:cxn ang="0">
                          <a:pos x="25" y="20"/>
                        </a:cxn>
                        <a:cxn ang="0">
                          <a:pos x="25" y="20"/>
                        </a:cxn>
                        <a:cxn ang="0">
                          <a:pos x="25" y="48"/>
                        </a:cxn>
                        <a:cxn ang="0">
                          <a:pos x="25" y="52"/>
                        </a:cxn>
                        <a:cxn ang="0">
                          <a:pos x="25" y="52"/>
                        </a:cxn>
                        <a:cxn ang="0">
                          <a:pos x="9" y="68"/>
                        </a:cxn>
                        <a:cxn ang="0">
                          <a:pos x="5" y="68"/>
                        </a:cxn>
                        <a:cxn ang="0">
                          <a:pos x="5" y="64"/>
                        </a:cxn>
                        <a:cxn ang="0">
                          <a:pos x="123" y="64"/>
                        </a:cxn>
                        <a:cxn ang="0">
                          <a:pos x="127" y="64"/>
                        </a:cxn>
                        <a:cxn ang="0">
                          <a:pos x="123" y="68"/>
                        </a:cxn>
                        <a:cxn ang="0">
                          <a:pos x="111" y="52"/>
                        </a:cxn>
                        <a:cxn ang="0">
                          <a:pos x="111" y="52"/>
                        </a:cxn>
                        <a:cxn ang="0">
                          <a:pos x="111" y="48"/>
                        </a:cxn>
                        <a:cxn ang="0">
                          <a:pos x="111" y="24"/>
                        </a:cxn>
                        <a:cxn ang="0">
                          <a:pos x="111" y="24"/>
                        </a:cxn>
                        <a:cxn ang="0">
                          <a:pos x="111" y="24"/>
                        </a:cxn>
                        <a:cxn ang="0">
                          <a:pos x="116" y="24"/>
                        </a:cxn>
                        <a:cxn ang="0">
                          <a:pos x="116" y="48"/>
                        </a:cxn>
                        <a:cxn ang="0">
                          <a:pos x="111" y="48"/>
                        </a:cxn>
                        <a:cxn ang="0">
                          <a:pos x="116" y="48"/>
                        </a:cxn>
                        <a:cxn ang="0">
                          <a:pos x="127" y="64"/>
                        </a:cxn>
                        <a:cxn ang="0">
                          <a:pos x="131" y="68"/>
                        </a:cxn>
                        <a:cxn ang="0">
                          <a:pos x="123" y="68"/>
                        </a:cxn>
                        <a:cxn ang="0">
                          <a:pos x="5" y="68"/>
                        </a:cxn>
                        <a:cxn ang="0">
                          <a:pos x="0" y="68"/>
                        </a:cxn>
                        <a:cxn ang="0">
                          <a:pos x="5" y="64"/>
                        </a:cxn>
                        <a:cxn ang="0">
                          <a:pos x="20" y="48"/>
                        </a:cxn>
                        <a:cxn ang="0">
                          <a:pos x="25" y="52"/>
                        </a:cxn>
                        <a:cxn ang="0">
                          <a:pos x="20" y="48"/>
                        </a:cxn>
                        <a:cxn ang="0">
                          <a:pos x="20" y="20"/>
                        </a:cxn>
                        <a:cxn ang="0">
                          <a:pos x="25" y="20"/>
                        </a:cxn>
                        <a:cxn ang="0">
                          <a:pos x="20" y="20"/>
                        </a:cxn>
                        <a:cxn ang="0">
                          <a:pos x="16" y="0"/>
                        </a:cxn>
                        <a:cxn ang="0">
                          <a:pos x="16" y="0"/>
                        </a:cxn>
                        <a:cxn ang="0">
                          <a:pos x="16" y="0"/>
                        </a:cxn>
                        <a:cxn ang="0">
                          <a:pos x="120" y="0"/>
                        </a:cxn>
                        <a:cxn ang="0">
                          <a:pos x="120" y="4"/>
                        </a:cxn>
                      </a:cxnLst>
                      <a:rect l="0" t="0" r="r" b="b"/>
                      <a:pathLst>
                        <a:path w="131" h="68">
                          <a:moveTo>
                            <a:pt x="120" y="4"/>
                          </a:moveTo>
                          <a:lnTo>
                            <a:pt x="16" y="4"/>
                          </a:lnTo>
                          <a:lnTo>
                            <a:pt x="16" y="0"/>
                          </a:lnTo>
                          <a:lnTo>
                            <a:pt x="20" y="0"/>
                          </a:lnTo>
                          <a:lnTo>
                            <a:pt x="25" y="20"/>
                          </a:lnTo>
                          <a:lnTo>
                            <a:pt x="25" y="20"/>
                          </a:lnTo>
                          <a:lnTo>
                            <a:pt x="25" y="20"/>
                          </a:lnTo>
                          <a:lnTo>
                            <a:pt x="25" y="48"/>
                          </a:lnTo>
                          <a:lnTo>
                            <a:pt x="25" y="52"/>
                          </a:lnTo>
                          <a:lnTo>
                            <a:pt x="25" y="52"/>
                          </a:lnTo>
                          <a:lnTo>
                            <a:pt x="9" y="68"/>
                          </a:lnTo>
                          <a:lnTo>
                            <a:pt x="5" y="68"/>
                          </a:lnTo>
                          <a:lnTo>
                            <a:pt x="5" y="64"/>
                          </a:lnTo>
                          <a:lnTo>
                            <a:pt x="123" y="64"/>
                          </a:lnTo>
                          <a:lnTo>
                            <a:pt x="127" y="64"/>
                          </a:lnTo>
                          <a:lnTo>
                            <a:pt x="123" y="68"/>
                          </a:lnTo>
                          <a:lnTo>
                            <a:pt x="111" y="52"/>
                          </a:lnTo>
                          <a:lnTo>
                            <a:pt x="111" y="52"/>
                          </a:lnTo>
                          <a:lnTo>
                            <a:pt x="111" y="48"/>
                          </a:lnTo>
                          <a:lnTo>
                            <a:pt x="111" y="24"/>
                          </a:lnTo>
                          <a:lnTo>
                            <a:pt x="111" y="24"/>
                          </a:lnTo>
                          <a:lnTo>
                            <a:pt x="111" y="24"/>
                          </a:lnTo>
                          <a:lnTo>
                            <a:pt x="116" y="24"/>
                          </a:lnTo>
                          <a:lnTo>
                            <a:pt x="116" y="48"/>
                          </a:lnTo>
                          <a:lnTo>
                            <a:pt x="111" y="48"/>
                          </a:lnTo>
                          <a:lnTo>
                            <a:pt x="116" y="48"/>
                          </a:lnTo>
                          <a:lnTo>
                            <a:pt x="127" y="64"/>
                          </a:lnTo>
                          <a:lnTo>
                            <a:pt x="131" y="68"/>
                          </a:lnTo>
                          <a:lnTo>
                            <a:pt x="123" y="68"/>
                          </a:lnTo>
                          <a:lnTo>
                            <a:pt x="5" y="68"/>
                          </a:lnTo>
                          <a:lnTo>
                            <a:pt x="0" y="68"/>
                          </a:lnTo>
                          <a:lnTo>
                            <a:pt x="5" y="64"/>
                          </a:lnTo>
                          <a:lnTo>
                            <a:pt x="20" y="48"/>
                          </a:lnTo>
                          <a:lnTo>
                            <a:pt x="25" y="52"/>
                          </a:lnTo>
                          <a:lnTo>
                            <a:pt x="20" y="48"/>
                          </a:lnTo>
                          <a:lnTo>
                            <a:pt x="20" y="20"/>
                          </a:lnTo>
                          <a:lnTo>
                            <a:pt x="25" y="20"/>
                          </a:lnTo>
                          <a:lnTo>
                            <a:pt x="20" y="20"/>
                          </a:lnTo>
                          <a:lnTo>
                            <a:pt x="16" y="0"/>
                          </a:lnTo>
                          <a:lnTo>
                            <a:pt x="16" y="0"/>
                          </a:lnTo>
                          <a:lnTo>
                            <a:pt x="16" y="0"/>
                          </a:lnTo>
                          <a:lnTo>
                            <a:pt x="120" y="0"/>
                          </a:lnTo>
                          <a:lnTo>
                            <a:pt x="1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1" name="Freeform 393"/>
                    <p:cNvSpPr>
                      <a:spLocks/>
                    </p:cNvSpPr>
                    <p:nvPr/>
                  </p:nvSpPr>
                  <p:spPr bwMode="auto">
                    <a:xfrm>
                      <a:off x="3784" y="2527"/>
                      <a:ext cx="6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"/>
                        </a:cxn>
                        <a:cxn ang="0">
                          <a:pos x="9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2" y="0"/>
                        </a:cxn>
                        <a:cxn ang="0">
                          <a:pos x="5" y="24"/>
                        </a:cxn>
                        <a:cxn ang="0">
                          <a:pos x="0" y="24"/>
                        </a:cxn>
                      </a:cxnLst>
                      <a:rect l="0" t="0" r="r" b="b"/>
                      <a:pathLst>
                        <a:path w="12" h="24">
                          <a:moveTo>
                            <a:pt x="0" y="24"/>
                          </a:moveTo>
                          <a:lnTo>
                            <a:pt x="9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2" y="0"/>
                          </a:lnTo>
                          <a:lnTo>
                            <a:pt x="5" y="24"/>
                          </a:lnTo>
                          <a:lnTo>
                            <a:pt x="0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2" name="Freeform 394"/>
                    <p:cNvSpPr>
                      <a:spLocks/>
                    </p:cNvSpPr>
                    <p:nvPr/>
                  </p:nvSpPr>
                  <p:spPr bwMode="auto">
                    <a:xfrm>
                      <a:off x="3724" y="2514"/>
                      <a:ext cx="76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151" y="0"/>
                        </a:cxn>
                        <a:cxn ang="0">
                          <a:pos x="0" y="0"/>
                        </a:cxn>
                        <a:cxn ang="0">
                          <a:pos x="13" y="7"/>
                        </a:cxn>
                        <a:cxn ang="0">
                          <a:pos x="20" y="23"/>
                        </a:cxn>
                        <a:cxn ang="0">
                          <a:pos x="20" y="23"/>
                        </a:cxn>
                        <a:cxn ang="0">
                          <a:pos x="20" y="23"/>
                        </a:cxn>
                        <a:cxn ang="0">
                          <a:pos x="24" y="27"/>
                        </a:cxn>
                        <a:cxn ang="0">
                          <a:pos x="128" y="27"/>
                        </a:cxn>
                        <a:cxn ang="0">
                          <a:pos x="143" y="7"/>
                        </a:cxn>
                        <a:cxn ang="0">
                          <a:pos x="151" y="0"/>
                        </a:cxn>
                      </a:cxnLst>
                      <a:rect l="0" t="0" r="r" b="b"/>
                      <a:pathLst>
                        <a:path w="151" h="27">
                          <a:moveTo>
                            <a:pt x="151" y="0"/>
                          </a:moveTo>
                          <a:lnTo>
                            <a:pt x="0" y="0"/>
                          </a:lnTo>
                          <a:lnTo>
                            <a:pt x="13" y="7"/>
                          </a:lnTo>
                          <a:lnTo>
                            <a:pt x="20" y="23"/>
                          </a:lnTo>
                          <a:lnTo>
                            <a:pt x="20" y="23"/>
                          </a:lnTo>
                          <a:lnTo>
                            <a:pt x="20" y="23"/>
                          </a:lnTo>
                          <a:lnTo>
                            <a:pt x="24" y="27"/>
                          </a:lnTo>
                          <a:lnTo>
                            <a:pt x="128" y="27"/>
                          </a:lnTo>
                          <a:lnTo>
                            <a:pt x="143" y="7"/>
                          </a:lnTo>
                          <a:lnTo>
                            <a:pt x="15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3" name="Freeform 395"/>
                    <p:cNvSpPr>
                      <a:spLocks/>
                    </p:cNvSpPr>
                    <p:nvPr/>
                  </p:nvSpPr>
                  <p:spPr bwMode="auto">
                    <a:xfrm>
                      <a:off x="3721" y="2514"/>
                      <a:ext cx="83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58" y="3"/>
                        </a:cxn>
                        <a:cxn ang="0">
                          <a:pos x="7" y="3"/>
                        </a:cxn>
                        <a:cxn ang="0">
                          <a:pos x="7" y="3"/>
                        </a:cxn>
                        <a:cxn ang="0">
                          <a:pos x="11" y="0"/>
                        </a:cxn>
                        <a:cxn ang="0">
                          <a:pos x="24" y="7"/>
                        </a:cxn>
                        <a:cxn ang="0">
                          <a:pos x="24" y="7"/>
                        </a:cxn>
                        <a:cxn ang="0">
                          <a:pos x="24" y="7"/>
                        </a:cxn>
                        <a:cxn ang="0">
                          <a:pos x="31" y="23"/>
                        </a:cxn>
                        <a:cxn ang="0">
                          <a:pos x="27" y="27"/>
                        </a:cxn>
                        <a:cxn ang="0">
                          <a:pos x="31" y="23"/>
                        </a:cxn>
                        <a:cxn ang="0">
                          <a:pos x="35" y="27"/>
                        </a:cxn>
                        <a:cxn ang="0">
                          <a:pos x="31" y="31"/>
                        </a:cxn>
                        <a:cxn ang="0">
                          <a:pos x="31" y="27"/>
                        </a:cxn>
                        <a:cxn ang="0">
                          <a:pos x="135" y="27"/>
                        </a:cxn>
                        <a:cxn ang="0">
                          <a:pos x="138" y="31"/>
                        </a:cxn>
                        <a:cxn ang="0">
                          <a:pos x="135" y="27"/>
                        </a:cxn>
                        <a:cxn ang="0">
                          <a:pos x="150" y="7"/>
                        </a:cxn>
                        <a:cxn ang="0">
                          <a:pos x="150" y="7"/>
                        </a:cxn>
                        <a:cxn ang="0">
                          <a:pos x="150" y="7"/>
                        </a:cxn>
                        <a:cxn ang="0">
                          <a:pos x="158" y="0"/>
                        </a:cxn>
                        <a:cxn ang="0">
                          <a:pos x="158" y="0"/>
                        </a:cxn>
                        <a:cxn ang="0">
                          <a:pos x="166" y="0"/>
                        </a:cxn>
                        <a:cxn ang="0">
                          <a:pos x="162" y="3"/>
                        </a:cxn>
                        <a:cxn ang="0">
                          <a:pos x="155" y="11"/>
                        </a:cxn>
                        <a:cxn ang="0">
                          <a:pos x="150" y="7"/>
                        </a:cxn>
                        <a:cxn ang="0">
                          <a:pos x="155" y="11"/>
                        </a:cxn>
                        <a:cxn ang="0">
                          <a:pos x="138" y="31"/>
                        </a:cxn>
                        <a:cxn ang="0">
                          <a:pos x="138" y="31"/>
                        </a:cxn>
                        <a:cxn ang="0">
                          <a:pos x="135" y="31"/>
                        </a:cxn>
                        <a:cxn ang="0">
                          <a:pos x="31" y="31"/>
                        </a:cxn>
                        <a:cxn ang="0">
                          <a:pos x="31" y="31"/>
                        </a:cxn>
                        <a:cxn ang="0">
                          <a:pos x="31" y="31"/>
                        </a:cxn>
                        <a:cxn ang="0">
                          <a:pos x="27" y="27"/>
                        </a:cxn>
                        <a:cxn ang="0">
                          <a:pos x="31" y="31"/>
                        </a:cxn>
                        <a:cxn ang="0">
                          <a:pos x="27" y="23"/>
                        </a:cxn>
                        <a:cxn ang="0">
                          <a:pos x="20" y="7"/>
                        </a:cxn>
                        <a:cxn ang="0">
                          <a:pos x="24" y="7"/>
                        </a:cxn>
                        <a:cxn ang="0">
                          <a:pos x="20" y="11"/>
                        </a:cxn>
                        <a:cxn ang="0">
                          <a:pos x="7" y="3"/>
                        </a:cxn>
                        <a:cxn ang="0">
                          <a:pos x="0" y="0"/>
                        </a:cxn>
                        <a:cxn ang="0">
                          <a:pos x="7" y="0"/>
                        </a:cxn>
                        <a:cxn ang="0">
                          <a:pos x="158" y="0"/>
                        </a:cxn>
                        <a:cxn ang="0">
                          <a:pos x="158" y="3"/>
                        </a:cxn>
                      </a:cxnLst>
                      <a:rect l="0" t="0" r="r" b="b"/>
                      <a:pathLst>
                        <a:path w="166" h="31">
                          <a:moveTo>
                            <a:pt x="158" y="3"/>
                          </a:moveTo>
                          <a:lnTo>
                            <a:pt x="7" y="3"/>
                          </a:lnTo>
                          <a:lnTo>
                            <a:pt x="7" y="3"/>
                          </a:lnTo>
                          <a:lnTo>
                            <a:pt x="11" y="0"/>
                          </a:lnTo>
                          <a:lnTo>
                            <a:pt x="24" y="7"/>
                          </a:lnTo>
                          <a:lnTo>
                            <a:pt x="24" y="7"/>
                          </a:lnTo>
                          <a:lnTo>
                            <a:pt x="24" y="7"/>
                          </a:lnTo>
                          <a:lnTo>
                            <a:pt x="31" y="23"/>
                          </a:lnTo>
                          <a:lnTo>
                            <a:pt x="27" y="27"/>
                          </a:lnTo>
                          <a:lnTo>
                            <a:pt x="31" y="23"/>
                          </a:lnTo>
                          <a:lnTo>
                            <a:pt x="35" y="27"/>
                          </a:lnTo>
                          <a:lnTo>
                            <a:pt x="31" y="31"/>
                          </a:lnTo>
                          <a:lnTo>
                            <a:pt x="31" y="27"/>
                          </a:lnTo>
                          <a:lnTo>
                            <a:pt x="135" y="27"/>
                          </a:lnTo>
                          <a:lnTo>
                            <a:pt x="138" y="31"/>
                          </a:lnTo>
                          <a:lnTo>
                            <a:pt x="135" y="27"/>
                          </a:lnTo>
                          <a:lnTo>
                            <a:pt x="150" y="7"/>
                          </a:lnTo>
                          <a:lnTo>
                            <a:pt x="150" y="7"/>
                          </a:lnTo>
                          <a:lnTo>
                            <a:pt x="150" y="7"/>
                          </a:lnTo>
                          <a:lnTo>
                            <a:pt x="158" y="0"/>
                          </a:lnTo>
                          <a:lnTo>
                            <a:pt x="158" y="0"/>
                          </a:lnTo>
                          <a:lnTo>
                            <a:pt x="166" y="0"/>
                          </a:lnTo>
                          <a:lnTo>
                            <a:pt x="162" y="3"/>
                          </a:lnTo>
                          <a:lnTo>
                            <a:pt x="155" y="11"/>
                          </a:lnTo>
                          <a:lnTo>
                            <a:pt x="150" y="7"/>
                          </a:lnTo>
                          <a:lnTo>
                            <a:pt x="155" y="11"/>
                          </a:lnTo>
                          <a:lnTo>
                            <a:pt x="138" y="31"/>
                          </a:lnTo>
                          <a:lnTo>
                            <a:pt x="138" y="31"/>
                          </a:lnTo>
                          <a:lnTo>
                            <a:pt x="135" y="31"/>
                          </a:lnTo>
                          <a:lnTo>
                            <a:pt x="31" y="31"/>
                          </a:lnTo>
                          <a:lnTo>
                            <a:pt x="31" y="31"/>
                          </a:lnTo>
                          <a:lnTo>
                            <a:pt x="31" y="31"/>
                          </a:lnTo>
                          <a:lnTo>
                            <a:pt x="27" y="27"/>
                          </a:lnTo>
                          <a:lnTo>
                            <a:pt x="31" y="31"/>
                          </a:lnTo>
                          <a:lnTo>
                            <a:pt x="27" y="23"/>
                          </a:lnTo>
                          <a:lnTo>
                            <a:pt x="20" y="7"/>
                          </a:lnTo>
                          <a:lnTo>
                            <a:pt x="24" y="7"/>
                          </a:lnTo>
                          <a:lnTo>
                            <a:pt x="20" y="11"/>
                          </a:lnTo>
                          <a:lnTo>
                            <a:pt x="7" y="3"/>
                          </a:lnTo>
                          <a:lnTo>
                            <a:pt x="0" y="0"/>
                          </a:lnTo>
                          <a:lnTo>
                            <a:pt x="7" y="0"/>
                          </a:lnTo>
                          <a:lnTo>
                            <a:pt x="158" y="0"/>
                          </a:lnTo>
                          <a:lnTo>
                            <a:pt x="158" y="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4" name="Freeform 396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1" cy="81"/>
                    </a:xfrm>
                    <a:custGeom>
                      <a:avLst/>
                      <a:gdLst/>
                      <a:ahLst/>
                      <a:cxnLst>
                        <a:cxn ang="0">
                          <a:pos x="163" y="79"/>
                        </a:cxn>
                        <a:cxn ang="0">
                          <a:pos x="154" y="47"/>
                        </a:cxn>
                        <a:cxn ang="0">
                          <a:pos x="139" y="23"/>
                        </a:cxn>
                        <a:cxn ang="0">
                          <a:pos x="110" y="3"/>
                        </a:cxn>
                        <a:cxn ang="0">
                          <a:pos x="79" y="0"/>
                        </a:cxn>
                        <a:cxn ang="0">
                          <a:pos x="48" y="3"/>
                        </a:cxn>
                        <a:cxn ang="0">
                          <a:pos x="24" y="23"/>
                        </a:cxn>
                        <a:cxn ang="0">
                          <a:pos x="4" y="47"/>
                        </a:cxn>
                        <a:cxn ang="0">
                          <a:pos x="0" y="79"/>
                        </a:cxn>
                        <a:cxn ang="0">
                          <a:pos x="4" y="115"/>
                        </a:cxn>
                        <a:cxn ang="0">
                          <a:pos x="24" y="138"/>
                        </a:cxn>
                        <a:cxn ang="0">
                          <a:pos x="48" y="158"/>
                        </a:cxn>
                        <a:cxn ang="0">
                          <a:pos x="79" y="162"/>
                        </a:cxn>
                        <a:cxn ang="0">
                          <a:pos x="110" y="158"/>
                        </a:cxn>
                        <a:cxn ang="0">
                          <a:pos x="139" y="138"/>
                        </a:cxn>
                        <a:cxn ang="0">
                          <a:pos x="154" y="115"/>
                        </a:cxn>
                        <a:cxn ang="0">
                          <a:pos x="163" y="79"/>
                        </a:cxn>
                      </a:cxnLst>
                      <a:rect l="0" t="0" r="r" b="b"/>
                      <a:pathLst>
                        <a:path w="163" h="162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39" y="23"/>
                          </a:lnTo>
                          <a:lnTo>
                            <a:pt x="110" y="3"/>
                          </a:lnTo>
                          <a:lnTo>
                            <a:pt x="79" y="0"/>
                          </a:lnTo>
                          <a:lnTo>
                            <a:pt x="48" y="3"/>
                          </a:lnTo>
                          <a:lnTo>
                            <a:pt x="24" y="23"/>
                          </a:lnTo>
                          <a:lnTo>
                            <a:pt x="4" y="47"/>
                          </a:lnTo>
                          <a:lnTo>
                            <a:pt x="0" y="79"/>
                          </a:lnTo>
                          <a:lnTo>
                            <a:pt x="4" y="115"/>
                          </a:lnTo>
                          <a:lnTo>
                            <a:pt x="24" y="13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5" name="Freeform 397"/>
                    <p:cNvSpPr>
                      <a:spLocks/>
                    </p:cNvSpPr>
                    <p:nvPr/>
                  </p:nvSpPr>
                  <p:spPr bwMode="auto">
                    <a:xfrm>
                      <a:off x="3800" y="2514"/>
                      <a:ext cx="83" cy="83"/>
                    </a:xfrm>
                    <a:custGeom>
                      <a:avLst/>
                      <a:gdLst/>
                      <a:ahLst/>
                      <a:cxnLst>
                        <a:cxn ang="0">
                          <a:pos x="154" y="47"/>
                        </a:cxn>
                        <a:cxn ang="0">
                          <a:pos x="154" y="51"/>
                        </a:cxn>
                        <a:cxn ang="0">
                          <a:pos x="139" y="27"/>
                        </a:cxn>
                        <a:cxn ang="0">
                          <a:pos x="110" y="7"/>
                        </a:cxn>
                        <a:cxn ang="0">
                          <a:pos x="110" y="7"/>
                        </a:cxn>
                        <a:cxn ang="0">
                          <a:pos x="79" y="3"/>
                        </a:cxn>
                        <a:cxn ang="0">
                          <a:pos x="48" y="7"/>
                        </a:cxn>
                        <a:cxn ang="0">
                          <a:pos x="52" y="7"/>
                        </a:cxn>
                        <a:cxn ang="0">
                          <a:pos x="28" y="27"/>
                        </a:cxn>
                        <a:cxn ang="0">
                          <a:pos x="8" y="51"/>
                        </a:cxn>
                        <a:cxn ang="0">
                          <a:pos x="8" y="47"/>
                        </a:cxn>
                        <a:cxn ang="0">
                          <a:pos x="4" y="79"/>
                        </a:cxn>
                        <a:cxn ang="0">
                          <a:pos x="8" y="115"/>
                        </a:cxn>
                        <a:cxn ang="0">
                          <a:pos x="8" y="115"/>
                        </a:cxn>
                        <a:cxn ang="0">
                          <a:pos x="28" y="138"/>
                        </a:cxn>
                        <a:cxn ang="0">
                          <a:pos x="52" y="158"/>
                        </a:cxn>
                        <a:cxn ang="0">
                          <a:pos x="48" y="158"/>
                        </a:cxn>
                        <a:cxn ang="0">
                          <a:pos x="79" y="162"/>
                        </a:cxn>
                        <a:cxn ang="0">
                          <a:pos x="110" y="158"/>
                        </a:cxn>
                        <a:cxn ang="0">
                          <a:pos x="110" y="158"/>
                        </a:cxn>
                        <a:cxn ang="0">
                          <a:pos x="139" y="138"/>
                        </a:cxn>
                        <a:cxn ang="0">
                          <a:pos x="154" y="115"/>
                        </a:cxn>
                        <a:cxn ang="0">
                          <a:pos x="154" y="115"/>
                        </a:cxn>
                        <a:cxn ang="0">
                          <a:pos x="163" y="79"/>
                        </a:cxn>
                        <a:cxn ang="0">
                          <a:pos x="166" y="79"/>
                        </a:cxn>
                        <a:cxn ang="0">
                          <a:pos x="159" y="115"/>
                        </a:cxn>
                        <a:cxn ang="0">
                          <a:pos x="143" y="142"/>
                        </a:cxn>
                        <a:cxn ang="0">
                          <a:pos x="143" y="142"/>
                        </a:cxn>
                        <a:cxn ang="0">
                          <a:pos x="115" y="162"/>
                        </a:cxn>
                        <a:cxn ang="0">
                          <a:pos x="79" y="166"/>
                        </a:cxn>
                        <a:cxn ang="0">
                          <a:pos x="79" y="166"/>
                        </a:cxn>
                        <a:cxn ang="0">
                          <a:pos x="48" y="162"/>
                        </a:cxn>
                        <a:cxn ang="0">
                          <a:pos x="24" y="142"/>
                        </a:cxn>
                        <a:cxn ang="0">
                          <a:pos x="24" y="142"/>
                        </a:cxn>
                        <a:cxn ang="0">
                          <a:pos x="4" y="118"/>
                        </a:cxn>
                        <a:cxn ang="0">
                          <a:pos x="0" y="79"/>
                        </a:cxn>
                        <a:cxn ang="0">
                          <a:pos x="0" y="79"/>
                        </a:cxn>
                        <a:cxn ang="0">
                          <a:pos x="4" y="47"/>
                        </a:cxn>
                        <a:cxn ang="0">
                          <a:pos x="24" y="23"/>
                        </a:cxn>
                        <a:cxn ang="0">
                          <a:pos x="24" y="23"/>
                        </a:cxn>
                        <a:cxn ang="0">
                          <a:pos x="48" y="3"/>
                        </a:cxn>
                        <a:cxn ang="0">
                          <a:pos x="79" y="0"/>
                        </a:cxn>
                        <a:cxn ang="0">
                          <a:pos x="79" y="0"/>
                        </a:cxn>
                        <a:cxn ang="0">
                          <a:pos x="110" y="3"/>
                        </a:cxn>
                        <a:cxn ang="0">
                          <a:pos x="143" y="23"/>
                        </a:cxn>
                        <a:cxn ang="0">
                          <a:pos x="143" y="23"/>
                        </a:cxn>
                        <a:cxn ang="0">
                          <a:pos x="159" y="47"/>
                        </a:cxn>
                        <a:cxn ang="0">
                          <a:pos x="166" y="79"/>
                        </a:cxn>
                      </a:cxnLst>
                      <a:rect l="0" t="0" r="r" b="b"/>
                      <a:pathLst>
                        <a:path w="166" h="166">
                          <a:moveTo>
                            <a:pt x="163" y="79"/>
                          </a:moveTo>
                          <a:lnTo>
                            <a:pt x="154" y="47"/>
                          </a:lnTo>
                          <a:lnTo>
                            <a:pt x="154" y="51"/>
                          </a:lnTo>
                          <a:lnTo>
                            <a:pt x="154" y="51"/>
                          </a:lnTo>
                          <a:lnTo>
                            <a:pt x="139" y="27"/>
                          </a:lnTo>
                          <a:lnTo>
                            <a:pt x="139" y="27"/>
                          </a:lnTo>
                          <a:lnTo>
                            <a:pt x="139" y="27"/>
                          </a:lnTo>
                          <a:lnTo>
                            <a:pt x="110" y="7"/>
                          </a:lnTo>
                          <a:lnTo>
                            <a:pt x="110" y="7"/>
                          </a:lnTo>
                          <a:lnTo>
                            <a:pt x="110" y="7"/>
                          </a:lnTo>
                          <a:lnTo>
                            <a:pt x="79" y="3"/>
                          </a:lnTo>
                          <a:lnTo>
                            <a:pt x="79" y="3"/>
                          </a:lnTo>
                          <a:lnTo>
                            <a:pt x="79" y="3"/>
                          </a:lnTo>
                          <a:lnTo>
                            <a:pt x="48" y="7"/>
                          </a:lnTo>
                          <a:lnTo>
                            <a:pt x="52" y="7"/>
                          </a:lnTo>
                          <a:lnTo>
                            <a:pt x="52" y="7"/>
                          </a:lnTo>
                          <a:lnTo>
                            <a:pt x="28" y="27"/>
                          </a:lnTo>
                          <a:lnTo>
                            <a:pt x="28" y="27"/>
                          </a:lnTo>
                          <a:lnTo>
                            <a:pt x="28" y="27"/>
                          </a:lnTo>
                          <a:lnTo>
                            <a:pt x="8" y="51"/>
                          </a:lnTo>
                          <a:lnTo>
                            <a:pt x="8" y="47"/>
                          </a:lnTo>
                          <a:lnTo>
                            <a:pt x="8" y="47"/>
                          </a:lnTo>
                          <a:lnTo>
                            <a:pt x="4" y="79"/>
                          </a:lnTo>
                          <a:lnTo>
                            <a:pt x="4" y="79"/>
                          </a:lnTo>
                          <a:lnTo>
                            <a:pt x="4" y="79"/>
                          </a:lnTo>
                          <a:lnTo>
                            <a:pt x="8" y="115"/>
                          </a:lnTo>
                          <a:lnTo>
                            <a:pt x="8" y="115"/>
                          </a:lnTo>
                          <a:lnTo>
                            <a:pt x="8" y="115"/>
                          </a:lnTo>
                          <a:lnTo>
                            <a:pt x="28" y="138"/>
                          </a:lnTo>
                          <a:lnTo>
                            <a:pt x="28" y="138"/>
                          </a:lnTo>
                          <a:lnTo>
                            <a:pt x="28" y="138"/>
                          </a:lnTo>
                          <a:lnTo>
                            <a:pt x="52" y="158"/>
                          </a:lnTo>
                          <a:lnTo>
                            <a:pt x="48" y="158"/>
                          </a:lnTo>
                          <a:lnTo>
                            <a:pt x="48" y="158"/>
                          </a:lnTo>
                          <a:lnTo>
                            <a:pt x="79" y="162"/>
                          </a:lnTo>
                          <a:lnTo>
                            <a:pt x="79" y="162"/>
                          </a:lnTo>
                          <a:lnTo>
                            <a:pt x="79" y="162"/>
                          </a:lnTo>
                          <a:lnTo>
                            <a:pt x="110" y="158"/>
                          </a:lnTo>
                          <a:lnTo>
                            <a:pt x="110" y="158"/>
                          </a:lnTo>
                          <a:lnTo>
                            <a:pt x="110" y="158"/>
                          </a:lnTo>
                          <a:lnTo>
                            <a:pt x="139" y="138"/>
                          </a:lnTo>
                          <a:lnTo>
                            <a:pt x="139" y="138"/>
                          </a:lnTo>
                          <a:lnTo>
                            <a:pt x="139" y="138"/>
                          </a:lnTo>
                          <a:lnTo>
                            <a:pt x="154" y="115"/>
                          </a:lnTo>
                          <a:lnTo>
                            <a:pt x="154" y="115"/>
                          </a:lnTo>
                          <a:lnTo>
                            <a:pt x="154" y="115"/>
                          </a:lnTo>
                          <a:lnTo>
                            <a:pt x="163" y="79"/>
                          </a:lnTo>
                          <a:lnTo>
                            <a:pt x="163" y="79"/>
                          </a:lnTo>
                          <a:lnTo>
                            <a:pt x="166" y="79"/>
                          </a:lnTo>
                          <a:lnTo>
                            <a:pt x="166" y="79"/>
                          </a:lnTo>
                          <a:lnTo>
                            <a:pt x="159" y="115"/>
                          </a:lnTo>
                          <a:lnTo>
                            <a:pt x="159" y="115"/>
                          </a:lnTo>
                          <a:lnTo>
                            <a:pt x="159" y="118"/>
                          </a:lnTo>
                          <a:lnTo>
                            <a:pt x="143" y="142"/>
                          </a:lnTo>
                          <a:lnTo>
                            <a:pt x="143" y="142"/>
                          </a:lnTo>
                          <a:lnTo>
                            <a:pt x="143" y="142"/>
                          </a:lnTo>
                          <a:lnTo>
                            <a:pt x="115" y="162"/>
                          </a:lnTo>
                          <a:lnTo>
                            <a:pt x="115" y="162"/>
                          </a:lnTo>
                          <a:lnTo>
                            <a:pt x="110" y="162"/>
                          </a:lnTo>
                          <a:lnTo>
                            <a:pt x="79" y="166"/>
                          </a:lnTo>
                          <a:lnTo>
                            <a:pt x="79" y="166"/>
                          </a:lnTo>
                          <a:lnTo>
                            <a:pt x="79" y="166"/>
                          </a:lnTo>
                          <a:lnTo>
                            <a:pt x="48" y="162"/>
                          </a:lnTo>
                          <a:lnTo>
                            <a:pt x="48" y="162"/>
                          </a:lnTo>
                          <a:lnTo>
                            <a:pt x="48" y="162"/>
                          </a:lnTo>
                          <a:lnTo>
                            <a:pt x="24" y="142"/>
                          </a:lnTo>
                          <a:lnTo>
                            <a:pt x="24" y="142"/>
                          </a:lnTo>
                          <a:lnTo>
                            <a:pt x="24" y="142"/>
                          </a:lnTo>
                          <a:lnTo>
                            <a:pt x="4" y="118"/>
                          </a:lnTo>
                          <a:lnTo>
                            <a:pt x="4" y="118"/>
                          </a:lnTo>
                          <a:lnTo>
                            <a:pt x="4" y="115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4" y="47"/>
                          </a:lnTo>
                          <a:lnTo>
                            <a:pt x="4" y="47"/>
                          </a:lnTo>
                          <a:lnTo>
                            <a:pt x="4" y="47"/>
                          </a:lnTo>
                          <a:lnTo>
                            <a:pt x="24" y="23"/>
                          </a:lnTo>
                          <a:lnTo>
                            <a:pt x="24" y="23"/>
                          </a:lnTo>
                          <a:lnTo>
                            <a:pt x="24" y="23"/>
                          </a:lnTo>
                          <a:lnTo>
                            <a:pt x="48" y="3"/>
                          </a:lnTo>
                          <a:lnTo>
                            <a:pt x="48" y="3"/>
                          </a:lnTo>
                          <a:lnTo>
                            <a:pt x="48" y="3"/>
                          </a:lnTo>
                          <a:lnTo>
                            <a:pt x="79" y="0"/>
                          </a:lnTo>
                          <a:lnTo>
                            <a:pt x="79" y="0"/>
                          </a:lnTo>
                          <a:lnTo>
                            <a:pt x="79" y="0"/>
                          </a:lnTo>
                          <a:lnTo>
                            <a:pt x="110" y="3"/>
                          </a:lnTo>
                          <a:lnTo>
                            <a:pt x="110" y="3"/>
                          </a:lnTo>
                          <a:lnTo>
                            <a:pt x="115" y="3"/>
                          </a:lnTo>
                          <a:lnTo>
                            <a:pt x="143" y="23"/>
                          </a:lnTo>
                          <a:lnTo>
                            <a:pt x="143" y="23"/>
                          </a:lnTo>
                          <a:lnTo>
                            <a:pt x="143" y="23"/>
                          </a:lnTo>
                          <a:lnTo>
                            <a:pt x="159" y="47"/>
                          </a:lnTo>
                          <a:lnTo>
                            <a:pt x="159" y="47"/>
                          </a:lnTo>
                          <a:lnTo>
                            <a:pt x="159" y="47"/>
                          </a:lnTo>
                          <a:lnTo>
                            <a:pt x="166" y="79"/>
                          </a:lnTo>
                          <a:lnTo>
                            <a:pt x="163" y="7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6" name="Freeform 398"/>
                    <p:cNvSpPr>
                      <a:spLocks/>
                    </p:cNvSpPr>
                    <p:nvPr/>
                  </p:nvSpPr>
                  <p:spPr bwMode="auto">
                    <a:xfrm>
                      <a:off x="3881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7" name="Freeform 399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2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39"/>
                        </a:cxn>
                        <a:cxn ang="0">
                          <a:pos x="71" y="11"/>
                        </a:cxn>
                        <a:cxn ang="0">
                          <a:pos x="40" y="0"/>
                        </a:cxn>
                        <a:cxn ang="0">
                          <a:pos x="13" y="11"/>
                        </a:cxn>
                        <a:cxn ang="0">
                          <a:pos x="0" y="39"/>
                        </a:cxn>
                        <a:cxn ang="0">
                          <a:pos x="13" y="71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84" y="39"/>
                        </a:cxn>
                      </a:cxnLst>
                      <a:rect l="0" t="0" r="r" b="b"/>
                      <a:pathLst>
                        <a:path w="84" h="82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40" y="0"/>
                          </a:lnTo>
                          <a:lnTo>
                            <a:pt x="13" y="11"/>
                          </a:lnTo>
                          <a:lnTo>
                            <a:pt x="0" y="39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8" name="Freeform 400"/>
                    <p:cNvSpPr>
                      <a:spLocks/>
                    </p:cNvSpPr>
                    <p:nvPr/>
                  </p:nvSpPr>
                  <p:spPr bwMode="auto">
                    <a:xfrm>
                      <a:off x="3820" y="2534"/>
                      <a:ext cx="44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39"/>
                        </a:cxn>
                        <a:cxn ang="0">
                          <a:pos x="71" y="11"/>
                        </a:cxn>
                        <a:cxn ang="0">
                          <a:pos x="71" y="15"/>
                        </a:cxn>
                        <a:cxn ang="0">
                          <a:pos x="71" y="15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40" y="2"/>
                        </a:cxn>
                        <a:cxn ang="0">
                          <a:pos x="13" y="15"/>
                        </a:cxn>
                        <a:cxn ang="0">
                          <a:pos x="16" y="11"/>
                        </a:cxn>
                        <a:cxn ang="0">
                          <a:pos x="16" y="11"/>
                        </a:cxn>
                        <a:cxn ang="0">
                          <a:pos x="5" y="39"/>
                        </a:cxn>
                        <a:cxn ang="0">
                          <a:pos x="5" y="39"/>
                        </a:cxn>
                        <a:cxn ang="0">
                          <a:pos x="5" y="39"/>
                        </a:cxn>
                        <a:cxn ang="0">
                          <a:pos x="16" y="71"/>
                        </a:cxn>
                        <a:cxn ang="0">
                          <a:pos x="13" y="71"/>
                        </a:cxn>
                        <a:cxn ang="0">
                          <a:pos x="13" y="71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40" y="82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71" y="71"/>
                        </a:cxn>
                        <a:cxn ang="0">
                          <a:pos x="84" y="39"/>
                        </a:cxn>
                        <a:cxn ang="0">
                          <a:pos x="84" y="39"/>
                        </a:cxn>
                        <a:cxn ang="0">
                          <a:pos x="88" y="39"/>
                        </a:cxn>
                        <a:cxn ang="0">
                          <a:pos x="88" y="39"/>
                        </a:cxn>
                        <a:cxn ang="0">
                          <a:pos x="76" y="71"/>
                        </a:cxn>
                        <a:cxn ang="0">
                          <a:pos x="76" y="71"/>
                        </a:cxn>
                        <a:cxn ang="0">
                          <a:pos x="71" y="75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40" y="86"/>
                        </a:cxn>
                        <a:cxn ang="0">
                          <a:pos x="13" y="75"/>
                        </a:cxn>
                        <a:cxn ang="0">
                          <a:pos x="13" y="75"/>
                        </a:cxn>
                        <a:cxn ang="0">
                          <a:pos x="13" y="71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13" y="11"/>
                        </a:cxn>
                        <a:cxn ang="0">
                          <a:pos x="13" y="11"/>
                        </a:cxn>
                        <a:cxn ang="0">
                          <a:pos x="13" y="11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71" y="11"/>
                        </a:cxn>
                        <a:cxn ang="0">
                          <a:pos x="71" y="11"/>
                        </a:cxn>
                        <a:cxn ang="0">
                          <a:pos x="76" y="11"/>
                        </a:cxn>
                        <a:cxn ang="0">
                          <a:pos x="88" y="39"/>
                        </a:cxn>
                        <a:cxn ang="0">
                          <a:pos x="84" y="39"/>
                        </a:cxn>
                      </a:cxnLst>
                      <a:rect l="0" t="0" r="r" b="b"/>
                      <a:pathLst>
                        <a:path w="88" h="86">
                          <a:moveTo>
                            <a:pt x="84" y="39"/>
                          </a:moveTo>
                          <a:lnTo>
                            <a:pt x="71" y="11"/>
                          </a:lnTo>
                          <a:lnTo>
                            <a:pt x="71" y="15"/>
                          </a:lnTo>
                          <a:lnTo>
                            <a:pt x="71" y="15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13" y="15"/>
                          </a:lnTo>
                          <a:lnTo>
                            <a:pt x="16" y="11"/>
                          </a:lnTo>
                          <a:lnTo>
                            <a:pt x="16" y="11"/>
                          </a:lnTo>
                          <a:lnTo>
                            <a:pt x="5" y="39"/>
                          </a:lnTo>
                          <a:lnTo>
                            <a:pt x="5" y="39"/>
                          </a:lnTo>
                          <a:lnTo>
                            <a:pt x="5" y="39"/>
                          </a:lnTo>
                          <a:lnTo>
                            <a:pt x="16" y="71"/>
                          </a:lnTo>
                          <a:lnTo>
                            <a:pt x="13" y="71"/>
                          </a:lnTo>
                          <a:lnTo>
                            <a:pt x="13" y="71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40" y="82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71" y="71"/>
                          </a:lnTo>
                          <a:lnTo>
                            <a:pt x="84" y="39"/>
                          </a:lnTo>
                          <a:lnTo>
                            <a:pt x="84" y="39"/>
                          </a:lnTo>
                          <a:lnTo>
                            <a:pt x="88" y="39"/>
                          </a:lnTo>
                          <a:lnTo>
                            <a:pt x="88" y="39"/>
                          </a:lnTo>
                          <a:lnTo>
                            <a:pt x="76" y="71"/>
                          </a:lnTo>
                          <a:lnTo>
                            <a:pt x="76" y="71"/>
                          </a:lnTo>
                          <a:lnTo>
                            <a:pt x="71" y="75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40" y="86"/>
                          </a:lnTo>
                          <a:lnTo>
                            <a:pt x="13" y="75"/>
                          </a:lnTo>
                          <a:lnTo>
                            <a:pt x="13" y="75"/>
                          </a:lnTo>
                          <a:lnTo>
                            <a:pt x="13" y="71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13" y="11"/>
                          </a:lnTo>
                          <a:lnTo>
                            <a:pt x="13" y="11"/>
                          </a:lnTo>
                          <a:lnTo>
                            <a:pt x="13" y="11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71" y="11"/>
                          </a:lnTo>
                          <a:lnTo>
                            <a:pt x="71" y="11"/>
                          </a:lnTo>
                          <a:lnTo>
                            <a:pt x="76" y="11"/>
                          </a:lnTo>
                          <a:lnTo>
                            <a:pt x="88" y="39"/>
                          </a:lnTo>
                          <a:lnTo>
                            <a:pt x="84" y="39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89" name="Freeform 401"/>
                    <p:cNvSpPr>
                      <a:spLocks/>
                    </p:cNvSpPr>
                    <p:nvPr/>
                  </p:nvSpPr>
                  <p:spPr bwMode="auto">
                    <a:xfrm>
                      <a:off x="3862" y="2554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0" name="Freeform 402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7" cy="25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24"/>
                        </a:cxn>
                        <a:cxn ang="0">
                          <a:pos x="44" y="7"/>
                        </a:cxn>
                        <a:cxn ang="0">
                          <a:pos x="24" y="0"/>
                        </a:cxn>
                        <a:cxn ang="0">
                          <a:pos x="9" y="7"/>
                        </a:cxn>
                        <a:cxn ang="0">
                          <a:pos x="0" y="24"/>
                        </a:cxn>
                        <a:cxn ang="0">
                          <a:pos x="9" y="44"/>
                        </a:cxn>
                        <a:cxn ang="0">
                          <a:pos x="24" y="51"/>
                        </a:cxn>
                        <a:cxn ang="0">
                          <a:pos x="44" y="44"/>
                        </a:cxn>
                        <a:cxn ang="0">
                          <a:pos x="53" y="24"/>
                        </a:cxn>
                      </a:cxnLst>
                      <a:rect l="0" t="0" r="r" b="b"/>
                      <a:pathLst>
                        <a:path w="53" h="51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24" y="0"/>
                          </a:lnTo>
                          <a:lnTo>
                            <a:pt x="9" y="7"/>
                          </a:lnTo>
                          <a:lnTo>
                            <a:pt x="0" y="2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1" name="Freeform 403"/>
                    <p:cNvSpPr>
                      <a:spLocks/>
                    </p:cNvSpPr>
                    <p:nvPr/>
                  </p:nvSpPr>
                  <p:spPr bwMode="auto">
                    <a:xfrm>
                      <a:off x="3827" y="2542"/>
                      <a:ext cx="2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24"/>
                        </a:cxn>
                        <a:cxn ang="0">
                          <a:pos x="44" y="7"/>
                        </a:cxn>
                        <a:cxn ang="0">
                          <a:pos x="44" y="12"/>
                        </a:cxn>
                        <a:cxn ang="0">
                          <a:pos x="44" y="12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24" y="4"/>
                        </a:cxn>
                        <a:cxn ang="0">
                          <a:pos x="9" y="12"/>
                        </a:cxn>
                        <a:cxn ang="0">
                          <a:pos x="13" y="7"/>
                        </a:cxn>
                        <a:cxn ang="0">
                          <a:pos x="13" y="7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4" y="24"/>
                        </a:cxn>
                        <a:cxn ang="0">
                          <a:pos x="13" y="44"/>
                        </a:cxn>
                        <a:cxn ang="0">
                          <a:pos x="9" y="44"/>
                        </a:cxn>
                        <a:cxn ang="0">
                          <a:pos x="9" y="44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24" y="51"/>
                        </a:cxn>
                        <a:cxn ang="0">
                          <a:pos x="44" y="44"/>
                        </a:cxn>
                        <a:cxn ang="0">
                          <a:pos x="44" y="44"/>
                        </a:cxn>
                        <a:cxn ang="0">
                          <a:pos x="44" y="44"/>
                        </a:cxn>
                        <a:cxn ang="0">
                          <a:pos x="53" y="24"/>
                        </a:cxn>
                        <a:cxn ang="0">
                          <a:pos x="53" y="24"/>
                        </a:cxn>
                        <a:cxn ang="0">
                          <a:pos x="55" y="24"/>
                        </a:cxn>
                        <a:cxn ang="0">
                          <a:pos x="55" y="24"/>
                        </a:cxn>
                        <a:cxn ang="0">
                          <a:pos x="48" y="44"/>
                        </a:cxn>
                        <a:cxn ang="0">
                          <a:pos x="48" y="44"/>
                        </a:cxn>
                        <a:cxn ang="0">
                          <a:pos x="44" y="47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24" y="56"/>
                        </a:cxn>
                        <a:cxn ang="0">
                          <a:pos x="9" y="47"/>
                        </a:cxn>
                        <a:cxn ang="0">
                          <a:pos x="9" y="47"/>
                        </a:cxn>
                        <a:cxn ang="0">
                          <a:pos x="9" y="4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9" y="7"/>
                        </a:cxn>
                        <a:cxn ang="0">
                          <a:pos x="9" y="7"/>
                        </a:cxn>
                        <a:cxn ang="0">
                          <a:pos x="9" y="7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24" y="0"/>
                        </a:cxn>
                        <a:cxn ang="0">
                          <a:pos x="44" y="7"/>
                        </a:cxn>
                        <a:cxn ang="0">
                          <a:pos x="44" y="7"/>
                        </a:cxn>
                        <a:cxn ang="0">
                          <a:pos x="48" y="7"/>
                        </a:cxn>
                        <a:cxn ang="0">
                          <a:pos x="55" y="24"/>
                        </a:cxn>
                        <a:cxn ang="0">
                          <a:pos x="53" y="24"/>
                        </a:cxn>
                      </a:cxnLst>
                      <a:rect l="0" t="0" r="r" b="b"/>
                      <a:pathLst>
                        <a:path w="55" h="56">
                          <a:moveTo>
                            <a:pt x="53" y="24"/>
                          </a:moveTo>
                          <a:lnTo>
                            <a:pt x="44" y="7"/>
                          </a:lnTo>
                          <a:lnTo>
                            <a:pt x="44" y="12"/>
                          </a:lnTo>
                          <a:lnTo>
                            <a:pt x="44" y="12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9" y="12"/>
                          </a:lnTo>
                          <a:lnTo>
                            <a:pt x="13" y="7"/>
                          </a:lnTo>
                          <a:lnTo>
                            <a:pt x="13" y="7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4" y="24"/>
                          </a:lnTo>
                          <a:lnTo>
                            <a:pt x="13" y="44"/>
                          </a:lnTo>
                          <a:lnTo>
                            <a:pt x="9" y="44"/>
                          </a:lnTo>
                          <a:lnTo>
                            <a:pt x="9" y="44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24" y="51"/>
                          </a:lnTo>
                          <a:lnTo>
                            <a:pt x="44" y="44"/>
                          </a:lnTo>
                          <a:lnTo>
                            <a:pt x="44" y="44"/>
                          </a:lnTo>
                          <a:lnTo>
                            <a:pt x="44" y="44"/>
                          </a:lnTo>
                          <a:lnTo>
                            <a:pt x="53" y="24"/>
                          </a:lnTo>
                          <a:lnTo>
                            <a:pt x="53" y="24"/>
                          </a:lnTo>
                          <a:lnTo>
                            <a:pt x="55" y="24"/>
                          </a:lnTo>
                          <a:lnTo>
                            <a:pt x="55" y="24"/>
                          </a:lnTo>
                          <a:lnTo>
                            <a:pt x="48" y="44"/>
                          </a:lnTo>
                          <a:lnTo>
                            <a:pt x="48" y="44"/>
                          </a:lnTo>
                          <a:lnTo>
                            <a:pt x="44" y="47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24" y="56"/>
                          </a:lnTo>
                          <a:lnTo>
                            <a:pt x="9" y="47"/>
                          </a:lnTo>
                          <a:lnTo>
                            <a:pt x="9" y="47"/>
                          </a:lnTo>
                          <a:lnTo>
                            <a:pt x="9" y="4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9" y="7"/>
                          </a:lnTo>
                          <a:lnTo>
                            <a:pt x="9" y="7"/>
                          </a:lnTo>
                          <a:lnTo>
                            <a:pt x="9" y="7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44" y="7"/>
                          </a:lnTo>
                          <a:lnTo>
                            <a:pt x="44" y="7"/>
                          </a:lnTo>
                          <a:lnTo>
                            <a:pt x="48" y="7"/>
                          </a:lnTo>
                          <a:lnTo>
                            <a:pt x="55" y="24"/>
                          </a:lnTo>
                          <a:lnTo>
                            <a:pt x="53" y="2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2" name="Freeform 404"/>
                    <p:cNvSpPr>
                      <a:spLocks/>
                    </p:cNvSpPr>
                    <p:nvPr/>
                  </p:nvSpPr>
                  <p:spPr bwMode="auto">
                    <a:xfrm>
                      <a:off x="3854" y="2554"/>
                      <a:ext cx="1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0"/>
                          </a:lnTo>
                          <a:lnTo>
                            <a:pt x="2" y="0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3" name="Freeform 405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5" cy="1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14"/>
                        </a:cxn>
                        <a:cxn ang="0">
                          <a:pos x="27" y="27"/>
                        </a:cxn>
                        <a:cxn ang="0">
                          <a:pos x="7" y="19"/>
                        </a:cxn>
                        <a:cxn ang="0">
                          <a:pos x="7" y="0"/>
                        </a:cxn>
                        <a:cxn ang="0">
                          <a:pos x="58" y="0"/>
                        </a:cxn>
                        <a:cxn ang="0">
                          <a:pos x="213" y="11"/>
                        </a:cxn>
                        <a:cxn ang="0">
                          <a:pos x="201" y="22"/>
                        </a:cxn>
                        <a:cxn ang="0">
                          <a:pos x="181" y="22"/>
                        </a:cxn>
                        <a:cxn ang="0">
                          <a:pos x="228" y="210"/>
                        </a:cxn>
                        <a:cxn ang="0">
                          <a:pos x="201" y="217"/>
                        </a:cxn>
                        <a:cxn ang="0">
                          <a:pos x="169" y="22"/>
                        </a:cxn>
                        <a:cxn ang="0">
                          <a:pos x="46" y="22"/>
                        </a:cxn>
                        <a:cxn ang="0">
                          <a:pos x="27" y="221"/>
                        </a:cxn>
                        <a:cxn ang="0">
                          <a:pos x="0" y="214"/>
                        </a:cxn>
                      </a:cxnLst>
                      <a:rect l="0" t="0" r="r" b="b"/>
                      <a:pathLst>
                        <a:path w="228" h="221">
                          <a:moveTo>
                            <a:pt x="0" y="214"/>
                          </a:moveTo>
                          <a:lnTo>
                            <a:pt x="27" y="27"/>
                          </a:lnTo>
                          <a:lnTo>
                            <a:pt x="7" y="19"/>
                          </a:lnTo>
                          <a:lnTo>
                            <a:pt x="7" y="0"/>
                          </a:ln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01" y="22"/>
                          </a:lnTo>
                          <a:lnTo>
                            <a:pt x="181" y="22"/>
                          </a:lnTo>
                          <a:lnTo>
                            <a:pt x="228" y="210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46" y="22"/>
                          </a:lnTo>
                          <a:lnTo>
                            <a:pt x="27" y="221"/>
                          </a:lnTo>
                          <a:lnTo>
                            <a:pt x="0" y="21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4" name="Freeform 406"/>
                    <p:cNvSpPr>
                      <a:spLocks/>
                    </p:cNvSpPr>
                    <p:nvPr/>
                  </p:nvSpPr>
                  <p:spPr bwMode="auto">
                    <a:xfrm>
                      <a:off x="3705" y="2409"/>
                      <a:ext cx="16" cy="9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95"/>
                        </a:cxn>
                        <a:cxn ang="0">
                          <a:pos x="27" y="8"/>
                        </a:cxn>
                        <a:cxn ang="0">
                          <a:pos x="27" y="8"/>
                        </a:cxn>
                        <a:cxn ang="0">
                          <a:pos x="27" y="12"/>
                        </a:cxn>
                        <a:cxn ang="0">
                          <a:pos x="7" y="3"/>
                        </a:cxn>
                        <a:cxn ang="0">
                          <a:pos x="7" y="3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27" y="8"/>
                        </a:cxn>
                        <a:cxn ang="0">
                          <a:pos x="27" y="8"/>
                        </a:cxn>
                        <a:cxn ang="0">
                          <a:pos x="31" y="8"/>
                        </a:cxn>
                        <a:cxn ang="0">
                          <a:pos x="2" y="195"/>
                        </a:cxn>
                        <a:cxn ang="0">
                          <a:pos x="0" y="195"/>
                        </a:cxn>
                      </a:cxnLst>
                      <a:rect l="0" t="0" r="r" b="b"/>
                      <a:pathLst>
                        <a:path w="31" h="195">
                          <a:moveTo>
                            <a:pt x="0" y="195"/>
                          </a:moveTo>
                          <a:lnTo>
                            <a:pt x="27" y="8"/>
                          </a:lnTo>
                          <a:lnTo>
                            <a:pt x="27" y="8"/>
                          </a:lnTo>
                          <a:lnTo>
                            <a:pt x="27" y="12"/>
                          </a:lnTo>
                          <a:lnTo>
                            <a:pt x="7" y="3"/>
                          </a:lnTo>
                          <a:lnTo>
                            <a:pt x="7" y="3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27" y="8"/>
                          </a:lnTo>
                          <a:lnTo>
                            <a:pt x="27" y="8"/>
                          </a:lnTo>
                          <a:lnTo>
                            <a:pt x="31" y="8"/>
                          </a:lnTo>
                          <a:lnTo>
                            <a:pt x="2" y="195"/>
                          </a:lnTo>
                          <a:lnTo>
                            <a:pt x="0" y="19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5" name="Rectangle 4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9" y="2399"/>
                      <a:ext cx="2" cy="1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6" name="Freeform 408"/>
                    <p:cNvSpPr>
                      <a:spLocks/>
                    </p:cNvSpPr>
                    <p:nvPr/>
                  </p:nvSpPr>
                  <p:spPr bwMode="auto">
                    <a:xfrm>
                      <a:off x="3705" y="2399"/>
                      <a:ext cx="117" cy="113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58" y="0"/>
                        </a:cxn>
                        <a:cxn ang="0">
                          <a:pos x="58" y="0"/>
                        </a:cxn>
                        <a:cxn ang="0">
                          <a:pos x="58" y="0"/>
                        </a:cxn>
                        <a:cxn ang="0">
                          <a:pos x="213" y="11"/>
                        </a:cxn>
                        <a:cxn ang="0">
                          <a:pos x="221" y="11"/>
                        </a:cxn>
                        <a:cxn ang="0">
                          <a:pos x="217" y="15"/>
                        </a:cxn>
                        <a:cxn ang="0">
                          <a:pos x="206" y="27"/>
                        </a:cxn>
                        <a:cxn ang="0">
                          <a:pos x="206" y="27"/>
                        </a:cxn>
                        <a:cxn ang="0">
                          <a:pos x="201" y="27"/>
                        </a:cxn>
                        <a:cxn ang="0">
                          <a:pos x="181" y="27"/>
                        </a:cxn>
                        <a:cxn ang="0">
                          <a:pos x="181" y="22"/>
                        </a:cxn>
                        <a:cxn ang="0">
                          <a:pos x="186" y="22"/>
                        </a:cxn>
                        <a:cxn ang="0">
                          <a:pos x="233" y="210"/>
                        </a:cxn>
                        <a:cxn ang="0">
                          <a:pos x="228" y="214"/>
                        </a:cxn>
                        <a:cxn ang="0">
                          <a:pos x="228" y="214"/>
                        </a:cxn>
                        <a:cxn ang="0">
                          <a:pos x="201" y="221"/>
                        </a:cxn>
                        <a:cxn ang="0">
                          <a:pos x="201" y="221"/>
                        </a:cxn>
                        <a:cxn ang="0">
                          <a:pos x="201" y="217"/>
                        </a:cxn>
                        <a:cxn ang="0">
                          <a:pos x="169" y="22"/>
                        </a:cxn>
                        <a:cxn ang="0">
                          <a:pos x="169" y="22"/>
                        </a:cxn>
                        <a:cxn ang="0">
                          <a:pos x="169" y="27"/>
                        </a:cxn>
                        <a:cxn ang="0">
                          <a:pos x="46" y="27"/>
                        </a:cxn>
                        <a:cxn ang="0">
                          <a:pos x="46" y="22"/>
                        </a:cxn>
                        <a:cxn ang="0">
                          <a:pos x="51" y="22"/>
                        </a:cxn>
                        <a:cxn ang="0">
                          <a:pos x="31" y="221"/>
                        </a:cxn>
                        <a:cxn ang="0">
                          <a:pos x="27" y="226"/>
                        </a:cxn>
                        <a:cxn ang="0">
                          <a:pos x="27" y="226"/>
                        </a:cxn>
                        <a:cxn ang="0">
                          <a:pos x="0" y="217"/>
                        </a:cxn>
                        <a:cxn ang="0">
                          <a:pos x="0" y="217"/>
                        </a:cxn>
                        <a:cxn ang="0">
                          <a:pos x="0" y="214"/>
                        </a:cxn>
                        <a:cxn ang="0">
                          <a:pos x="0" y="214"/>
                        </a:cxn>
                        <a:cxn ang="0">
                          <a:pos x="27" y="221"/>
                        </a:cxn>
                        <a:cxn ang="0">
                          <a:pos x="27" y="226"/>
                        </a:cxn>
                        <a:cxn ang="0">
                          <a:pos x="27" y="221"/>
                        </a:cxn>
                        <a:cxn ang="0">
                          <a:pos x="46" y="22"/>
                        </a:cxn>
                        <a:cxn ang="0">
                          <a:pos x="46" y="22"/>
                        </a:cxn>
                        <a:cxn ang="0">
                          <a:pos x="46" y="22"/>
                        </a:cxn>
                        <a:cxn ang="0">
                          <a:pos x="169" y="22"/>
                        </a:cxn>
                        <a:cxn ang="0">
                          <a:pos x="173" y="22"/>
                        </a:cxn>
                        <a:cxn ang="0">
                          <a:pos x="173" y="22"/>
                        </a:cxn>
                        <a:cxn ang="0">
                          <a:pos x="206" y="217"/>
                        </a:cxn>
                        <a:cxn ang="0">
                          <a:pos x="201" y="217"/>
                        </a:cxn>
                        <a:cxn ang="0">
                          <a:pos x="201" y="217"/>
                        </a:cxn>
                        <a:cxn ang="0">
                          <a:pos x="228" y="210"/>
                        </a:cxn>
                        <a:cxn ang="0">
                          <a:pos x="228" y="214"/>
                        </a:cxn>
                        <a:cxn ang="0">
                          <a:pos x="228" y="210"/>
                        </a:cxn>
                        <a:cxn ang="0">
                          <a:pos x="181" y="22"/>
                        </a:cxn>
                        <a:cxn ang="0">
                          <a:pos x="181" y="22"/>
                        </a:cxn>
                        <a:cxn ang="0">
                          <a:pos x="181" y="22"/>
                        </a:cxn>
                        <a:cxn ang="0">
                          <a:pos x="201" y="22"/>
                        </a:cxn>
                        <a:cxn ang="0">
                          <a:pos x="201" y="27"/>
                        </a:cxn>
                        <a:cxn ang="0">
                          <a:pos x="201" y="22"/>
                        </a:cxn>
                        <a:cxn ang="0">
                          <a:pos x="213" y="11"/>
                        </a:cxn>
                        <a:cxn ang="0">
                          <a:pos x="217" y="15"/>
                        </a:cxn>
                        <a:cxn ang="0">
                          <a:pos x="213" y="15"/>
                        </a:cxn>
                        <a:cxn ang="0">
                          <a:pos x="58" y="4"/>
                        </a:cxn>
                        <a:cxn ang="0">
                          <a:pos x="58" y="0"/>
                        </a:cxn>
                        <a:cxn ang="0">
                          <a:pos x="58" y="4"/>
                        </a:cxn>
                        <a:cxn ang="0">
                          <a:pos x="7" y="4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233" h="226">
                          <a:moveTo>
                            <a:pt x="7" y="0"/>
                          </a:moveTo>
                          <a:lnTo>
                            <a:pt x="58" y="0"/>
                          </a:lnTo>
                          <a:lnTo>
                            <a:pt x="58" y="0"/>
                          </a:lnTo>
                          <a:lnTo>
                            <a:pt x="58" y="0"/>
                          </a:lnTo>
                          <a:lnTo>
                            <a:pt x="213" y="11"/>
                          </a:lnTo>
                          <a:lnTo>
                            <a:pt x="221" y="11"/>
                          </a:lnTo>
                          <a:lnTo>
                            <a:pt x="217" y="15"/>
                          </a:lnTo>
                          <a:lnTo>
                            <a:pt x="206" y="27"/>
                          </a:lnTo>
                          <a:lnTo>
                            <a:pt x="206" y="27"/>
                          </a:lnTo>
                          <a:lnTo>
                            <a:pt x="201" y="27"/>
                          </a:lnTo>
                          <a:lnTo>
                            <a:pt x="181" y="27"/>
                          </a:lnTo>
                          <a:lnTo>
                            <a:pt x="181" y="22"/>
                          </a:lnTo>
                          <a:lnTo>
                            <a:pt x="186" y="22"/>
                          </a:lnTo>
                          <a:lnTo>
                            <a:pt x="233" y="210"/>
                          </a:lnTo>
                          <a:lnTo>
                            <a:pt x="228" y="214"/>
                          </a:lnTo>
                          <a:lnTo>
                            <a:pt x="228" y="214"/>
                          </a:lnTo>
                          <a:lnTo>
                            <a:pt x="201" y="221"/>
                          </a:lnTo>
                          <a:lnTo>
                            <a:pt x="201" y="221"/>
                          </a:lnTo>
                          <a:lnTo>
                            <a:pt x="201" y="217"/>
                          </a:lnTo>
                          <a:lnTo>
                            <a:pt x="169" y="22"/>
                          </a:lnTo>
                          <a:lnTo>
                            <a:pt x="169" y="22"/>
                          </a:lnTo>
                          <a:lnTo>
                            <a:pt x="169" y="27"/>
                          </a:lnTo>
                          <a:lnTo>
                            <a:pt x="46" y="27"/>
                          </a:lnTo>
                          <a:lnTo>
                            <a:pt x="46" y="22"/>
                          </a:lnTo>
                          <a:lnTo>
                            <a:pt x="51" y="22"/>
                          </a:lnTo>
                          <a:lnTo>
                            <a:pt x="31" y="221"/>
                          </a:lnTo>
                          <a:lnTo>
                            <a:pt x="27" y="226"/>
                          </a:lnTo>
                          <a:lnTo>
                            <a:pt x="27" y="226"/>
                          </a:lnTo>
                          <a:lnTo>
                            <a:pt x="0" y="217"/>
                          </a:lnTo>
                          <a:lnTo>
                            <a:pt x="0" y="217"/>
                          </a:lnTo>
                          <a:lnTo>
                            <a:pt x="0" y="214"/>
                          </a:lnTo>
                          <a:lnTo>
                            <a:pt x="0" y="214"/>
                          </a:lnTo>
                          <a:lnTo>
                            <a:pt x="27" y="221"/>
                          </a:lnTo>
                          <a:lnTo>
                            <a:pt x="27" y="226"/>
                          </a:lnTo>
                          <a:lnTo>
                            <a:pt x="27" y="221"/>
                          </a:lnTo>
                          <a:lnTo>
                            <a:pt x="46" y="22"/>
                          </a:lnTo>
                          <a:lnTo>
                            <a:pt x="46" y="22"/>
                          </a:lnTo>
                          <a:lnTo>
                            <a:pt x="46" y="22"/>
                          </a:lnTo>
                          <a:lnTo>
                            <a:pt x="169" y="22"/>
                          </a:lnTo>
                          <a:lnTo>
                            <a:pt x="173" y="22"/>
                          </a:lnTo>
                          <a:lnTo>
                            <a:pt x="173" y="22"/>
                          </a:lnTo>
                          <a:lnTo>
                            <a:pt x="206" y="217"/>
                          </a:lnTo>
                          <a:lnTo>
                            <a:pt x="201" y="217"/>
                          </a:lnTo>
                          <a:lnTo>
                            <a:pt x="201" y="217"/>
                          </a:lnTo>
                          <a:lnTo>
                            <a:pt x="228" y="210"/>
                          </a:lnTo>
                          <a:lnTo>
                            <a:pt x="228" y="214"/>
                          </a:lnTo>
                          <a:lnTo>
                            <a:pt x="228" y="210"/>
                          </a:lnTo>
                          <a:lnTo>
                            <a:pt x="181" y="22"/>
                          </a:lnTo>
                          <a:lnTo>
                            <a:pt x="181" y="22"/>
                          </a:lnTo>
                          <a:lnTo>
                            <a:pt x="181" y="22"/>
                          </a:lnTo>
                          <a:lnTo>
                            <a:pt x="201" y="22"/>
                          </a:lnTo>
                          <a:lnTo>
                            <a:pt x="201" y="27"/>
                          </a:lnTo>
                          <a:lnTo>
                            <a:pt x="201" y="22"/>
                          </a:lnTo>
                          <a:lnTo>
                            <a:pt x="213" y="11"/>
                          </a:lnTo>
                          <a:lnTo>
                            <a:pt x="217" y="15"/>
                          </a:lnTo>
                          <a:lnTo>
                            <a:pt x="213" y="15"/>
                          </a:lnTo>
                          <a:lnTo>
                            <a:pt x="58" y="4"/>
                          </a:lnTo>
                          <a:lnTo>
                            <a:pt x="58" y="0"/>
                          </a:lnTo>
                          <a:lnTo>
                            <a:pt x="58" y="4"/>
                          </a:lnTo>
                          <a:lnTo>
                            <a:pt x="7" y="4"/>
                          </a:lnTo>
                          <a:lnTo>
                            <a:pt x="7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7" name="Freeform 409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5" cy="4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19" y="5"/>
                        </a:cxn>
                        <a:cxn ang="0">
                          <a:pos x="28" y="40"/>
                        </a:cxn>
                        <a:cxn ang="0">
                          <a:pos x="51" y="73"/>
                        </a:cxn>
                        <a:cxn ang="0">
                          <a:pos x="48" y="93"/>
                        </a:cxn>
                        <a:cxn ang="0">
                          <a:pos x="11" y="93"/>
                        </a:cxn>
                        <a:cxn ang="0">
                          <a:pos x="0" y="84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51" h="93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8" y="40"/>
                          </a:lnTo>
                          <a:lnTo>
                            <a:pt x="51" y="73"/>
                          </a:lnTo>
                          <a:lnTo>
                            <a:pt x="48" y="93"/>
                          </a:lnTo>
                          <a:lnTo>
                            <a:pt x="11" y="93"/>
                          </a:lnTo>
                          <a:lnTo>
                            <a:pt x="0" y="84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6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8" name="Freeform 410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28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19" y="5"/>
                        </a:cxn>
                        <a:cxn ang="0">
                          <a:pos x="24" y="5"/>
                        </a:cxn>
                        <a:cxn ang="0">
                          <a:pos x="24" y="5"/>
                        </a:cxn>
                        <a:cxn ang="0">
                          <a:pos x="31" y="40"/>
                        </a:cxn>
                        <a:cxn ang="0">
                          <a:pos x="28" y="44"/>
                        </a:cxn>
                        <a:cxn ang="0">
                          <a:pos x="31" y="40"/>
                        </a:cxn>
                        <a:cxn ang="0">
                          <a:pos x="55" y="73"/>
                        </a:cxn>
                        <a:cxn ang="0">
                          <a:pos x="55" y="73"/>
                        </a:cxn>
                        <a:cxn ang="0">
                          <a:pos x="55" y="73"/>
                        </a:cxn>
                        <a:cxn ang="0">
                          <a:pos x="51" y="93"/>
                        </a:cxn>
                        <a:cxn ang="0">
                          <a:pos x="51" y="96"/>
                        </a:cxn>
                        <a:cxn ang="0">
                          <a:pos x="48" y="96"/>
                        </a:cxn>
                        <a:cxn ang="0">
                          <a:pos x="11" y="96"/>
                        </a:cxn>
                        <a:cxn ang="0">
                          <a:pos x="11" y="96"/>
                        </a:cxn>
                        <a:cxn ang="0">
                          <a:pos x="11" y="96"/>
                        </a:cxn>
                        <a:cxn ang="0">
                          <a:pos x="0" y="89"/>
                        </a:cxn>
                        <a:cxn ang="0">
                          <a:pos x="0" y="89"/>
                        </a:cxn>
                        <a:cxn ang="0">
                          <a:pos x="0" y="84"/>
                        </a:cxn>
                        <a:cxn ang="0">
                          <a:pos x="4" y="84"/>
                        </a:cxn>
                        <a:cxn ang="0">
                          <a:pos x="15" y="93"/>
                        </a:cxn>
                        <a:cxn ang="0">
                          <a:pos x="11" y="96"/>
                        </a:cxn>
                        <a:cxn ang="0">
                          <a:pos x="11" y="93"/>
                        </a:cxn>
                        <a:cxn ang="0">
                          <a:pos x="48" y="93"/>
                        </a:cxn>
                        <a:cxn ang="0">
                          <a:pos x="48" y="96"/>
                        </a:cxn>
                        <a:cxn ang="0">
                          <a:pos x="48" y="93"/>
                        </a:cxn>
                        <a:cxn ang="0">
                          <a:pos x="51" y="73"/>
                        </a:cxn>
                        <a:cxn ang="0">
                          <a:pos x="55" y="73"/>
                        </a:cxn>
                        <a:cxn ang="0">
                          <a:pos x="51" y="77"/>
                        </a:cxn>
                        <a:cxn ang="0">
                          <a:pos x="28" y="44"/>
                        </a:cxn>
                        <a:cxn ang="0">
                          <a:pos x="28" y="44"/>
                        </a:cxn>
                        <a:cxn ang="0">
                          <a:pos x="28" y="40"/>
                        </a:cxn>
                        <a:cxn ang="0">
                          <a:pos x="19" y="5"/>
                        </a:cxn>
                        <a:cxn ang="0">
                          <a:pos x="24" y="5"/>
                        </a:cxn>
                        <a:cxn ang="0">
                          <a:pos x="19" y="9"/>
                        </a:cxn>
                        <a:cxn ang="0">
                          <a:pos x="8" y="5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55" h="96">
                          <a:moveTo>
                            <a:pt x="8" y="0"/>
                          </a:move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24" y="5"/>
                          </a:lnTo>
                          <a:lnTo>
                            <a:pt x="31" y="40"/>
                          </a:lnTo>
                          <a:lnTo>
                            <a:pt x="28" y="44"/>
                          </a:lnTo>
                          <a:lnTo>
                            <a:pt x="31" y="40"/>
                          </a:lnTo>
                          <a:lnTo>
                            <a:pt x="55" y="73"/>
                          </a:lnTo>
                          <a:lnTo>
                            <a:pt x="55" y="73"/>
                          </a:lnTo>
                          <a:lnTo>
                            <a:pt x="55" y="73"/>
                          </a:lnTo>
                          <a:lnTo>
                            <a:pt x="51" y="93"/>
                          </a:lnTo>
                          <a:lnTo>
                            <a:pt x="51" y="96"/>
                          </a:lnTo>
                          <a:lnTo>
                            <a:pt x="48" y="96"/>
                          </a:lnTo>
                          <a:lnTo>
                            <a:pt x="11" y="96"/>
                          </a:lnTo>
                          <a:lnTo>
                            <a:pt x="11" y="96"/>
                          </a:lnTo>
                          <a:lnTo>
                            <a:pt x="11" y="96"/>
                          </a:lnTo>
                          <a:lnTo>
                            <a:pt x="0" y="89"/>
                          </a:lnTo>
                          <a:lnTo>
                            <a:pt x="0" y="89"/>
                          </a:lnTo>
                          <a:lnTo>
                            <a:pt x="0" y="84"/>
                          </a:lnTo>
                          <a:lnTo>
                            <a:pt x="4" y="84"/>
                          </a:lnTo>
                          <a:lnTo>
                            <a:pt x="15" y="93"/>
                          </a:lnTo>
                          <a:lnTo>
                            <a:pt x="11" y="96"/>
                          </a:lnTo>
                          <a:lnTo>
                            <a:pt x="11" y="93"/>
                          </a:lnTo>
                          <a:lnTo>
                            <a:pt x="48" y="93"/>
                          </a:lnTo>
                          <a:lnTo>
                            <a:pt x="48" y="96"/>
                          </a:lnTo>
                          <a:lnTo>
                            <a:pt x="48" y="93"/>
                          </a:lnTo>
                          <a:lnTo>
                            <a:pt x="51" y="73"/>
                          </a:lnTo>
                          <a:lnTo>
                            <a:pt x="55" y="73"/>
                          </a:lnTo>
                          <a:lnTo>
                            <a:pt x="51" y="77"/>
                          </a:lnTo>
                          <a:lnTo>
                            <a:pt x="28" y="44"/>
                          </a:lnTo>
                          <a:lnTo>
                            <a:pt x="28" y="44"/>
                          </a:lnTo>
                          <a:lnTo>
                            <a:pt x="28" y="40"/>
                          </a:lnTo>
                          <a:lnTo>
                            <a:pt x="19" y="5"/>
                          </a:lnTo>
                          <a:lnTo>
                            <a:pt x="24" y="5"/>
                          </a:lnTo>
                          <a:lnTo>
                            <a:pt x="19" y="9"/>
                          </a:lnTo>
                          <a:lnTo>
                            <a:pt x="8" y="5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299" name="Freeform 411"/>
                    <p:cNvSpPr>
                      <a:spLocks/>
                    </p:cNvSpPr>
                    <p:nvPr/>
                  </p:nvSpPr>
                  <p:spPr bwMode="auto">
                    <a:xfrm>
                      <a:off x="3719" y="2468"/>
                      <a:ext cx="5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4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11" y="0"/>
                        </a:cxn>
                        <a:cxn ang="0">
                          <a:pos x="4" y="84"/>
                        </a:cxn>
                        <a:cxn ang="0">
                          <a:pos x="0" y="84"/>
                        </a:cxn>
                      </a:cxnLst>
                      <a:rect l="0" t="0" r="r" b="b"/>
                      <a:pathLst>
                        <a:path w="11" h="84">
                          <a:moveTo>
                            <a:pt x="0" y="84"/>
                          </a:move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11" y="0"/>
                          </a:lnTo>
                          <a:lnTo>
                            <a:pt x="4" y="84"/>
                          </a:lnTo>
                          <a:lnTo>
                            <a:pt x="0" y="8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0" name="Freeform 412"/>
                    <p:cNvSpPr>
                      <a:spLocks/>
                    </p:cNvSpPr>
                    <p:nvPr/>
                  </p:nvSpPr>
                  <p:spPr bwMode="auto">
                    <a:xfrm>
                      <a:off x="3729" y="2458"/>
                      <a:ext cx="33" cy="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3"/>
                        </a:cxn>
                        <a:cxn ang="0">
                          <a:pos x="0" y="7"/>
                        </a:cxn>
                        <a:cxn ang="0">
                          <a:pos x="9" y="0"/>
                        </a:cxn>
                        <a:cxn ang="0">
                          <a:pos x="16" y="7"/>
                        </a:cxn>
                        <a:cxn ang="0">
                          <a:pos x="25" y="51"/>
                        </a:cxn>
                        <a:cxn ang="0">
                          <a:pos x="20" y="58"/>
                        </a:cxn>
                        <a:cxn ang="0">
                          <a:pos x="29" y="62"/>
                        </a:cxn>
                        <a:cxn ang="0">
                          <a:pos x="40" y="67"/>
                        </a:cxn>
                        <a:cxn ang="0">
                          <a:pos x="52" y="62"/>
                        </a:cxn>
                        <a:cxn ang="0">
                          <a:pos x="64" y="67"/>
                        </a:cxn>
                        <a:cxn ang="0">
                          <a:pos x="67" y="75"/>
                        </a:cxn>
                        <a:cxn ang="0">
                          <a:pos x="56" y="87"/>
                        </a:cxn>
                        <a:cxn ang="0">
                          <a:pos x="29" y="87"/>
                        </a:cxn>
                        <a:cxn ang="0">
                          <a:pos x="9" y="58"/>
                        </a:cxn>
                        <a:cxn ang="0">
                          <a:pos x="0" y="23"/>
                        </a:cxn>
                      </a:cxnLst>
                      <a:rect l="0" t="0" r="r" b="b"/>
                      <a:pathLst>
                        <a:path w="67" h="87">
                          <a:moveTo>
                            <a:pt x="0" y="23"/>
                          </a:moveTo>
                          <a:lnTo>
                            <a:pt x="0" y="7"/>
                          </a:lnTo>
                          <a:lnTo>
                            <a:pt x="9" y="0"/>
                          </a:lnTo>
                          <a:lnTo>
                            <a:pt x="16" y="7"/>
                          </a:lnTo>
                          <a:lnTo>
                            <a:pt x="25" y="51"/>
                          </a:lnTo>
                          <a:lnTo>
                            <a:pt x="20" y="58"/>
                          </a:lnTo>
                          <a:lnTo>
                            <a:pt x="29" y="62"/>
                          </a:lnTo>
                          <a:lnTo>
                            <a:pt x="40" y="67"/>
                          </a:lnTo>
                          <a:lnTo>
                            <a:pt x="52" y="62"/>
                          </a:lnTo>
                          <a:lnTo>
                            <a:pt x="64" y="67"/>
                          </a:lnTo>
                          <a:lnTo>
                            <a:pt x="67" y="75"/>
                          </a:lnTo>
                          <a:lnTo>
                            <a:pt x="56" y="87"/>
                          </a:lnTo>
                          <a:lnTo>
                            <a:pt x="29" y="87"/>
                          </a:lnTo>
                          <a:lnTo>
                            <a:pt x="9" y="58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1" name="Freeform 413"/>
                    <p:cNvSpPr>
                      <a:spLocks/>
                    </p:cNvSpPr>
                    <p:nvPr/>
                  </p:nvSpPr>
                  <p:spPr bwMode="auto">
                    <a:xfrm>
                      <a:off x="3729" y="2456"/>
                      <a:ext cx="35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1"/>
                        </a:cxn>
                        <a:cxn ang="0">
                          <a:pos x="0" y="11"/>
                        </a:cxn>
                        <a:cxn ang="0">
                          <a:pos x="9" y="0"/>
                        </a:cxn>
                        <a:cxn ang="0">
                          <a:pos x="20" y="11"/>
                        </a:cxn>
                        <a:cxn ang="0">
                          <a:pos x="20" y="11"/>
                        </a:cxn>
                        <a:cxn ang="0">
                          <a:pos x="29" y="55"/>
                        </a:cxn>
                        <a:cxn ang="0">
                          <a:pos x="25" y="62"/>
                        </a:cxn>
                        <a:cxn ang="0">
                          <a:pos x="20" y="62"/>
                        </a:cxn>
                        <a:cxn ang="0">
                          <a:pos x="29" y="71"/>
                        </a:cxn>
                        <a:cxn ang="0">
                          <a:pos x="40" y="71"/>
                        </a:cxn>
                        <a:cxn ang="0">
                          <a:pos x="40" y="71"/>
                        </a:cxn>
                        <a:cxn ang="0">
                          <a:pos x="52" y="66"/>
                        </a:cxn>
                        <a:cxn ang="0">
                          <a:pos x="64" y="71"/>
                        </a:cxn>
                        <a:cxn ang="0">
                          <a:pos x="67" y="71"/>
                        </a:cxn>
                        <a:cxn ang="0">
                          <a:pos x="72" y="82"/>
                        </a:cxn>
                        <a:cxn ang="0">
                          <a:pos x="60" y="95"/>
                        </a:cxn>
                        <a:cxn ang="0">
                          <a:pos x="56" y="95"/>
                        </a:cxn>
                        <a:cxn ang="0">
                          <a:pos x="29" y="95"/>
                        </a:cxn>
                        <a:cxn ang="0">
                          <a:pos x="9" y="66"/>
                        </a:cxn>
                        <a:cxn ang="0">
                          <a:pos x="9" y="62"/>
                        </a:cxn>
                        <a:cxn ang="0">
                          <a:pos x="32" y="91"/>
                        </a:cxn>
                        <a:cxn ang="0">
                          <a:pos x="29" y="91"/>
                        </a:cxn>
                        <a:cxn ang="0">
                          <a:pos x="56" y="95"/>
                        </a:cxn>
                        <a:cxn ang="0">
                          <a:pos x="67" y="79"/>
                        </a:cxn>
                        <a:cxn ang="0">
                          <a:pos x="67" y="79"/>
                        </a:cxn>
                        <a:cxn ang="0">
                          <a:pos x="67" y="71"/>
                        </a:cxn>
                        <a:cxn ang="0">
                          <a:pos x="52" y="71"/>
                        </a:cxn>
                        <a:cxn ang="0">
                          <a:pos x="52" y="71"/>
                        </a:cxn>
                        <a:cxn ang="0">
                          <a:pos x="40" y="75"/>
                        </a:cxn>
                        <a:cxn ang="0">
                          <a:pos x="29" y="71"/>
                        </a:cxn>
                        <a:cxn ang="0">
                          <a:pos x="29" y="71"/>
                        </a:cxn>
                        <a:cxn ang="0">
                          <a:pos x="20" y="66"/>
                        </a:cxn>
                        <a:cxn ang="0">
                          <a:pos x="25" y="55"/>
                        </a:cxn>
                        <a:cxn ang="0">
                          <a:pos x="25" y="55"/>
                        </a:cxn>
                        <a:cxn ang="0">
                          <a:pos x="20" y="11"/>
                        </a:cxn>
                        <a:cxn ang="0">
                          <a:pos x="9" y="7"/>
                        </a:cxn>
                        <a:cxn ang="0">
                          <a:pos x="12" y="7"/>
                        </a:cxn>
                        <a:cxn ang="0">
                          <a:pos x="0" y="11"/>
                        </a:cxn>
                        <a:cxn ang="0">
                          <a:pos x="5" y="27"/>
                        </a:cxn>
                      </a:cxnLst>
                      <a:rect l="0" t="0" r="r" b="b"/>
                      <a:pathLst>
                        <a:path w="72" h="95">
                          <a:moveTo>
                            <a:pt x="0" y="27"/>
                          </a:moveTo>
                          <a:lnTo>
                            <a:pt x="0" y="11"/>
                          </a:lnTo>
                          <a:lnTo>
                            <a:pt x="0" y="11"/>
                          </a:lnTo>
                          <a:lnTo>
                            <a:pt x="0" y="11"/>
                          </a:lnTo>
                          <a:lnTo>
                            <a:pt x="9" y="4"/>
                          </a:lnTo>
                          <a:lnTo>
                            <a:pt x="9" y="0"/>
                          </a:lnTo>
                          <a:lnTo>
                            <a:pt x="12" y="4"/>
                          </a:lnTo>
                          <a:lnTo>
                            <a:pt x="20" y="11"/>
                          </a:lnTo>
                          <a:lnTo>
                            <a:pt x="20" y="11"/>
                          </a:lnTo>
                          <a:lnTo>
                            <a:pt x="20" y="11"/>
                          </a:lnTo>
                          <a:lnTo>
                            <a:pt x="29" y="55"/>
                          </a:lnTo>
                          <a:lnTo>
                            <a:pt x="29" y="55"/>
                          </a:lnTo>
                          <a:lnTo>
                            <a:pt x="29" y="55"/>
                          </a:lnTo>
                          <a:lnTo>
                            <a:pt x="25" y="62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9" y="66"/>
                          </a:lnTo>
                          <a:lnTo>
                            <a:pt x="29" y="71"/>
                          </a:lnTo>
                          <a:lnTo>
                            <a:pt x="29" y="66"/>
                          </a:lnTo>
                          <a:lnTo>
                            <a:pt x="40" y="71"/>
                          </a:lnTo>
                          <a:lnTo>
                            <a:pt x="40" y="75"/>
                          </a:lnTo>
                          <a:lnTo>
                            <a:pt x="40" y="71"/>
                          </a:lnTo>
                          <a:lnTo>
                            <a:pt x="52" y="66"/>
                          </a:lnTo>
                          <a:lnTo>
                            <a:pt x="52" y="66"/>
                          </a:lnTo>
                          <a:lnTo>
                            <a:pt x="52" y="66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67" y="71"/>
                          </a:lnTo>
                          <a:lnTo>
                            <a:pt x="72" y="79"/>
                          </a:lnTo>
                          <a:lnTo>
                            <a:pt x="72" y="82"/>
                          </a:lnTo>
                          <a:lnTo>
                            <a:pt x="72" y="82"/>
                          </a:lnTo>
                          <a:lnTo>
                            <a:pt x="60" y="95"/>
                          </a:lnTo>
                          <a:lnTo>
                            <a:pt x="60" y="95"/>
                          </a:lnTo>
                          <a:lnTo>
                            <a:pt x="56" y="95"/>
                          </a:lnTo>
                          <a:lnTo>
                            <a:pt x="29" y="95"/>
                          </a:lnTo>
                          <a:lnTo>
                            <a:pt x="29" y="95"/>
                          </a:lnTo>
                          <a:lnTo>
                            <a:pt x="29" y="95"/>
                          </a:lnTo>
                          <a:lnTo>
                            <a:pt x="9" y="66"/>
                          </a:lnTo>
                          <a:lnTo>
                            <a:pt x="9" y="66"/>
                          </a:lnTo>
                          <a:lnTo>
                            <a:pt x="9" y="62"/>
                          </a:lnTo>
                          <a:lnTo>
                            <a:pt x="12" y="62"/>
                          </a:lnTo>
                          <a:lnTo>
                            <a:pt x="32" y="91"/>
                          </a:lnTo>
                          <a:lnTo>
                            <a:pt x="29" y="95"/>
                          </a:lnTo>
                          <a:lnTo>
                            <a:pt x="29" y="91"/>
                          </a:lnTo>
                          <a:lnTo>
                            <a:pt x="56" y="91"/>
                          </a:lnTo>
                          <a:lnTo>
                            <a:pt x="56" y="95"/>
                          </a:lnTo>
                          <a:lnTo>
                            <a:pt x="56" y="91"/>
                          </a:lnTo>
                          <a:lnTo>
                            <a:pt x="67" y="79"/>
                          </a:lnTo>
                          <a:lnTo>
                            <a:pt x="72" y="82"/>
                          </a:lnTo>
                          <a:lnTo>
                            <a:pt x="67" y="79"/>
                          </a:lnTo>
                          <a:lnTo>
                            <a:pt x="64" y="71"/>
                          </a:lnTo>
                          <a:lnTo>
                            <a:pt x="67" y="71"/>
                          </a:lnTo>
                          <a:lnTo>
                            <a:pt x="64" y="75"/>
                          </a:lnTo>
                          <a:lnTo>
                            <a:pt x="52" y="71"/>
                          </a:lnTo>
                          <a:lnTo>
                            <a:pt x="52" y="66"/>
                          </a:lnTo>
                          <a:lnTo>
                            <a:pt x="52" y="71"/>
                          </a:lnTo>
                          <a:lnTo>
                            <a:pt x="40" y="75"/>
                          </a:lnTo>
                          <a:lnTo>
                            <a:pt x="40" y="75"/>
                          </a:lnTo>
                          <a:lnTo>
                            <a:pt x="40" y="75"/>
                          </a:lnTo>
                          <a:lnTo>
                            <a:pt x="29" y="71"/>
                          </a:lnTo>
                          <a:lnTo>
                            <a:pt x="29" y="71"/>
                          </a:lnTo>
                          <a:lnTo>
                            <a:pt x="29" y="71"/>
                          </a:lnTo>
                          <a:lnTo>
                            <a:pt x="20" y="66"/>
                          </a:lnTo>
                          <a:lnTo>
                            <a:pt x="20" y="66"/>
                          </a:lnTo>
                          <a:lnTo>
                            <a:pt x="20" y="62"/>
                          </a:lnTo>
                          <a:lnTo>
                            <a:pt x="25" y="55"/>
                          </a:lnTo>
                          <a:lnTo>
                            <a:pt x="29" y="55"/>
                          </a:lnTo>
                          <a:lnTo>
                            <a:pt x="25" y="55"/>
                          </a:lnTo>
                          <a:lnTo>
                            <a:pt x="16" y="11"/>
                          </a:lnTo>
                          <a:lnTo>
                            <a:pt x="20" y="11"/>
                          </a:lnTo>
                          <a:lnTo>
                            <a:pt x="16" y="15"/>
                          </a:lnTo>
                          <a:lnTo>
                            <a:pt x="9" y="7"/>
                          </a:lnTo>
                          <a:lnTo>
                            <a:pt x="12" y="4"/>
                          </a:lnTo>
                          <a:lnTo>
                            <a:pt x="12" y="7"/>
                          </a:lnTo>
                          <a:lnTo>
                            <a:pt x="5" y="15"/>
                          </a:lnTo>
                          <a:lnTo>
                            <a:pt x="0" y="11"/>
                          </a:lnTo>
                          <a:lnTo>
                            <a:pt x="5" y="11"/>
                          </a:lnTo>
                          <a:lnTo>
                            <a:pt x="5" y="27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2" name="Freeform 414"/>
                    <p:cNvSpPr>
                      <a:spLocks/>
                    </p:cNvSpPr>
                    <p:nvPr/>
                  </p:nvSpPr>
                  <p:spPr bwMode="auto">
                    <a:xfrm>
                      <a:off x="3729" y="2470"/>
                      <a:ext cx="5" cy="18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3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5" y="0"/>
                        </a:cxn>
                        <a:cxn ang="0">
                          <a:pos x="12" y="35"/>
                        </a:cxn>
                        <a:cxn ang="0">
                          <a:pos x="9" y="35"/>
                        </a:cxn>
                      </a:cxnLst>
                      <a:rect l="0" t="0" r="r" b="b"/>
                      <a:pathLst>
                        <a:path w="12" h="35">
                          <a:moveTo>
                            <a:pt x="9" y="35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5" y="0"/>
                          </a:lnTo>
                          <a:lnTo>
                            <a:pt x="12" y="35"/>
                          </a:lnTo>
                          <a:lnTo>
                            <a:pt x="9" y="3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3" name="Freeform 415"/>
                    <p:cNvSpPr>
                      <a:spLocks/>
                    </p:cNvSpPr>
                    <p:nvPr/>
                  </p:nvSpPr>
                  <p:spPr bwMode="auto">
                    <a:xfrm>
                      <a:off x="3774" y="2476"/>
                      <a:ext cx="32" cy="38"/>
                    </a:xfrm>
                    <a:custGeom>
                      <a:avLst/>
                      <a:gdLst/>
                      <a:ahLst/>
                      <a:cxnLst>
                        <a:cxn ang="0">
                          <a:pos x="56" y="8"/>
                        </a:cxn>
                        <a:cxn ang="0">
                          <a:pos x="36" y="0"/>
                        </a:cxn>
                        <a:cxn ang="0">
                          <a:pos x="13" y="16"/>
                        </a:cxn>
                        <a:cxn ang="0">
                          <a:pos x="5" y="32"/>
                        </a:cxn>
                        <a:cxn ang="0">
                          <a:pos x="20" y="43"/>
                        </a:cxn>
                        <a:cxn ang="0">
                          <a:pos x="0" y="76"/>
                        </a:cxn>
                        <a:cxn ang="0">
                          <a:pos x="52" y="76"/>
                        </a:cxn>
                        <a:cxn ang="0">
                          <a:pos x="64" y="63"/>
                        </a:cxn>
                        <a:cxn ang="0">
                          <a:pos x="56" y="8"/>
                        </a:cxn>
                      </a:cxnLst>
                      <a:rect l="0" t="0" r="r" b="b"/>
                      <a:pathLst>
                        <a:path w="64" h="76">
                          <a:moveTo>
                            <a:pt x="56" y="8"/>
                          </a:moveTo>
                          <a:lnTo>
                            <a:pt x="36" y="0"/>
                          </a:lnTo>
                          <a:lnTo>
                            <a:pt x="13" y="16"/>
                          </a:lnTo>
                          <a:lnTo>
                            <a:pt x="5" y="32"/>
                          </a:lnTo>
                          <a:lnTo>
                            <a:pt x="20" y="43"/>
                          </a:lnTo>
                          <a:lnTo>
                            <a:pt x="0" y="76"/>
                          </a:lnTo>
                          <a:lnTo>
                            <a:pt x="52" y="76"/>
                          </a:lnTo>
                          <a:lnTo>
                            <a:pt x="64" y="63"/>
                          </a:lnTo>
                          <a:lnTo>
                            <a:pt x="56" y="8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4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4" name="Freeform 416"/>
                    <p:cNvSpPr>
                      <a:spLocks/>
                    </p:cNvSpPr>
                    <p:nvPr/>
                  </p:nvSpPr>
                  <p:spPr bwMode="auto">
                    <a:xfrm>
                      <a:off x="3772" y="2476"/>
                      <a:ext cx="36" cy="39"/>
                    </a:xfrm>
                    <a:custGeom>
                      <a:avLst/>
                      <a:gdLst/>
                      <a:ahLst/>
                      <a:cxnLst>
                        <a:cxn ang="0">
                          <a:pos x="60" y="12"/>
                        </a:cxn>
                        <a:cxn ang="0">
                          <a:pos x="40" y="3"/>
                        </a:cxn>
                        <a:cxn ang="0">
                          <a:pos x="40" y="0"/>
                        </a:cxn>
                        <a:cxn ang="0">
                          <a:pos x="44" y="3"/>
                        </a:cxn>
                        <a:cxn ang="0">
                          <a:pos x="20" y="20"/>
                        </a:cxn>
                        <a:cxn ang="0">
                          <a:pos x="17" y="16"/>
                        </a:cxn>
                        <a:cxn ang="0">
                          <a:pos x="20" y="16"/>
                        </a:cxn>
                        <a:cxn ang="0">
                          <a:pos x="13" y="32"/>
                        </a:cxn>
                        <a:cxn ang="0">
                          <a:pos x="9" y="36"/>
                        </a:cxn>
                        <a:cxn ang="0">
                          <a:pos x="13" y="32"/>
                        </a:cxn>
                        <a:cxn ang="0">
                          <a:pos x="29" y="43"/>
                        </a:cxn>
                        <a:cxn ang="0">
                          <a:pos x="33" y="43"/>
                        </a:cxn>
                        <a:cxn ang="0">
                          <a:pos x="29" y="47"/>
                        </a:cxn>
                        <a:cxn ang="0">
                          <a:pos x="9" y="79"/>
                        </a:cxn>
                        <a:cxn ang="0">
                          <a:pos x="4" y="79"/>
                        </a:cxn>
                        <a:cxn ang="0">
                          <a:pos x="4" y="76"/>
                        </a:cxn>
                        <a:cxn ang="0">
                          <a:pos x="56" y="76"/>
                        </a:cxn>
                        <a:cxn ang="0">
                          <a:pos x="60" y="79"/>
                        </a:cxn>
                        <a:cxn ang="0">
                          <a:pos x="56" y="76"/>
                        </a:cxn>
                        <a:cxn ang="0">
                          <a:pos x="68" y="63"/>
                        </a:cxn>
                        <a:cxn ang="0">
                          <a:pos x="73" y="63"/>
                        </a:cxn>
                        <a:cxn ang="0">
                          <a:pos x="73" y="67"/>
                        </a:cxn>
                        <a:cxn ang="0">
                          <a:pos x="73" y="67"/>
                        </a:cxn>
                        <a:cxn ang="0">
                          <a:pos x="60" y="79"/>
                        </a:cxn>
                        <a:cxn ang="0">
                          <a:pos x="60" y="79"/>
                        </a:cxn>
                        <a:cxn ang="0">
                          <a:pos x="56" y="79"/>
                        </a:cxn>
                        <a:cxn ang="0">
                          <a:pos x="4" y="79"/>
                        </a:cxn>
                        <a:cxn ang="0">
                          <a:pos x="0" y="79"/>
                        </a:cxn>
                        <a:cxn ang="0">
                          <a:pos x="4" y="76"/>
                        </a:cxn>
                        <a:cxn ang="0">
                          <a:pos x="24" y="43"/>
                        </a:cxn>
                        <a:cxn ang="0">
                          <a:pos x="29" y="47"/>
                        </a:cxn>
                        <a:cxn ang="0">
                          <a:pos x="24" y="47"/>
                        </a:cxn>
                        <a:cxn ang="0">
                          <a:pos x="9" y="36"/>
                        </a:cxn>
                        <a:cxn ang="0">
                          <a:pos x="9" y="36"/>
                        </a:cxn>
                        <a:cxn ang="0">
                          <a:pos x="9" y="32"/>
                        </a:cxn>
                        <a:cxn ang="0">
                          <a:pos x="17" y="16"/>
                        </a:cxn>
                        <a:cxn ang="0">
                          <a:pos x="17" y="16"/>
                        </a:cxn>
                        <a:cxn ang="0">
                          <a:pos x="17" y="16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40" y="0"/>
                        </a:cxn>
                        <a:cxn ang="0">
                          <a:pos x="60" y="8"/>
                        </a:cxn>
                        <a:cxn ang="0">
                          <a:pos x="60" y="12"/>
                        </a:cxn>
                      </a:cxnLst>
                      <a:rect l="0" t="0" r="r" b="b"/>
                      <a:pathLst>
                        <a:path w="73" h="79">
                          <a:moveTo>
                            <a:pt x="60" y="12"/>
                          </a:moveTo>
                          <a:lnTo>
                            <a:pt x="40" y="3"/>
                          </a:lnTo>
                          <a:lnTo>
                            <a:pt x="40" y="0"/>
                          </a:lnTo>
                          <a:lnTo>
                            <a:pt x="44" y="3"/>
                          </a:lnTo>
                          <a:lnTo>
                            <a:pt x="20" y="20"/>
                          </a:lnTo>
                          <a:lnTo>
                            <a:pt x="17" y="16"/>
                          </a:lnTo>
                          <a:lnTo>
                            <a:pt x="20" y="16"/>
                          </a:lnTo>
                          <a:lnTo>
                            <a:pt x="13" y="32"/>
                          </a:lnTo>
                          <a:lnTo>
                            <a:pt x="9" y="36"/>
                          </a:lnTo>
                          <a:lnTo>
                            <a:pt x="13" y="32"/>
                          </a:lnTo>
                          <a:lnTo>
                            <a:pt x="29" y="43"/>
                          </a:lnTo>
                          <a:lnTo>
                            <a:pt x="33" y="43"/>
                          </a:lnTo>
                          <a:lnTo>
                            <a:pt x="29" y="47"/>
                          </a:lnTo>
                          <a:lnTo>
                            <a:pt x="9" y="79"/>
                          </a:lnTo>
                          <a:lnTo>
                            <a:pt x="4" y="79"/>
                          </a:lnTo>
                          <a:lnTo>
                            <a:pt x="4" y="76"/>
                          </a:lnTo>
                          <a:lnTo>
                            <a:pt x="56" y="76"/>
                          </a:lnTo>
                          <a:lnTo>
                            <a:pt x="60" y="79"/>
                          </a:lnTo>
                          <a:lnTo>
                            <a:pt x="56" y="76"/>
                          </a:lnTo>
                          <a:lnTo>
                            <a:pt x="68" y="63"/>
                          </a:lnTo>
                          <a:lnTo>
                            <a:pt x="73" y="63"/>
                          </a:lnTo>
                          <a:lnTo>
                            <a:pt x="73" y="67"/>
                          </a:lnTo>
                          <a:lnTo>
                            <a:pt x="73" y="67"/>
                          </a:lnTo>
                          <a:lnTo>
                            <a:pt x="60" y="79"/>
                          </a:lnTo>
                          <a:lnTo>
                            <a:pt x="60" y="79"/>
                          </a:lnTo>
                          <a:lnTo>
                            <a:pt x="56" y="79"/>
                          </a:lnTo>
                          <a:lnTo>
                            <a:pt x="4" y="79"/>
                          </a:lnTo>
                          <a:lnTo>
                            <a:pt x="0" y="79"/>
                          </a:lnTo>
                          <a:lnTo>
                            <a:pt x="4" y="76"/>
                          </a:lnTo>
                          <a:lnTo>
                            <a:pt x="24" y="43"/>
                          </a:lnTo>
                          <a:lnTo>
                            <a:pt x="29" y="47"/>
                          </a:lnTo>
                          <a:lnTo>
                            <a:pt x="24" y="47"/>
                          </a:lnTo>
                          <a:lnTo>
                            <a:pt x="9" y="36"/>
                          </a:lnTo>
                          <a:lnTo>
                            <a:pt x="9" y="36"/>
                          </a:lnTo>
                          <a:lnTo>
                            <a:pt x="9" y="32"/>
                          </a:lnTo>
                          <a:lnTo>
                            <a:pt x="17" y="16"/>
                          </a:lnTo>
                          <a:lnTo>
                            <a:pt x="17" y="16"/>
                          </a:lnTo>
                          <a:lnTo>
                            <a:pt x="17" y="16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40" y="0"/>
                          </a:lnTo>
                          <a:lnTo>
                            <a:pt x="60" y="8"/>
                          </a:lnTo>
                          <a:lnTo>
                            <a:pt x="60" y="1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5" name="Freeform 417"/>
                    <p:cNvSpPr>
                      <a:spLocks/>
                    </p:cNvSpPr>
                    <p:nvPr/>
                  </p:nvSpPr>
                  <p:spPr bwMode="auto">
                    <a:xfrm>
                      <a:off x="3802" y="2480"/>
                      <a:ext cx="6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5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13" y="55"/>
                        </a:cxn>
                        <a:cxn ang="0">
                          <a:pos x="8" y="55"/>
                        </a:cxn>
                      </a:cxnLst>
                      <a:rect l="0" t="0" r="r" b="b"/>
                      <a:pathLst>
                        <a:path w="13" h="55">
                          <a:moveTo>
                            <a:pt x="8" y="55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13" y="55"/>
                          </a:lnTo>
                          <a:lnTo>
                            <a:pt x="8" y="55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6" name="Freeform 418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1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39" y="0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</a:cxnLst>
                      <a:rect l="0" t="0" r="r" b="b"/>
                      <a:pathLst>
                        <a:path w="39" h="39">
                          <a:moveTo>
                            <a:pt x="39" y="0"/>
                          </a:move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7" name="Freeform 419"/>
                    <p:cNvSpPr>
                      <a:spLocks/>
                    </p:cNvSpPr>
                    <p:nvPr/>
                  </p:nvSpPr>
                  <p:spPr bwMode="auto">
                    <a:xfrm>
                      <a:off x="3771" y="2466"/>
                      <a:ext cx="21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43" y="2"/>
                        </a:cxn>
                        <a:cxn ang="0">
                          <a:pos x="3" y="42"/>
                        </a:cxn>
                        <a:cxn ang="0">
                          <a:pos x="0" y="39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  <a:cxn ang="0">
                          <a:pos x="3" y="42"/>
                        </a:cxn>
                        <a:cxn ang="0">
                          <a:pos x="3" y="42"/>
                        </a:cxn>
                        <a:cxn ang="0">
                          <a:pos x="0" y="39"/>
                        </a:cxn>
                        <a:cxn ang="0">
                          <a:pos x="39" y="0"/>
                        </a:cxn>
                        <a:cxn ang="0">
                          <a:pos x="43" y="2"/>
                        </a:cxn>
                      </a:cxnLst>
                      <a:rect l="0" t="0" r="r" b="b"/>
                      <a:pathLst>
                        <a:path w="43" h="42">
                          <a:moveTo>
                            <a:pt x="43" y="2"/>
                          </a:move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lnTo>
                            <a:pt x="3" y="42"/>
                          </a:lnTo>
                          <a:lnTo>
                            <a:pt x="3" y="42"/>
                          </a:lnTo>
                          <a:lnTo>
                            <a:pt x="0" y="39"/>
                          </a:lnTo>
                          <a:lnTo>
                            <a:pt x="39" y="0"/>
                          </a:lnTo>
                          <a:lnTo>
                            <a:pt x="43" y="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8" name="Freeform 420"/>
                    <p:cNvSpPr>
                      <a:spLocks/>
                    </p:cNvSpPr>
                    <p:nvPr/>
                  </p:nvSpPr>
                  <p:spPr bwMode="auto">
                    <a:xfrm>
                      <a:off x="3778" y="2474"/>
                      <a:ext cx="8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4"/>
                        </a:cxn>
                        <a:cxn ang="0">
                          <a:pos x="11" y="7"/>
                        </a:cxn>
                        <a:cxn ang="0">
                          <a:pos x="16" y="12"/>
                        </a:cxn>
                        <a:cxn ang="0">
                          <a:pos x="7" y="16"/>
                        </a:cxn>
                        <a:cxn ang="0">
                          <a:pos x="7" y="12"/>
                        </a:cxn>
                        <a:cxn ang="0">
                          <a:pos x="4" y="16"/>
                        </a:cxn>
                        <a:cxn ang="0">
                          <a:pos x="0" y="12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6" h="16">
                          <a:moveTo>
                            <a:pt x="11" y="0"/>
                          </a:moveTo>
                          <a:lnTo>
                            <a:pt x="11" y="4"/>
                          </a:lnTo>
                          <a:lnTo>
                            <a:pt x="11" y="7"/>
                          </a:lnTo>
                          <a:lnTo>
                            <a:pt x="16" y="12"/>
                          </a:lnTo>
                          <a:lnTo>
                            <a:pt x="7" y="16"/>
                          </a:lnTo>
                          <a:lnTo>
                            <a:pt x="7" y="12"/>
                          </a:lnTo>
                          <a:lnTo>
                            <a:pt x="4" y="16"/>
                          </a:lnTo>
                          <a:lnTo>
                            <a:pt x="0" y="12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09" name="Freeform 421"/>
                    <p:cNvSpPr>
                      <a:spLocks/>
                    </p:cNvSpPr>
                    <p:nvPr/>
                  </p:nvSpPr>
                  <p:spPr bwMode="auto">
                    <a:xfrm>
                      <a:off x="3776" y="2472"/>
                      <a:ext cx="14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20" y="4"/>
                        </a:cxn>
                        <a:cxn ang="0">
                          <a:pos x="20" y="11"/>
                        </a:cxn>
                        <a:cxn ang="0">
                          <a:pos x="15" y="16"/>
                        </a:cxn>
                        <a:cxn ang="0">
                          <a:pos x="20" y="11"/>
                        </a:cxn>
                        <a:cxn ang="0">
                          <a:pos x="24" y="16"/>
                        </a:cxn>
                        <a:cxn ang="0">
                          <a:pos x="27" y="16"/>
                        </a:cxn>
                        <a:cxn ang="0">
                          <a:pos x="20" y="20"/>
                        </a:cxn>
                        <a:cxn ang="0">
                          <a:pos x="11" y="24"/>
                        </a:cxn>
                        <a:cxn ang="0">
                          <a:pos x="11" y="24"/>
                        </a:cxn>
                        <a:cxn ang="0">
                          <a:pos x="11" y="20"/>
                        </a:cxn>
                        <a:cxn ang="0">
                          <a:pos x="11" y="16"/>
                        </a:cxn>
                        <a:cxn ang="0">
                          <a:pos x="11" y="16"/>
                        </a:cxn>
                        <a:cxn ang="0">
                          <a:pos x="15" y="20"/>
                        </a:cxn>
                        <a:cxn ang="0">
                          <a:pos x="11" y="24"/>
                        </a:cxn>
                        <a:cxn ang="0">
                          <a:pos x="11" y="28"/>
                        </a:cxn>
                        <a:cxn ang="0">
                          <a:pos x="8" y="24"/>
                        </a:cxn>
                        <a:cxn ang="0">
                          <a:pos x="4" y="20"/>
                        </a:cxn>
                        <a:cxn ang="0">
                          <a:pos x="0" y="20"/>
                        </a:cxn>
                        <a:cxn ang="0">
                          <a:pos x="4" y="16"/>
                        </a:cxn>
                        <a:cxn ang="0">
                          <a:pos x="15" y="4"/>
                        </a:cxn>
                        <a:cxn ang="0">
                          <a:pos x="20" y="0"/>
                        </a:cxn>
                        <a:cxn ang="0">
                          <a:pos x="20" y="4"/>
                        </a:cxn>
                        <a:cxn ang="0">
                          <a:pos x="20" y="8"/>
                        </a:cxn>
                        <a:cxn ang="0">
                          <a:pos x="8" y="20"/>
                        </a:cxn>
                        <a:cxn ang="0">
                          <a:pos x="4" y="16"/>
                        </a:cxn>
                        <a:cxn ang="0">
                          <a:pos x="8" y="16"/>
                        </a:cxn>
                        <a:cxn ang="0">
                          <a:pos x="11" y="20"/>
                        </a:cxn>
                        <a:cxn ang="0">
                          <a:pos x="8" y="24"/>
                        </a:cxn>
                        <a:cxn ang="0">
                          <a:pos x="8" y="20"/>
                        </a:cxn>
                        <a:cxn ang="0">
                          <a:pos x="11" y="16"/>
                        </a:cxn>
                        <a:cxn ang="0">
                          <a:pos x="15" y="11"/>
                        </a:cxn>
                        <a:cxn ang="0">
                          <a:pos x="15" y="16"/>
                        </a:cxn>
                        <a:cxn ang="0">
                          <a:pos x="15" y="20"/>
                        </a:cxn>
                        <a:cxn ang="0">
                          <a:pos x="11" y="20"/>
                        </a:cxn>
                        <a:cxn ang="0">
                          <a:pos x="11" y="20"/>
                        </a:cxn>
                        <a:cxn ang="0">
                          <a:pos x="20" y="16"/>
                        </a:cxn>
                        <a:cxn ang="0">
                          <a:pos x="20" y="20"/>
                        </a:cxn>
                        <a:cxn ang="0">
                          <a:pos x="20" y="20"/>
                        </a:cxn>
                        <a:cxn ang="0">
                          <a:pos x="15" y="16"/>
                        </a:cxn>
                        <a:cxn ang="0">
                          <a:pos x="15" y="16"/>
                        </a:cxn>
                        <a:cxn ang="0">
                          <a:pos x="15" y="11"/>
                        </a:cxn>
                        <a:cxn ang="0">
                          <a:pos x="15" y="4"/>
                        </a:cxn>
                        <a:cxn ang="0">
                          <a:pos x="20" y="4"/>
                        </a:cxn>
                      </a:cxnLst>
                      <a:rect l="0" t="0" r="r" b="b"/>
                      <a:pathLst>
                        <a:path w="27" h="28">
                          <a:moveTo>
                            <a:pt x="20" y="4"/>
                          </a:moveTo>
                          <a:lnTo>
                            <a:pt x="20" y="11"/>
                          </a:lnTo>
                          <a:lnTo>
                            <a:pt x="15" y="16"/>
                          </a:lnTo>
                          <a:lnTo>
                            <a:pt x="20" y="11"/>
                          </a:lnTo>
                          <a:lnTo>
                            <a:pt x="24" y="16"/>
                          </a:lnTo>
                          <a:lnTo>
                            <a:pt x="27" y="16"/>
                          </a:lnTo>
                          <a:lnTo>
                            <a:pt x="20" y="20"/>
                          </a:lnTo>
                          <a:lnTo>
                            <a:pt x="11" y="24"/>
                          </a:lnTo>
                          <a:lnTo>
                            <a:pt x="11" y="24"/>
                          </a:lnTo>
                          <a:lnTo>
                            <a:pt x="11" y="20"/>
                          </a:lnTo>
                          <a:lnTo>
                            <a:pt x="11" y="16"/>
                          </a:lnTo>
                          <a:lnTo>
                            <a:pt x="11" y="16"/>
                          </a:lnTo>
                          <a:lnTo>
                            <a:pt x="15" y="20"/>
                          </a:lnTo>
                          <a:lnTo>
                            <a:pt x="11" y="24"/>
                          </a:lnTo>
                          <a:lnTo>
                            <a:pt x="11" y="28"/>
                          </a:lnTo>
                          <a:lnTo>
                            <a:pt x="8" y="24"/>
                          </a:lnTo>
                          <a:lnTo>
                            <a:pt x="4" y="20"/>
                          </a:lnTo>
                          <a:lnTo>
                            <a:pt x="0" y="20"/>
                          </a:lnTo>
                          <a:lnTo>
                            <a:pt x="4" y="16"/>
                          </a:lnTo>
                          <a:lnTo>
                            <a:pt x="15" y="4"/>
                          </a:lnTo>
                          <a:lnTo>
                            <a:pt x="20" y="0"/>
                          </a:lnTo>
                          <a:lnTo>
                            <a:pt x="20" y="4"/>
                          </a:lnTo>
                          <a:lnTo>
                            <a:pt x="20" y="8"/>
                          </a:lnTo>
                          <a:lnTo>
                            <a:pt x="8" y="20"/>
                          </a:lnTo>
                          <a:lnTo>
                            <a:pt x="4" y="16"/>
                          </a:lnTo>
                          <a:lnTo>
                            <a:pt x="8" y="16"/>
                          </a:lnTo>
                          <a:lnTo>
                            <a:pt x="11" y="20"/>
                          </a:lnTo>
                          <a:lnTo>
                            <a:pt x="8" y="24"/>
                          </a:lnTo>
                          <a:lnTo>
                            <a:pt x="8" y="20"/>
                          </a:lnTo>
                          <a:lnTo>
                            <a:pt x="11" y="16"/>
                          </a:lnTo>
                          <a:lnTo>
                            <a:pt x="15" y="11"/>
                          </a:lnTo>
                          <a:lnTo>
                            <a:pt x="15" y="16"/>
                          </a:lnTo>
                          <a:lnTo>
                            <a:pt x="15" y="20"/>
                          </a:lnTo>
                          <a:lnTo>
                            <a:pt x="11" y="20"/>
                          </a:lnTo>
                          <a:lnTo>
                            <a:pt x="11" y="20"/>
                          </a:lnTo>
                          <a:lnTo>
                            <a:pt x="20" y="16"/>
                          </a:lnTo>
                          <a:lnTo>
                            <a:pt x="20" y="20"/>
                          </a:lnTo>
                          <a:lnTo>
                            <a:pt x="20" y="20"/>
                          </a:lnTo>
                          <a:lnTo>
                            <a:pt x="15" y="16"/>
                          </a:lnTo>
                          <a:lnTo>
                            <a:pt x="15" y="16"/>
                          </a:lnTo>
                          <a:lnTo>
                            <a:pt x="15" y="11"/>
                          </a:lnTo>
                          <a:lnTo>
                            <a:pt x="15" y="4"/>
                          </a:lnTo>
                          <a:lnTo>
                            <a:pt x="2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0" name="Freeform 422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99" y="0"/>
                        </a:cxn>
                        <a:cxn ang="0">
                          <a:pos x="19" y="12"/>
                        </a:cxn>
                        <a:cxn ang="0">
                          <a:pos x="4" y="28"/>
                        </a:cxn>
                        <a:cxn ang="0">
                          <a:pos x="0" y="72"/>
                        </a:cxn>
                        <a:cxn ang="0">
                          <a:pos x="88" y="72"/>
                        </a:cxn>
                        <a:cxn ang="0">
                          <a:pos x="99" y="0"/>
                        </a:cxn>
                      </a:cxnLst>
                      <a:rect l="0" t="0" r="r" b="b"/>
                      <a:pathLst>
                        <a:path w="99" h="72">
                          <a:moveTo>
                            <a:pt x="99" y="0"/>
                          </a:moveTo>
                          <a:lnTo>
                            <a:pt x="19" y="12"/>
                          </a:lnTo>
                          <a:lnTo>
                            <a:pt x="4" y="28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9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1" name="Freeform 423"/>
                    <p:cNvSpPr>
                      <a:spLocks/>
                    </p:cNvSpPr>
                    <p:nvPr/>
                  </p:nvSpPr>
                  <p:spPr bwMode="auto">
                    <a:xfrm>
                      <a:off x="3661" y="2470"/>
                      <a:ext cx="50" cy="37"/>
                    </a:xfrm>
                    <a:custGeom>
                      <a:avLst/>
                      <a:gdLst/>
                      <a:ahLst/>
                      <a:cxnLst>
                        <a:cxn ang="0">
                          <a:pos x="99" y="4"/>
                        </a:cxn>
                        <a:cxn ang="0">
                          <a:pos x="19" y="15"/>
                        </a:cxn>
                        <a:cxn ang="0">
                          <a:pos x="19" y="12"/>
                        </a:cxn>
                        <a:cxn ang="0">
                          <a:pos x="24" y="15"/>
                        </a:cxn>
                        <a:cxn ang="0">
                          <a:pos x="8" y="32"/>
                        </a:cxn>
                        <a:cxn ang="0">
                          <a:pos x="4" y="28"/>
                        </a:cxn>
                        <a:cxn ang="0">
                          <a:pos x="8" y="28"/>
                        </a:cxn>
                        <a:cxn ang="0">
                          <a:pos x="4" y="72"/>
                        </a:cxn>
                        <a:cxn ang="0">
                          <a:pos x="0" y="75"/>
                        </a:cxn>
                        <a:cxn ang="0">
                          <a:pos x="0" y="72"/>
                        </a:cxn>
                        <a:cxn ang="0">
                          <a:pos x="88" y="72"/>
                        </a:cxn>
                        <a:cxn ang="0">
                          <a:pos x="90" y="72"/>
                        </a:cxn>
                        <a:cxn ang="0">
                          <a:pos x="90" y="75"/>
                        </a:cxn>
                        <a:cxn ang="0">
                          <a:pos x="88" y="75"/>
                        </a:cxn>
                        <a:cxn ang="0">
                          <a:pos x="0" y="75"/>
                        </a:cxn>
                        <a:cxn ang="0">
                          <a:pos x="0" y="75"/>
                        </a:cxn>
                        <a:cxn ang="0">
                          <a:pos x="0" y="72"/>
                        </a:cxn>
                        <a:cxn ang="0">
                          <a:pos x="4" y="28"/>
                        </a:cxn>
                        <a:cxn ang="0">
                          <a:pos x="4" y="28"/>
                        </a:cxn>
                        <a:cxn ang="0">
                          <a:pos x="4" y="28"/>
                        </a:cxn>
                        <a:cxn ang="0">
                          <a:pos x="19" y="12"/>
                        </a:cxn>
                        <a:cxn ang="0">
                          <a:pos x="19" y="12"/>
                        </a:cxn>
                        <a:cxn ang="0">
                          <a:pos x="19" y="12"/>
                        </a:cxn>
                        <a:cxn ang="0">
                          <a:pos x="99" y="0"/>
                        </a:cxn>
                        <a:cxn ang="0">
                          <a:pos x="99" y="4"/>
                        </a:cxn>
                      </a:cxnLst>
                      <a:rect l="0" t="0" r="r" b="b"/>
                      <a:pathLst>
                        <a:path w="99" h="75">
                          <a:moveTo>
                            <a:pt x="99" y="4"/>
                          </a:moveTo>
                          <a:lnTo>
                            <a:pt x="19" y="15"/>
                          </a:lnTo>
                          <a:lnTo>
                            <a:pt x="19" y="12"/>
                          </a:lnTo>
                          <a:lnTo>
                            <a:pt x="24" y="15"/>
                          </a:lnTo>
                          <a:lnTo>
                            <a:pt x="8" y="32"/>
                          </a:lnTo>
                          <a:lnTo>
                            <a:pt x="4" y="28"/>
                          </a:lnTo>
                          <a:lnTo>
                            <a:pt x="8" y="28"/>
                          </a:lnTo>
                          <a:lnTo>
                            <a:pt x="4" y="72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88" y="72"/>
                          </a:lnTo>
                          <a:lnTo>
                            <a:pt x="90" y="72"/>
                          </a:lnTo>
                          <a:lnTo>
                            <a:pt x="90" y="75"/>
                          </a:lnTo>
                          <a:lnTo>
                            <a:pt x="88" y="75"/>
                          </a:lnTo>
                          <a:lnTo>
                            <a:pt x="0" y="75"/>
                          </a:lnTo>
                          <a:lnTo>
                            <a:pt x="0" y="75"/>
                          </a:lnTo>
                          <a:lnTo>
                            <a:pt x="0" y="72"/>
                          </a:lnTo>
                          <a:lnTo>
                            <a:pt x="4" y="28"/>
                          </a:lnTo>
                          <a:lnTo>
                            <a:pt x="4" y="28"/>
                          </a:lnTo>
                          <a:lnTo>
                            <a:pt x="4" y="28"/>
                          </a:lnTo>
                          <a:lnTo>
                            <a:pt x="19" y="12"/>
                          </a:lnTo>
                          <a:lnTo>
                            <a:pt x="19" y="12"/>
                          </a:lnTo>
                          <a:lnTo>
                            <a:pt x="19" y="12"/>
                          </a:lnTo>
                          <a:lnTo>
                            <a:pt x="99" y="0"/>
                          </a:lnTo>
                          <a:lnTo>
                            <a:pt x="99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2" name="Freeform 424"/>
                    <p:cNvSpPr>
                      <a:spLocks/>
                    </p:cNvSpPr>
                    <p:nvPr/>
                  </p:nvSpPr>
                  <p:spPr bwMode="auto">
                    <a:xfrm>
                      <a:off x="3705" y="2470"/>
                      <a:ext cx="8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2"/>
                        </a:cxn>
                        <a:cxn ang="0">
                          <a:pos x="11" y="0"/>
                        </a:cxn>
                        <a:cxn ang="0">
                          <a:pos x="11" y="0"/>
                        </a:cxn>
                        <a:cxn ang="0">
                          <a:pos x="11" y="0"/>
                        </a:cxn>
                        <a:cxn ang="0">
                          <a:pos x="15" y="0"/>
                        </a:cxn>
                        <a:cxn ang="0">
                          <a:pos x="2" y="72"/>
                        </a:cxn>
                        <a:cxn ang="0">
                          <a:pos x="0" y="72"/>
                        </a:cxn>
                      </a:cxnLst>
                      <a:rect l="0" t="0" r="r" b="b"/>
                      <a:pathLst>
                        <a:path w="15" h="72">
                          <a:moveTo>
                            <a:pt x="0" y="72"/>
                          </a:moveTo>
                          <a:lnTo>
                            <a:pt x="11" y="0"/>
                          </a:lnTo>
                          <a:lnTo>
                            <a:pt x="11" y="0"/>
                          </a:lnTo>
                          <a:lnTo>
                            <a:pt x="11" y="0"/>
                          </a:lnTo>
                          <a:lnTo>
                            <a:pt x="15" y="0"/>
                          </a:lnTo>
                          <a:lnTo>
                            <a:pt x="2" y="72"/>
                          </a:lnTo>
                          <a:lnTo>
                            <a:pt x="0" y="72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3" name="Freeform 425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2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52" y="16"/>
                        </a:cxn>
                        <a:cxn ang="0">
                          <a:pos x="56" y="7"/>
                        </a:cxn>
                        <a:cxn ang="0">
                          <a:pos x="33" y="0"/>
                        </a:cxn>
                        <a:cxn ang="0">
                          <a:pos x="9" y="5"/>
                        </a:cxn>
                        <a:cxn ang="0">
                          <a:pos x="0" y="24"/>
                        </a:cxn>
                        <a:cxn ang="0">
                          <a:pos x="52" y="16"/>
                        </a:cxn>
                      </a:cxnLst>
                      <a:rect l="0" t="0" r="r" b="b"/>
                      <a:pathLst>
                        <a:path w="56" h="24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33" y="0"/>
                          </a:lnTo>
                          <a:lnTo>
                            <a:pt x="9" y="5"/>
                          </a:lnTo>
                          <a:lnTo>
                            <a:pt x="0" y="24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4" name="Freeform 426"/>
                    <p:cNvSpPr>
                      <a:spLocks/>
                    </p:cNvSpPr>
                    <p:nvPr/>
                  </p:nvSpPr>
                  <p:spPr bwMode="auto">
                    <a:xfrm>
                      <a:off x="3671" y="2464"/>
                      <a:ext cx="30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52" y="16"/>
                        </a:cxn>
                        <a:cxn ang="0">
                          <a:pos x="56" y="7"/>
                        </a:cxn>
                        <a:cxn ang="0">
                          <a:pos x="56" y="7"/>
                        </a:cxn>
                        <a:cxn ang="0">
                          <a:pos x="56" y="12"/>
                        </a:cxn>
                        <a:cxn ang="0">
                          <a:pos x="33" y="5"/>
                        </a:cxn>
                        <a:cxn ang="0">
                          <a:pos x="33" y="0"/>
                        </a:cxn>
                        <a:cxn ang="0">
                          <a:pos x="33" y="5"/>
                        </a:cxn>
                        <a:cxn ang="0">
                          <a:pos x="9" y="7"/>
                        </a:cxn>
                        <a:cxn ang="0">
                          <a:pos x="9" y="5"/>
                        </a:cxn>
                        <a:cxn ang="0">
                          <a:pos x="13" y="5"/>
                        </a:cxn>
                        <a:cxn ang="0">
                          <a:pos x="5" y="24"/>
                        </a:cxn>
                        <a:cxn ang="0">
                          <a:pos x="0" y="27"/>
                        </a:cxn>
                        <a:cxn ang="0">
                          <a:pos x="0" y="27"/>
                        </a:cxn>
                        <a:cxn ang="0">
                          <a:pos x="0" y="24"/>
                        </a:cxn>
                        <a:cxn ang="0">
                          <a:pos x="9" y="5"/>
                        </a:cxn>
                        <a:cxn ang="0">
                          <a:pos x="9" y="5"/>
                        </a:cxn>
                        <a:cxn ang="0">
                          <a:pos x="9" y="5"/>
                        </a:cxn>
                        <a:cxn ang="0">
                          <a:pos x="33" y="0"/>
                        </a:cxn>
                        <a:cxn ang="0">
                          <a:pos x="33" y="0"/>
                        </a:cxn>
                        <a:cxn ang="0">
                          <a:pos x="33" y="0"/>
                        </a:cxn>
                        <a:cxn ang="0">
                          <a:pos x="56" y="7"/>
                        </a:cxn>
                        <a:cxn ang="0">
                          <a:pos x="56" y="7"/>
                        </a:cxn>
                        <a:cxn ang="0">
                          <a:pos x="60" y="7"/>
                        </a:cxn>
                        <a:cxn ang="0">
                          <a:pos x="56" y="16"/>
                        </a:cxn>
                        <a:cxn ang="0">
                          <a:pos x="52" y="16"/>
                        </a:cxn>
                      </a:cxnLst>
                      <a:rect l="0" t="0" r="r" b="b"/>
                      <a:pathLst>
                        <a:path w="60" h="27">
                          <a:moveTo>
                            <a:pt x="52" y="16"/>
                          </a:move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56" y="12"/>
                          </a:lnTo>
                          <a:lnTo>
                            <a:pt x="33" y="5"/>
                          </a:lnTo>
                          <a:lnTo>
                            <a:pt x="33" y="0"/>
                          </a:lnTo>
                          <a:lnTo>
                            <a:pt x="33" y="5"/>
                          </a:lnTo>
                          <a:lnTo>
                            <a:pt x="9" y="7"/>
                          </a:lnTo>
                          <a:lnTo>
                            <a:pt x="9" y="5"/>
                          </a:lnTo>
                          <a:lnTo>
                            <a:pt x="13" y="5"/>
                          </a:lnTo>
                          <a:lnTo>
                            <a:pt x="5" y="24"/>
                          </a:lnTo>
                          <a:lnTo>
                            <a:pt x="0" y="27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9" y="5"/>
                          </a:lnTo>
                          <a:lnTo>
                            <a:pt x="9" y="5"/>
                          </a:lnTo>
                          <a:lnTo>
                            <a:pt x="9" y="5"/>
                          </a:lnTo>
                          <a:lnTo>
                            <a:pt x="33" y="0"/>
                          </a:lnTo>
                          <a:lnTo>
                            <a:pt x="33" y="0"/>
                          </a:lnTo>
                          <a:lnTo>
                            <a:pt x="33" y="0"/>
                          </a:lnTo>
                          <a:lnTo>
                            <a:pt x="56" y="7"/>
                          </a:lnTo>
                          <a:lnTo>
                            <a:pt x="56" y="7"/>
                          </a:lnTo>
                          <a:lnTo>
                            <a:pt x="60" y="7"/>
                          </a:lnTo>
                          <a:lnTo>
                            <a:pt x="56" y="16"/>
                          </a:lnTo>
                          <a:lnTo>
                            <a:pt x="52" y="16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5" name="Freeform 427"/>
                    <p:cNvSpPr>
                      <a:spLocks/>
                    </p:cNvSpPr>
                    <p:nvPr/>
                  </p:nvSpPr>
                  <p:spPr bwMode="auto">
                    <a:xfrm>
                      <a:off x="3671" y="2472"/>
                      <a:ext cx="2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"/>
                        </a:cxn>
                        <a:cxn ang="0">
                          <a:pos x="52" y="0"/>
                        </a:cxn>
                        <a:cxn ang="0">
                          <a:pos x="56" y="0"/>
                        </a:cxn>
                        <a:cxn ang="0">
                          <a:pos x="52" y="4"/>
                        </a:cxn>
                        <a:cxn ang="0">
                          <a:pos x="52" y="4"/>
                        </a:cxn>
                        <a:cxn ang="0">
                          <a:pos x="0" y="11"/>
                        </a:cxn>
                        <a:cxn ang="0">
                          <a:pos x="0" y="8"/>
                        </a:cxn>
                      </a:cxnLst>
                      <a:rect l="0" t="0" r="r" b="b"/>
                      <a:pathLst>
                        <a:path w="56" h="11">
                          <a:moveTo>
                            <a:pt x="0" y="8"/>
                          </a:moveTo>
                          <a:lnTo>
                            <a:pt x="52" y="0"/>
                          </a:lnTo>
                          <a:lnTo>
                            <a:pt x="56" y="0"/>
                          </a:lnTo>
                          <a:lnTo>
                            <a:pt x="52" y="4"/>
                          </a:lnTo>
                          <a:lnTo>
                            <a:pt x="52" y="4"/>
                          </a:lnTo>
                          <a:lnTo>
                            <a:pt x="0" y="11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6" name="Rectangle 4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65" y="2432"/>
                      <a:ext cx="2" cy="72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7" name="Freeform 429"/>
                    <p:cNvSpPr>
                      <a:spLocks/>
                    </p:cNvSpPr>
                    <p:nvPr/>
                  </p:nvSpPr>
                  <p:spPr bwMode="auto">
                    <a:xfrm>
                      <a:off x="3865" y="2430"/>
                      <a:ext cx="83" cy="7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44"/>
                        </a:cxn>
                        <a:cxn ang="0">
                          <a:pos x="167" y="144"/>
                        </a:cxn>
                        <a:cxn ang="0">
                          <a:pos x="167" y="148"/>
                        </a:cxn>
                        <a:cxn ang="0">
                          <a:pos x="167" y="148"/>
                        </a:cxn>
                        <a:cxn ang="0">
                          <a:pos x="131" y="139"/>
                        </a:cxn>
                        <a:cxn ang="0">
                          <a:pos x="131" y="135"/>
                        </a:cxn>
                        <a:cxn ang="0">
                          <a:pos x="131" y="139"/>
                        </a:cxn>
                        <a:cxn ang="0">
                          <a:pos x="20" y="139"/>
                        </a:cxn>
                        <a:cxn ang="0">
                          <a:pos x="20" y="139"/>
                        </a:cxn>
                        <a:cxn ang="0">
                          <a:pos x="20" y="135"/>
                        </a:cxn>
                        <a:cxn ang="0">
                          <a:pos x="13" y="17"/>
                        </a:cxn>
                        <a:cxn ang="0">
                          <a:pos x="17" y="17"/>
                        </a:cxn>
                        <a:cxn ang="0">
                          <a:pos x="13" y="20"/>
                        </a:cxn>
                        <a:cxn ang="0">
                          <a:pos x="0" y="9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  <a:cxn ang="0">
                          <a:pos x="5" y="4"/>
                        </a:cxn>
                        <a:cxn ang="0">
                          <a:pos x="17" y="17"/>
                        </a:cxn>
                        <a:cxn ang="0">
                          <a:pos x="17" y="17"/>
                        </a:cxn>
                        <a:cxn ang="0">
                          <a:pos x="17" y="17"/>
                        </a:cxn>
                        <a:cxn ang="0">
                          <a:pos x="24" y="135"/>
                        </a:cxn>
                        <a:cxn ang="0">
                          <a:pos x="20" y="135"/>
                        </a:cxn>
                        <a:cxn ang="0">
                          <a:pos x="20" y="135"/>
                        </a:cxn>
                        <a:cxn ang="0">
                          <a:pos x="131" y="135"/>
                        </a:cxn>
                        <a:cxn ang="0">
                          <a:pos x="131" y="135"/>
                        </a:cxn>
                        <a:cxn ang="0">
                          <a:pos x="131" y="135"/>
                        </a:cxn>
                        <a:cxn ang="0">
                          <a:pos x="167" y="144"/>
                        </a:cxn>
                        <a:cxn ang="0">
                          <a:pos x="167" y="144"/>
                        </a:cxn>
                        <a:cxn ang="0">
                          <a:pos x="167" y="148"/>
                        </a:cxn>
                        <a:cxn ang="0">
                          <a:pos x="0" y="148"/>
                        </a:cxn>
                        <a:cxn ang="0">
                          <a:pos x="0" y="144"/>
                        </a:cxn>
                      </a:cxnLst>
                      <a:rect l="0" t="0" r="r" b="b"/>
                      <a:pathLst>
                        <a:path w="167" h="148">
                          <a:moveTo>
                            <a:pt x="0" y="144"/>
                          </a:move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167" y="148"/>
                          </a:lnTo>
                          <a:lnTo>
                            <a:pt x="131" y="139"/>
                          </a:lnTo>
                          <a:lnTo>
                            <a:pt x="131" y="135"/>
                          </a:lnTo>
                          <a:lnTo>
                            <a:pt x="131" y="139"/>
                          </a:lnTo>
                          <a:lnTo>
                            <a:pt x="20" y="139"/>
                          </a:lnTo>
                          <a:lnTo>
                            <a:pt x="20" y="139"/>
                          </a:lnTo>
                          <a:lnTo>
                            <a:pt x="20" y="135"/>
                          </a:lnTo>
                          <a:lnTo>
                            <a:pt x="13" y="17"/>
                          </a:lnTo>
                          <a:lnTo>
                            <a:pt x="17" y="17"/>
                          </a:lnTo>
                          <a:lnTo>
                            <a:pt x="13" y="20"/>
                          </a:lnTo>
                          <a:lnTo>
                            <a:pt x="0" y="9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5" y="4"/>
                          </a:lnTo>
                          <a:lnTo>
                            <a:pt x="17" y="17"/>
                          </a:lnTo>
                          <a:lnTo>
                            <a:pt x="17" y="17"/>
                          </a:lnTo>
                          <a:lnTo>
                            <a:pt x="17" y="17"/>
                          </a:lnTo>
                          <a:lnTo>
                            <a:pt x="24" y="135"/>
                          </a:lnTo>
                          <a:lnTo>
                            <a:pt x="20" y="135"/>
                          </a:lnTo>
                          <a:lnTo>
                            <a:pt x="20" y="135"/>
                          </a:lnTo>
                          <a:lnTo>
                            <a:pt x="131" y="135"/>
                          </a:lnTo>
                          <a:lnTo>
                            <a:pt x="131" y="135"/>
                          </a:lnTo>
                          <a:lnTo>
                            <a:pt x="131" y="135"/>
                          </a:lnTo>
                          <a:lnTo>
                            <a:pt x="167" y="144"/>
                          </a:lnTo>
                          <a:lnTo>
                            <a:pt x="167" y="144"/>
                          </a:lnTo>
                          <a:lnTo>
                            <a:pt x="167" y="148"/>
                          </a:lnTo>
                          <a:lnTo>
                            <a:pt x="0" y="148"/>
                          </a:lnTo>
                          <a:lnTo>
                            <a:pt x="0" y="14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8" name="Freeform 430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3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0" y="0"/>
                        </a:cxn>
                        <a:cxn ang="0">
                          <a:pos x="0" y="40"/>
                        </a:cxn>
                        <a:cxn ang="0">
                          <a:pos x="0" y="79"/>
                        </a:cxn>
                        <a:cxn ang="0">
                          <a:pos x="3" y="79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40"/>
                        </a:cxn>
                        <a:cxn ang="0">
                          <a:pos x="8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8" h="82">
                          <a:moveTo>
                            <a:pt x="3" y="0"/>
                          </a:moveTo>
                          <a:lnTo>
                            <a:pt x="3" y="0"/>
                          </a:lnTo>
                          <a:lnTo>
                            <a:pt x="0" y="0"/>
                          </a:lnTo>
                          <a:lnTo>
                            <a:pt x="0" y="40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19" name="Freeform 431"/>
                    <p:cNvSpPr>
                      <a:spLocks/>
                    </p:cNvSpPr>
                    <p:nvPr/>
                  </p:nvSpPr>
                  <p:spPr bwMode="auto">
                    <a:xfrm>
                      <a:off x="3864" y="2446"/>
                      <a:ext cx="5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3" y="4"/>
                        </a:cxn>
                        <a:cxn ang="0">
                          <a:pos x="3" y="0"/>
                        </a:cxn>
                        <a:cxn ang="0">
                          <a:pos x="3" y="40"/>
                        </a:cxn>
                        <a:cxn ang="0">
                          <a:pos x="3" y="40"/>
                        </a:cxn>
                        <a:cxn ang="0">
                          <a:pos x="0" y="79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82"/>
                        </a:cxn>
                        <a:cxn ang="0">
                          <a:pos x="8" y="82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3" y="79"/>
                        </a:cxn>
                        <a:cxn ang="0">
                          <a:pos x="8" y="79"/>
                        </a:cxn>
                        <a:cxn ang="0">
                          <a:pos x="8" y="40"/>
                        </a:cxn>
                        <a:cxn ang="0">
                          <a:pos x="8" y="40"/>
                        </a:cxn>
                        <a:cxn ang="0">
                          <a:pos x="8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4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  <a:cxn ang="0">
                          <a:pos x="8" y="0"/>
                        </a:cxn>
                        <a:cxn ang="0">
                          <a:pos x="12" y="0"/>
                        </a:cxn>
                        <a:cxn ang="0">
                          <a:pos x="12" y="40"/>
                        </a:cxn>
                        <a:cxn ang="0">
                          <a:pos x="12" y="79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8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82"/>
                        </a:cxn>
                        <a:cxn ang="0">
                          <a:pos x="3" y="79"/>
                        </a:cxn>
                        <a:cxn ang="0">
                          <a:pos x="0" y="82"/>
                        </a:cxn>
                        <a:cxn ang="0">
                          <a:pos x="0" y="79"/>
                        </a:cxn>
                        <a:cxn ang="0">
                          <a:pos x="0" y="4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3" y="0"/>
                        </a:cxn>
                        <a:cxn ang="0">
                          <a:pos x="3" y="0"/>
                        </a:cxn>
                      </a:cxnLst>
                      <a:rect l="0" t="0" r="r" b="b"/>
                      <a:pathLst>
                        <a:path w="12" h="82">
                          <a:moveTo>
                            <a:pt x="8" y="0"/>
                          </a:moveTo>
                          <a:lnTo>
                            <a:pt x="8" y="0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0" y="4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40"/>
                          </a:lnTo>
                          <a:lnTo>
                            <a:pt x="3" y="40"/>
                          </a:lnTo>
                          <a:lnTo>
                            <a:pt x="3" y="40"/>
                          </a:lnTo>
                          <a:lnTo>
                            <a:pt x="3" y="79"/>
                          </a:lnTo>
                          <a:lnTo>
                            <a:pt x="0" y="79"/>
                          </a:lnTo>
                          <a:lnTo>
                            <a:pt x="0" y="79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79"/>
                          </a:lnTo>
                          <a:lnTo>
                            <a:pt x="8" y="40"/>
                          </a:lnTo>
                          <a:lnTo>
                            <a:pt x="8" y="40"/>
                          </a:lnTo>
                          <a:lnTo>
                            <a:pt x="8" y="40"/>
                          </a:lnTo>
                          <a:lnTo>
                            <a:pt x="8" y="0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4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12" y="0"/>
                          </a:lnTo>
                          <a:lnTo>
                            <a:pt x="12" y="40"/>
                          </a:lnTo>
                          <a:lnTo>
                            <a:pt x="12" y="40"/>
                          </a:lnTo>
                          <a:lnTo>
                            <a:pt x="12" y="40"/>
                          </a:lnTo>
                          <a:lnTo>
                            <a:pt x="12" y="79"/>
                          </a:lnTo>
                          <a:lnTo>
                            <a:pt x="12" y="79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8" y="79"/>
                          </a:lnTo>
                          <a:lnTo>
                            <a:pt x="8" y="82"/>
                          </a:lnTo>
                          <a:lnTo>
                            <a:pt x="8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82"/>
                          </a:lnTo>
                          <a:lnTo>
                            <a:pt x="3" y="79"/>
                          </a:lnTo>
                          <a:lnTo>
                            <a:pt x="3" y="79"/>
                          </a:lnTo>
                          <a:lnTo>
                            <a:pt x="3" y="82"/>
                          </a:lnTo>
                          <a:lnTo>
                            <a:pt x="0" y="82"/>
                          </a:lnTo>
                          <a:lnTo>
                            <a:pt x="0" y="82"/>
                          </a:lnTo>
                          <a:lnTo>
                            <a:pt x="0" y="79"/>
                          </a:lnTo>
                          <a:lnTo>
                            <a:pt x="0" y="40"/>
                          </a:lnTo>
                          <a:lnTo>
                            <a:pt x="0" y="40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3" y="0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0" name="Freeform 432"/>
                    <p:cNvSpPr>
                      <a:spLocks/>
                    </p:cNvSpPr>
                    <p:nvPr/>
                  </p:nvSpPr>
                  <p:spPr bwMode="auto">
                    <a:xfrm>
                      <a:off x="3865" y="2446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0" y="4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h="4">
                          <a:moveTo>
                            <a:pt x="0" y="4"/>
                          </a:moveTo>
                          <a:lnTo>
                            <a:pt x="0" y="4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1" name="Freeform 433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5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31" y="0"/>
                        </a:cxn>
                        <a:cxn ang="0">
                          <a:pos x="20" y="24"/>
                        </a:cxn>
                        <a:cxn ang="0">
                          <a:pos x="0" y="24"/>
                        </a:cxn>
                        <a:cxn ang="0">
                          <a:pos x="7" y="4"/>
                        </a:cxn>
                        <a:cxn ang="0">
                          <a:pos x="4" y="0"/>
                        </a:cxn>
                        <a:cxn ang="0">
                          <a:pos x="31" y="0"/>
                        </a:cxn>
                      </a:cxnLst>
                      <a:rect l="0" t="0" r="r" b="b"/>
                      <a:pathLst>
                        <a:path w="31" h="24">
                          <a:moveTo>
                            <a:pt x="31" y="0"/>
                          </a:moveTo>
                          <a:lnTo>
                            <a:pt x="20" y="24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4" y="0"/>
                          </a:lnTo>
                          <a:lnTo>
                            <a:pt x="3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7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2" name="Freeform 434"/>
                    <p:cNvSpPr>
                      <a:spLocks/>
                    </p:cNvSpPr>
                    <p:nvPr/>
                  </p:nvSpPr>
                  <p:spPr bwMode="auto">
                    <a:xfrm>
                      <a:off x="3741" y="2502"/>
                      <a:ext cx="18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35" y="0"/>
                        </a:cxn>
                        <a:cxn ang="0">
                          <a:pos x="24" y="24"/>
                        </a:cxn>
                        <a:cxn ang="0">
                          <a:pos x="20" y="27"/>
                        </a:cxn>
                        <a:cxn ang="0">
                          <a:pos x="20" y="27"/>
                        </a:cxn>
                        <a:cxn ang="0">
                          <a:pos x="0" y="27"/>
                        </a:cxn>
                        <a:cxn ang="0">
                          <a:pos x="0" y="27"/>
                        </a:cxn>
                        <a:cxn ang="0">
                          <a:pos x="0" y="24"/>
                        </a:cxn>
                        <a:cxn ang="0">
                          <a:pos x="7" y="4"/>
                        </a:cxn>
                        <a:cxn ang="0">
                          <a:pos x="11" y="4"/>
                        </a:cxn>
                        <a:cxn ang="0">
                          <a:pos x="7" y="8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11" y="4"/>
                        </a:cxn>
                        <a:cxn ang="0">
                          <a:pos x="11" y="4"/>
                        </a:cxn>
                        <a:cxn ang="0">
                          <a:pos x="11" y="4"/>
                        </a:cxn>
                        <a:cxn ang="0">
                          <a:pos x="4" y="24"/>
                        </a:cxn>
                        <a:cxn ang="0">
                          <a:pos x="0" y="24"/>
                        </a:cxn>
                        <a:cxn ang="0">
                          <a:pos x="0" y="24"/>
                        </a:cxn>
                        <a:cxn ang="0">
                          <a:pos x="20" y="24"/>
                        </a:cxn>
                        <a:cxn ang="0">
                          <a:pos x="20" y="27"/>
                        </a:cxn>
                        <a:cxn ang="0">
                          <a:pos x="20" y="24"/>
                        </a:cxn>
                        <a:cxn ang="0">
                          <a:pos x="31" y="0"/>
                        </a:cxn>
                        <a:cxn ang="0">
                          <a:pos x="35" y="0"/>
                        </a:cxn>
                      </a:cxnLst>
                      <a:rect l="0" t="0" r="r" b="b"/>
                      <a:pathLst>
                        <a:path w="35" h="27">
                          <a:moveTo>
                            <a:pt x="35" y="0"/>
                          </a:moveTo>
                          <a:lnTo>
                            <a:pt x="24" y="24"/>
                          </a:lnTo>
                          <a:lnTo>
                            <a:pt x="20" y="27"/>
                          </a:lnTo>
                          <a:lnTo>
                            <a:pt x="20" y="27"/>
                          </a:lnTo>
                          <a:lnTo>
                            <a:pt x="0" y="27"/>
                          </a:lnTo>
                          <a:lnTo>
                            <a:pt x="0" y="27"/>
                          </a:lnTo>
                          <a:lnTo>
                            <a:pt x="0" y="24"/>
                          </a:lnTo>
                          <a:lnTo>
                            <a:pt x="7" y="4"/>
                          </a:lnTo>
                          <a:lnTo>
                            <a:pt x="11" y="4"/>
                          </a:lnTo>
                          <a:lnTo>
                            <a:pt x="7" y="8"/>
                          </a:ln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4" y="24"/>
                          </a:lnTo>
                          <a:lnTo>
                            <a:pt x="0" y="24"/>
                          </a:lnTo>
                          <a:lnTo>
                            <a:pt x="0" y="24"/>
                          </a:lnTo>
                          <a:lnTo>
                            <a:pt x="20" y="24"/>
                          </a:lnTo>
                          <a:lnTo>
                            <a:pt x="20" y="27"/>
                          </a:lnTo>
                          <a:lnTo>
                            <a:pt x="20" y="24"/>
                          </a:lnTo>
                          <a:lnTo>
                            <a:pt x="31" y="0"/>
                          </a:lnTo>
                          <a:lnTo>
                            <a:pt x="35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3" name="Freeform 435"/>
                    <p:cNvSpPr>
                      <a:spLocks/>
                    </p:cNvSpPr>
                    <p:nvPr/>
                  </p:nvSpPr>
                  <p:spPr bwMode="auto">
                    <a:xfrm>
                      <a:off x="3743" y="2502"/>
                      <a:ext cx="16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7" y="0"/>
                        </a:cxn>
                        <a:cxn ang="0">
                          <a:pos x="31" y="0"/>
                        </a:cxn>
                        <a:cxn ang="0">
                          <a:pos x="31" y="0"/>
                        </a:cxn>
                        <a:cxn ang="0">
                          <a:pos x="27" y="4"/>
                        </a:cxn>
                        <a:cxn ang="0">
                          <a:pos x="0" y="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1" h="4">
                          <a:moveTo>
                            <a:pt x="0" y="0"/>
                          </a:moveTo>
                          <a:lnTo>
                            <a:pt x="27" y="0"/>
                          </a:lnTo>
                          <a:lnTo>
                            <a:pt x="31" y="0"/>
                          </a:lnTo>
                          <a:lnTo>
                            <a:pt x="31" y="0"/>
                          </a:lnTo>
                          <a:lnTo>
                            <a:pt x="27" y="4"/>
                          </a:lnTo>
                          <a:lnTo>
                            <a:pt x="0" y="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4" name="Rectangle 4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5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5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701" y="2480"/>
                      <a:ext cx="6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9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19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9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6" name="Rectangle 4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7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7" name="Freeform 439"/>
                    <p:cNvSpPr>
                      <a:spLocks/>
                    </p:cNvSpPr>
                    <p:nvPr/>
                  </p:nvSpPr>
                  <p:spPr bwMode="auto">
                    <a:xfrm>
                      <a:off x="3697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0"/>
                        </a:cxn>
                        <a:cxn ang="0">
                          <a:pos x="8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2" y="0"/>
                        </a:cxn>
                      </a:cxnLst>
                      <a:rect l="0" t="0" r="r" b="b"/>
                      <a:pathLst>
                        <a:path w="12" h="33">
                          <a:moveTo>
                            <a:pt x="12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8" name="Freeform 440"/>
                    <p:cNvSpPr>
                      <a:spLocks/>
                    </p:cNvSpPr>
                    <p:nvPr/>
                  </p:nvSpPr>
                  <p:spPr bwMode="auto">
                    <a:xfrm>
                      <a:off x="3697" y="2480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29" name="Freeform 441"/>
                    <p:cNvSpPr>
                      <a:spLocks/>
                    </p:cNvSpPr>
                    <p:nvPr/>
                  </p:nvSpPr>
                  <p:spPr bwMode="auto">
                    <a:xfrm>
                      <a:off x="3691" y="2480"/>
                      <a:ext cx="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4"/>
                        </a:cxn>
                        <a:cxn ang="0">
                          <a:pos x="12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24"/>
                        </a:cxn>
                        <a:cxn ang="0">
                          <a:pos x="16" y="4"/>
                        </a:cxn>
                      </a:cxnLst>
                      <a:rect l="0" t="0" r="r" b="b"/>
                      <a:pathLst>
                        <a:path w="16" h="24">
                          <a:moveTo>
                            <a:pt x="16" y="4"/>
                          </a:moveTo>
                          <a:lnTo>
                            <a:pt x="12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6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0" name="Rectangle 4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1" name="Freeform 443"/>
                    <p:cNvSpPr>
                      <a:spLocks/>
                    </p:cNvSpPr>
                    <p:nvPr/>
                  </p:nvSpPr>
                  <p:spPr bwMode="auto">
                    <a:xfrm>
                      <a:off x="3689" y="2490"/>
                      <a:ext cx="4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4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8" h="33">
                          <a:moveTo>
                            <a:pt x="8" y="0"/>
                          </a:moveTo>
                          <a:lnTo>
                            <a:pt x="4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2" name="Freeform 444"/>
                    <p:cNvSpPr>
                      <a:spLocks/>
                    </p:cNvSpPr>
                    <p:nvPr/>
                  </p:nvSpPr>
                  <p:spPr bwMode="auto">
                    <a:xfrm>
                      <a:off x="3689" y="2480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3" name="Freeform 445"/>
                    <p:cNvSpPr>
                      <a:spLocks/>
                    </p:cNvSpPr>
                    <p:nvPr/>
                  </p:nvSpPr>
                  <p:spPr bwMode="auto">
                    <a:xfrm>
                      <a:off x="3683" y="2480"/>
                      <a:ext cx="8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15" y="4"/>
                        </a:cxn>
                        <a:cxn ang="0">
                          <a:pos x="11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24"/>
                        </a:cxn>
                        <a:cxn ang="0">
                          <a:pos x="15" y="4"/>
                        </a:cxn>
                      </a:cxnLst>
                      <a:rect l="0" t="0" r="r" b="b"/>
                      <a:pathLst>
                        <a:path w="15" h="24">
                          <a:moveTo>
                            <a:pt x="15" y="4"/>
                          </a:moveTo>
                          <a:lnTo>
                            <a:pt x="11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24"/>
                          </a:lnTo>
                          <a:lnTo>
                            <a:pt x="15" y="4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4" name="Rectangle 4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5" name="Freeform 447"/>
                    <p:cNvSpPr>
                      <a:spLocks/>
                    </p:cNvSpPr>
                    <p:nvPr/>
                  </p:nvSpPr>
                  <p:spPr bwMode="auto">
                    <a:xfrm>
                      <a:off x="3679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9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6" name="Rectangle 4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9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7" name="Freeform 449"/>
                    <p:cNvSpPr>
                      <a:spLocks/>
                    </p:cNvSpPr>
                    <p:nvPr/>
                  </p:nvSpPr>
                  <p:spPr bwMode="auto">
                    <a:xfrm>
                      <a:off x="3675" y="2480"/>
                      <a:ext cx="6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7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4" y="19"/>
                        </a:cxn>
                        <a:cxn ang="0">
                          <a:pos x="4" y="19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19">
                          <a:moveTo>
                            <a:pt x="11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4" y="19"/>
                          </a:lnTo>
                          <a:lnTo>
                            <a:pt x="4" y="19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8" name="Rectangle 4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506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39" name="Freeform 451"/>
                    <p:cNvSpPr>
                      <a:spLocks/>
                    </p:cNvSpPr>
                    <p:nvPr/>
                  </p:nvSpPr>
                  <p:spPr bwMode="auto">
                    <a:xfrm>
                      <a:off x="3671" y="2490"/>
                      <a:ext cx="7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9" y="0"/>
                        </a:cxn>
                        <a:cxn ang="0">
                          <a:pos x="0" y="33"/>
                        </a:cxn>
                        <a:cxn ang="0">
                          <a:pos x="5" y="33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13" h="33">
                          <a:moveTo>
                            <a:pt x="13" y="0"/>
                          </a:moveTo>
                          <a:lnTo>
                            <a:pt x="9" y="0"/>
                          </a:lnTo>
                          <a:lnTo>
                            <a:pt x="0" y="33"/>
                          </a:lnTo>
                          <a:lnTo>
                            <a:pt x="5" y="3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40" name="Rectangle 4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71" y="2480"/>
                      <a:ext cx="2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41" name="Freeform 453"/>
                    <p:cNvSpPr>
                      <a:spLocks/>
                    </p:cNvSpPr>
                    <p:nvPr/>
                  </p:nvSpPr>
                  <p:spPr bwMode="auto">
                    <a:xfrm>
                      <a:off x="3668" y="2480"/>
                      <a:ext cx="5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0"/>
                        </a:cxn>
                        <a:cxn ang="0">
                          <a:pos x="7" y="0"/>
                        </a:cxn>
                        <a:cxn ang="0">
                          <a:pos x="0" y="19"/>
                        </a:cxn>
                        <a:cxn ang="0">
                          <a:pos x="0" y="19"/>
                        </a:cxn>
                        <a:cxn ang="0">
                          <a:pos x="3" y="19"/>
                        </a:cxn>
                        <a:cxn ang="0">
                          <a:pos x="3" y="19"/>
                        </a:cxn>
                        <a:cxn ang="0">
                          <a:pos x="12" y="0"/>
                        </a:cxn>
                      </a:cxnLst>
                      <a:rect l="0" t="0" r="r" b="b"/>
                      <a:pathLst>
                        <a:path w="12" h="19">
                          <a:moveTo>
                            <a:pt x="12" y="0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0" y="19"/>
                          </a:lnTo>
                          <a:lnTo>
                            <a:pt x="3" y="19"/>
                          </a:lnTo>
                          <a:lnTo>
                            <a:pt x="3" y="19"/>
                          </a:ln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42" name="Rectangle 4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63" y="2506"/>
                      <a:ext cx="3" cy="0"/>
                    </a:xfrm>
                    <a:prstGeom prst="rect">
                      <a:avLst/>
                    </a:pr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8343" name="Freeform 455"/>
                    <p:cNvSpPr>
                      <a:spLocks/>
                    </p:cNvSpPr>
                    <p:nvPr/>
                  </p:nvSpPr>
                  <p:spPr bwMode="auto">
                    <a:xfrm>
                      <a:off x="3663" y="2490"/>
                      <a:ext cx="6" cy="16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8" y="0"/>
                        </a:cxn>
                        <a:cxn ang="0">
                          <a:pos x="0" y="33"/>
                        </a:cxn>
                        <a:cxn ang="0">
                          <a:pos x="4" y="33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1" h="33">
                          <a:moveTo>
                            <a:pt x="11" y="0"/>
                          </a:moveTo>
                          <a:lnTo>
                            <a:pt x="8" y="0"/>
                          </a:lnTo>
                          <a:lnTo>
                            <a:pt x="0" y="33"/>
                          </a:lnTo>
                          <a:lnTo>
                            <a:pt x="4" y="3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 cstate="print"/>
                      <a:srcRect/>
                      <a:tile tx="0" ty="0" sx="100000" sy="100000" flip="none" algn="tl"/>
                    </a:blip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1084</TotalTime>
  <Words>211</Words>
  <Application>Microsoft Office PowerPoint</Application>
  <PresentationFormat>On-screen Show (4:3)</PresentationFormat>
  <Paragraphs>98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Allocations and Shipping</vt:lpstr>
      <vt:lpstr>Business Considerations</vt:lpstr>
      <vt:lpstr>Business Considerations</vt:lpstr>
      <vt:lpstr>Export Documentation</vt:lpstr>
      <vt:lpstr>Partial Shipments and/or Backorders</vt:lpstr>
      <vt:lpstr>Containerization</vt:lpstr>
      <vt:lpstr>Electronic Data Interchange</vt:lpstr>
      <vt:lpstr>Available Inventory</vt:lpstr>
      <vt:lpstr>Drop (Direct) Shipments</vt:lpstr>
      <vt:lpstr>Freight Charges</vt:lpstr>
      <vt:lpstr>Multiple Sites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c6s</cp:lastModifiedBy>
  <cp:revision>47</cp:revision>
  <dcterms:created xsi:type="dcterms:W3CDTF">2000-12-07T01:41:33Z</dcterms:created>
  <dcterms:modified xsi:type="dcterms:W3CDTF">2011-11-15T02:57:17Z</dcterms:modified>
</cp:coreProperties>
</file>