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22"/>
  </p:notesMasterIdLst>
  <p:sldIdLst>
    <p:sldId id="298" r:id="rId3"/>
    <p:sldId id="308" r:id="rId4"/>
    <p:sldId id="329" r:id="rId5"/>
    <p:sldId id="333" r:id="rId6"/>
    <p:sldId id="352" r:id="rId7"/>
    <p:sldId id="353" r:id="rId8"/>
    <p:sldId id="354" r:id="rId9"/>
    <p:sldId id="355" r:id="rId10"/>
    <p:sldId id="300" r:id="rId11"/>
    <p:sldId id="332" r:id="rId12"/>
    <p:sldId id="301" r:id="rId13"/>
    <p:sldId id="357" r:id="rId14"/>
    <p:sldId id="356" r:id="rId15"/>
    <p:sldId id="358" r:id="rId16"/>
    <p:sldId id="280" r:id="rId17"/>
    <p:sldId id="336" r:id="rId18"/>
    <p:sldId id="337" r:id="rId19"/>
    <p:sldId id="361" r:id="rId20"/>
    <p:sldId id="33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74063" autoAdjust="0"/>
  </p:normalViewPr>
  <p:slideViewPr>
    <p:cSldViewPr>
      <p:cViewPr>
        <p:scale>
          <a:sx n="100" d="100"/>
          <a:sy n="100" d="100"/>
        </p:scale>
        <p:origin x="-672" y="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ea typeface="宋体" pitchFamily="2" charset="-122"/>
              </a:rPr>
              <a:t>Optionally create line charge type codes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 smtClean="0">
                <a:ea typeface="宋体" pitchFamily="2" charset="-122"/>
              </a:rPr>
              <a:t>Specify </a:t>
            </a:r>
            <a:r>
              <a:rPr lang="en-US" sz="1200" dirty="0" smtClean="0"/>
              <a:t>a GL account for reporting line charge amounts</a:t>
            </a:r>
          </a:p>
          <a:p>
            <a:r>
              <a:rPr lang="en-US" sz="1200" dirty="0" smtClean="0"/>
              <a:t>Indicate if the charge is taxable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Optionally create control records that override the settings in Container/Line Charges Control for specified ship-from and ship-to combinations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Edit Line Charges on Shipper is Yes in Container/Line Charges Control or in Ship-To Control Maintenance, the Additional Line Charges frame also displays Container and Line Charge information in</a:t>
            </a:r>
          </a:p>
          <a:p>
            <a:pPr lvl="1"/>
            <a:r>
              <a:rPr lang="en-US" dirty="0" smtClean="0"/>
              <a:t>Container Workbench</a:t>
            </a:r>
          </a:p>
          <a:p>
            <a:pPr lvl="1"/>
            <a:r>
              <a:rPr lang="en-US" dirty="0" smtClean="0"/>
              <a:t>SO Container Maintenance</a:t>
            </a:r>
          </a:p>
          <a:p>
            <a:pPr lvl="1"/>
            <a:r>
              <a:rPr lang="en-US" dirty="0" smtClean="0"/>
              <a:t>Pre-Shipper/Shipper Maintenance</a:t>
            </a:r>
          </a:p>
          <a:p>
            <a:pPr lvl="1"/>
            <a:r>
              <a:rPr lang="en-US" dirty="0" smtClean="0"/>
              <a:t>Sales Order Shipper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Up to 999 line charges can be entered</a:t>
            </a:r>
          </a:p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Enter the amount of each line charge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zh-CN" sz="1100" dirty="0" smtClean="0">
              <a:ea typeface="宋体" pitchFamily="2" charset="-122"/>
            </a:endParaRP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 valid container item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an order and line number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 valid container item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an order and line number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</a:pPr>
            <a:r>
              <a:rPr lang="en-US" dirty="0" smtClean="0"/>
              <a:t>The level of detail on printed invoices is determined by the “Summary Only on Invoice” flag in 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Ship-To Control Maintenance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Container/Line Charge Control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Container c</a:t>
            </a:r>
            <a:r>
              <a:rPr lang="en-US" dirty="0" smtClean="0"/>
              <a:t>harges let you determine, trace, and invoice container charges for specific order lines. Line charges let you determine, trace, and invoice line charges for specific order lines. </a:t>
            </a:r>
            <a:r>
              <a:rPr lang="en-US" altLang="zh-CN" dirty="0" smtClean="0">
                <a:ea typeface="宋体" pitchFamily="2" charset="-122"/>
              </a:rPr>
              <a:t>You can choose to activate either container charges or line charges, or both.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Charge type codes apply to either container charges or line charges and reference an external calculation or validation program to execute</a:t>
            </a:r>
          </a:p>
          <a:p>
            <a:pPr lvl="1"/>
            <a:r>
              <a:rPr lang="en-US" sz="2000" dirty="0" smtClean="0"/>
              <a:t>Use your own custom Progress program or a system-supplied program</a:t>
            </a:r>
          </a:p>
          <a:p>
            <a:r>
              <a:rPr lang="en-US" altLang="zh-CN" dirty="0" smtClean="0">
                <a:ea typeface="宋体" pitchFamily="2" charset="-122"/>
              </a:rPr>
              <a:t>System-supplied charge type calculation programs</a:t>
            </a:r>
            <a:endParaRPr lang="en-US" dirty="0" smtClean="0"/>
          </a:p>
          <a:p>
            <a:r>
              <a:rPr lang="en-US" b="1" dirty="0" err="1" smtClean="0"/>
              <a:t>cctflat.p</a:t>
            </a:r>
            <a:r>
              <a:rPr lang="en-US" dirty="0" smtClean="0"/>
              <a:t>  calculates the container flat charge by multiplying the container price by the number of containers</a:t>
            </a:r>
          </a:p>
          <a:p>
            <a:r>
              <a:rPr lang="en-US" altLang="zh-CN" b="1" dirty="0" err="1" smtClean="0">
                <a:ea typeface="宋体" pitchFamily="2" charset="-122"/>
              </a:rPr>
              <a:t>cctunit.p</a:t>
            </a:r>
            <a:r>
              <a:rPr lang="en-US" altLang="zh-CN" dirty="0" smtClean="0">
                <a:ea typeface="宋体" pitchFamily="2" charset="-122"/>
              </a:rPr>
              <a:t>  </a:t>
            </a:r>
            <a:r>
              <a:rPr lang="en-US" dirty="0" smtClean="0"/>
              <a:t>calculates the container unit charge by multiplying the number of items in a container by the container price. This amount is then multiplied by the number of containers</a:t>
            </a:r>
            <a:endParaRPr lang="en-US" altLang="zh-CN" dirty="0" smtClean="0">
              <a:ea typeface="宋体" pitchFamily="2" charset="-122"/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Item must exist in Item Master file</a:t>
            </a:r>
          </a:p>
          <a:p>
            <a:pPr eaLnBrk="1" hangingPunct="1"/>
            <a:r>
              <a:rPr lang="en-US" sz="1200" dirty="0" smtClean="0">
                <a:ea typeface="宋体" pitchFamily="2" charset="-122"/>
              </a:rPr>
              <a:t>Apply Charges indicates whether charges are applied when the container is used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Leave Ship-to/Dock </a:t>
            </a:r>
            <a:r>
              <a:rPr lang="en-US" sz="1200" dirty="0" smtClean="0"/>
              <a:t>blank for price details to apply to all ship-to addresses without associated ship-to/container records</a:t>
            </a:r>
          </a:p>
          <a:p>
            <a:pPr eaLnBrk="1" hangingPunct="1"/>
            <a:r>
              <a:rPr lang="en-US" sz="1200" dirty="0" smtClean="0"/>
              <a:t>Price defaults from the Item Master record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Optionally create control records that override the settings in Container/Line Charges Control for specified ship-from and ship-to combinations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r>
              <a:rPr kumimoji="1" lang="en-US" sz="800" b="1" dirty="0" smtClean="0">
                <a:solidFill>
                  <a:srgbClr val="141414"/>
                </a:solidFill>
                <a:latin typeface="Tahoma" pitchFamily="34" charset="0"/>
              </a:rPr>
              <a:t>AS-CL-010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sz="3000" dirty="0" smtClean="0"/>
              <a:t>Process Container and Line Charges </a:t>
            </a:r>
            <a:endParaRPr lang="en-US" sz="3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16182"/>
            <a:ext cx="8382000" cy="4999951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Set Up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Enter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Ship and Invoice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066800" y="1676400"/>
            <a:ext cx="6019800" cy="2971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AS-CL-100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US" dirty="0" smtClean="0"/>
              <a:t>Create Line Charge Type Codes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99995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10" name="Picture 9" descr="PPT29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676400"/>
            <a:ext cx="5944175" cy="289560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71600" y="2819400"/>
            <a:ext cx="2438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905000" y="4114800"/>
            <a:ext cx="2514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0600" y="1447800"/>
            <a:ext cx="5257800" cy="3352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US" dirty="0" smtClean="0"/>
              <a:t>Set Up Trailer Codes for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endParaRPr lang="en-US" dirty="0"/>
          </a:p>
        </p:txBody>
      </p:sp>
      <p:pic>
        <p:nvPicPr>
          <p:cNvPr id="8" name="Picture 7" descr="PPT2C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168" y="1447800"/>
            <a:ext cx="5424032" cy="327660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447800" y="2971800"/>
            <a:ext cx="2514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24000" y="3733800"/>
            <a:ext cx="914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47800" y="1447800"/>
            <a:ext cx="4343400" cy="3352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AS-CL-120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b="1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7" name="Picture 6" descr="PPT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1447800"/>
            <a:ext cx="4267200" cy="3303289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9800" y="2286000"/>
            <a:ext cx="1371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981200" y="2590800"/>
            <a:ext cx="16002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0200" y="1295400"/>
            <a:ext cx="4572000" cy="3733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AS-CL-130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Control Program Exceptions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43001"/>
            <a:ext cx="7772400" cy="47244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6" descr="PPT2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1295400"/>
            <a:ext cx="4478666" cy="3656496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28800" y="2209800"/>
            <a:ext cx="14478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AS-CL-140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Enter Container and Line Charges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Container and Line Charge information in</a:t>
            </a:r>
          </a:p>
          <a:p>
            <a:pPr lvl="1"/>
            <a:r>
              <a:rPr lang="en-US" dirty="0" smtClean="0"/>
              <a:t>Sales Order Maintenance</a:t>
            </a:r>
          </a:p>
          <a:p>
            <a:pPr lvl="1"/>
            <a:r>
              <a:rPr lang="en-US" dirty="0" smtClean="0"/>
              <a:t>Pending Invoice Maintenances</a:t>
            </a:r>
          </a:p>
          <a:p>
            <a:pPr lvl="1"/>
            <a:r>
              <a:rPr lang="en-US" dirty="0" smtClean="0"/>
              <a:t>Scheduled Order Maintenance</a:t>
            </a:r>
          </a:p>
          <a:p>
            <a:r>
              <a:rPr lang="en-US" dirty="0" smtClean="0"/>
              <a:t>Line charges can also be edited directly in Order Line Charge Maintenance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AS-CL-150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Example: Enter Container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9" name="Picture 8" descr="PPT2B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357478"/>
            <a:ext cx="5142969" cy="3671722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5800" y="1371600"/>
            <a:ext cx="7467600" cy="3429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Example: Enter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5096933"/>
          </a:xfrm>
        </p:spPr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8" name="Picture 7" descr="PPT2C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295400"/>
            <a:ext cx="7400925" cy="340843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Example: Enter Container and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7" name="Picture 6" descr="PPT2F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371600"/>
            <a:ext cx="6851985" cy="38862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8200" y="1371600"/>
            <a:ext cx="6400800" cy="3581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AS-CL-180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70873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Ship Container and Line Charges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9" name="Picture 8" descr="PPT3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063" y="1371600"/>
            <a:ext cx="6368738" cy="350520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1295400"/>
            <a:ext cx="6553200" cy="441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AS-CL-190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Invoice Container and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>
              <a:buNone/>
            </a:pPr>
            <a:endParaRPr lang="en-US" altLang="zh-CN" sz="2400" dirty="0" smtClean="0">
              <a:ea typeface="宋体" pitchFamily="2" charset="-122"/>
            </a:endParaRPr>
          </a:p>
        </p:txBody>
      </p:sp>
      <p:pic>
        <p:nvPicPr>
          <p:cNvPr id="8" name="Picture 7" descr="PPT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1" y="1295400"/>
            <a:ext cx="6476999" cy="431978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AS-CL-020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zh-CN" dirty="0" smtClean="0">
                <a:ea typeface="宋体" pitchFamily="2" charset="-122"/>
              </a:rPr>
              <a:t>The Container and Line Charges </a:t>
            </a:r>
            <a:r>
              <a:rPr lang="en-US" dirty="0" smtClean="0"/>
              <a:t>module provides suppliers with a way to track and </a:t>
            </a:r>
            <a:r>
              <a:rPr lang="en-US" smtClean="0"/>
              <a:t>invoice </a:t>
            </a:r>
            <a:r>
              <a:rPr lang="en-US" smtClean="0"/>
              <a:t>customers </a:t>
            </a:r>
            <a:r>
              <a:rPr lang="en-US" dirty="0" smtClean="0"/>
              <a:t>for</a:t>
            </a:r>
          </a:p>
          <a:p>
            <a:pPr lvl="1">
              <a:buFontTx/>
              <a:buChar char="•"/>
            </a:pPr>
            <a:r>
              <a:rPr lang="en-US" dirty="0" smtClean="0"/>
              <a:t>Shipping containers such as pallets, crates or bins</a:t>
            </a:r>
          </a:p>
          <a:p>
            <a:pPr lvl="1">
              <a:buFontTx/>
              <a:buChar char="•"/>
            </a:pPr>
            <a:r>
              <a:rPr lang="en-US" dirty="0" smtClean="0"/>
              <a:t>Extra line charges such as handling</a:t>
            </a:r>
          </a:p>
          <a:p>
            <a:pPr>
              <a:buFontTx/>
              <a:buChar char="•"/>
            </a:pPr>
            <a:r>
              <a:rPr lang="en-US" dirty="0" smtClean="0"/>
              <a:t>Line charges and container charges are entered at the order line-item level  </a:t>
            </a:r>
          </a:p>
          <a:p>
            <a:pPr>
              <a:buFontTx/>
              <a:buChar char="•"/>
            </a:pPr>
            <a:r>
              <a:rPr lang="en-US" altLang="zh-CN" dirty="0" smtClean="0">
                <a:ea typeface="宋体" pitchFamily="2" charset="-122"/>
              </a:rPr>
              <a:t>You can choose to activate only container charges, only line charges, or both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Process Container and Line Charges Introduction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Set  Up Container Charges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AS-CL-030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19" name="Picture 18" descr="PPT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4108" y="1447800"/>
            <a:ext cx="5977180" cy="39624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90600" y="1295400"/>
            <a:ext cx="6324600" cy="3124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Container Charge Type Codes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7" name="Picture 6" descr="PPT1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295400"/>
            <a:ext cx="6284293" cy="304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981200" y="3886200"/>
            <a:ext cx="2673350" cy="330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295400" y="2514600"/>
            <a:ext cx="26670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2000" y="1219200"/>
            <a:ext cx="3962400" cy="3429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AS-CL-050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Container Items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7" name="Picture 6" descr="PPT2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219200"/>
            <a:ext cx="4010025" cy="337185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90600" y="4038600"/>
            <a:ext cx="2819400" cy="2540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90600" y="2667000"/>
            <a:ext cx="914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990600" y="1371600"/>
            <a:ext cx="5181600" cy="2971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Container Charge Amounts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7" name="Picture 6" descr="PPT27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371600"/>
            <a:ext cx="5114925" cy="2924175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038600" y="3505200"/>
            <a:ext cx="457200" cy="457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066800" y="2133600"/>
            <a:ext cx="12192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47800" y="1447800"/>
            <a:ext cx="4343400" cy="3352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b="1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pic>
        <p:nvPicPr>
          <p:cNvPr id="7" name="Picture 6" descr="PPT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1447800"/>
            <a:ext cx="4267200" cy="3303289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9800" y="2286000"/>
            <a:ext cx="1371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981200" y="2590800"/>
            <a:ext cx="16002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524000" y="1219200"/>
            <a:ext cx="4648200" cy="381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AS-CL-080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Control Program Exceptions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43001"/>
            <a:ext cx="7162800" cy="48006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7" name="Picture 6" descr="PPT2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219200"/>
            <a:ext cx="4573352" cy="37338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52600" y="2133600"/>
            <a:ext cx="14478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Set Up Line Charges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AS-CL-090</a:t>
            </a:r>
          </a:p>
          <a:p>
            <a:endParaRPr lang="en-US" sz="800" dirty="0"/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19" name="Picture 18" descr="PPTB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933" y="1600200"/>
            <a:ext cx="6773334" cy="3810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3827</TotalTime>
  <Words>574</Words>
  <Application>Microsoft Office PowerPoint</Application>
  <PresentationFormat>On-screen Show (4:3)</PresentationFormat>
  <Paragraphs>205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1_QAD 2010 Template</vt:lpstr>
      <vt:lpstr>QAD 2010 Template</vt:lpstr>
      <vt:lpstr>Process Container and Line Charges </vt:lpstr>
      <vt:lpstr>Process Container and Line Charges Introduction</vt:lpstr>
      <vt:lpstr>Set  Up Container Charges</vt:lpstr>
      <vt:lpstr>Create Container Charge Type Codes</vt:lpstr>
      <vt:lpstr>Create Container Items</vt:lpstr>
      <vt:lpstr>Set Up Container Charge Amounts</vt:lpstr>
      <vt:lpstr>Configure Control Settings</vt:lpstr>
      <vt:lpstr>Create Control Program Exceptions</vt:lpstr>
      <vt:lpstr>Set Up Line Charges</vt:lpstr>
      <vt:lpstr>Create Line Charge Type Codes</vt:lpstr>
      <vt:lpstr>Set Up Trailer Codes for Line Charges</vt:lpstr>
      <vt:lpstr>Configure Control Settings</vt:lpstr>
      <vt:lpstr>Create Control Program Exceptions</vt:lpstr>
      <vt:lpstr>Enter Container and Line Charges</vt:lpstr>
      <vt:lpstr>Example: Enter Container Charges</vt:lpstr>
      <vt:lpstr>Example: Enter Line Charges</vt:lpstr>
      <vt:lpstr>Example: Enter Container and Line Charges</vt:lpstr>
      <vt:lpstr>Ship Container and Line Charges</vt:lpstr>
      <vt:lpstr>Invoice Container and Line Charges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c6s</cp:lastModifiedBy>
  <cp:revision>391</cp:revision>
  <dcterms:created xsi:type="dcterms:W3CDTF">2011-03-04T00:30:06Z</dcterms:created>
  <dcterms:modified xsi:type="dcterms:W3CDTF">2011-12-09T08:26:35Z</dcterms:modified>
</cp:coreProperties>
</file>